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52"/>
  </p:notesMasterIdLst>
  <p:handoutMasterIdLst>
    <p:handoutMasterId r:id="rId53"/>
  </p:handoutMasterIdLst>
  <p:sldIdLst>
    <p:sldId id="256" r:id="rId4"/>
    <p:sldId id="262" r:id="rId5"/>
    <p:sldId id="276" r:id="rId6"/>
    <p:sldId id="264" r:id="rId7"/>
    <p:sldId id="268" r:id="rId8"/>
    <p:sldId id="296" r:id="rId9"/>
    <p:sldId id="292" r:id="rId10"/>
    <p:sldId id="265" r:id="rId11"/>
    <p:sldId id="294" r:id="rId12"/>
    <p:sldId id="299" r:id="rId13"/>
    <p:sldId id="300" r:id="rId14"/>
    <p:sldId id="297" r:id="rId15"/>
    <p:sldId id="286" r:id="rId16"/>
    <p:sldId id="277" r:id="rId17"/>
    <p:sldId id="302" r:id="rId18"/>
    <p:sldId id="293" r:id="rId19"/>
    <p:sldId id="303" r:id="rId20"/>
    <p:sldId id="295" r:id="rId21"/>
    <p:sldId id="273" r:id="rId22"/>
    <p:sldId id="279" r:id="rId23"/>
    <p:sldId id="280" r:id="rId24"/>
    <p:sldId id="304" r:id="rId25"/>
    <p:sldId id="288" r:id="rId26"/>
    <p:sldId id="301" r:id="rId27"/>
    <p:sldId id="281" r:id="rId28"/>
    <p:sldId id="266" r:id="rId29"/>
    <p:sldId id="289" r:id="rId30"/>
    <p:sldId id="269" r:id="rId31"/>
    <p:sldId id="282" r:id="rId32"/>
    <p:sldId id="305" r:id="rId33"/>
    <p:sldId id="278" r:id="rId34"/>
    <p:sldId id="272" r:id="rId35"/>
    <p:sldId id="284" r:id="rId36"/>
    <p:sldId id="285" r:id="rId37"/>
    <p:sldId id="274" r:id="rId38"/>
    <p:sldId id="290" r:id="rId39"/>
    <p:sldId id="283" r:id="rId40"/>
    <p:sldId id="275" r:id="rId41"/>
    <p:sldId id="287" r:id="rId42"/>
    <p:sldId id="291" r:id="rId43"/>
    <p:sldId id="270" r:id="rId44"/>
    <p:sldId id="271" r:id="rId45"/>
    <p:sldId id="260" r:id="rId46"/>
    <p:sldId id="263" r:id="rId47"/>
    <p:sldId id="267" r:id="rId48"/>
    <p:sldId id="257" r:id="rId49"/>
    <p:sldId id="258" r:id="rId50"/>
    <p:sldId id="259" r:id="rId51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08"/>
      </p:cViewPr>
      <p:guideLst>
        <p:guide orient="horz" pos="230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766788766788768E-2"/>
          <c:y val="0.12072966346843965"/>
          <c:w val="0.94669566544566541"/>
          <c:h val="0.86719737018471643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1D65-4851-A358-4F610730E594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1D65-4851-A358-4F610730E594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5-1D65-4851-A358-4F610730E594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7-1D65-4851-A358-4F610730E594}"/>
              </c:ext>
            </c:extLst>
          </c:dPt>
          <c:cat>
            <c:strRef>
              <c:f>Sheet1!$A$2:$A$5</c:f>
              <c:strCache>
                <c:ptCount val="4"/>
                <c:pt idx="0">
                  <c:v>Text 1</c:v>
                </c:pt>
                <c:pt idx="1">
                  <c:v>Text 2</c:v>
                </c:pt>
                <c:pt idx="2">
                  <c:v>Text 3</c:v>
                </c:pt>
                <c:pt idx="3">
                  <c:v>Text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60</c:v>
                </c:pt>
                <c:pt idx="2">
                  <c:v>80</c:v>
                </c:pt>
                <c:pt idx="3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D65-4851-A358-4F610730E5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"/>
        <c:overlap val="100"/>
        <c:axId val="510981248"/>
        <c:axId val="510982784"/>
      </c:barChart>
      <c:catAx>
        <c:axId val="51098124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510982784"/>
        <c:crosses val="autoZero"/>
        <c:auto val="1"/>
        <c:lblAlgn val="ctr"/>
        <c:lblOffset val="100"/>
        <c:noMultiLvlLbl val="0"/>
      </c:catAx>
      <c:valAx>
        <c:axId val="51098278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10981248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effectLst/>
  </c:spPr>
  <c:txPr>
    <a:bodyPr/>
    <a:lstStyle/>
    <a:p>
      <a:pPr>
        <a:defRPr sz="12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459F-42B2-B9C8-E20D95B56C66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3-459F-42B2-B9C8-E20D95B56C66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5-459F-42B2-B9C8-E20D95B56C66}"/>
              </c:ext>
            </c:extLst>
          </c:dPt>
          <c:dLbls>
            <c:delete val="1"/>
          </c:dLbls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59F-42B2-B9C8-E20D95B56C66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69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3962-4FDC-B3D6-65F0C8242AC5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3-3962-4FDC-B3D6-65F0C8242AC5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5-3962-4FDC-B3D6-65F0C8242AC5}"/>
              </c:ext>
            </c:extLst>
          </c:dPt>
          <c:dLbls>
            <c:delete val="1"/>
          </c:dLbls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</c:v>
                </c:pt>
                <c:pt idx="1">
                  <c:v>2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962-4FDC-B3D6-65F0C8242AC5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69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2DC5-4362-87E6-C1D3D16ED507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3-2DC5-4362-87E6-C1D3D16ED507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5-2DC5-4362-87E6-C1D3D16ED507}"/>
              </c:ext>
            </c:extLst>
          </c:dPt>
          <c:dLbls>
            <c:delete val="1"/>
          </c:dLbls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</c:v>
                </c:pt>
                <c:pt idx="1">
                  <c:v>3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2DC5-4362-87E6-C1D3D16ED507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69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54B7-4E93-8A7F-2D0F205D6825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3-54B7-4E93-8A7F-2D0F205D6825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5-54B7-4E93-8A7F-2D0F205D6825}"/>
              </c:ext>
            </c:extLst>
          </c:dPt>
          <c:dLbls>
            <c:delete val="1"/>
          </c:dLbls>
          <c:cat>
            <c:strRef>
              <c:f>Sheet1!$A$2:$A$4</c:f>
              <c:strCache>
                <c:ptCount val="3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4B7-4E93-8A7F-2D0F205D6825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  <c:holeSize val="69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C0F096-971D-4F5B-ACC5-8C78777E0DF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17D2AC-64FC-413E-8CC0-3ED34151CD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6ECE3-4FF8-4ADB-8160-4C33B52DE258}" type="datetimeFigureOut">
              <a:rPr lang="ko-KR" altLang="en-US" smtClean="0"/>
              <a:t>2019-03-08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C8D175-BB12-425E-9851-E02AD5E89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1B748C-BEBB-4953-AB09-E736B375D06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338689-B280-4A6D-931E-042208BC35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535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0A4EAE-632C-47FC-9A15-7FAF3973F4F4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761C1-8DE6-44EE-BEEC-BBFD85C2E3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72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78C722-29FD-4A35-8379-A66EF14CB12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070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22F3D4-6160-408B-9122-8DC7C4F871B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5605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229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5293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262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536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05293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19835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78830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7CD71CC6-E33A-46FC-85A4-5AAAB9210C30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738027" y="1357544"/>
            <a:ext cx="3888292" cy="47618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B4AC142-E9FF-432D-BEE9-BA537B01DB4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2E027CF5-9AB3-4AF5-A1B7-54CF074F94B6}"/>
              </a:ext>
            </a:extLst>
          </p:cNvPr>
          <p:cNvSpPr/>
          <p:nvPr userDrawn="1"/>
        </p:nvSpPr>
        <p:spPr>
          <a:xfrm rot="10800000">
            <a:off x="5847956" y="2"/>
            <a:ext cx="496088" cy="26951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92A70B-9555-40B3-ADEB-D913439087A4}"/>
              </a:ext>
            </a:extLst>
          </p:cNvPr>
          <p:cNvSpPr/>
          <p:nvPr userDrawn="1"/>
        </p:nvSpPr>
        <p:spPr>
          <a:xfrm>
            <a:off x="-1" y="0"/>
            <a:ext cx="12192001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015633-EFD7-4153-BA78-9DF2A50A9DAB}"/>
              </a:ext>
            </a:extLst>
          </p:cNvPr>
          <p:cNvSpPr/>
          <p:nvPr userDrawn="1"/>
        </p:nvSpPr>
        <p:spPr>
          <a:xfrm>
            <a:off x="0" y="6518490"/>
            <a:ext cx="12192000" cy="339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8A13D86-3DDD-4DBC-829C-2354CF6B8C51}"/>
              </a:ext>
            </a:extLst>
          </p:cNvPr>
          <p:cNvSpPr txBox="1">
            <a:spLocks/>
          </p:cNvSpPr>
          <p:nvPr userDrawn="1"/>
        </p:nvSpPr>
        <p:spPr>
          <a:xfrm>
            <a:off x="10279859" y="6500384"/>
            <a:ext cx="1703914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i="1" spc="300" dirty="0">
                <a:solidFill>
                  <a:schemeClr val="bg1"/>
                </a:solidFill>
                <a:cs typeface="Arial" pitchFamily="34" charset="0"/>
              </a:rPr>
              <a:t>Fitness</a:t>
            </a:r>
            <a:r>
              <a:rPr lang="en-US" sz="1400" b="1" i="1" spc="3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US" sz="1400" b="1" i="1" spc="300" dirty="0">
                <a:solidFill>
                  <a:schemeClr val="tx1"/>
                </a:solidFill>
                <a:cs typeface="Arial" pitchFamily="34" charset="0"/>
              </a:rPr>
              <a:t>GYM</a:t>
            </a:r>
          </a:p>
        </p:txBody>
      </p:sp>
    </p:spTree>
    <p:extLst>
      <p:ext uri="{BB962C8B-B14F-4D97-AF65-F5344CB8AC3E}">
        <p14:creationId xmlns:p14="http://schemas.microsoft.com/office/powerpoint/2010/main" val="36338028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6">
            <a:extLst>
              <a:ext uri="{FF2B5EF4-FFF2-40B4-BE49-F238E27FC236}">
                <a16:creationId xmlns:a16="http://schemas.microsoft.com/office/drawing/2014/main" id="{72920181-2924-4E1F-891D-E75A99509C25}"/>
              </a:ext>
            </a:extLst>
          </p:cNvPr>
          <p:cNvSpPr/>
          <p:nvPr userDrawn="1"/>
        </p:nvSpPr>
        <p:spPr>
          <a:xfrm>
            <a:off x="-1" y="0"/>
            <a:ext cx="428723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3205315" y="535021"/>
            <a:ext cx="3889913" cy="35420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540000"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2" hasCustomPrompt="1"/>
          </p:nvPr>
        </p:nvSpPr>
        <p:spPr>
          <a:xfrm>
            <a:off x="7244568" y="2025072"/>
            <a:ext cx="2628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360000"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4467228" y="4260714"/>
            <a:ext cx="2628000" cy="205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360000"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07263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5"/>
          <p:cNvSpPr/>
          <p:nvPr userDrawn="1"/>
        </p:nvSpPr>
        <p:spPr>
          <a:xfrm>
            <a:off x="1" y="0"/>
            <a:ext cx="1175657" cy="6858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4" name="Rectangle 25"/>
          <p:cNvSpPr/>
          <p:nvPr userDrawn="1"/>
        </p:nvSpPr>
        <p:spPr>
          <a:xfrm flipH="1" flipV="1">
            <a:off x="11016344" y="0"/>
            <a:ext cx="1175657" cy="6858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 flipH="1">
            <a:off x="2117" y="0"/>
            <a:ext cx="4269680" cy="6858000"/>
          </a:xfrm>
          <a:prstGeom prst="parallelogram">
            <a:avLst>
              <a:gd name="adj" fmla="val 23905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back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 flipH="1">
            <a:off x="3436663" y="0"/>
            <a:ext cx="3695733" cy="3348000"/>
          </a:xfrm>
          <a:prstGeom prst="parallelogram">
            <a:avLst>
              <a:gd name="adj" fmla="val 14940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 hasCustomPrompt="1"/>
          </p:nvPr>
        </p:nvSpPr>
        <p:spPr>
          <a:xfrm flipH="1">
            <a:off x="3456980" y="3510000"/>
            <a:ext cx="3695733" cy="3348000"/>
          </a:xfrm>
          <a:prstGeom prst="parallelogram">
            <a:avLst>
              <a:gd name="adj" fmla="val 14940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576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16EE34E5-ADA6-4EE7-BC24-98C8E9A86B83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61852" y="653142"/>
            <a:ext cx="4454434" cy="16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E143D-2918-4056-AC94-92DF81A575B9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05502" y="2576900"/>
            <a:ext cx="4454434" cy="16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334882F-9259-4D67-9996-302AE17E5F75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2183677" y="4500658"/>
            <a:ext cx="4454434" cy="16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467412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그림 개체 틀 16">
            <a:extLst>
              <a:ext uri="{FF2B5EF4-FFF2-40B4-BE49-F238E27FC236}">
                <a16:creationId xmlns:a16="http://schemas.microsoft.com/office/drawing/2014/main" id="{EAD13EB6-0BEC-497B-8852-A0527DE99D24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3282399" y="0"/>
            <a:ext cx="8347994" cy="6352298"/>
          </a:xfrm>
          <a:custGeom>
            <a:avLst/>
            <a:gdLst>
              <a:gd name="connsiteX0" fmla="*/ 6904160 w 8347994"/>
              <a:gd name="connsiteY0" fmla="*/ 0 h 6352298"/>
              <a:gd name="connsiteX1" fmla="*/ 7799505 w 8347994"/>
              <a:gd name="connsiteY1" fmla="*/ 0 h 6352298"/>
              <a:gd name="connsiteX2" fmla="*/ 8113190 w 8347994"/>
              <a:gd name="connsiteY2" fmla="*/ 413163 h 6352298"/>
              <a:gd name="connsiteX3" fmla="*/ 8140547 w 8347994"/>
              <a:gd name="connsiteY3" fmla="*/ 457894 h 6352298"/>
              <a:gd name="connsiteX4" fmla="*/ 7579808 w 8347994"/>
              <a:gd name="connsiteY4" fmla="*/ 881500 h 6352298"/>
              <a:gd name="connsiteX5" fmla="*/ 7545232 w 8347994"/>
              <a:gd name="connsiteY5" fmla="*/ 844373 h 6352298"/>
              <a:gd name="connsiteX6" fmla="*/ 5917579 w 8347994"/>
              <a:gd name="connsiteY6" fmla="*/ 0 h 6352298"/>
              <a:gd name="connsiteX7" fmla="*/ 6812924 w 8347994"/>
              <a:gd name="connsiteY7" fmla="*/ 0 h 6352298"/>
              <a:gd name="connsiteX8" fmla="*/ 8028326 w 8347994"/>
              <a:gd name="connsiteY8" fmla="*/ 1600843 h 6352298"/>
              <a:gd name="connsiteX9" fmla="*/ 8063659 w 8347994"/>
              <a:gd name="connsiteY9" fmla="*/ 1658614 h 6352298"/>
              <a:gd name="connsiteX10" fmla="*/ 7505367 w 8347994"/>
              <a:gd name="connsiteY10" fmla="*/ 2080371 h 6352298"/>
              <a:gd name="connsiteX11" fmla="*/ 7460369 w 8347994"/>
              <a:gd name="connsiteY11" fmla="*/ 2032053 h 6352298"/>
              <a:gd name="connsiteX12" fmla="*/ 4930997 w 8347994"/>
              <a:gd name="connsiteY12" fmla="*/ 0 h 6352298"/>
              <a:gd name="connsiteX13" fmla="*/ 5826342 w 8347994"/>
              <a:gd name="connsiteY13" fmla="*/ 0 h 6352298"/>
              <a:gd name="connsiteX14" fmla="*/ 7908492 w 8347994"/>
              <a:gd name="connsiteY14" fmla="*/ 2742461 h 6352298"/>
              <a:gd name="connsiteX15" fmla="*/ 7339496 w 8347994"/>
              <a:gd name="connsiteY15" fmla="*/ 3172304 h 6352298"/>
              <a:gd name="connsiteX16" fmla="*/ 3944416 w 8347994"/>
              <a:gd name="connsiteY16" fmla="*/ 0 h 6352298"/>
              <a:gd name="connsiteX17" fmla="*/ 4839762 w 8347994"/>
              <a:gd name="connsiteY17" fmla="*/ 0 h 6352298"/>
              <a:gd name="connsiteX18" fmla="*/ 8252523 w 8347994"/>
              <a:gd name="connsiteY18" fmla="*/ 4495047 h 6352298"/>
              <a:gd name="connsiteX19" fmla="*/ 8267780 w 8347994"/>
              <a:gd name="connsiteY19" fmla="*/ 4519993 h 6352298"/>
              <a:gd name="connsiteX20" fmla="*/ 7703327 w 8347994"/>
              <a:gd name="connsiteY20" fmla="*/ 4946405 h 6352298"/>
              <a:gd name="connsiteX21" fmla="*/ 7684564 w 8347994"/>
              <a:gd name="connsiteY21" fmla="*/ 4926258 h 6352298"/>
              <a:gd name="connsiteX22" fmla="*/ 2957834 w 8347994"/>
              <a:gd name="connsiteY22" fmla="*/ 0 h 6352298"/>
              <a:gd name="connsiteX23" fmla="*/ 3853180 w 8347994"/>
              <a:gd name="connsiteY23" fmla="*/ 0 h 6352298"/>
              <a:gd name="connsiteX24" fmla="*/ 8323604 w 8347994"/>
              <a:gd name="connsiteY24" fmla="*/ 5888126 h 6352298"/>
              <a:gd name="connsiteX25" fmla="*/ 8347994 w 8347994"/>
              <a:gd name="connsiteY25" fmla="*/ 5928004 h 6352298"/>
              <a:gd name="connsiteX26" fmla="*/ 7786344 w 8347994"/>
              <a:gd name="connsiteY26" fmla="*/ 6352298 h 6352298"/>
              <a:gd name="connsiteX27" fmla="*/ 7755646 w 8347994"/>
              <a:gd name="connsiteY27" fmla="*/ 6319336 h 6352298"/>
              <a:gd name="connsiteX28" fmla="*/ 1971255 w 8347994"/>
              <a:gd name="connsiteY28" fmla="*/ 0 h 6352298"/>
              <a:gd name="connsiteX29" fmla="*/ 2866601 w 8347994"/>
              <a:gd name="connsiteY29" fmla="*/ 0 h 6352298"/>
              <a:gd name="connsiteX30" fmla="*/ 6479388 w 8347994"/>
              <a:gd name="connsiteY30" fmla="*/ 4758508 h 6352298"/>
              <a:gd name="connsiteX31" fmla="*/ 6492257 w 8347994"/>
              <a:gd name="connsiteY31" fmla="*/ 4778972 h 6352298"/>
              <a:gd name="connsiteX32" fmla="*/ 5926531 w 8347994"/>
              <a:gd name="connsiteY32" fmla="*/ 5206344 h 6352298"/>
              <a:gd name="connsiteX33" fmla="*/ 5911430 w 8347994"/>
              <a:gd name="connsiteY33" fmla="*/ 5189719 h 6352298"/>
              <a:gd name="connsiteX34" fmla="*/ 984673 w 8347994"/>
              <a:gd name="connsiteY34" fmla="*/ 0 h 6352298"/>
              <a:gd name="connsiteX35" fmla="*/ 1880019 w 8347994"/>
              <a:gd name="connsiteY35" fmla="*/ 0 h 6352298"/>
              <a:gd name="connsiteX36" fmla="*/ 6095297 w 8347994"/>
              <a:gd name="connsiteY36" fmla="*/ 5552065 h 6352298"/>
              <a:gd name="connsiteX37" fmla="*/ 5526300 w 8347994"/>
              <a:gd name="connsiteY37" fmla="*/ 5981909 h 6352298"/>
              <a:gd name="connsiteX38" fmla="*/ 0 w 8347994"/>
              <a:gd name="connsiteY38" fmla="*/ 0 h 6352298"/>
              <a:gd name="connsiteX39" fmla="*/ 893441 w 8347994"/>
              <a:gd name="connsiteY39" fmla="*/ 0 h 6352298"/>
              <a:gd name="connsiteX40" fmla="*/ 4191437 w 8347994"/>
              <a:gd name="connsiteY40" fmla="*/ 4343887 h 6352298"/>
              <a:gd name="connsiteX41" fmla="*/ 3622441 w 8347994"/>
              <a:gd name="connsiteY41" fmla="*/ 4773730 h 6352298"/>
              <a:gd name="connsiteX42" fmla="*/ 7888 w 8347994"/>
              <a:gd name="connsiteY42" fmla="*/ 12898 h 635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8347994" h="6352298">
                <a:moveTo>
                  <a:pt x="6904160" y="0"/>
                </a:moveTo>
                <a:lnTo>
                  <a:pt x="7799505" y="0"/>
                </a:lnTo>
                <a:lnTo>
                  <a:pt x="8113190" y="413163"/>
                </a:lnTo>
                <a:lnTo>
                  <a:pt x="8140547" y="457894"/>
                </a:lnTo>
                <a:lnTo>
                  <a:pt x="7579808" y="881500"/>
                </a:lnTo>
                <a:lnTo>
                  <a:pt x="7545232" y="844373"/>
                </a:lnTo>
                <a:close/>
                <a:moveTo>
                  <a:pt x="5917579" y="0"/>
                </a:moveTo>
                <a:lnTo>
                  <a:pt x="6812924" y="0"/>
                </a:lnTo>
                <a:lnTo>
                  <a:pt x="8028326" y="1600843"/>
                </a:lnTo>
                <a:lnTo>
                  <a:pt x="8063659" y="1658614"/>
                </a:lnTo>
                <a:lnTo>
                  <a:pt x="7505367" y="2080371"/>
                </a:lnTo>
                <a:lnTo>
                  <a:pt x="7460369" y="2032053"/>
                </a:lnTo>
                <a:close/>
                <a:moveTo>
                  <a:pt x="4930997" y="0"/>
                </a:moveTo>
                <a:lnTo>
                  <a:pt x="5826342" y="0"/>
                </a:lnTo>
                <a:lnTo>
                  <a:pt x="7908492" y="2742461"/>
                </a:lnTo>
                <a:lnTo>
                  <a:pt x="7339496" y="3172304"/>
                </a:lnTo>
                <a:close/>
                <a:moveTo>
                  <a:pt x="3944416" y="0"/>
                </a:moveTo>
                <a:lnTo>
                  <a:pt x="4839762" y="0"/>
                </a:lnTo>
                <a:lnTo>
                  <a:pt x="8252523" y="4495047"/>
                </a:lnTo>
                <a:lnTo>
                  <a:pt x="8267780" y="4519993"/>
                </a:lnTo>
                <a:lnTo>
                  <a:pt x="7703327" y="4946405"/>
                </a:lnTo>
                <a:lnTo>
                  <a:pt x="7684564" y="4926258"/>
                </a:lnTo>
                <a:close/>
                <a:moveTo>
                  <a:pt x="2957834" y="0"/>
                </a:moveTo>
                <a:lnTo>
                  <a:pt x="3853180" y="0"/>
                </a:lnTo>
                <a:lnTo>
                  <a:pt x="8323604" y="5888126"/>
                </a:lnTo>
                <a:lnTo>
                  <a:pt x="8347994" y="5928004"/>
                </a:lnTo>
                <a:lnTo>
                  <a:pt x="7786344" y="6352298"/>
                </a:lnTo>
                <a:lnTo>
                  <a:pt x="7755646" y="6319336"/>
                </a:lnTo>
                <a:close/>
                <a:moveTo>
                  <a:pt x="1971255" y="0"/>
                </a:moveTo>
                <a:lnTo>
                  <a:pt x="2866601" y="0"/>
                </a:lnTo>
                <a:lnTo>
                  <a:pt x="6479388" y="4758508"/>
                </a:lnTo>
                <a:lnTo>
                  <a:pt x="6492257" y="4778972"/>
                </a:lnTo>
                <a:lnTo>
                  <a:pt x="5926531" y="5206344"/>
                </a:lnTo>
                <a:lnTo>
                  <a:pt x="5911430" y="5189719"/>
                </a:lnTo>
                <a:close/>
                <a:moveTo>
                  <a:pt x="984673" y="0"/>
                </a:moveTo>
                <a:lnTo>
                  <a:pt x="1880019" y="0"/>
                </a:lnTo>
                <a:lnTo>
                  <a:pt x="6095297" y="5552065"/>
                </a:lnTo>
                <a:lnTo>
                  <a:pt x="5526300" y="5981909"/>
                </a:lnTo>
                <a:close/>
                <a:moveTo>
                  <a:pt x="0" y="0"/>
                </a:moveTo>
                <a:lnTo>
                  <a:pt x="893441" y="0"/>
                </a:lnTo>
                <a:lnTo>
                  <a:pt x="4191437" y="4343887"/>
                </a:lnTo>
                <a:lnTo>
                  <a:pt x="3622441" y="4773730"/>
                </a:lnTo>
                <a:lnTo>
                  <a:pt x="7888" y="128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Rectangle 26">
            <a:extLst>
              <a:ext uri="{FF2B5EF4-FFF2-40B4-BE49-F238E27FC236}">
                <a16:creationId xmlns:a16="http://schemas.microsoft.com/office/drawing/2014/main" id="{38629E41-3610-4A67-A15C-B9C87D24CCBD}"/>
              </a:ext>
            </a:extLst>
          </p:cNvPr>
          <p:cNvSpPr/>
          <p:nvPr userDrawn="1"/>
        </p:nvSpPr>
        <p:spPr>
          <a:xfrm>
            <a:off x="0" y="0"/>
            <a:ext cx="648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0840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그림 개체 틀 98">
            <a:extLst>
              <a:ext uri="{FF2B5EF4-FFF2-40B4-BE49-F238E27FC236}">
                <a16:creationId xmlns:a16="http://schemas.microsoft.com/office/drawing/2014/main" id="{0A1D28A5-C8ED-494F-B0A6-DA3129E6FD2A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219466" y="182247"/>
            <a:ext cx="11855436" cy="3922027"/>
          </a:xfrm>
          <a:custGeom>
            <a:avLst/>
            <a:gdLst>
              <a:gd name="connsiteX0" fmla="*/ 6243358 w 11855435"/>
              <a:gd name="connsiteY0" fmla="*/ 3576829 h 3922026"/>
              <a:gd name="connsiteX1" fmla="*/ 6251037 w 11855435"/>
              <a:gd name="connsiteY1" fmla="*/ 3602459 h 3922026"/>
              <a:gd name="connsiteX2" fmla="*/ 6251033 w 11855435"/>
              <a:gd name="connsiteY2" fmla="*/ 3602462 h 3922026"/>
              <a:gd name="connsiteX3" fmla="*/ 6251308 w 11855435"/>
              <a:gd name="connsiteY3" fmla="*/ 3602684 h 3922026"/>
              <a:gd name="connsiteX4" fmla="*/ 6264042 w 11855435"/>
              <a:gd name="connsiteY4" fmla="*/ 3609951 h 3922026"/>
              <a:gd name="connsiteX5" fmla="*/ 6268882 w 11855435"/>
              <a:gd name="connsiteY5" fmla="*/ 3603328 h 3922026"/>
              <a:gd name="connsiteX6" fmla="*/ 6275688 w 11855435"/>
              <a:gd name="connsiteY6" fmla="*/ 3609645 h 3922026"/>
              <a:gd name="connsiteX7" fmla="*/ 6273077 w 11855435"/>
              <a:gd name="connsiteY7" fmla="*/ 3612272 h 3922026"/>
              <a:gd name="connsiteX8" fmla="*/ 6319107 w 11855435"/>
              <a:gd name="connsiteY8" fmla="*/ 3638809 h 3922026"/>
              <a:gd name="connsiteX9" fmla="*/ 6323556 w 11855435"/>
              <a:gd name="connsiteY9" fmla="*/ 3639687 h 3922026"/>
              <a:gd name="connsiteX10" fmla="*/ 6306654 w 11855435"/>
              <a:gd name="connsiteY10" fmla="*/ 3631053 h 3922026"/>
              <a:gd name="connsiteX11" fmla="*/ 6243358 w 11855435"/>
              <a:gd name="connsiteY11" fmla="*/ 3576829 h 3922026"/>
              <a:gd name="connsiteX12" fmla="*/ 6185871 w 11855435"/>
              <a:gd name="connsiteY12" fmla="*/ 3576465 h 3922026"/>
              <a:gd name="connsiteX13" fmla="*/ 6192060 w 11855435"/>
              <a:gd name="connsiteY13" fmla="*/ 3579700 h 3922026"/>
              <a:gd name="connsiteX14" fmla="*/ 6188983 w 11855435"/>
              <a:gd name="connsiteY14" fmla="*/ 3577771 h 3922026"/>
              <a:gd name="connsiteX15" fmla="*/ 6050189 w 11855435"/>
              <a:gd name="connsiteY15" fmla="*/ 3518445 h 3922026"/>
              <a:gd name="connsiteX16" fmla="*/ 6059740 w 11855435"/>
              <a:gd name="connsiteY16" fmla="*/ 3524753 h 3922026"/>
              <a:gd name="connsiteX17" fmla="*/ 6060488 w 11855435"/>
              <a:gd name="connsiteY17" fmla="*/ 3524620 h 3922026"/>
              <a:gd name="connsiteX18" fmla="*/ 6592793 w 11855435"/>
              <a:gd name="connsiteY18" fmla="*/ 3495054 h 3922026"/>
              <a:gd name="connsiteX19" fmla="*/ 6589360 w 11855435"/>
              <a:gd name="connsiteY19" fmla="*/ 3499432 h 3922026"/>
              <a:gd name="connsiteX20" fmla="*/ 6589638 w 11855435"/>
              <a:gd name="connsiteY20" fmla="*/ 3497718 h 3922026"/>
              <a:gd name="connsiteX21" fmla="*/ 7329456 w 11855435"/>
              <a:gd name="connsiteY21" fmla="*/ 3490159 h 3922026"/>
              <a:gd name="connsiteX22" fmla="*/ 7315012 w 11855435"/>
              <a:gd name="connsiteY22" fmla="*/ 3493970 h 3922026"/>
              <a:gd name="connsiteX23" fmla="*/ 7322324 w 11855435"/>
              <a:gd name="connsiteY23" fmla="*/ 3492846 h 3922026"/>
              <a:gd name="connsiteX24" fmla="*/ 6658310 w 11855435"/>
              <a:gd name="connsiteY24" fmla="*/ 3469410 h 3922026"/>
              <a:gd name="connsiteX25" fmla="*/ 6656575 w 11855435"/>
              <a:gd name="connsiteY25" fmla="*/ 3469754 h 3922026"/>
              <a:gd name="connsiteX26" fmla="*/ 6658098 w 11855435"/>
              <a:gd name="connsiteY26" fmla="*/ 3470451 h 3922026"/>
              <a:gd name="connsiteX27" fmla="*/ 2614447 w 11855435"/>
              <a:gd name="connsiteY27" fmla="*/ 3429966 h 3922026"/>
              <a:gd name="connsiteX28" fmla="*/ 2605099 w 11855435"/>
              <a:gd name="connsiteY28" fmla="*/ 3433127 h 3922026"/>
              <a:gd name="connsiteX29" fmla="*/ 2627052 w 11855435"/>
              <a:gd name="connsiteY29" fmla="*/ 3462972 h 3922026"/>
              <a:gd name="connsiteX30" fmla="*/ 2648647 w 11855435"/>
              <a:gd name="connsiteY30" fmla="*/ 3466455 h 3922026"/>
              <a:gd name="connsiteX31" fmla="*/ 2642655 w 11855435"/>
              <a:gd name="connsiteY31" fmla="*/ 3459608 h 3922026"/>
              <a:gd name="connsiteX32" fmla="*/ 2638473 w 11855435"/>
              <a:gd name="connsiteY32" fmla="*/ 3460872 h 3922026"/>
              <a:gd name="connsiteX33" fmla="*/ 7596709 w 11855435"/>
              <a:gd name="connsiteY33" fmla="*/ 3413878 h 3922026"/>
              <a:gd name="connsiteX34" fmla="*/ 7542710 w 11855435"/>
              <a:gd name="connsiteY34" fmla="*/ 3430176 h 3922026"/>
              <a:gd name="connsiteX35" fmla="*/ 7541903 w 11855435"/>
              <a:gd name="connsiteY35" fmla="*/ 3430726 h 3922026"/>
              <a:gd name="connsiteX36" fmla="*/ 7537304 w 11855435"/>
              <a:gd name="connsiteY36" fmla="*/ 3433018 h 3922026"/>
              <a:gd name="connsiteX37" fmla="*/ 7537138 w 11855435"/>
              <a:gd name="connsiteY37" fmla="*/ 3432979 h 3922026"/>
              <a:gd name="connsiteX38" fmla="*/ 7535704 w 11855435"/>
              <a:gd name="connsiteY38" fmla="*/ 3433816 h 3922026"/>
              <a:gd name="connsiteX39" fmla="*/ 7537304 w 11855435"/>
              <a:gd name="connsiteY39" fmla="*/ 3433018 h 3922026"/>
              <a:gd name="connsiteX40" fmla="*/ 7537873 w 11855435"/>
              <a:gd name="connsiteY40" fmla="*/ 3433152 h 3922026"/>
              <a:gd name="connsiteX41" fmla="*/ 7539190 w 11855435"/>
              <a:gd name="connsiteY41" fmla="*/ 3432483 h 3922026"/>
              <a:gd name="connsiteX42" fmla="*/ 7539154 w 11855435"/>
              <a:gd name="connsiteY42" fmla="*/ 3433067 h 3922026"/>
              <a:gd name="connsiteX43" fmla="*/ 7503988 w 11855435"/>
              <a:gd name="connsiteY43" fmla="*/ 3447112 h 3922026"/>
              <a:gd name="connsiteX44" fmla="*/ 7519350 w 11855435"/>
              <a:gd name="connsiteY44" fmla="*/ 3444756 h 3922026"/>
              <a:gd name="connsiteX45" fmla="*/ 7549405 w 11855435"/>
              <a:gd name="connsiteY45" fmla="*/ 3433433 h 3922026"/>
              <a:gd name="connsiteX46" fmla="*/ 7583161 w 11855435"/>
              <a:gd name="connsiteY46" fmla="*/ 3424147 h 3922026"/>
              <a:gd name="connsiteX47" fmla="*/ 7572021 w 11855435"/>
              <a:gd name="connsiteY47" fmla="*/ 3425447 h 3922026"/>
              <a:gd name="connsiteX48" fmla="*/ 7574820 w 11855435"/>
              <a:gd name="connsiteY48" fmla="*/ 3421418 h 3922026"/>
              <a:gd name="connsiteX49" fmla="*/ 7587677 w 11855435"/>
              <a:gd name="connsiteY49" fmla="*/ 3417346 h 3922026"/>
              <a:gd name="connsiteX50" fmla="*/ 3342796 w 11855435"/>
              <a:gd name="connsiteY50" fmla="*/ 3412981 h 3922026"/>
              <a:gd name="connsiteX51" fmla="*/ 3342939 w 11855435"/>
              <a:gd name="connsiteY51" fmla="*/ 3413947 h 3922026"/>
              <a:gd name="connsiteX52" fmla="*/ 3346613 w 11855435"/>
              <a:gd name="connsiteY52" fmla="*/ 3418435 h 3922026"/>
              <a:gd name="connsiteX53" fmla="*/ 3344771 w 11855435"/>
              <a:gd name="connsiteY53" fmla="*/ 3418428 h 3922026"/>
              <a:gd name="connsiteX54" fmla="*/ 3337179 w 11855435"/>
              <a:gd name="connsiteY54" fmla="*/ 3415713 h 3922026"/>
              <a:gd name="connsiteX55" fmla="*/ 3337576 w 11855435"/>
              <a:gd name="connsiteY55" fmla="*/ 3418398 h 3922026"/>
              <a:gd name="connsiteX56" fmla="*/ 3344771 w 11855435"/>
              <a:gd name="connsiteY56" fmla="*/ 3418428 h 3922026"/>
              <a:gd name="connsiteX57" fmla="*/ 3385259 w 11855435"/>
              <a:gd name="connsiteY57" fmla="*/ 3432907 h 3922026"/>
              <a:gd name="connsiteX58" fmla="*/ 3421350 w 11855435"/>
              <a:gd name="connsiteY58" fmla="*/ 3447909 h 3922026"/>
              <a:gd name="connsiteX59" fmla="*/ 3379902 w 11855435"/>
              <a:gd name="connsiteY59" fmla="*/ 3421114 h 3922026"/>
              <a:gd name="connsiteX60" fmla="*/ 3365143 w 11855435"/>
              <a:gd name="connsiteY60" fmla="*/ 3417223 h 3922026"/>
              <a:gd name="connsiteX61" fmla="*/ 7681112 w 11855435"/>
              <a:gd name="connsiteY61" fmla="*/ 3394659 h 3922026"/>
              <a:gd name="connsiteX62" fmla="*/ 7666917 w 11855435"/>
              <a:gd name="connsiteY62" fmla="*/ 3395821 h 3922026"/>
              <a:gd name="connsiteX63" fmla="*/ 7603296 w 11855435"/>
              <a:gd name="connsiteY63" fmla="*/ 3411890 h 3922026"/>
              <a:gd name="connsiteX64" fmla="*/ 7600131 w 11855435"/>
              <a:gd name="connsiteY64" fmla="*/ 3412848 h 3922026"/>
              <a:gd name="connsiteX65" fmla="*/ 7604242 w 11855435"/>
              <a:gd name="connsiteY65" fmla="*/ 3413460 h 3922026"/>
              <a:gd name="connsiteX66" fmla="*/ 7602975 w 11855435"/>
              <a:gd name="connsiteY66" fmla="*/ 3420192 h 3922026"/>
              <a:gd name="connsiteX67" fmla="*/ 7633028 w 11855435"/>
              <a:gd name="connsiteY67" fmla="*/ 3408870 h 3922026"/>
              <a:gd name="connsiteX68" fmla="*/ 7667719 w 11855435"/>
              <a:gd name="connsiteY68" fmla="*/ 3398241 h 3922026"/>
              <a:gd name="connsiteX69" fmla="*/ 7670188 w 11855435"/>
              <a:gd name="connsiteY69" fmla="*/ 3399600 h 3922026"/>
              <a:gd name="connsiteX70" fmla="*/ 7681075 w 11855435"/>
              <a:gd name="connsiteY70" fmla="*/ 3394678 h 3922026"/>
              <a:gd name="connsiteX71" fmla="*/ 6526862 w 11855435"/>
              <a:gd name="connsiteY71" fmla="*/ 3361881 h 3922026"/>
              <a:gd name="connsiteX72" fmla="*/ 6511898 w 11855435"/>
              <a:gd name="connsiteY72" fmla="*/ 3367235 h 3922026"/>
              <a:gd name="connsiteX73" fmla="*/ 6514764 w 11855435"/>
              <a:gd name="connsiteY73" fmla="*/ 3381053 h 3922026"/>
              <a:gd name="connsiteX74" fmla="*/ 6623339 w 11855435"/>
              <a:gd name="connsiteY74" fmla="*/ 3454554 h 3922026"/>
              <a:gd name="connsiteX75" fmla="*/ 6624372 w 11855435"/>
              <a:gd name="connsiteY75" fmla="*/ 3455026 h 3922026"/>
              <a:gd name="connsiteX76" fmla="*/ 6636453 w 11855435"/>
              <a:gd name="connsiteY76" fmla="*/ 3439752 h 3922026"/>
              <a:gd name="connsiteX77" fmla="*/ 6653031 w 11855435"/>
              <a:gd name="connsiteY77" fmla="*/ 3420131 h 3922026"/>
              <a:gd name="connsiteX78" fmla="*/ 6655286 w 11855435"/>
              <a:gd name="connsiteY78" fmla="*/ 3417883 h 3922026"/>
              <a:gd name="connsiteX79" fmla="*/ 6546431 w 11855435"/>
              <a:gd name="connsiteY79" fmla="*/ 3371906 h 3922026"/>
              <a:gd name="connsiteX80" fmla="*/ 6526862 w 11855435"/>
              <a:gd name="connsiteY80" fmla="*/ 3361881 h 3922026"/>
              <a:gd name="connsiteX81" fmla="*/ 6686539 w 11855435"/>
              <a:gd name="connsiteY81" fmla="*/ 3345146 h 3922026"/>
              <a:gd name="connsiteX82" fmla="*/ 6694871 w 11855435"/>
              <a:gd name="connsiteY82" fmla="*/ 3353289 h 3922026"/>
              <a:gd name="connsiteX83" fmla="*/ 6696193 w 11855435"/>
              <a:gd name="connsiteY83" fmla="*/ 3354298 h 3922026"/>
              <a:gd name="connsiteX84" fmla="*/ 6700935 w 11855435"/>
              <a:gd name="connsiteY84" fmla="*/ 3348404 h 3922026"/>
              <a:gd name="connsiteX85" fmla="*/ 7418399 w 11855435"/>
              <a:gd name="connsiteY85" fmla="*/ 3325478 h 3922026"/>
              <a:gd name="connsiteX86" fmla="*/ 7407356 w 11855435"/>
              <a:gd name="connsiteY86" fmla="*/ 3326492 h 3922026"/>
              <a:gd name="connsiteX87" fmla="*/ 7404034 w 11855435"/>
              <a:gd name="connsiteY87" fmla="*/ 3327152 h 3922026"/>
              <a:gd name="connsiteX88" fmla="*/ 1300619 w 11855435"/>
              <a:gd name="connsiteY88" fmla="*/ 3181013 h 3922026"/>
              <a:gd name="connsiteX89" fmla="*/ 1265303 w 11855435"/>
              <a:gd name="connsiteY89" fmla="*/ 3186044 h 3922026"/>
              <a:gd name="connsiteX90" fmla="*/ 1258308 w 11855435"/>
              <a:gd name="connsiteY90" fmla="*/ 3186317 h 3922026"/>
              <a:gd name="connsiteX91" fmla="*/ 1274827 w 11855435"/>
              <a:gd name="connsiteY91" fmla="*/ 3187406 h 3922026"/>
              <a:gd name="connsiteX92" fmla="*/ 7992290 w 11855435"/>
              <a:gd name="connsiteY92" fmla="*/ 3175882 h 3922026"/>
              <a:gd name="connsiteX93" fmla="*/ 7991206 w 11855435"/>
              <a:gd name="connsiteY93" fmla="*/ 3176359 h 3922026"/>
              <a:gd name="connsiteX94" fmla="*/ 7992487 w 11855435"/>
              <a:gd name="connsiteY94" fmla="*/ 3176209 h 3922026"/>
              <a:gd name="connsiteX95" fmla="*/ 1377078 w 11855435"/>
              <a:gd name="connsiteY95" fmla="*/ 3170949 h 3922026"/>
              <a:gd name="connsiteX96" fmla="*/ 1345674 w 11855435"/>
              <a:gd name="connsiteY96" fmla="*/ 3174596 h 3922026"/>
              <a:gd name="connsiteX97" fmla="*/ 1303234 w 11855435"/>
              <a:gd name="connsiteY97" fmla="*/ 3180641 h 3922026"/>
              <a:gd name="connsiteX98" fmla="*/ 1332506 w 11855435"/>
              <a:gd name="connsiteY98" fmla="*/ 3178214 h 3922026"/>
              <a:gd name="connsiteX99" fmla="*/ 1395798 w 11855435"/>
              <a:gd name="connsiteY99" fmla="*/ 3174435 h 3922026"/>
              <a:gd name="connsiteX100" fmla="*/ 1375681 w 11855435"/>
              <a:gd name="connsiteY100" fmla="*/ 3172314 h 3922026"/>
              <a:gd name="connsiteX101" fmla="*/ 1432100 w 11855435"/>
              <a:gd name="connsiteY101" fmla="*/ 3168741 h 3922026"/>
              <a:gd name="connsiteX102" fmla="*/ 1430973 w 11855435"/>
              <a:gd name="connsiteY102" fmla="*/ 3170002 h 3922026"/>
              <a:gd name="connsiteX103" fmla="*/ 1432299 w 11855435"/>
              <a:gd name="connsiteY103" fmla="*/ 3175063 h 3922026"/>
              <a:gd name="connsiteX104" fmla="*/ 1445300 w 11855435"/>
              <a:gd name="connsiteY104" fmla="*/ 3172991 h 3922026"/>
              <a:gd name="connsiteX105" fmla="*/ 1445138 w 11855435"/>
              <a:gd name="connsiteY105" fmla="*/ 3172582 h 3922026"/>
              <a:gd name="connsiteX106" fmla="*/ 6753469 w 11855435"/>
              <a:gd name="connsiteY106" fmla="*/ 3135857 h 3922026"/>
              <a:gd name="connsiteX107" fmla="*/ 6674277 w 11855435"/>
              <a:gd name="connsiteY107" fmla="*/ 3156335 h 3922026"/>
              <a:gd name="connsiteX108" fmla="*/ 6484163 w 11855435"/>
              <a:gd name="connsiteY108" fmla="*/ 3244877 h 3922026"/>
              <a:gd name="connsiteX109" fmla="*/ 6457721 w 11855435"/>
              <a:gd name="connsiteY109" fmla="*/ 3258703 h 3922026"/>
              <a:gd name="connsiteX110" fmla="*/ 6525962 w 11855435"/>
              <a:gd name="connsiteY110" fmla="*/ 3282310 h 3922026"/>
              <a:gd name="connsiteX111" fmla="*/ 6555064 w 11855435"/>
              <a:gd name="connsiteY111" fmla="*/ 3285868 h 3922026"/>
              <a:gd name="connsiteX112" fmla="*/ 6588116 w 11855435"/>
              <a:gd name="connsiteY112" fmla="*/ 3312187 h 3922026"/>
              <a:gd name="connsiteX113" fmla="*/ 6610185 w 11855435"/>
              <a:gd name="connsiteY113" fmla="*/ 3325042 h 3922026"/>
              <a:gd name="connsiteX114" fmla="*/ 6607157 w 11855435"/>
              <a:gd name="connsiteY114" fmla="*/ 3273159 h 3922026"/>
              <a:gd name="connsiteX115" fmla="*/ 6620284 w 11855435"/>
              <a:gd name="connsiteY115" fmla="*/ 3270551 h 3922026"/>
              <a:gd name="connsiteX116" fmla="*/ 6639493 w 11855435"/>
              <a:gd name="connsiteY116" fmla="*/ 3260405 h 3922026"/>
              <a:gd name="connsiteX117" fmla="*/ 6638985 w 11855435"/>
              <a:gd name="connsiteY117" fmla="*/ 3241529 h 3922026"/>
              <a:gd name="connsiteX118" fmla="*/ 6714863 w 11855435"/>
              <a:gd name="connsiteY118" fmla="*/ 3171095 h 3922026"/>
              <a:gd name="connsiteX119" fmla="*/ 8260869 w 11855435"/>
              <a:gd name="connsiteY119" fmla="*/ 3095889 h 3922026"/>
              <a:gd name="connsiteX120" fmla="*/ 8254159 w 11855435"/>
              <a:gd name="connsiteY120" fmla="*/ 3097179 h 3922026"/>
              <a:gd name="connsiteX121" fmla="*/ 8206460 w 11855435"/>
              <a:gd name="connsiteY121" fmla="*/ 3105371 h 3922026"/>
              <a:gd name="connsiteX122" fmla="*/ 8004595 w 11855435"/>
              <a:gd name="connsiteY122" fmla="*/ 3170472 h 3922026"/>
              <a:gd name="connsiteX123" fmla="*/ 8002147 w 11855435"/>
              <a:gd name="connsiteY123" fmla="*/ 3171549 h 3922026"/>
              <a:gd name="connsiteX124" fmla="*/ 8002092 w 11855435"/>
              <a:gd name="connsiteY124" fmla="*/ 3172209 h 3922026"/>
              <a:gd name="connsiteX125" fmla="*/ 8060601 w 11855435"/>
              <a:gd name="connsiteY125" fmla="*/ 3161684 h 3922026"/>
              <a:gd name="connsiteX126" fmla="*/ 8090653 w 11855435"/>
              <a:gd name="connsiteY126" fmla="*/ 3150363 h 3922026"/>
              <a:gd name="connsiteX127" fmla="*/ 8124409 w 11855435"/>
              <a:gd name="connsiteY127" fmla="*/ 3141077 h 3922026"/>
              <a:gd name="connsiteX128" fmla="*/ 8113270 w 11855435"/>
              <a:gd name="connsiteY128" fmla="*/ 3142375 h 3922026"/>
              <a:gd name="connsiteX129" fmla="*/ 8116069 w 11855435"/>
              <a:gd name="connsiteY129" fmla="*/ 3138345 h 3922026"/>
              <a:gd name="connsiteX130" fmla="*/ 8140855 w 11855435"/>
              <a:gd name="connsiteY130" fmla="*/ 3129696 h 3922026"/>
              <a:gd name="connsiteX131" fmla="*/ 8145490 w 11855435"/>
              <a:gd name="connsiteY131" fmla="*/ 3130389 h 3922026"/>
              <a:gd name="connsiteX132" fmla="*/ 8144224 w 11855435"/>
              <a:gd name="connsiteY132" fmla="*/ 3137119 h 3922026"/>
              <a:gd name="connsiteX133" fmla="*/ 8174278 w 11855435"/>
              <a:gd name="connsiteY133" fmla="*/ 3125799 h 3922026"/>
              <a:gd name="connsiteX134" fmla="*/ 8208966 w 11855435"/>
              <a:gd name="connsiteY134" fmla="*/ 3115170 h 3922026"/>
              <a:gd name="connsiteX135" fmla="*/ 8211437 w 11855435"/>
              <a:gd name="connsiteY135" fmla="*/ 3116527 h 3922026"/>
              <a:gd name="connsiteX136" fmla="*/ 8231583 w 11855435"/>
              <a:gd name="connsiteY136" fmla="*/ 3107184 h 3922026"/>
              <a:gd name="connsiteX137" fmla="*/ 8246761 w 11855435"/>
              <a:gd name="connsiteY137" fmla="*/ 3102534 h 3922026"/>
              <a:gd name="connsiteX138" fmla="*/ 8882730 w 11855435"/>
              <a:gd name="connsiteY138" fmla="*/ 2981788 h 3922026"/>
              <a:gd name="connsiteX139" fmla="*/ 8869615 w 11855435"/>
              <a:gd name="connsiteY139" fmla="*/ 2985439 h 3922026"/>
              <a:gd name="connsiteX140" fmla="*/ 8874483 w 11855435"/>
              <a:gd name="connsiteY140" fmla="*/ 2985437 h 3922026"/>
              <a:gd name="connsiteX141" fmla="*/ 8881150 w 11855435"/>
              <a:gd name="connsiteY141" fmla="*/ 2984008 h 3922026"/>
              <a:gd name="connsiteX142" fmla="*/ 8928053 w 11855435"/>
              <a:gd name="connsiteY142" fmla="*/ 2972195 h 3922026"/>
              <a:gd name="connsiteX143" fmla="*/ 8927280 w 11855435"/>
              <a:gd name="connsiteY143" fmla="*/ 2972271 h 3922026"/>
              <a:gd name="connsiteX144" fmla="*/ 8926152 w 11855435"/>
              <a:gd name="connsiteY144" fmla="*/ 2972868 h 3922026"/>
              <a:gd name="connsiteX145" fmla="*/ 8913625 w 11855435"/>
              <a:gd name="connsiteY145" fmla="*/ 2977626 h 3922026"/>
              <a:gd name="connsiteX146" fmla="*/ 8924962 w 11855435"/>
              <a:gd name="connsiteY146" fmla="*/ 2975689 h 3922026"/>
              <a:gd name="connsiteX147" fmla="*/ 8928653 w 11855435"/>
              <a:gd name="connsiteY147" fmla="*/ 2976240 h 3922026"/>
              <a:gd name="connsiteX148" fmla="*/ 8929587 w 11855435"/>
              <a:gd name="connsiteY148" fmla="*/ 2974898 h 3922026"/>
              <a:gd name="connsiteX149" fmla="*/ 8924962 w 11855435"/>
              <a:gd name="connsiteY149" fmla="*/ 2975689 h 3922026"/>
              <a:gd name="connsiteX150" fmla="*/ 8924016 w 11855435"/>
              <a:gd name="connsiteY150" fmla="*/ 2975547 h 3922026"/>
              <a:gd name="connsiteX151" fmla="*/ 8927118 w 11855435"/>
              <a:gd name="connsiteY151" fmla="*/ 2973539 h 3922026"/>
              <a:gd name="connsiteX152" fmla="*/ 8928053 w 11855435"/>
              <a:gd name="connsiteY152" fmla="*/ 2972195 h 3922026"/>
              <a:gd name="connsiteX153" fmla="*/ 8972682 w 11855435"/>
              <a:gd name="connsiteY153" fmla="*/ 2956739 h 3922026"/>
              <a:gd name="connsiteX154" fmla="*/ 8962729 w 11855435"/>
              <a:gd name="connsiteY154" fmla="*/ 2959511 h 3922026"/>
              <a:gd name="connsiteX155" fmla="*/ 8973584 w 11855435"/>
              <a:gd name="connsiteY155" fmla="*/ 2958246 h 3922026"/>
              <a:gd name="connsiteX156" fmla="*/ 9095904 w 11855435"/>
              <a:gd name="connsiteY156" fmla="*/ 2922203 h 3922026"/>
              <a:gd name="connsiteX157" fmla="*/ 9070262 w 11855435"/>
              <a:gd name="connsiteY157" fmla="*/ 2929568 h 3922026"/>
              <a:gd name="connsiteX158" fmla="*/ 8983227 w 11855435"/>
              <a:gd name="connsiteY158" fmla="*/ 2953803 h 3922026"/>
              <a:gd name="connsiteX159" fmla="*/ 8983190 w 11855435"/>
              <a:gd name="connsiteY159" fmla="*/ 2954245 h 3922026"/>
              <a:gd name="connsiteX160" fmla="*/ 9041698 w 11855435"/>
              <a:gd name="connsiteY160" fmla="*/ 2943720 h 3922026"/>
              <a:gd name="connsiteX161" fmla="*/ 9071752 w 11855435"/>
              <a:gd name="connsiteY161" fmla="*/ 2932398 h 3922026"/>
              <a:gd name="connsiteX162" fmla="*/ 9105508 w 11855435"/>
              <a:gd name="connsiteY162" fmla="*/ 2923114 h 3922026"/>
              <a:gd name="connsiteX163" fmla="*/ 9094366 w 11855435"/>
              <a:gd name="connsiteY163" fmla="*/ 2924412 h 3922026"/>
              <a:gd name="connsiteX164" fmla="*/ 9243874 w 11855435"/>
              <a:gd name="connsiteY164" fmla="*/ 2877028 h 3922026"/>
              <a:gd name="connsiteX165" fmla="*/ 9172813 w 11855435"/>
              <a:gd name="connsiteY165" fmla="*/ 2900109 h 3922026"/>
              <a:gd name="connsiteX166" fmla="*/ 9125896 w 11855435"/>
              <a:gd name="connsiteY166" fmla="*/ 2913586 h 3922026"/>
              <a:gd name="connsiteX167" fmla="*/ 9123979 w 11855435"/>
              <a:gd name="connsiteY167" fmla="*/ 2916793 h 3922026"/>
              <a:gd name="connsiteX168" fmla="*/ 9125322 w 11855435"/>
              <a:gd name="connsiteY168" fmla="*/ 2919157 h 3922026"/>
              <a:gd name="connsiteX169" fmla="*/ 9155376 w 11855435"/>
              <a:gd name="connsiteY169" fmla="*/ 2907836 h 3922026"/>
              <a:gd name="connsiteX170" fmla="*/ 9190066 w 11855435"/>
              <a:gd name="connsiteY170" fmla="*/ 2897207 h 3922026"/>
              <a:gd name="connsiteX171" fmla="*/ 9192534 w 11855435"/>
              <a:gd name="connsiteY171" fmla="*/ 2898564 h 3922026"/>
              <a:gd name="connsiteX172" fmla="*/ 9212681 w 11855435"/>
              <a:gd name="connsiteY172" fmla="*/ 2889220 h 3922026"/>
              <a:gd name="connsiteX173" fmla="*/ 9227860 w 11855435"/>
              <a:gd name="connsiteY173" fmla="*/ 2884571 h 3922026"/>
              <a:gd name="connsiteX174" fmla="*/ 767155 w 11855435"/>
              <a:gd name="connsiteY174" fmla="*/ 2160576 h 3922026"/>
              <a:gd name="connsiteX175" fmla="*/ 722582 w 11855435"/>
              <a:gd name="connsiteY175" fmla="*/ 2164245 h 3922026"/>
              <a:gd name="connsiteX176" fmla="*/ 722470 w 11855435"/>
              <a:gd name="connsiteY176" fmla="*/ 2164218 h 3922026"/>
              <a:gd name="connsiteX177" fmla="*/ 718376 w 11855435"/>
              <a:gd name="connsiteY177" fmla="*/ 2164591 h 3922026"/>
              <a:gd name="connsiteX178" fmla="*/ 722582 w 11855435"/>
              <a:gd name="connsiteY178" fmla="*/ 2164245 h 3922026"/>
              <a:gd name="connsiteX179" fmla="*/ 728436 w 11855435"/>
              <a:gd name="connsiteY179" fmla="*/ 2165650 h 3922026"/>
              <a:gd name="connsiteX180" fmla="*/ 718021 w 11855435"/>
              <a:gd name="connsiteY180" fmla="*/ 2168570 h 3922026"/>
              <a:gd name="connsiteX181" fmla="*/ 713925 w 11855435"/>
              <a:gd name="connsiteY181" fmla="*/ 2168944 h 3922026"/>
              <a:gd name="connsiteX182" fmla="*/ 715797 w 11855435"/>
              <a:gd name="connsiteY182" fmla="*/ 2170748 h 3922026"/>
              <a:gd name="connsiteX183" fmla="*/ 766438 w 11855435"/>
              <a:gd name="connsiteY183" fmla="*/ 2169353 h 3922026"/>
              <a:gd name="connsiteX184" fmla="*/ 790324 w 11855435"/>
              <a:gd name="connsiteY184" fmla="*/ 2169214 h 3922026"/>
              <a:gd name="connsiteX185" fmla="*/ 781379 w 11855435"/>
              <a:gd name="connsiteY185" fmla="*/ 2167186 h 3922026"/>
              <a:gd name="connsiteX186" fmla="*/ 585934 w 11855435"/>
              <a:gd name="connsiteY186" fmla="*/ 2137394 h 3922026"/>
              <a:gd name="connsiteX187" fmla="*/ 596852 w 11855435"/>
              <a:gd name="connsiteY187" fmla="*/ 2138130 h 3922026"/>
              <a:gd name="connsiteX188" fmla="*/ 627600 w 11855435"/>
              <a:gd name="connsiteY188" fmla="*/ 2143477 h 3922026"/>
              <a:gd name="connsiteX189" fmla="*/ 654416 w 11855435"/>
              <a:gd name="connsiteY189" fmla="*/ 2144391 h 3922026"/>
              <a:gd name="connsiteX190" fmla="*/ 646928 w 11855435"/>
              <a:gd name="connsiteY190" fmla="*/ 2143409 h 3922026"/>
              <a:gd name="connsiteX191" fmla="*/ 598307 w 11855435"/>
              <a:gd name="connsiteY191" fmla="*/ 2137660 h 3922026"/>
              <a:gd name="connsiteX192" fmla="*/ 10279644 w 11855435"/>
              <a:gd name="connsiteY192" fmla="*/ 1989721 h 3922026"/>
              <a:gd name="connsiteX193" fmla="*/ 10220638 w 11855435"/>
              <a:gd name="connsiteY193" fmla="*/ 2003503 h 3922026"/>
              <a:gd name="connsiteX194" fmla="*/ 10216712 w 11855435"/>
              <a:gd name="connsiteY194" fmla="*/ 1998406 h 3922026"/>
              <a:gd name="connsiteX195" fmla="*/ 10186050 w 11855435"/>
              <a:gd name="connsiteY195" fmla="*/ 2005009 h 3922026"/>
              <a:gd name="connsiteX196" fmla="*/ 10172652 w 11855435"/>
              <a:gd name="connsiteY196" fmla="*/ 2029852 h 3922026"/>
              <a:gd name="connsiteX197" fmla="*/ 10209341 w 11855435"/>
              <a:gd name="connsiteY197" fmla="*/ 2020115 h 3922026"/>
              <a:gd name="connsiteX198" fmla="*/ 10283234 w 11855435"/>
              <a:gd name="connsiteY198" fmla="*/ 2001085 h 3922026"/>
              <a:gd name="connsiteX199" fmla="*/ 10283083 w 11855435"/>
              <a:gd name="connsiteY199" fmla="*/ 1999660 h 3922026"/>
              <a:gd name="connsiteX200" fmla="*/ 549655 w 11855435"/>
              <a:gd name="connsiteY200" fmla="*/ 1827360 h 3922026"/>
              <a:gd name="connsiteX201" fmla="*/ 542621 w 11855435"/>
              <a:gd name="connsiteY201" fmla="*/ 1829333 h 3922026"/>
              <a:gd name="connsiteX202" fmla="*/ 538528 w 11855435"/>
              <a:gd name="connsiteY202" fmla="*/ 1829705 h 3922026"/>
              <a:gd name="connsiteX203" fmla="*/ 540395 w 11855435"/>
              <a:gd name="connsiteY203" fmla="*/ 1831508 h 3922026"/>
              <a:gd name="connsiteX204" fmla="*/ 575136 w 11855435"/>
              <a:gd name="connsiteY204" fmla="*/ 1830551 h 3922026"/>
              <a:gd name="connsiteX205" fmla="*/ 572921 w 11855435"/>
              <a:gd name="connsiteY205" fmla="*/ 1830260 h 3922026"/>
              <a:gd name="connsiteX206" fmla="*/ 10179428 w 11855435"/>
              <a:gd name="connsiteY206" fmla="*/ 1798865 h 3922026"/>
              <a:gd name="connsiteX207" fmla="*/ 10177622 w 11855435"/>
              <a:gd name="connsiteY207" fmla="*/ 1799260 h 3922026"/>
              <a:gd name="connsiteX208" fmla="*/ 10167277 w 11855435"/>
              <a:gd name="connsiteY208" fmla="*/ 1800965 h 3922026"/>
              <a:gd name="connsiteX209" fmla="*/ 10167401 w 11855435"/>
              <a:gd name="connsiteY209" fmla="*/ 1802298 h 3922026"/>
              <a:gd name="connsiteX210" fmla="*/ 10186538 w 11855435"/>
              <a:gd name="connsiteY210" fmla="*/ 1759320 h 3922026"/>
              <a:gd name="connsiteX211" fmla="*/ 10140792 w 11855435"/>
              <a:gd name="connsiteY211" fmla="*/ 1770978 h 3922026"/>
              <a:gd name="connsiteX212" fmla="*/ 10140935 w 11855435"/>
              <a:gd name="connsiteY212" fmla="*/ 1776263 h 3922026"/>
              <a:gd name="connsiteX213" fmla="*/ 10160313 w 11855435"/>
              <a:gd name="connsiteY213" fmla="*/ 1772411 h 3922026"/>
              <a:gd name="connsiteX214" fmla="*/ 10160389 w 11855435"/>
              <a:gd name="connsiteY214" fmla="*/ 1775234 h 3922026"/>
              <a:gd name="connsiteX215" fmla="*/ 10179605 w 11855435"/>
              <a:gd name="connsiteY215" fmla="*/ 1769288 h 3922026"/>
              <a:gd name="connsiteX216" fmla="*/ 10179760 w 11855435"/>
              <a:gd name="connsiteY216" fmla="*/ 1769288 h 3922026"/>
              <a:gd name="connsiteX217" fmla="*/ 10185080 w 11855435"/>
              <a:gd name="connsiteY217" fmla="*/ 1767596 h 3922026"/>
              <a:gd name="connsiteX218" fmla="*/ 10179605 w 11855435"/>
              <a:gd name="connsiteY218" fmla="*/ 1769288 h 3922026"/>
              <a:gd name="connsiteX219" fmla="*/ 10171376 w 11855435"/>
              <a:gd name="connsiteY219" fmla="*/ 1769351 h 3922026"/>
              <a:gd name="connsiteX220" fmla="*/ 10184279 w 11855435"/>
              <a:gd name="connsiteY220" fmla="*/ 1762643 h 3922026"/>
              <a:gd name="connsiteX221" fmla="*/ 10189601 w 11855435"/>
              <a:gd name="connsiteY221" fmla="*/ 1760951 h 3922026"/>
              <a:gd name="connsiteX222" fmla="*/ 10186538 w 11855435"/>
              <a:gd name="connsiteY222" fmla="*/ 1759320 h 3922026"/>
              <a:gd name="connsiteX223" fmla="*/ 10449585 w 11855435"/>
              <a:gd name="connsiteY223" fmla="*/ 1718827 h 3922026"/>
              <a:gd name="connsiteX224" fmla="*/ 10423710 w 11855435"/>
              <a:gd name="connsiteY224" fmla="*/ 1723551 h 3922026"/>
              <a:gd name="connsiteX225" fmla="*/ 10434016 w 11855435"/>
              <a:gd name="connsiteY225" fmla="*/ 1723334 h 3922026"/>
              <a:gd name="connsiteX226" fmla="*/ 10554924 w 11855435"/>
              <a:gd name="connsiteY226" fmla="*/ 1701141 h 3922026"/>
              <a:gd name="connsiteX227" fmla="*/ 10414963 w 11855435"/>
              <a:gd name="connsiteY227" fmla="*/ 1735254 h 3922026"/>
              <a:gd name="connsiteX228" fmla="*/ 10410535 w 11855435"/>
              <a:gd name="connsiteY228" fmla="*/ 1729503 h 3922026"/>
              <a:gd name="connsiteX229" fmla="*/ 10417163 w 11855435"/>
              <a:gd name="connsiteY229" fmla="*/ 1724747 h 3922026"/>
              <a:gd name="connsiteX230" fmla="*/ 10392031 w 11855435"/>
              <a:gd name="connsiteY230" fmla="*/ 1729335 h 3922026"/>
              <a:gd name="connsiteX231" fmla="*/ 10382919 w 11855435"/>
              <a:gd name="connsiteY231" fmla="*/ 1728088 h 3922026"/>
              <a:gd name="connsiteX232" fmla="*/ 10380660 w 11855435"/>
              <a:gd name="connsiteY232" fmla="*/ 1731410 h 3922026"/>
              <a:gd name="connsiteX233" fmla="*/ 10392031 w 11855435"/>
              <a:gd name="connsiteY233" fmla="*/ 1729335 h 3922026"/>
              <a:gd name="connsiteX234" fmla="*/ 10394365 w 11855435"/>
              <a:gd name="connsiteY234" fmla="*/ 1729653 h 3922026"/>
              <a:gd name="connsiteX235" fmla="*/ 10386784 w 11855435"/>
              <a:gd name="connsiteY235" fmla="*/ 1734669 h 3922026"/>
              <a:gd name="connsiteX236" fmla="*/ 10384524 w 11855435"/>
              <a:gd name="connsiteY236" fmla="*/ 1737992 h 3922026"/>
              <a:gd name="connsiteX237" fmla="*/ 10454762 w 11855435"/>
              <a:gd name="connsiteY237" fmla="*/ 1732859 h 3922026"/>
              <a:gd name="connsiteX238" fmla="*/ 10457166 w 11855435"/>
              <a:gd name="connsiteY238" fmla="*/ 1732379 h 3922026"/>
              <a:gd name="connsiteX239" fmla="*/ 10463276 w 11855435"/>
              <a:gd name="connsiteY239" fmla="*/ 1732022 h 3922026"/>
              <a:gd name="connsiteX240" fmla="*/ 10495278 w 11855435"/>
              <a:gd name="connsiteY240" fmla="*/ 1727420 h 3922026"/>
              <a:gd name="connsiteX241" fmla="*/ 10547989 w 11855435"/>
              <a:gd name="connsiteY241" fmla="*/ 1711110 h 3922026"/>
              <a:gd name="connsiteX242" fmla="*/ 10548144 w 11855435"/>
              <a:gd name="connsiteY242" fmla="*/ 1711109 h 3922026"/>
              <a:gd name="connsiteX243" fmla="*/ 10553466 w 11855435"/>
              <a:gd name="connsiteY243" fmla="*/ 1709415 h 3922026"/>
              <a:gd name="connsiteX244" fmla="*/ 10547989 w 11855435"/>
              <a:gd name="connsiteY244" fmla="*/ 1711110 h 3922026"/>
              <a:gd name="connsiteX245" fmla="*/ 10539763 w 11855435"/>
              <a:gd name="connsiteY245" fmla="*/ 1711172 h 3922026"/>
              <a:gd name="connsiteX246" fmla="*/ 10552664 w 11855435"/>
              <a:gd name="connsiteY246" fmla="*/ 1704465 h 3922026"/>
              <a:gd name="connsiteX247" fmla="*/ 10557985 w 11855435"/>
              <a:gd name="connsiteY247" fmla="*/ 1702772 h 3922026"/>
              <a:gd name="connsiteX248" fmla="*/ 10554924 w 11855435"/>
              <a:gd name="connsiteY248" fmla="*/ 1701141 h 3922026"/>
              <a:gd name="connsiteX249" fmla="*/ 125645 w 11855435"/>
              <a:gd name="connsiteY249" fmla="*/ 1667285 h 3922026"/>
              <a:gd name="connsiteX250" fmla="*/ 125933 w 11855435"/>
              <a:gd name="connsiteY250" fmla="*/ 1667630 h 3922026"/>
              <a:gd name="connsiteX251" fmla="*/ 126626 w 11855435"/>
              <a:gd name="connsiteY251" fmla="*/ 1667532 h 3922026"/>
              <a:gd name="connsiteX252" fmla="*/ 405314 w 11855435"/>
              <a:gd name="connsiteY252" fmla="*/ 1654950 h 3922026"/>
              <a:gd name="connsiteX253" fmla="*/ 398629 w 11855435"/>
              <a:gd name="connsiteY253" fmla="*/ 1655401 h 3922026"/>
              <a:gd name="connsiteX254" fmla="*/ 408078 w 11855435"/>
              <a:gd name="connsiteY254" fmla="*/ 1655131 h 3922026"/>
              <a:gd name="connsiteX255" fmla="*/ 450282 w 11855435"/>
              <a:gd name="connsiteY255" fmla="*/ 1653104 h 3922026"/>
              <a:gd name="connsiteX256" fmla="*/ 446351 w 11855435"/>
              <a:gd name="connsiteY256" fmla="*/ 1654039 h 3922026"/>
              <a:gd name="connsiteX257" fmla="*/ 466140 w 11855435"/>
              <a:gd name="connsiteY257" fmla="*/ 1653475 h 3922026"/>
              <a:gd name="connsiteX258" fmla="*/ 468757 w 11855435"/>
              <a:gd name="connsiteY258" fmla="*/ 1653274 h 3922026"/>
              <a:gd name="connsiteX259" fmla="*/ 173072 w 11855435"/>
              <a:gd name="connsiteY259" fmla="*/ 1638239 h 3922026"/>
              <a:gd name="connsiteX260" fmla="*/ 179922 w 11855435"/>
              <a:gd name="connsiteY260" fmla="*/ 1640047 h 3922026"/>
              <a:gd name="connsiteX261" fmla="*/ 173441 w 11855435"/>
              <a:gd name="connsiteY261" fmla="*/ 1638308 h 3922026"/>
              <a:gd name="connsiteX262" fmla="*/ 549041 w 11855435"/>
              <a:gd name="connsiteY262" fmla="*/ 1627506 h 3922026"/>
              <a:gd name="connsiteX263" fmla="*/ 494070 w 11855435"/>
              <a:gd name="connsiteY263" fmla="*/ 1633686 h 3922026"/>
              <a:gd name="connsiteX264" fmla="*/ 436760 w 11855435"/>
              <a:gd name="connsiteY264" fmla="*/ 1637614 h 3922026"/>
              <a:gd name="connsiteX265" fmla="*/ 383523 w 11855435"/>
              <a:gd name="connsiteY265" fmla="*/ 1644009 h 3922026"/>
              <a:gd name="connsiteX266" fmla="*/ 383410 w 11855435"/>
              <a:gd name="connsiteY266" fmla="*/ 1643986 h 3922026"/>
              <a:gd name="connsiteX267" fmla="*/ 379304 w 11855435"/>
              <a:gd name="connsiteY267" fmla="*/ 1644515 h 3922026"/>
              <a:gd name="connsiteX268" fmla="*/ 383523 w 11855435"/>
              <a:gd name="connsiteY268" fmla="*/ 1644009 h 3922026"/>
              <a:gd name="connsiteX269" fmla="*/ 389472 w 11855435"/>
              <a:gd name="connsiteY269" fmla="*/ 1645176 h 3922026"/>
              <a:gd name="connsiteX270" fmla="*/ 379111 w 11855435"/>
              <a:gd name="connsiteY270" fmla="*/ 1648477 h 3922026"/>
              <a:gd name="connsiteX271" fmla="*/ 375005 w 11855435"/>
              <a:gd name="connsiteY271" fmla="*/ 1649006 h 3922026"/>
              <a:gd name="connsiteX272" fmla="*/ 376960 w 11855435"/>
              <a:gd name="connsiteY272" fmla="*/ 1650723 h 3922026"/>
              <a:gd name="connsiteX273" fmla="*/ 483322 w 11855435"/>
              <a:gd name="connsiteY273" fmla="*/ 1644914 h 3922026"/>
              <a:gd name="connsiteX274" fmla="*/ 485622 w 11855435"/>
              <a:gd name="connsiteY274" fmla="*/ 1650031 h 3922026"/>
              <a:gd name="connsiteX275" fmla="*/ 480922 w 11855435"/>
              <a:gd name="connsiteY275" fmla="*/ 1652340 h 3922026"/>
              <a:gd name="connsiteX276" fmla="*/ 514358 w 11855435"/>
              <a:gd name="connsiteY276" fmla="*/ 1649771 h 3922026"/>
              <a:gd name="connsiteX277" fmla="*/ 537203 w 11855435"/>
              <a:gd name="connsiteY277" fmla="*/ 1638987 h 3922026"/>
              <a:gd name="connsiteX278" fmla="*/ 9823551 w 11855435"/>
              <a:gd name="connsiteY278" fmla="*/ 1627213 h 3922026"/>
              <a:gd name="connsiteX279" fmla="*/ 9793067 w 11855435"/>
              <a:gd name="connsiteY279" fmla="*/ 1634981 h 3922026"/>
              <a:gd name="connsiteX280" fmla="*/ 9820263 w 11855435"/>
              <a:gd name="connsiteY280" fmla="*/ 1631072 h 3922026"/>
              <a:gd name="connsiteX281" fmla="*/ 9821294 w 11855435"/>
              <a:gd name="connsiteY281" fmla="*/ 1630536 h 3922026"/>
              <a:gd name="connsiteX282" fmla="*/ 9826614 w 11855435"/>
              <a:gd name="connsiteY282" fmla="*/ 1628842 h 3922026"/>
              <a:gd name="connsiteX283" fmla="*/ 9823551 w 11855435"/>
              <a:gd name="connsiteY283" fmla="*/ 1627213 h 3922026"/>
              <a:gd name="connsiteX284" fmla="*/ 9762853 w 11855435"/>
              <a:gd name="connsiteY284" fmla="*/ 1624132 h 3922026"/>
              <a:gd name="connsiteX285" fmla="*/ 9704528 w 11855435"/>
              <a:gd name="connsiteY285" fmla="*/ 1634780 h 3922026"/>
              <a:gd name="connsiteX286" fmla="*/ 9695418 w 11855435"/>
              <a:gd name="connsiteY286" fmla="*/ 1633534 h 3922026"/>
              <a:gd name="connsiteX287" fmla="*/ 9693158 w 11855435"/>
              <a:gd name="connsiteY287" fmla="*/ 1636855 h 3922026"/>
              <a:gd name="connsiteX288" fmla="*/ 9704528 w 11855435"/>
              <a:gd name="connsiteY288" fmla="*/ 1634780 h 3922026"/>
              <a:gd name="connsiteX289" fmla="*/ 9706863 w 11855435"/>
              <a:gd name="connsiteY289" fmla="*/ 1635099 h 3922026"/>
              <a:gd name="connsiteX290" fmla="*/ 9699281 w 11855435"/>
              <a:gd name="connsiteY290" fmla="*/ 1640115 h 3922026"/>
              <a:gd name="connsiteX291" fmla="*/ 9698184 w 11855435"/>
              <a:gd name="connsiteY291" fmla="*/ 1641728 h 3922026"/>
              <a:gd name="connsiteX292" fmla="*/ 9699841 w 11855435"/>
              <a:gd name="connsiteY292" fmla="*/ 1643232 h 3922026"/>
              <a:gd name="connsiteX293" fmla="*/ 9710282 w 11855435"/>
              <a:gd name="connsiteY293" fmla="*/ 1642468 h 3922026"/>
              <a:gd name="connsiteX294" fmla="*/ 9735678 w 11855435"/>
              <a:gd name="connsiteY294" fmla="*/ 1633845 h 3922026"/>
              <a:gd name="connsiteX295" fmla="*/ 10019933 w 11855435"/>
              <a:gd name="connsiteY295" fmla="*/ 1595979 h 3922026"/>
              <a:gd name="connsiteX296" fmla="*/ 10017674 w 11855435"/>
              <a:gd name="connsiteY296" fmla="*/ 1599301 h 3922026"/>
              <a:gd name="connsiteX297" fmla="*/ 10024481 w 11855435"/>
              <a:gd name="connsiteY297" fmla="*/ 1598059 h 3922026"/>
              <a:gd name="connsiteX298" fmla="*/ 10025495 w 11855435"/>
              <a:gd name="connsiteY298" fmla="*/ 1596740 h 3922026"/>
              <a:gd name="connsiteX299" fmla="*/ 605290 w 11855435"/>
              <a:gd name="connsiteY299" fmla="*/ 1592862 h 3922026"/>
              <a:gd name="connsiteX300" fmla="*/ 600050 w 11855435"/>
              <a:gd name="connsiteY300" fmla="*/ 1599128 h 3922026"/>
              <a:gd name="connsiteX301" fmla="*/ 600109 w 11855435"/>
              <a:gd name="connsiteY301" fmla="*/ 1599319 h 3922026"/>
              <a:gd name="connsiteX302" fmla="*/ 609905 w 11855435"/>
              <a:gd name="connsiteY302" fmla="*/ 1599263 h 3922026"/>
              <a:gd name="connsiteX303" fmla="*/ 601919 w 11855435"/>
              <a:gd name="connsiteY303" fmla="*/ 1590101 h 3922026"/>
              <a:gd name="connsiteX304" fmla="*/ 603786 w 11855435"/>
              <a:gd name="connsiteY304" fmla="*/ 1590777 h 3922026"/>
              <a:gd name="connsiteX305" fmla="*/ 603324 w 11855435"/>
              <a:gd name="connsiteY305" fmla="*/ 1590137 h 3922026"/>
              <a:gd name="connsiteX306" fmla="*/ 584974 w 11855435"/>
              <a:gd name="connsiteY306" fmla="*/ 1589667 h 3922026"/>
              <a:gd name="connsiteX307" fmla="*/ 571950 w 11855435"/>
              <a:gd name="connsiteY307" fmla="*/ 1590062 h 3922026"/>
              <a:gd name="connsiteX308" fmla="*/ 518871 w 11855435"/>
              <a:gd name="connsiteY308" fmla="*/ 1594430 h 3922026"/>
              <a:gd name="connsiteX309" fmla="*/ 518760 w 11855435"/>
              <a:gd name="connsiteY309" fmla="*/ 1594405 h 3922026"/>
              <a:gd name="connsiteX310" fmla="*/ 514665 w 11855435"/>
              <a:gd name="connsiteY310" fmla="*/ 1594776 h 3922026"/>
              <a:gd name="connsiteX311" fmla="*/ 518871 w 11855435"/>
              <a:gd name="connsiteY311" fmla="*/ 1594430 h 3922026"/>
              <a:gd name="connsiteX312" fmla="*/ 524726 w 11855435"/>
              <a:gd name="connsiteY312" fmla="*/ 1595835 h 3922026"/>
              <a:gd name="connsiteX313" fmla="*/ 514310 w 11855435"/>
              <a:gd name="connsiteY313" fmla="*/ 1598757 h 3922026"/>
              <a:gd name="connsiteX314" fmla="*/ 510215 w 11855435"/>
              <a:gd name="connsiteY314" fmla="*/ 1599130 h 3922026"/>
              <a:gd name="connsiteX315" fmla="*/ 512087 w 11855435"/>
              <a:gd name="connsiteY315" fmla="*/ 1600934 h 3922026"/>
              <a:gd name="connsiteX316" fmla="*/ 547968 w 11855435"/>
              <a:gd name="connsiteY316" fmla="*/ 1599944 h 3922026"/>
              <a:gd name="connsiteX317" fmla="*/ 550949 w 11855435"/>
              <a:gd name="connsiteY317" fmla="*/ 1596832 h 3922026"/>
              <a:gd name="connsiteX318" fmla="*/ 575337 w 11855435"/>
              <a:gd name="connsiteY318" fmla="*/ 1593447 h 3922026"/>
              <a:gd name="connsiteX319" fmla="*/ 592883 w 11855435"/>
              <a:gd name="connsiteY319" fmla="*/ 1589870 h 3922026"/>
              <a:gd name="connsiteX320" fmla="*/ 363590 w 11855435"/>
              <a:gd name="connsiteY320" fmla="*/ 1589123 h 3922026"/>
              <a:gd name="connsiteX321" fmla="*/ 366803 w 11855435"/>
              <a:gd name="connsiteY321" fmla="*/ 1590451 h 3922026"/>
              <a:gd name="connsiteX322" fmla="*/ 367905 w 11855435"/>
              <a:gd name="connsiteY322" fmla="*/ 1589372 h 3922026"/>
              <a:gd name="connsiteX323" fmla="*/ 9895796 w 11855435"/>
              <a:gd name="connsiteY323" fmla="*/ 1583287 h 3922026"/>
              <a:gd name="connsiteX324" fmla="*/ 9845723 w 11855435"/>
              <a:gd name="connsiteY324" fmla="*/ 1599811 h 3922026"/>
              <a:gd name="connsiteX325" fmla="*/ 9841654 w 11855435"/>
              <a:gd name="connsiteY325" fmla="*/ 1601578 h 3922026"/>
              <a:gd name="connsiteX326" fmla="*/ 9845390 w 11855435"/>
              <a:gd name="connsiteY326" fmla="*/ 1609180 h 3922026"/>
              <a:gd name="connsiteX327" fmla="*/ 9828599 w 11855435"/>
              <a:gd name="connsiteY327" fmla="*/ 1609387 h 3922026"/>
              <a:gd name="connsiteX328" fmla="*/ 9818269 w 11855435"/>
              <a:gd name="connsiteY328" fmla="*/ 1611719 h 3922026"/>
              <a:gd name="connsiteX329" fmla="*/ 9816092 w 11855435"/>
              <a:gd name="connsiteY329" fmla="*/ 1612665 h 3922026"/>
              <a:gd name="connsiteX330" fmla="*/ 9793587 w 11855435"/>
              <a:gd name="connsiteY330" fmla="*/ 1621791 h 3922026"/>
              <a:gd name="connsiteX331" fmla="*/ 9797133 w 11855435"/>
              <a:gd name="connsiteY331" fmla="*/ 1622489 h 3922026"/>
              <a:gd name="connsiteX332" fmla="*/ 9800681 w 11855435"/>
              <a:gd name="connsiteY332" fmla="*/ 1623184 h 3922026"/>
              <a:gd name="connsiteX333" fmla="*/ 9795760 w 11855435"/>
              <a:gd name="connsiteY333" fmla="*/ 1626124 h 3922026"/>
              <a:gd name="connsiteX334" fmla="*/ 9787291 w 11855435"/>
              <a:gd name="connsiteY334" fmla="*/ 1628365 h 3922026"/>
              <a:gd name="connsiteX335" fmla="*/ 9787576 w 11855435"/>
              <a:gd name="connsiteY335" fmla="*/ 1628420 h 3922026"/>
              <a:gd name="connsiteX336" fmla="*/ 9871875 w 11855435"/>
              <a:gd name="connsiteY336" fmla="*/ 1606829 h 3922026"/>
              <a:gd name="connsiteX337" fmla="*/ 9874833 w 11855435"/>
              <a:gd name="connsiteY337" fmla="*/ 1599673 h 3922026"/>
              <a:gd name="connsiteX338" fmla="*/ 9895796 w 11855435"/>
              <a:gd name="connsiteY338" fmla="*/ 1583287 h 3922026"/>
              <a:gd name="connsiteX339" fmla="*/ 10060097 w 11855435"/>
              <a:gd name="connsiteY339" fmla="*/ 1558209 h 3922026"/>
              <a:gd name="connsiteX340" fmla="*/ 10040235 w 11855435"/>
              <a:gd name="connsiteY340" fmla="*/ 1562846 h 3922026"/>
              <a:gd name="connsiteX341" fmla="*/ 9999818 w 11855435"/>
              <a:gd name="connsiteY341" fmla="*/ 1580293 h 3922026"/>
              <a:gd name="connsiteX342" fmla="*/ 9987840 w 11855435"/>
              <a:gd name="connsiteY342" fmla="*/ 1583065 h 3922026"/>
              <a:gd name="connsiteX343" fmla="*/ 10006884 w 11855435"/>
              <a:gd name="connsiteY343" fmla="*/ 1584508 h 3922026"/>
              <a:gd name="connsiteX344" fmla="*/ 10041305 w 11855435"/>
              <a:gd name="connsiteY344" fmla="*/ 1578911 h 3922026"/>
              <a:gd name="connsiteX345" fmla="*/ 10043193 w 11855435"/>
              <a:gd name="connsiteY345" fmla="*/ 1576959 h 3922026"/>
              <a:gd name="connsiteX346" fmla="*/ 10055344 w 11855435"/>
              <a:gd name="connsiteY346" fmla="*/ 1564400 h 3922026"/>
              <a:gd name="connsiteX347" fmla="*/ 10347623 w 11855435"/>
              <a:gd name="connsiteY347" fmla="*/ 1510611 h 3922026"/>
              <a:gd name="connsiteX348" fmla="*/ 10342352 w 11855435"/>
              <a:gd name="connsiteY348" fmla="*/ 1510900 h 3922026"/>
              <a:gd name="connsiteX349" fmla="*/ 10336055 w 11855435"/>
              <a:gd name="connsiteY349" fmla="*/ 1517473 h 3922026"/>
              <a:gd name="connsiteX350" fmla="*/ 10226532 w 11855435"/>
              <a:gd name="connsiteY350" fmla="*/ 1535009 h 3922026"/>
              <a:gd name="connsiteX351" fmla="*/ 10165592 w 11855435"/>
              <a:gd name="connsiteY351" fmla="*/ 1545006 h 3922026"/>
              <a:gd name="connsiteX352" fmla="*/ 10124753 w 11855435"/>
              <a:gd name="connsiteY352" fmla="*/ 1553389 h 3922026"/>
              <a:gd name="connsiteX353" fmla="*/ 10133826 w 11855435"/>
              <a:gd name="connsiteY353" fmla="*/ 1555695 h 3922026"/>
              <a:gd name="connsiteX354" fmla="*/ 10193220 w 11855435"/>
              <a:gd name="connsiteY354" fmla="*/ 1547135 h 3922026"/>
              <a:gd name="connsiteX355" fmla="*/ 10193551 w 11855435"/>
              <a:gd name="connsiteY355" fmla="*/ 1559387 h 3922026"/>
              <a:gd name="connsiteX356" fmla="*/ 10180760 w 11855435"/>
              <a:gd name="connsiteY356" fmla="*/ 1574581 h 3922026"/>
              <a:gd name="connsiteX357" fmla="*/ 10226394 w 11855435"/>
              <a:gd name="connsiteY357" fmla="*/ 1565510 h 3922026"/>
              <a:gd name="connsiteX358" fmla="*/ 10321208 w 11855435"/>
              <a:gd name="connsiteY358" fmla="*/ 1528820 h 3922026"/>
              <a:gd name="connsiteX359" fmla="*/ 986828 w 11855435"/>
              <a:gd name="connsiteY359" fmla="*/ 1215065 h 3922026"/>
              <a:gd name="connsiteX360" fmla="*/ 972125 w 11855435"/>
              <a:gd name="connsiteY360" fmla="*/ 1220412 h 3922026"/>
              <a:gd name="connsiteX361" fmla="*/ 987502 w 11855435"/>
              <a:gd name="connsiteY361" fmla="*/ 1218625 h 3922026"/>
              <a:gd name="connsiteX362" fmla="*/ 1014037 w 11855435"/>
              <a:gd name="connsiteY362" fmla="*/ 1218515 h 3922026"/>
              <a:gd name="connsiteX363" fmla="*/ 1006033 w 11855435"/>
              <a:gd name="connsiteY363" fmla="*/ 1216578 h 3922026"/>
              <a:gd name="connsiteX364" fmla="*/ 986828 w 11855435"/>
              <a:gd name="connsiteY364" fmla="*/ 1215065 h 3922026"/>
              <a:gd name="connsiteX365" fmla="*/ 10692267 w 11855435"/>
              <a:gd name="connsiteY365" fmla="*/ 1107303 h 3922026"/>
              <a:gd name="connsiteX366" fmla="*/ 10651982 w 11855435"/>
              <a:gd name="connsiteY366" fmla="*/ 1112752 h 3922026"/>
              <a:gd name="connsiteX367" fmla="*/ 10650636 w 11855435"/>
              <a:gd name="connsiteY367" fmla="*/ 1114552 h 3922026"/>
              <a:gd name="connsiteX368" fmla="*/ 10651642 w 11855435"/>
              <a:gd name="connsiteY368" fmla="*/ 1117111 h 3922026"/>
              <a:gd name="connsiteX369" fmla="*/ 10682242 w 11855435"/>
              <a:gd name="connsiteY369" fmla="*/ 1109205 h 3922026"/>
              <a:gd name="connsiteX370" fmla="*/ 10723886 w 11855435"/>
              <a:gd name="connsiteY370" fmla="*/ 1102775 h 3922026"/>
              <a:gd name="connsiteX371" fmla="*/ 10718568 w 11855435"/>
              <a:gd name="connsiteY371" fmla="*/ 1103543 h 3922026"/>
              <a:gd name="connsiteX372" fmla="*/ 10719483 w 11855435"/>
              <a:gd name="connsiteY372" fmla="*/ 1104229 h 3922026"/>
              <a:gd name="connsiteX373" fmla="*/ 10723465 w 11855435"/>
              <a:gd name="connsiteY373" fmla="*/ 730421 h 3922026"/>
              <a:gd name="connsiteX374" fmla="*/ 10678082 w 11855435"/>
              <a:gd name="connsiteY374" fmla="*/ 740321 h 3922026"/>
              <a:gd name="connsiteX375" fmla="*/ 10612282 w 11855435"/>
              <a:gd name="connsiteY375" fmla="*/ 751172 h 3922026"/>
              <a:gd name="connsiteX376" fmla="*/ 10600535 w 11855435"/>
              <a:gd name="connsiteY376" fmla="*/ 754811 h 3922026"/>
              <a:gd name="connsiteX377" fmla="*/ 10572464 w 11855435"/>
              <a:gd name="connsiteY377" fmla="*/ 768390 h 3922026"/>
              <a:gd name="connsiteX378" fmla="*/ 10556519 w 11855435"/>
              <a:gd name="connsiteY378" fmla="*/ 773333 h 3922026"/>
              <a:gd name="connsiteX379" fmla="*/ 10533007 w 11855435"/>
              <a:gd name="connsiteY379" fmla="*/ 791409 h 3922026"/>
              <a:gd name="connsiteX380" fmla="*/ 10546312 w 11855435"/>
              <a:gd name="connsiteY380" fmla="*/ 795422 h 3922026"/>
              <a:gd name="connsiteX381" fmla="*/ 10631032 w 11855435"/>
              <a:gd name="connsiteY381" fmla="*/ 790899 h 3922026"/>
              <a:gd name="connsiteX382" fmla="*/ 10631530 w 11855435"/>
              <a:gd name="connsiteY382" fmla="*/ 809445 h 3922026"/>
              <a:gd name="connsiteX383" fmla="*/ 10664206 w 11855435"/>
              <a:gd name="connsiteY383" fmla="*/ 809274 h 3922026"/>
              <a:gd name="connsiteX384" fmla="*/ 10651586 w 11855435"/>
              <a:gd name="connsiteY384" fmla="*/ 830760 h 3922026"/>
              <a:gd name="connsiteX385" fmla="*/ 10680522 w 11855435"/>
              <a:gd name="connsiteY385" fmla="*/ 840488 h 3922026"/>
              <a:gd name="connsiteX386" fmla="*/ 10691312 w 11855435"/>
              <a:gd name="connsiteY386" fmla="*/ 845369 h 3922026"/>
              <a:gd name="connsiteX387" fmla="*/ 10722557 w 11855435"/>
              <a:gd name="connsiteY387" fmla="*/ 842547 h 3922026"/>
              <a:gd name="connsiteX388" fmla="*/ 10745885 w 11855435"/>
              <a:gd name="connsiteY388" fmla="*/ 845908 h 3922026"/>
              <a:gd name="connsiteX389" fmla="*/ 10858672 w 11855435"/>
              <a:gd name="connsiteY389" fmla="*/ 833684 h 3922026"/>
              <a:gd name="connsiteX390" fmla="*/ 10861542 w 11855435"/>
              <a:gd name="connsiteY390" fmla="*/ 830789 h 3922026"/>
              <a:gd name="connsiteX391" fmla="*/ 10864044 w 11855435"/>
              <a:gd name="connsiteY391" fmla="*/ 833101 h 3922026"/>
              <a:gd name="connsiteX392" fmla="*/ 10874786 w 11855435"/>
              <a:gd name="connsiteY392" fmla="*/ 831937 h 3922026"/>
              <a:gd name="connsiteX393" fmla="*/ 10871916 w 11855435"/>
              <a:gd name="connsiteY393" fmla="*/ 834829 h 3922026"/>
              <a:gd name="connsiteX394" fmla="*/ 10866546 w 11855435"/>
              <a:gd name="connsiteY394" fmla="*/ 835412 h 3922026"/>
              <a:gd name="connsiteX395" fmla="*/ 10900903 w 11855435"/>
              <a:gd name="connsiteY395" fmla="*/ 839433 h 3922026"/>
              <a:gd name="connsiteX396" fmla="*/ 10792384 w 11855435"/>
              <a:gd name="connsiteY396" fmla="*/ 866689 h 3922026"/>
              <a:gd name="connsiteX397" fmla="*/ 10803861 w 11855435"/>
              <a:gd name="connsiteY397" fmla="*/ 855116 h 3922026"/>
              <a:gd name="connsiteX398" fmla="*/ 10791755 w 11855435"/>
              <a:gd name="connsiteY398" fmla="*/ 855692 h 3922026"/>
              <a:gd name="connsiteX399" fmla="*/ 10789591 w 11855435"/>
              <a:gd name="connsiteY399" fmla="*/ 856262 h 3922026"/>
              <a:gd name="connsiteX400" fmla="*/ 10737482 w 11855435"/>
              <a:gd name="connsiteY400" fmla="*/ 869950 h 3922026"/>
              <a:gd name="connsiteX401" fmla="*/ 10725183 w 11855435"/>
              <a:gd name="connsiteY401" fmla="*/ 903358 h 3922026"/>
              <a:gd name="connsiteX402" fmla="*/ 10759862 w 11855435"/>
              <a:gd name="connsiteY402" fmla="*/ 921091 h 3922026"/>
              <a:gd name="connsiteX403" fmla="*/ 10760470 w 11855435"/>
              <a:gd name="connsiteY403" fmla="*/ 922938 h 3922026"/>
              <a:gd name="connsiteX404" fmla="*/ 10805268 w 11855435"/>
              <a:gd name="connsiteY404" fmla="*/ 925104 h 3922026"/>
              <a:gd name="connsiteX405" fmla="*/ 10811223 w 11855435"/>
              <a:gd name="connsiteY405" fmla="*/ 924572 h 3922026"/>
              <a:gd name="connsiteX406" fmla="*/ 10811206 w 11855435"/>
              <a:gd name="connsiteY406" fmla="*/ 923878 h 3922026"/>
              <a:gd name="connsiteX407" fmla="*/ 10817582 w 11855435"/>
              <a:gd name="connsiteY407" fmla="*/ 903967 h 3922026"/>
              <a:gd name="connsiteX408" fmla="*/ 10830372 w 11855435"/>
              <a:gd name="connsiteY408" fmla="*/ 888772 h 3922026"/>
              <a:gd name="connsiteX409" fmla="*/ 10901304 w 11855435"/>
              <a:gd name="connsiteY409" fmla="*/ 862351 h 3922026"/>
              <a:gd name="connsiteX410" fmla="*/ 10906212 w 11855435"/>
              <a:gd name="connsiteY410" fmla="*/ 811103 h 3922026"/>
              <a:gd name="connsiteX411" fmla="*/ 10893548 w 11855435"/>
              <a:gd name="connsiteY411" fmla="*/ 807628 h 3922026"/>
              <a:gd name="connsiteX412" fmla="*/ 10747928 w 11855435"/>
              <a:gd name="connsiteY412" fmla="*/ 767660 h 3922026"/>
              <a:gd name="connsiteX413" fmla="*/ 10728551 w 11855435"/>
              <a:gd name="connsiteY413" fmla="*/ 771512 h 3922026"/>
              <a:gd name="connsiteX414" fmla="*/ 10686996 w 11855435"/>
              <a:gd name="connsiteY414" fmla="*/ 700382 h 3922026"/>
              <a:gd name="connsiteX415" fmla="*/ 10620161 w 11855435"/>
              <a:gd name="connsiteY415" fmla="*/ 717415 h 3922026"/>
              <a:gd name="connsiteX416" fmla="*/ 10611004 w 11855435"/>
              <a:gd name="connsiteY416" fmla="*/ 719552 h 3922026"/>
              <a:gd name="connsiteX417" fmla="*/ 10612754 w 11855435"/>
              <a:gd name="connsiteY417" fmla="*/ 721702 h 3922026"/>
              <a:gd name="connsiteX418" fmla="*/ 10620900 w 11855435"/>
              <a:gd name="connsiteY418" fmla="*/ 728657 h 3922026"/>
              <a:gd name="connsiteX419" fmla="*/ 10680064 w 11855435"/>
              <a:gd name="connsiteY419" fmla="*/ 710351 h 3922026"/>
              <a:gd name="connsiteX420" fmla="*/ 10680218 w 11855435"/>
              <a:gd name="connsiteY420" fmla="*/ 710350 h 3922026"/>
              <a:gd name="connsiteX421" fmla="*/ 10685539 w 11855435"/>
              <a:gd name="connsiteY421" fmla="*/ 708656 h 3922026"/>
              <a:gd name="connsiteX422" fmla="*/ 10680064 w 11855435"/>
              <a:gd name="connsiteY422" fmla="*/ 710351 h 3922026"/>
              <a:gd name="connsiteX423" fmla="*/ 10671834 w 11855435"/>
              <a:gd name="connsiteY423" fmla="*/ 710413 h 3922026"/>
              <a:gd name="connsiteX424" fmla="*/ 10684735 w 11855435"/>
              <a:gd name="connsiteY424" fmla="*/ 703705 h 3922026"/>
              <a:gd name="connsiteX425" fmla="*/ 10690059 w 11855435"/>
              <a:gd name="connsiteY425" fmla="*/ 702011 h 3922026"/>
              <a:gd name="connsiteX426" fmla="*/ 10686996 w 11855435"/>
              <a:gd name="connsiteY426" fmla="*/ 700382 h 3922026"/>
              <a:gd name="connsiteX427" fmla="*/ 10665113 w 11855435"/>
              <a:gd name="connsiteY427" fmla="*/ 605865 h 3922026"/>
              <a:gd name="connsiteX428" fmla="*/ 10556295 w 11855435"/>
              <a:gd name="connsiteY428" fmla="*/ 699217 h 3922026"/>
              <a:gd name="connsiteX429" fmla="*/ 10556803 w 11855435"/>
              <a:gd name="connsiteY429" fmla="*/ 718095 h 3922026"/>
              <a:gd name="connsiteX430" fmla="*/ 10593640 w 11855435"/>
              <a:gd name="connsiteY430" fmla="*/ 710772 h 3922026"/>
              <a:gd name="connsiteX431" fmla="*/ 10593975 w 11855435"/>
              <a:gd name="connsiteY431" fmla="*/ 710409 h 3922026"/>
              <a:gd name="connsiteX432" fmla="*/ 10648141 w 11855435"/>
              <a:gd name="connsiteY432" fmla="*/ 702329 h 3922026"/>
              <a:gd name="connsiteX433" fmla="*/ 10713244 w 11855435"/>
              <a:gd name="connsiteY433" fmla="*/ 685653 h 3922026"/>
              <a:gd name="connsiteX434" fmla="*/ 10710277 w 11855435"/>
              <a:gd name="connsiteY434" fmla="*/ 673310 h 3922026"/>
              <a:gd name="connsiteX435" fmla="*/ 10678224 w 11855435"/>
              <a:gd name="connsiteY435" fmla="*/ 606060 h 3922026"/>
              <a:gd name="connsiteX436" fmla="*/ 10665113 w 11855435"/>
              <a:gd name="connsiteY436" fmla="*/ 605865 h 3922026"/>
              <a:gd name="connsiteX437" fmla="*/ 7316183 w 11855435"/>
              <a:gd name="connsiteY437" fmla="*/ 572292 h 3922026"/>
              <a:gd name="connsiteX438" fmla="*/ 7287524 w 11855435"/>
              <a:gd name="connsiteY438" fmla="*/ 577897 h 3922026"/>
              <a:gd name="connsiteX439" fmla="*/ 7224041 w 11855435"/>
              <a:gd name="connsiteY439" fmla="*/ 601233 h 3922026"/>
              <a:gd name="connsiteX440" fmla="*/ 7199129 w 11855435"/>
              <a:gd name="connsiteY440" fmla="*/ 619522 h 3922026"/>
              <a:gd name="connsiteX441" fmla="*/ 7221896 w 11855435"/>
              <a:gd name="connsiteY441" fmla="*/ 646074 h 3922026"/>
              <a:gd name="connsiteX442" fmla="*/ 7246865 w 11855435"/>
              <a:gd name="connsiteY442" fmla="*/ 646479 h 3922026"/>
              <a:gd name="connsiteX443" fmla="*/ 7264660 w 11855435"/>
              <a:gd name="connsiteY443" fmla="*/ 619725 h 3922026"/>
              <a:gd name="connsiteX444" fmla="*/ 7281083 w 11855435"/>
              <a:gd name="connsiteY444" fmla="*/ 593572 h 3922026"/>
              <a:gd name="connsiteX445" fmla="*/ 9532383 w 11855435"/>
              <a:gd name="connsiteY445" fmla="*/ 551708 h 3922026"/>
              <a:gd name="connsiteX446" fmla="*/ 9510602 w 11855435"/>
              <a:gd name="connsiteY446" fmla="*/ 553016 h 3922026"/>
              <a:gd name="connsiteX447" fmla="*/ 9498512 w 11855435"/>
              <a:gd name="connsiteY447" fmla="*/ 562045 h 3922026"/>
              <a:gd name="connsiteX448" fmla="*/ 9483428 w 11855435"/>
              <a:gd name="connsiteY448" fmla="*/ 568643 h 3922026"/>
              <a:gd name="connsiteX449" fmla="*/ 9507761 w 11855435"/>
              <a:gd name="connsiteY449" fmla="*/ 564981 h 3922026"/>
              <a:gd name="connsiteX450" fmla="*/ 9518101 w 11855435"/>
              <a:gd name="connsiteY450" fmla="*/ 559204 h 3922026"/>
              <a:gd name="connsiteX451" fmla="*/ 9542838 w 11855435"/>
              <a:gd name="connsiteY451" fmla="*/ 552679 h 3922026"/>
              <a:gd name="connsiteX452" fmla="*/ 9604918 w 11855435"/>
              <a:gd name="connsiteY452" fmla="*/ 535599 h 3922026"/>
              <a:gd name="connsiteX453" fmla="*/ 9584727 w 11855435"/>
              <a:gd name="connsiteY453" fmla="*/ 539223 h 3922026"/>
              <a:gd name="connsiteX454" fmla="*/ 9558650 w 11855435"/>
              <a:gd name="connsiteY454" fmla="*/ 549127 h 3922026"/>
              <a:gd name="connsiteX455" fmla="*/ 9578594 w 11855435"/>
              <a:gd name="connsiteY455" fmla="*/ 545344 h 3922026"/>
              <a:gd name="connsiteX456" fmla="*/ 9598929 w 11855435"/>
              <a:gd name="connsiteY456" fmla="*/ 539675 h 3922026"/>
              <a:gd name="connsiteX457" fmla="*/ 9603002 w 11855435"/>
              <a:gd name="connsiteY457" fmla="*/ 538486 h 3922026"/>
              <a:gd name="connsiteX458" fmla="*/ 8977884 w 11855435"/>
              <a:gd name="connsiteY458" fmla="*/ 516074 h 3922026"/>
              <a:gd name="connsiteX459" fmla="*/ 8949515 w 11855435"/>
              <a:gd name="connsiteY459" fmla="*/ 517419 h 3922026"/>
              <a:gd name="connsiteX460" fmla="*/ 8932379 w 11855435"/>
              <a:gd name="connsiteY460" fmla="*/ 517076 h 3922026"/>
              <a:gd name="connsiteX461" fmla="*/ 8935122 w 11855435"/>
              <a:gd name="connsiteY461" fmla="*/ 521441 h 3922026"/>
              <a:gd name="connsiteX462" fmla="*/ 9024937 w 11855435"/>
              <a:gd name="connsiteY462" fmla="*/ 508050 h 3922026"/>
              <a:gd name="connsiteX463" fmla="*/ 8999719 w 11855435"/>
              <a:gd name="connsiteY463" fmla="*/ 513410 h 3922026"/>
              <a:gd name="connsiteX464" fmla="*/ 9059392 w 11855435"/>
              <a:gd name="connsiteY464" fmla="*/ 515378 h 3922026"/>
              <a:gd name="connsiteX465" fmla="*/ 9076608 w 11855435"/>
              <a:gd name="connsiteY465" fmla="*/ 513402 h 3922026"/>
              <a:gd name="connsiteX466" fmla="*/ 9849353 w 11855435"/>
              <a:gd name="connsiteY466" fmla="*/ 491811 h 3922026"/>
              <a:gd name="connsiteX467" fmla="*/ 9770354 w 11855435"/>
              <a:gd name="connsiteY467" fmla="*/ 497607 h 3922026"/>
              <a:gd name="connsiteX468" fmla="*/ 9680849 w 11855435"/>
              <a:gd name="connsiteY468" fmla="*/ 512169 h 3922026"/>
              <a:gd name="connsiteX469" fmla="*/ 9680852 w 11855435"/>
              <a:gd name="connsiteY469" fmla="*/ 512231 h 3922026"/>
              <a:gd name="connsiteX470" fmla="*/ 9682991 w 11855435"/>
              <a:gd name="connsiteY470" fmla="*/ 516073 h 3922026"/>
              <a:gd name="connsiteX471" fmla="*/ 9681003 w 11855435"/>
              <a:gd name="connsiteY471" fmla="*/ 517860 h 3922026"/>
              <a:gd name="connsiteX472" fmla="*/ 9681082 w 11855435"/>
              <a:gd name="connsiteY472" fmla="*/ 520840 h 3922026"/>
              <a:gd name="connsiteX473" fmla="*/ 9710559 w 11855435"/>
              <a:gd name="connsiteY473" fmla="*/ 514262 h 3922026"/>
              <a:gd name="connsiteX474" fmla="*/ 9730502 w 11855435"/>
              <a:gd name="connsiteY474" fmla="*/ 515302 h 3922026"/>
              <a:gd name="connsiteX475" fmla="*/ 9774460 w 11855435"/>
              <a:gd name="connsiteY475" fmla="*/ 507171 h 3922026"/>
              <a:gd name="connsiteX476" fmla="*/ 9805986 w 11855435"/>
              <a:gd name="connsiteY476" fmla="*/ 503673 h 3922026"/>
              <a:gd name="connsiteX477" fmla="*/ 9808150 w 11855435"/>
              <a:gd name="connsiteY477" fmla="*/ 502120 h 3922026"/>
              <a:gd name="connsiteX478" fmla="*/ 9813067 w 11855435"/>
              <a:gd name="connsiteY478" fmla="*/ 502017 h 3922026"/>
              <a:gd name="connsiteX479" fmla="*/ 9814526 w 11855435"/>
              <a:gd name="connsiteY479" fmla="*/ 497101 h 3922026"/>
              <a:gd name="connsiteX480" fmla="*/ 9825590 w 11855435"/>
              <a:gd name="connsiteY480" fmla="*/ 495942 h 3922026"/>
              <a:gd name="connsiteX481" fmla="*/ 9846238 w 11855435"/>
              <a:gd name="connsiteY481" fmla="*/ 495108 h 3922026"/>
              <a:gd name="connsiteX482" fmla="*/ 9846315 w 11855435"/>
              <a:gd name="connsiteY482" fmla="*/ 495098 h 3922026"/>
              <a:gd name="connsiteX483" fmla="*/ 7540260 w 11855435"/>
              <a:gd name="connsiteY483" fmla="*/ 486115 h 3922026"/>
              <a:gd name="connsiteX484" fmla="*/ 7436025 w 11855435"/>
              <a:gd name="connsiteY484" fmla="*/ 512829 h 3922026"/>
              <a:gd name="connsiteX485" fmla="*/ 7436194 w 11855435"/>
              <a:gd name="connsiteY485" fmla="*/ 519120 h 3922026"/>
              <a:gd name="connsiteX486" fmla="*/ 7449661 w 11855435"/>
              <a:gd name="connsiteY486" fmla="*/ 529095 h 3922026"/>
              <a:gd name="connsiteX487" fmla="*/ 7436533 w 11855435"/>
              <a:gd name="connsiteY487" fmla="*/ 531704 h 3922026"/>
              <a:gd name="connsiteX488" fmla="*/ 7404189 w 11855435"/>
              <a:gd name="connsiteY488" fmla="*/ 544128 h 3922026"/>
              <a:gd name="connsiteX489" fmla="*/ 7397912 w 11855435"/>
              <a:gd name="connsiteY489" fmla="*/ 526089 h 3922026"/>
              <a:gd name="connsiteX490" fmla="*/ 7390460 w 11855435"/>
              <a:gd name="connsiteY490" fmla="*/ 537628 h 3922026"/>
              <a:gd name="connsiteX491" fmla="*/ 7351916 w 11855435"/>
              <a:gd name="connsiteY491" fmla="*/ 565303 h 3922026"/>
              <a:gd name="connsiteX492" fmla="*/ 7326959 w 11855435"/>
              <a:gd name="connsiteY492" fmla="*/ 570184 h 3922026"/>
              <a:gd name="connsiteX493" fmla="*/ 7327509 w 11855435"/>
              <a:gd name="connsiteY493" fmla="*/ 590668 h 3922026"/>
              <a:gd name="connsiteX494" fmla="*/ 7387121 w 11855435"/>
              <a:gd name="connsiteY494" fmla="*/ 595625 h 3922026"/>
              <a:gd name="connsiteX495" fmla="*/ 7405364 w 11855435"/>
              <a:gd name="connsiteY495" fmla="*/ 587842 h 3922026"/>
              <a:gd name="connsiteX496" fmla="*/ 7457036 w 11855435"/>
              <a:gd name="connsiteY496" fmla="*/ 546273 h 3922026"/>
              <a:gd name="connsiteX497" fmla="*/ 7515004 w 11855435"/>
              <a:gd name="connsiteY497" fmla="*/ 528423 h 3922026"/>
              <a:gd name="connsiteX498" fmla="*/ 7514503 w 11855435"/>
              <a:gd name="connsiteY498" fmla="*/ 509880 h 3922026"/>
              <a:gd name="connsiteX499" fmla="*/ 7553718 w 11855435"/>
              <a:gd name="connsiteY499" fmla="*/ 495758 h 3922026"/>
              <a:gd name="connsiteX500" fmla="*/ 7540260 w 11855435"/>
              <a:gd name="connsiteY500" fmla="*/ 486115 h 3922026"/>
              <a:gd name="connsiteX501" fmla="*/ 10091656 w 11855435"/>
              <a:gd name="connsiteY501" fmla="*/ 484685 h 3922026"/>
              <a:gd name="connsiteX502" fmla="*/ 10070297 w 11855435"/>
              <a:gd name="connsiteY502" fmla="*/ 486090 h 3922026"/>
              <a:gd name="connsiteX503" fmla="*/ 10030633 w 11855435"/>
              <a:gd name="connsiteY503" fmla="*/ 493827 h 3922026"/>
              <a:gd name="connsiteX504" fmla="*/ 10030781 w 11855435"/>
              <a:gd name="connsiteY504" fmla="*/ 512006 h 3922026"/>
              <a:gd name="connsiteX505" fmla="*/ 10005631 w 11855435"/>
              <a:gd name="connsiteY505" fmla="*/ 512196 h 3922026"/>
              <a:gd name="connsiteX506" fmla="*/ 10007088 w 11855435"/>
              <a:gd name="connsiteY506" fmla="*/ 503922 h 3922026"/>
              <a:gd name="connsiteX507" fmla="*/ 9935478 w 11855435"/>
              <a:gd name="connsiteY507" fmla="*/ 519543 h 3922026"/>
              <a:gd name="connsiteX508" fmla="*/ 9907261 w 11855435"/>
              <a:gd name="connsiteY508" fmla="*/ 524197 h 3922026"/>
              <a:gd name="connsiteX509" fmla="*/ 9911513 w 11855435"/>
              <a:gd name="connsiteY509" fmla="*/ 532281 h 3922026"/>
              <a:gd name="connsiteX510" fmla="*/ 9848655 w 11855435"/>
              <a:gd name="connsiteY510" fmla="*/ 538520 h 3922026"/>
              <a:gd name="connsiteX511" fmla="*/ 9829861 w 11855435"/>
              <a:gd name="connsiteY511" fmla="*/ 547612 h 3922026"/>
              <a:gd name="connsiteX512" fmla="*/ 9789569 w 11855435"/>
              <a:gd name="connsiteY512" fmla="*/ 560104 h 3922026"/>
              <a:gd name="connsiteX513" fmla="*/ 9775966 w 11855435"/>
              <a:gd name="connsiteY513" fmla="*/ 564005 h 3922026"/>
              <a:gd name="connsiteX514" fmla="*/ 9779987 w 11855435"/>
              <a:gd name="connsiteY514" fmla="*/ 567516 h 3922026"/>
              <a:gd name="connsiteX515" fmla="*/ 9794424 w 11855435"/>
              <a:gd name="connsiteY515" fmla="*/ 575673 h 3922026"/>
              <a:gd name="connsiteX516" fmla="*/ 9858927 w 11855435"/>
              <a:gd name="connsiteY516" fmla="*/ 543873 h 3922026"/>
              <a:gd name="connsiteX517" fmla="*/ 10008499 w 11855435"/>
              <a:gd name="connsiteY517" fmla="*/ 520464 h 3922026"/>
              <a:gd name="connsiteX518" fmla="*/ 10085685 w 11855435"/>
              <a:gd name="connsiteY518" fmla="*/ 492799 h 3922026"/>
              <a:gd name="connsiteX519" fmla="*/ 9944392 w 11855435"/>
              <a:gd name="connsiteY519" fmla="*/ 479606 h 3922026"/>
              <a:gd name="connsiteX520" fmla="*/ 9909840 w 11855435"/>
              <a:gd name="connsiteY520" fmla="*/ 488409 h 3922026"/>
              <a:gd name="connsiteX521" fmla="*/ 9900283 w 11855435"/>
              <a:gd name="connsiteY521" fmla="*/ 491811 h 3922026"/>
              <a:gd name="connsiteX522" fmla="*/ 9891769 w 11855435"/>
              <a:gd name="connsiteY522" fmla="*/ 494745 h 3922026"/>
              <a:gd name="connsiteX523" fmla="*/ 9893861 w 11855435"/>
              <a:gd name="connsiteY523" fmla="*/ 498721 h 3922026"/>
              <a:gd name="connsiteX524" fmla="*/ 9878679 w 11855435"/>
              <a:gd name="connsiteY524" fmla="*/ 499257 h 3922026"/>
              <a:gd name="connsiteX525" fmla="*/ 9876194 w 11855435"/>
              <a:gd name="connsiteY525" fmla="*/ 500112 h 3922026"/>
              <a:gd name="connsiteX526" fmla="*/ 9872279 w 11855435"/>
              <a:gd name="connsiteY526" fmla="*/ 500489 h 3922026"/>
              <a:gd name="connsiteX527" fmla="*/ 9813676 w 11855435"/>
              <a:gd name="connsiteY527" fmla="*/ 515032 h 3922026"/>
              <a:gd name="connsiteX528" fmla="*/ 9753061 w 11855435"/>
              <a:gd name="connsiteY528" fmla="*/ 527451 h 3922026"/>
              <a:gd name="connsiteX529" fmla="*/ 9743883 w 11855435"/>
              <a:gd name="connsiteY529" fmla="*/ 526419 h 3922026"/>
              <a:gd name="connsiteX530" fmla="*/ 9741697 w 11855435"/>
              <a:gd name="connsiteY530" fmla="*/ 529779 h 3922026"/>
              <a:gd name="connsiteX531" fmla="*/ 9753061 w 11855435"/>
              <a:gd name="connsiteY531" fmla="*/ 527451 h 3922026"/>
              <a:gd name="connsiteX532" fmla="*/ 9755412 w 11855435"/>
              <a:gd name="connsiteY532" fmla="*/ 527715 h 3922026"/>
              <a:gd name="connsiteX533" fmla="*/ 9747924 w 11855435"/>
              <a:gd name="connsiteY533" fmla="*/ 532881 h 3922026"/>
              <a:gd name="connsiteX534" fmla="*/ 9745738 w 11855435"/>
              <a:gd name="connsiteY534" fmla="*/ 536241 h 3922026"/>
              <a:gd name="connsiteX535" fmla="*/ 9784995 w 11855435"/>
              <a:gd name="connsiteY535" fmla="*/ 532491 h 3922026"/>
              <a:gd name="connsiteX536" fmla="*/ 9793136 w 11855435"/>
              <a:gd name="connsiteY536" fmla="*/ 530331 h 3922026"/>
              <a:gd name="connsiteX537" fmla="*/ 9868335 w 11855435"/>
              <a:gd name="connsiteY537" fmla="*/ 510963 h 3922026"/>
              <a:gd name="connsiteX538" fmla="*/ 9937459 w 11855435"/>
              <a:gd name="connsiteY538" fmla="*/ 489573 h 3922026"/>
              <a:gd name="connsiteX539" fmla="*/ 9937615 w 11855435"/>
              <a:gd name="connsiteY539" fmla="*/ 489573 h 3922026"/>
              <a:gd name="connsiteX540" fmla="*/ 9942936 w 11855435"/>
              <a:gd name="connsiteY540" fmla="*/ 487880 h 3922026"/>
              <a:gd name="connsiteX541" fmla="*/ 9937459 w 11855435"/>
              <a:gd name="connsiteY541" fmla="*/ 489573 h 3922026"/>
              <a:gd name="connsiteX542" fmla="*/ 9929231 w 11855435"/>
              <a:gd name="connsiteY542" fmla="*/ 489636 h 3922026"/>
              <a:gd name="connsiteX543" fmla="*/ 9942133 w 11855435"/>
              <a:gd name="connsiteY543" fmla="*/ 482929 h 3922026"/>
              <a:gd name="connsiteX544" fmla="*/ 9947454 w 11855435"/>
              <a:gd name="connsiteY544" fmla="*/ 481235 h 3922026"/>
              <a:gd name="connsiteX545" fmla="*/ 9944392 w 11855435"/>
              <a:gd name="connsiteY545" fmla="*/ 479606 h 3922026"/>
              <a:gd name="connsiteX546" fmla="*/ 8693798 w 11855435"/>
              <a:gd name="connsiteY546" fmla="*/ 448015 h 3922026"/>
              <a:gd name="connsiteX547" fmla="*/ 8678573 w 11855435"/>
              <a:gd name="connsiteY547" fmla="*/ 451252 h 3922026"/>
              <a:gd name="connsiteX548" fmla="*/ 8720048 w 11855435"/>
              <a:gd name="connsiteY548" fmla="*/ 457824 h 3922026"/>
              <a:gd name="connsiteX549" fmla="*/ 8816547 w 11855435"/>
              <a:gd name="connsiteY549" fmla="*/ 482421 h 3922026"/>
              <a:gd name="connsiteX550" fmla="*/ 8889989 w 11855435"/>
              <a:gd name="connsiteY550" fmla="*/ 484883 h 3922026"/>
              <a:gd name="connsiteX551" fmla="*/ 8900786 w 11855435"/>
              <a:gd name="connsiteY551" fmla="*/ 488367 h 3922026"/>
              <a:gd name="connsiteX552" fmla="*/ 8961159 w 11855435"/>
              <a:gd name="connsiteY552" fmla="*/ 488235 h 3922026"/>
              <a:gd name="connsiteX553" fmla="*/ 9035340 w 11855435"/>
              <a:gd name="connsiteY553" fmla="*/ 488663 h 3922026"/>
              <a:gd name="connsiteX554" fmla="*/ 9090500 w 11855435"/>
              <a:gd name="connsiteY554" fmla="*/ 486084 h 3922026"/>
              <a:gd name="connsiteX555" fmla="*/ 9048641 w 11855435"/>
              <a:gd name="connsiteY555" fmla="*/ 477644 h 3922026"/>
              <a:gd name="connsiteX556" fmla="*/ 9035246 w 11855435"/>
              <a:gd name="connsiteY556" fmla="*/ 476237 h 3922026"/>
              <a:gd name="connsiteX557" fmla="*/ 8976158 w 11855435"/>
              <a:gd name="connsiteY557" fmla="*/ 474430 h 3922026"/>
              <a:gd name="connsiteX558" fmla="*/ 8974574 w 11855435"/>
              <a:gd name="connsiteY558" fmla="*/ 469863 h 3922026"/>
              <a:gd name="connsiteX559" fmla="*/ 8935477 w 11855435"/>
              <a:gd name="connsiteY559" fmla="*/ 465754 h 3922026"/>
              <a:gd name="connsiteX560" fmla="*/ 8857355 w 11855435"/>
              <a:gd name="connsiteY560" fmla="*/ 454517 h 3922026"/>
              <a:gd name="connsiteX561" fmla="*/ 8852374 w 11855435"/>
              <a:gd name="connsiteY561" fmla="*/ 472955 h 3922026"/>
              <a:gd name="connsiteX562" fmla="*/ 8829336 w 11855435"/>
              <a:gd name="connsiteY562" fmla="*/ 466448 h 3922026"/>
              <a:gd name="connsiteX563" fmla="*/ 8832999 w 11855435"/>
              <a:gd name="connsiteY563" fmla="*/ 458460 h 3922026"/>
              <a:gd name="connsiteX564" fmla="*/ 8693798 w 11855435"/>
              <a:gd name="connsiteY564" fmla="*/ 448015 h 3922026"/>
              <a:gd name="connsiteX565" fmla="*/ 8657018 w 11855435"/>
              <a:gd name="connsiteY565" fmla="*/ 414762 h 3922026"/>
              <a:gd name="connsiteX566" fmla="*/ 8637797 w 11855435"/>
              <a:gd name="connsiteY566" fmla="*/ 425774 h 3922026"/>
              <a:gd name="connsiteX567" fmla="*/ 8634800 w 11855435"/>
              <a:gd name="connsiteY567" fmla="*/ 428226 h 3922026"/>
              <a:gd name="connsiteX568" fmla="*/ 8704200 w 11855435"/>
              <a:gd name="connsiteY568" fmla="*/ 428628 h 3922026"/>
              <a:gd name="connsiteX569" fmla="*/ 8773396 w 11855435"/>
              <a:gd name="connsiteY569" fmla="*/ 425393 h 3922026"/>
              <a:gd name="connsiteX570" fmla="*/ 8773538 w 11855435"/>
              <a:gd name="connsiteY570" fmla="*/ 425433 h 3922026"/>
              <a:gd name="connsiteX571" fmla="*/ 8778880 w 11855435"/>
              <a:gd name="connsiteY571" fmla="*/ 425137 h 3922026"/>
              <a:gd name="connsiteX572" fmla="*/ 8773396 w 11855435"/>
              <a:gd name="connsiteY572" fmla="*/ 425393 h 3922026"/>
              <a:gd name="connsiteX573" fmla="*/ 8765859 w 11855435"/>
              <a:gd name="connsiteY573" fmla="*/ 423265 h 3922026"/>
              <a:gd name="connsiteX574" fmla="*/ 8779539 w 11855435"/>
              <a:gd name="connsiteY574" fmla="*/ 419913 h 3922026"/>
              <a:gd name="connsiteX575" fmla="*/ 8784880 w 11855435"/>
              <a:gd name="connsiteY575" fmla="*/ 419617 h 3922026"/>
              <a:gd name="connsiteX576" fmla="*/ 8782540 w 11855435"/>
              <a:gd name="connsiteY576" fmla="*/ 417150 h 3922026"/>
              <a:gd name="connsiteX577" fmla="*/ 8716659 w 11855435"/>
              <a:gd name="connsiteY577" fmla="*/ 416586 h 3922026"/>
              <a:gd name="connsiteX578" fmla="*/ 8449743 w 11855435"/>
              <a:gd name="connsiteY578" fmla="*/ 381156 h 3922026"/>
              <a:gd name="connsiteX579" fmla="*/ 8466478 w 11855435"/>
              <a:gd name="connsiteY579" fmla="*/ 383228 h 3922026"/>
              <a:gd name="connsiteX580" fmla="*/ 8519189 w 11855435"/>
              <a:gd name="connsiteY580" fmla="*/ 385056 h 3922026"/>
              <a:gd name="connsiteX581" fmla="*/ 8532041 w 11855435"/>
              <a:gd name="connsiteY581" fmla="*/ 384423 h 3922026"/>
              <a:gd name="connsiteX582" fmla="*/ 8497916 w 11855435"/>
              <a:gd name="connsiteY582" fmla="*/ 381195 h 3922026"/>
              <a:gd name="connsiteX583" fmla="*/ 10822559 w 11855435"/>
              <a:gd name="connsiteY583" fmla="*/ 364505 h 3922026"/>
              <a:gd name="connsiteX584" fmla="*/ 10820788 w 11855435"/>
              <a:gd name="connsiteY584" fmla="*/ 365425 h 3922026"/>
              <a:gd name="connsiteX585" fmla="*/ 10822581 w 11855435"/>
              <a:gd name="connsiteY585" fmla="*/ 365283 h 3922026"/>
              <a:gd name="connsiteX586" fmla="*/ 8321347 w 11855435"/>
              <a:gd name="connsiteY586" fmla="*/ 359134 h 3922026"/>
              <a:gd name="connsiteX587" fmla="*/ 8293192 w 11855435"/>
              <a:gd name="connsiteY587" fmla="*/ 363492 h 3922026"/>
              <a:gd name="connsiteX588" fmla="*/ 8315604 w 11855435"/>
              <a:gd name="connsiteY588" fmla="*/ 362938 h 3922026"/>
              <a:gd name="connsiteX589" fmla="*/ 8348020 w 11855435"/>
              <a:gd name="connsiteY589" fmla="*/ 367475 h 3922026"/>
              <a:gd name="connsiteX590" fmla="*/ 8362643 w 11855435"/>
              <a:gd name="connsiteY590" fmla="*/ 366504 h 3922026"/>
              <a:gd name="connsiteX591" fmla="*/ 8406825 w 11855435"/>
              <a:gd name="connsiteY591" fmla="*/ 370494 h 3922026"/>
              <a:gd name="connsiteX592" fmla="*/ 8401090 w 11855435"/>
              <a:gd name="connsiteY592" fmla="*/ 366368 h 3922026"/>
              <a:gd name="connsiteX593" fmla="*/ 8409136 w 11855435"/>
              <a:gd name="connsiteY593" fmla="*/ 363453 h 3922026"/>
              <a:gd name="connsiteX594" fmla="*/ 8374651 w 11855435"/>
              <a:gd name="connsiteY594" fmla="*/ 363518 h 3922026"/>
              <a:gd name="connsiteX595" fmla="*/ 8348919 w 11855435"/>
              <a:gd name="connsiteY595" fmla="*/ 360410 h 3922026"/>
              <a:gd name="connsiteX596" fmla="*/ 8321347 w 11855435"/>
              <a:gd name="connsiteY596" fmla="*/ 359134 h 3922026"/>
              <a:gd name="connsiteX597" fmla="*/ 8248996 w 11855435"/>
              <a:gd name="connsiteY597" fmla="*/ 356291 h 3922026"/>
              <a:gd name="connsiteX598" fmla="*/ 8216853 w 11855435"/>
              <a:gd name="connsiteY598" fmla="*/ 366624 h 3922026"/>
              <a:gd name="connsiteX599" fmla="*/ 8187211 w 11855435"/>
              <a:gd name="connsiteY599" fmla="*/ 365785 h 3922026"/>
              <a:gd name="connsiteX600" fmla="*/ 8191332 w 11855435"/>
              <a:gd name="connsiteY600" fmla="*/ 368998 h 3922026"/>
              <a:gd name="connsiteX601" fmla="*/ 8219090 w 11855435"/>
              <a:gd name="connsiteY601" fmla="*/ 372528 h 3922026"/>
              <a:gd name="connsiteX602" fmla="*/ 8250952 w 11855435"/>
              <a:gd name="connsiteY602" fmla="*/ 368841 h 3922026"/>
              <a:gd name="connsiteX603" fmla="*/ 8281485 w 11855435"/>
              <a:gd name="connsiteY603" fmla="*/ 364117 h 3922026"/>
              <a:gd name="connsiteX604" fmla="*/ 8269595 w 11855435"/>
              <a:gd name="connsiteY604" fmla="*/ 359915 h 3922026"/>
              <a:gd name="connsiteX605" fmla="*/ 8248996 w 11855435"/>
              <a:gd name="connsiteY605" fmla="*/ 356291 h 3922026"/>
              <a:gd name="connsiteX606" fmla="*/ 8417339 w 11855435"/>
              <a:gd name="connsiteY606" fmla="*/ 353515 h 3922026"/>
              <a:gd name="connsiteX607" fmla="*/ 8418423 w 11855435"/>
              <a:gd name="connsiteY607" fmla="*/ 357966 h 3922026"/>
              <a:gd name="connsiteX608" fmla="*/ 8409416 w 11855435"/>
              <a:gd name="connsiteY608" fmla="*/ 363351 h 3922026"/>
              <a:gd name="connsiteX609" fmla="*/ 8411145 w 11855435"/>
              <a:gd name="connsiteY609" fmla="*/ 362724 h 3922026"/>
              <a:gd name="connsiteX610" fmla="*/ 8525825 w 11855435"/>
              <a:gd name="connsiteY610" fmla="*/ 371514 h 3922026"/>
              <a:gd name="connsiteX611" fmla="*/ 8560447 w 11855435"/>
              <a:gd name="connsiteY611" fmla="*/ 368127 h 3922026"/>
              <a:gd name="connsiteX612" fmla="*/ 8504226 w 11855435"/>
              <a:gd name="connsiteY612" fmla="*/ 359076 h 3922026"/>
              <a:gd name="connsiteX613" fmla="*/ 8417339 w 11855435"/>
              <a:gd name="connsiteY613" fmla="*/ 353515 h 3922026"/>
              <a:gd name="connsiteX614" fmla="*/ 10686688 w 11855435"/>
              <a:gd name="connsiteY614" fmla="*/ 353502 h 3922026"/>
              <a:gd name="connsiteX615" fmla="*/ 10666500 w 11855435"/>
              <a:gd name="connsiteY615" fmla="*/ 353688 h 3922026"/>
              <a:gd name="connsiteX616" fmla="*/ 10640328 w 11855435"/>
              <a:gd name="connsiteY616" fmla="*/ 364222 h 3922026"/>
              <a:gd name="connsiteX617" fmla="*/ 10611244 w 11855435"/>
              <a:gd name="connsiteY617" fmla="*/ 372217 h 3922026"/>
              <a:gd name="connsiteX618" fmla="*/ 10619821 w 11855435"/>
              <a:gd name="connsiteY618" fmla="*/ 373964 h 3922026"/>
              <a:gd name="connsiteX619" fmla="*/ 10587484 w 11855435"/>
              <a:gd name="connsiteY619" fmla="*/ 386717 h 3922026"/>
              <a:gd name="connsiteX620" fmla="*/ 10587653 w 11855435"/>
              <a:gd name="connsiteY620" fmla="*/ 393009 h 3922026"/>
              <a:gd name="connsiteX621" fmla="*/ 10620160 w 11855435"/>
              <a:gd name="connsiteY621" fmla="*/ 386547 h 3922026"/>
              <a:gd name="connsiteX622" fmla="*/ 10655829 w 11855435"/>
              <a:gd name="connsiteY622" fmla="*/ 380913 h 3922026"/>
              <a:gd name="connsiteX623" fmla="*/ 10690892 w 11855435"/>
              <a:gd name="connsiteY623" fmla="*/ 366240 h 3922026"/>
              <a:gd name="connsiteX624" fmla="*/ 10654535 w 11855435"/>
              <a:gd name="connsiteY624" fmla="*/ 374386 h 3922026"/>
              <a:gd name="connsiteX625" fmla="*/ 10686688 w 11855435"/>
              <a:gd name="connsiteY625" fmla="*/ 353502 h 3922026"/>
              <a:gd name="connsiteX626" fmla="*/ 10938589 w 11855435"/>
              <a:gd name="connsiteY626" fmla="*/ 344555 h 3922026"/>
              <a:gd name="connsiteX627" fmla="*/ 10923870 w 11855435"/>
              <a:gd name="connsiteY627" fmla="*/ 348323 h 3922026"/>
              <a:gd name="connsiteX628" fmla="*/ 10926509 w 11855435"/>
              <a:gd name="connsiteY628" fmla="*/ 350615 h 3922026"/>
              <a:gd name="connsiteX629" fmla="*/ 10607230 w 11855435"/>
              <a:gd name="connsiteY629" fmla="*/ 343499 h 3922026"/>
              <a:gd name="connsiteX630" fmla="*/ 10591911 w 11855435"/>
              <a:gd name="connsiteY630" fmla="*/ 344227 h 3922026"/>
              <a:gd name="connsiteX631" fmla="*/ 10502438 w 11855435"/>
              <a:gd name="connsiteY631" fmla="*/ 356508 h 3922026"/>
              <a:gd name="connsiteX632" fmla="*/ 10496333 w 11855435"/>
              <a:gd name="connsiteY632" fmla="*/ 367498 h 3922026"/>
              <a:gd name="connsiteX633" fmla="*/ 10495780 w 11855435"/>
              <a:gd name="connsiteY633" fmla="*/ 367608 h 3922026"/>
              <a:gd name="connsiteX634" fmla="*/ 10499493 w 11855435"/>
              <a:gd name="connsiteY634" fmla="*/ 369520 h 3922026"/>
              <a:gd name="connsiteX635" fmla="*/ 10503062 w 11855435"/>
              <a:gd name="connsiteY635" fmla="*/ 368417 h 3922026"/>
              <a:gd name="connsiteX636" fmla="*/ 10503682 w 11855435"/>
              <a:gd name="connsiteY636" fmla="*/ 369601 h 3922026"/>
              <a:gd name="connsiteX637" fmla="*/ 10500813 w 11855435"/>
              <a:gd name="connsiteY637" fmla="*/ 370200 h 3922026"/>
              <a:gd name="connsiteX638" fmla="*/ 10502131 w 11855435"/>
              <a:gd name="connsiteY638" fmla="*/ 370880 h 3922026"/>
              <a:gd name="connsiteX639" fmla="*/ 10511097 w 11855435"/>
              <a:gd name="connsiteY639" fmla="*/ 368930 h 3922026"/>
              <a:gd name="connsiteX640" fmla="*/ 10525677 w 11855435"/>
              <a:gd name="connsiteY640" fmla="*/ 368024 h 3922026"/>
              <a:gd name="connsiteX641" fmla="*/ 10600015 w 11855435"/>
              <a:gd name="connsiteY641" fmla="*/ 345378 h 3922026"/>
              <a:gd name="connsiteX642" fmla="*/ 2775438 w 11855435"/>
              <a:gd name="connsiteY642" fmla="*/ 319955 h 3922026"/>
              <a:gd name="connsiteX643" fmla="*/ 2773142 w 11855435"/>
              <a:gd name="connsiteY643" fmla="*/ 322057 h 3922026"/>
              <a:gd name="connsiteX644" fmla="*/ 2781517 w 11855435"/>
              <a:gd name="connsiteY644" fmla="*/ 322793 h 3922026"/>
              <a:gd name="connsiteX645" fmla="*/ 2783076 w 11855435"/>
              <a:gd name="connsiteY645" fmla="*/ 323521 h 3922026"/>
              <a:gd name="connsiteX646" fmla="*/ 2776702 w 11855435"/>
              <a:gd name="connsiteY646" fmla="*/ 325837 h 3922026"/>
              <a:gd name="connsiteX647" fmla="*/ 2774403 w 11855435"/>
              <a:gd name="connsiteY647" fmla="*/ 327940 h 3922026"/>
              <a:gd name="connsiteX648" fmla="*/ 2824184 w 11855435"/>
              <a:gd name="connsiteY648" fmla="*/ 338367 h 3922026"/>
              <a:gd name="connsiteX649" fmla="*/ 2835352 w 11855435"/>
              <a:gd name="connsiteY649" fmla="*/ 339125 h 3922026"/>
              <a:gd name="connsiteX650" fmla="*/ 2839153 w 11855435"/>
              <a:gd name="connsiteY650" fmla="*/ 340648 h 3922026"/>
              <a:gd name="connsiteX651" fmla="*/ 2865515 w 11855435"/>
              <a:gd name="connsiteY651" fmla="*/ 344075 h 3922026"/>
              <a:gd name="connsiteX652" fmla="*/ 2873719 w 11855435"/>
              <a:gd name="connsiteY652" fmla="*/ 337831 h 3922026"/>
              <a:gd name="connsiteX653" fmla="*/ 2880797 w 11855435"/>
              <a:gd name="connsiteY653" fmla="*/ 330746 h 3922026"/>
              <a:gd name="connsiteX654" fmla="*/ 2873520 w 11855435"/>
              <a:gd name="connsiteY654" fmla="*/ 328705 h 3922026"/>
              <a:gd name="connsiteX655" fmla="*/ 2826196 w 11855435"/>
              <a:gd name="connsiteY655" fmla="*/ 326719 h 3922026"/>
              <a:gd name="connsiteX656" fmla="*/ 2781517 w 11855435"/>
              <a:gd name="connsiteY656" fmla="*/ 322793 h 3922026"/>
              <a:gd name="connsiteX657" fmla="*/ 11085230 w 11855435"/>
              <a:gd name="connsiteY657" fmla="*/ 296299 h 3922026"/>
              <a:gd name="connsiteX658" fmla="*/ 11026503 w 11855435"/>
              <a:gd name="connsiteY658" fmla="*/ 299757 h 3922026"/>
              <a:gd name="connsiteX659" fmla="*/ 11003765 w 11855435"/>
              <a:gd name="connsiteY659" fmla="*/ 305483 h 3922026"/>
              <a:gd name="connsiteX660" fmla="*/ 11006822 w 11855435"/>
              <a:gd name="connsiteY660" fmla="*/ 308389 h 3922026"/>
              <a:gd name="connsiteX661" fmla="*/ 10950888 w 11855435"/>
              <a:gd name="connsiteY661" fmla="*/ 323091 h 3922026"/>
              <a:gd name="connsiteX662" fmla="*/ 10933384 w 11855435"/>
              <a:gd name="connsiteY662" fmla="*/ 319023 h 3922026"/>
              <a:gd name="connsiteX663" fmla="*/ 10936481 w 11855435"/>
              <a:gd name="connsiteY663" fmla="*/ 312110 h 3922026"/>
              <a:gd name="connsiteX664" fmla="*/ 10927459 w 11855435"/>
              <a:gd name="connsiteY664" fmla="*/ 312164 h 3922026"/>
              <a:gd name="connsiteX665" fmla="*/ 10926711 w 11855435"/>
              <a:gd name="connsiteY665" fmla="*/ 320407 h 3922026"/>
              <a:gd name="connsiteX666" fmla="*/ 10870630 w 11855435"/>
              <a:gd name="connsiteY666" fmla="*/ 327100 h 3922026"/>
              <a:gd name="connsiteX667" fmla="*/ 10869294 w 11855435"/>
              <a:gd name="connsiteY667" fmla="*/ 320992 h 3922026"/>
              <a:gd name="connsiteX668" fmla="*/ 10857934 w 11855435"/>
              <a:gd name="connsiteY668" fmla="*/ 325231 h 3922026"/>
              <a:gd name="connsiteX669" fmla="*/ 10861435 w 11855435"/>
              <a:gd name="connsiteY669" fmla="*/ 326045 h 3922026"/>
              <a:gd name="connsiteX670" fmla="*/ 10864934 w 11855435"/>
              <a:gd name="connsiteY670" fmla="*/ 326860 h 3922026"/>
              <a:gd name="connsiteX671" fmla="*/ 10859949 w 11855435"/>
              <a:gd name="connsiteY671" fmla="*/ 329658 h 3922026"/>
              <a:gd name="connsiteX672" fmla="*/ 10851458 w 11855435"/>
              <a:gd name="connsiteY672" fmla="*/ 331639 h 3922026"/>
              <a:gd name="connsiteX673" fmla="*/ 10854958 w 11855435"/>
              <a:gd name="connsiteY673" fmla="*/ 332455 h 3922026"/>
              <a:gd name="connsiteX674" fmla="*/ 10829486 w 11855435"/>
              <a:gd name="connsiteY674" fmla="*/ 338407 h 3922026"/>
              <a:gd name="connsiteX675" fmla="*/ 10827998 w 11855435"/>
              <a:gd name="connsiteY675" fmla="*/ 342018 h 3922026"/>
              <a:gd name="connsiteX676" fmla="*/ 10823007 w 11855435"/>
              <a:gd name="connsiteY676" fmla="*/ 344816 h 3922026"/>
              <a:gd name="connsiteX677" fmla="*/ 10819506 w 11855435"/>
              <a:gd name="connsiteY677" fmla="*/ 344003 h 3922026"/>
              <a:gd name="connsiteX678" fmla="*/ 10816005 w 11855435"/>
              <a:gd name="connsiteY678" fmla="*/ 343189 h 3922026"/>
              <a:gd name="connsiteX679" fmla="*/ 10820994 w 11855435"/>
              <a:gd name="connsiteY679" fmla="*/ 340392 h 3922026"/>
              <a:gd name="connsiteX680" fmla="*/ 10817494 w 11855435"/>
              <a:gd name="connsiteY680" fmla="*/ 339577 h 3922026"/>
              <a:gd name="connsiteX681" fmla="*/ 10813027 w 11855435"/>
              <a:gd name="connsiteY681" fmla="*/ 350412 h 3922026"/>
              <a:gd name="connsiteX682" fmla="*/ 10805061 w 11855435"/>
              <a:gd name="connsiteY682" fmla="*/ 360433 h 3922026"/>
              <a:gd name="connsiteX683" fmla="*/ 10820183 w 11855435"/>
              <a:gd name="connsiteY683" fmla="*/ 360979 h 3922026"/>
              <a:gd name="connsiteX684" fmla="*/ 10822462 w 11855435"/>
              <a:gd name="connsiteY684" fmla="*/ 360968 h 3922026"/>
              <a:gd name="connsiteX685" fmla="*/ 10822073 w 11855435"/>
              <a:gd name="connsiteY685" fmla="*/ 346407 h 3922026"/>
              <a:gd name="connsiteX686" fmla="*/ 10854738 w 11855435"/>
              <a:gd name="connsiteY686" fmla="*/ 345906 h 3922026"/>
              <a:gd name="connsiteX687" fmla="*/ 10855246 w 11855435"/>
              <a:gd name="connsiteY687" fmla="*/ 364782 h 3922026"/>
              <a:gd name="connsiteX688" fmla="*/ 10876235 w 11855435"/>
              <a:gd name="connsiteY688" fmla="*/ 359555 h 3922026"/>
              <a:gd name="connsiteX689" fmla="*/ 10872298 w 11855435"/>
              <a:gd name="connsiteY689" fmla="*/ 354727 h 3922026"/>
              <a:gd name="connsiteX690" fmla="*/ 10880333 w 11855435"/>
              <a:gd name="connsiteY690" fmla="*/ 348721 h 3922026"/>
              <a:gd name="connsiteX691" fmla="*/ 10895723 w 11855435"/>
              <a:gd name="connsiteY691" fmla="*/ 348045 h 3922026"/>
              <a:gd name="connsiteX692" fmla="*/ 10898190 w 11855435"/>
              <a:gd name="connsiteY692" fmla="*/ 347276 h 3922026"/>
              <a:gd name="connsiteX693" fmla="*/ 10913499 w 11855435"/>
              <a:gd name="connsiteY693" fmla="*/ 334224 h 3922026"/>
              <a:gd name="connsiteX694" fmla="*/ 10917730 w 11855435"/>
              <a:gd name="connsiteY694" fmla="*/ 341175 h 3922026"/>
              <a:gd name="connsiteX695" fmla="*/ 10918368 w 11855435"/>
              <a:gd name="connsiteY695" fmla="*/ 340976 h 3922026"/>
              <a:gd name="connsiteX696" fmla="*/ 10938175 w 11855435"/>
              <a:gd name="connsiteY696" fmla="*/ 331937 h 3922026"/>
              <a:gd name="connsiteX697" fmla="*/ 10974992 w 11855435"/>
              <a:gd name="connsiteY697" fmla="*/ 326395 h 3922026"/>
              <a:gd name="connsiteX698" fmla="*/ 11011623 w 11855435"/>
              <a:gd name="connsiteY698" fmla="*/ 311375 h 3922026"/>
              <a:gd name="connsiteX699" fmla="*/ 11058620 w 11855435"/>
              <a:gd name="connsiteY699" fmla="*/ 303428 h 3922026"/>
              <a:gd name="connsiteX700" fmla="*/ 11077112 w 11855435"/>
              <a:gd name="connsiteY700" fmla="*/ 298275 h 3922026"/>
              <a:gd name="connsiteX701" fmla="*/ 11085244 w 11855435"/>
              <a:gd name="connsiteY701" fmla="*/ 296460 h 3922026"/>
              <a:gd name="connsiteX702" fmla="*/ 10885337 w 11855435"/>
              <a:gd name="connsiteY702" fmla="*/ 294710 h 3922026"/>
              <a:gd name="connsiteX703" fmla="*/ 10780904 w 11855435"/>
              <a:gd name="connsiteY703" fmla="*/ 315574 h 3922026"/>
              <a:gd name="connsiteX704" fmla="*/ 10784145 w 11855435"/>
              <a:gd name="connsiteY704" fmla="*/ 316916 h 3922026"/>
              <a:gd name="connsiteX705" fmla="*/ 10787385 w 11855435"/>
              <a:gd name="connsiteY705" fmla="*/ 318260 h 3922026"/>
              <a:gd name="connsiteX706" fmla="*/ 10782151 w 11855435"/>
              <a:gd name="connsiteY706" fmla="*/ 320365 h 3922026"/>
              <a:gd name="connsiteX707" fmla="*/ 10773677 w 11855435"/>
              <a:gd name="connsiteY707" fmla="*/ 321130 h 3922026"/>
              <a:gd name="connsiteX708" fmla="*/ 10776917 w 11855435"/>
              <a:gd name="connsiteY708" fmla="*/ 322474 h 3922026"/>
              <a:gd name="connsiteX709" fmla="*/ 10772009 w 11855435"/>
              <a:gd name="connsiteY709" fmla="*/ 324073 h 3922026"/>
              <a:gd name="connsiteX710" fmla="*/ 10773850 w 11855435"/>
              <a:gd name="connsiteY710" fmla="*/ 324506 h 3922026"/>
              <a:gd name="connsiteX711" fmla="*/ 10731133 w 11855435"/>
              <a:gd name="connsiteY711" fmla="*/ 338586 h 3922026"/>
              <a:gd name="connsiteX712" fmla="*/ 10729651 w 11855435"/>
              <a:gd name="connsiteY712" fmla="*/ 340839 h 3922026"/>
              <a:gd name="connsiteX713" fmla="*/ 10724574 w 11855435"/>
              <a:gd name="connsiteY713" fmla="*/ 343545 h 3922026"/>
              <a:gd name="connsiteX714" fmla="*/ 10740773 w 11855435"/>
              <a:gd name="connsiteY714" fmla="*/ 350258 h 3922026"/>
              <a:gd name="connsiteX715" fmla="*/ 10706440 w 11855435"/>
              <a:gd name="connsiteY715" fmla="*/ 362755 h 3922026"/>
              <a:gd name="connsiteX716" fmla="*/ 10691366 w 11855435"/>
              <a:gd name="connsiteY716" fmla="*/ 366133 h 3922026"/>
              <a:gd name="connsiteX717" fmla="*/ 10702839 w 11855435"/>
              <a:gd name="connsiteY717" fmla="*/ 370748 h 3922026"/>
              <a:gd name="connsiteX718" fmla="*/ 10756047 w 11855435"/>
              <a:gd name="connsiteY718" fmla="*/ 349041 h 3922026"/>
              <a:gd name="connsiteX719" fmla="*/ 10799989 w 11855435"/>
              <a:gd name="connsiteY719" fmla="*/ 335509 h 3922026"/>
              <a:gd name="connsiteX720" fmla="*/ 10856448 w 11855435"/>
              <a:gd name="connsiteY720" fmla="*/ 317118 h 3922026"/>
              <a:gd name="connsiteX721" fmla="*/ 10862314 w 11855435"/>
              <a:gd name="connsiteY721" fmla="*/ 307619 h 3922026"/>
              <a:gd name="connsiteX722" fmla="*/ 10885337 w 11855435"/>
              <a:gd name="connsiteY722" fmla="*/ 294710 h 3922026"/>
              <a:gd name="connsiteX723" fmla="*/ 8592293 w 11855435"/>
              <a:gd name="connsiteY723" fmla="*/ 57269 h 3922026"/>
              <a:gd name="connsiteX724" fmla="*/ 8590961 w 11855435"/>
              <a:gd name="connsiteY724" fmla="*/ 58251 h 3922026"/>
              <a:gd name="connsiteX725" fmla="*/ 8595231 w 11855435"/>
              <a:gd name="connsiteY725" fmla="*/ 59211 h 3922026"/>
              <a:gd name="connsiteX726" fmla="*/ 8595985 w 11855435"/>
              <a:gd name="connsiteY726" fmla="*/ 59707 h 3922026"/>
              <a:gd name="connsiteX727" fmla="*/ 8592531 w 11855435"/>
              <a:gd name="connsiteY727" fmla="*/ 60533 h 3922026"/>
              <a:gd name="connsiteX728" fmla="*/ 8591196 w 11855435"/>
              <a:gd name="connsiteY728" fmla="*/ 61518 h 3922026"/>
              <a:gd name="connsiteX729" fmla="*/ 8600163 w 11855435"/>
              <a:gd name="connsiteY729" fmla="*/ 64343 h 3922026"/>
              <a:gd name="connsiteX730" fmla="*/ 8612290 w 11855435"/>
              <a:gd name="connsiteY730" fmla="*/ 63037 h 3922026"/>
              <a:gd name="connsiteX731" fmla="*/ 8595231 w 11855435"/>
              <a:gd name="connsiteY731" fmla="*/ 59211 h 3922026"/>
              <a:gd name="connsiteX732" fmla="*/ 8335730 w 11855435"/>
              <a:gd name="connsiteY732" fmla="*/ 34972 h 3922026"/>
              <a:gd name="connsiteX733" fmla="*/ 8314782 w 11855435"/>
              <a:gd name="connsiteY733" fmla="*/ 36660 h 3922026"/>
              <a:gd name="connsiteX734" fmla="*/ 8299953 w 11855435"/>
              <a:gd name="connsiteY734" fmla="*/ 35561 h 3922026"/>
              <a:gd name="connsiteX735" fmla="*/ 8293303 w 11855435"/>
              <a:gd name="connsiteY735" fmla="*/ 36139 h 3922026"/>
              <a:gd name="connsiteX736" fmla="*/ 8342786 w 11855435"/>
              <a:gd name="connsiteY736" fmla="*/ 39461 h 3922026"/>
              <a:gd name="connsiteX737" fmla="*/ 8425440 w 11855435"/>
              <a:gd name="connsiteY737" fmla="*/ 53780 h 3922026"/>
              <a:gd name="connsiteX738" fmla="*/ 8460017 w 11855435"/>
              <a:gd name="connsiteY738" fmla="*/ 46907 h 3922026"/>
              <a:gd name="connsiteX739" fmla="*/ 8452478 w 11855435"/>
              <a:gd name="connsiteY739" fmla="*/ 46886 h 3922026"/>
              <a:gd name="connsiteX740" fmla="*/ 8419918 w 11855435"/>
              <a:gd name="connsiteY740" fmla="*/ 43386 h 3922026"/>
              <a:gd name="connsiteX741" fmla="*/ 8429961 w 11855435"/>
              <a:gd name="connsiteY741" fmla="*/ 46296 h 3922026"/>
              <a:gd name="connsiteX742" fmla="*/ 8425960 w 11855435"/>
              <a:gd name="connsiteY742" fmla="*/ 49245 h 3922026"/>
              <a:gd name="connsiteX743" fmla="*/ 8401323 w 11855435"/>
              <a:gd name="connsiteY743" fmla="*/ 48497 h 3922026"/>
              <a:gd name="connsiteX744" fmla="*/ 8397635 w 11855435"/>
              <a:gd name="connsiteY744" fmla="*/ 46060 h 3922026"/>
              <a:gd name="connsiteX745" fmla="*/ 8401401 w 11855435"/>
              <a:gd name="connsiteY745" fmla="*/ 39848 h 3922026"/>
              <a:gd name="connsiteX746" fmla="*/ 8371194 w 11855435"/>
              <a:gd name="connsiteY746" fmla="*/ 39768 h 3922026"/>
              <a:gd name="connsiteX747" fmla="*/ 8337299 w 11855435"/>
              <a:gd name="connsiteY747" fmla="*/ 37252 h 3922026"/>
              <a:gd name="connsiteX748" fmla="*/ 8335730 w 11855435"/>
              <a:gd name="connsiteY748" fmla="*/ 34972 h 3922026"/>
              <a:gd name="connsiteX749" fmla="*/ 8238040 w 11855435"/>
              <a:gd name="connsiteY749" fmla="*/ 25375 h 3922026"/>
              <a:gd name="connsiteX750" fmla="*/ 8217001 w 11855435"/>
              <a:gd name="connsiteY750" fmla="*/ 29638 h 3922026"/>
              <a:gd name="connsiteX751" fmla="*/ 8201803 w 11855435"/>
              <a:gd name="connsiteY751" fmla="*/ 30431 h 3922026"/>
              <a:gd name="connsiteX752" fmla="*/ 8162320 w 11855435"/>
              <a:gd name="connsiteY752" fmla="*/ 38692 h 3922026"/>
              <a:gd name="connsiteX753" fmla="*/ 8155054 w 11855435"/>
              <a:gd name="connsiteY753" fmla="*/ 39976 h 3922026"/>
              <a:gd name="connsiteX754" fmla="*/ 8184770 w 11855435"/>
              <a:gd name="connsiteY754" fmla="*/ 35394 h 3922026"/>
              <a:gd name="connsiteX755" fmla="*/ 8240419 w 11855435"/>
              <a:gd name="connsiteY755" fmla="*/ 32590 h 3922026"/>
              <a:gd name="connsiteX756" fmla="*/ 8242549 w 11855435"/>
              <a:gd name="connsiteY756" fmla="*/ 32733 h 3922026"/>
              <a:gd name="connsiteX757" fmla="*/ 8242522 w 11855435"/>
              <a:gd name="connsiteY757" fmla="*/ 28029 h 3922026"/>
              <a:gd name="connsiteX758" fmla="*/ 8264254 w 11855435"/>
              <a:gd name="connsiteY758" fmla="*/ 27499 h 3922026"/>
              <a:gd name="connsiteX759" fmla="*/ 8270197 w 11855435"/>
              <a:gd name="connsiteY759" fmla="*/ 25911 h 3922026"/>
              <a:gd name="connsiteX760" fmla="*/ 8271869 w 11855435"/>
              <a:gd name="connsiteY760" fmla="*/ 25724 h 3922026"/>
              <a:gd name="connsiteX761" fmla="*/ 8239934 w 11855435"/>
              <a:gd name="connsiteY761" fmla="*/ 27388 h 3922026"/>
              <a:gd name="connsiteX762" fmla="*/ 8238040 w 11855435"/>
              <a:gd name="connsiteY762" fmla="*/ 25375 h 3922026"/>
              <a:gd name="connsiteX763" fmla="*/ 8305345 w 11855435"/>
              <a:gd name="connsiteY763" fmla="*/ 21868 h 3922026"/>
              <a:gd name="connsiteX764" fmla="*/ 8284324 w 11855435"/>
              <a:gd name="connsiteY764" fmla="*/ 24410 h 3922026"/>
              <a:gd name="connsiteX765" fmla="*/ 8305798 w 11855435"/>
              <a:gd name="connsiteY765" fmla="*/ 23988 h 3922026"/>
              <a:gd name="connsiteX766" fmla="*/ 8395058 w 11855435"/>
              <a:gd name="connsiteY766" fmla="*/ 430 h 3922026"/>
              <a:gd name="connsiteX767" fmla="*/ 8410265 w 11855435"/>
              <a:gd name="connsiteY767" fmla="*/ 2672 h 3922026"/>
              <a:gd name="connsiteX768" fmla="*/ 8490716 w 11855435"/>
              <a:gd name="connsiteY768" fmla="*/ 5870 h 3922026"/>
              <a:gd name="connsiteX769" fmla="*/ 8497899 w 11855435"/>
              <a:gd name="connsiteY769" fmla="*/ 8663 h 3922026"/>
              <a:gd name="connsiteX770" fmla="*/ 8529639 w 11855435"/>
              <a:gd name="connsiteY770" fmla="*/ 13344 h 3922026"/>
              <a:gd name="connsiteX771" fmla="*/ 8535204 w 11855435"/>
              <a:gd name="connsiteY771" fmla="*/ 11998 h 3922026"/>
              <a:gd name="connsiteX772" fmla="*/ 8549849 w 11855435"/>
              <a:gd name="connsiteY772" fmla="*/ 15456 h 3922026"/>
              <a:gd name="connsiteX773" fmla="*/ 8547952 w 11855435"/>
              <a:gd name="connsiteY773" fmla="*/ 13443 h 3922026"/>
              <a:gd name="connsiteX774" fmla="*/ 8559152 w 11855435"/>
              <a:gd name="connsiteY774" fmla="*/ 16051 h 3922026"/>
              <a:gd name="connsiteX775" fmla="*/ 8559893 w 11855435"/>
              <a:gd name="connsiteY775" fmla="*/ 21238 h 3922026"/>
              <a:gd name="connsiteX776" fmla="*/ 8553637 w 11855435"/>
              <a:gd name="connsiteY776" fmla="*/ 19482 h 3922026"/>
              <a:gd name="connsiteX777" fmla="*/ 8528440 w 11855435"/>
              <a:gd name="connsiteY777" fmla="*/ 18419 h 3922026"/>
              <a:gd name="connsiteX778" fmla="*/ 8504650 w 11855435"/>
              <a:gd name="connsiteY778" fmla="*/ 16327 h 3922026"/>
              <a:gd name="connsiteX779" fmla="*/ 8501414 w 11855435"/>
              <a:gd name="connsiteY779" fmla="*/ 14814 h 3922026"/>
              <a:gd name="connsiteX780" fmla="*/ 8500191 w 11855435"/>
              <a:gd name="connsiteY780" fmla="*/ 15933 h 3922026"/>
              <a:gd name="connsiteX781" fmla="*/ 8504650 w 11855435"/>
              <a:gd name="connsiteY781" fmla="*/ 16327 h 3922026"/>
              <a:gd name="connsiteX782" fmla="*/ 8505481 w 11855435"/>
              <a:gd name="connsiteY782" fmla="*/ 16714 h 3922026"/>
              <a:gd name="connsiteX783" fmla="*/ 8502086 w 11855435"/>
              <a:gd name="connsiteY783" fmla="*/ 17948 h 3922026"/>
              <a:gd name="connsiteX784" fmla="*/ 8500862 w 11855435"/>
              <a:gd name="connsiteY784" fmla="*/ 19065 h 3922026"/>
              <a:gd name="connsiteX785" fmla="*/ 8557822 w 11855435"/>
              <a:gd name="connsiteY785" fmla="*/ 28766 h 3922026"/>
              <a:gd name="connsiteX786" fmla="*/ 8561141 w 11855435"/>
              <a:gd name="connsiteY786" fmla="*/ 29965 h 3922026"/>
              <a:gd name="connsiteX787" fmla="*/ 8562160 w 11855435"/>
              <a:gd name="connsiteY787" fmla="*/ 37108 h 3922026"/>
              <a:gd name="connsiteX788" fmla="*/ 8532992 w 11855435"/>
              <a:gd name="connsiteY788" fmla="*/ 31117 h 3922026"/>
              <a:gd name="connsiteX789" fmla="*/ 8487008 w 11855435"/>
              <a:gd name="connsiteY789" fmla="*/ 26123 h 3922026"/>
              <a:gd name="connsiteX790" fmla="*/ 8455269 w 11855435"/>
              <a:gd name="connsiteY790" fmla="*/ 21444 h 3922026"/>
              <a:gd name="connsiteX791" fmla="*/ 8453218 w 11855435"/>
              <a:gd name="connsiteY791" fmla="*/ 28939 h 3922026"/>
              <a:gd name="connsiteX792" fmla="*/ 8443862 w 11855435"/>
              <a:gd name="connsiteY792" fmla="*/ 26260 h 3922026"/>
              <a:gd name="connsiteX793" fmla="*/ 8445362 w 11855435"/>
              <a:gd name="connsiteY793" fmla="*/ 23014 h 3922026"/>
              <a:gd name="connsiteX794" fmla="*/ 8388793 w 11855435"/>
              <a:gd name="connsiteY794" fmla="*/ 18573 h 3922026"/>
              <a:gd name="connsiteX795" fmla="*/ 8358122 w 11855435"/>
              <a:gd name="connsiteY795" fmla="*/ 22283 h 3922026"/>
              <a:gd name="connsiteX796" fmla="*/ 8324608 w 11855435"/>
              <a:gd name="connsiteY796" fmla="*/ 22974 h 3922026"/>
              <a:gd name="connsiteX797" fmla="*/ 8328464 w 11855435"/>
              <a:gd name="connsiteY797" fmla="*/ 23542 h 3922026"/>
              <a:gd name="connsiteX798" fmla="*/ 8336507 w 11855435"/>
              <a:gd name="connsiteY798" fmla="*/ 23385 h 3922026"/>
              <a:gd name="connsiteX799" fmla="*/ 8337143 w 11855435"/>
              <a:gd name="connsiteY799" fmla="*/ 25338 h 3922026"/>
              <a:gd name="connsiteX800" fmla="*/ 8384296 w 11855435"/>
              <a:gd name="connsiteY800" fmla="*/ 26674 h 3922026"/>
              <a:gd name="connsiteX801" fmla="*/ 8396457 w 11855435"/>
              <a:gd name="connsiteY801" fmla="*/ 29743 h 3922026"/>
              <a:gd name="connsiteX802" fmla="*/ 8458677 w 11855435"/>
              <a:gd name="connsiteY802" fmla="*/ 35443 h 3922026"/>
              <a:gd name="connsiteX803" fmla="*/ 8487854 w 11855435"/>
              <a:gd name="connsiteY803" fmla="*/ 39504 h 3922026"/>
              <a:gd name="connsiteX804" fmla="*/ 8494470 w 11855435"/>
              <a:gd name="connsiteY804" fmla="*/ 40057 h 3922026"/>
              <a:gd name="connsiteX805" fmla="*/ 8503581 w 11855435"/>
              <a:gd name="connsiteY805" fmla="*/ 38247 h 3922026"/>
              <a:gd name="connsiteX806" fmla="*/ 8515064 w 11855435"/>
              <a:gd name="connsiteY806" fmla="*/ 41774 h 3922026"/>
              <a:gd name="connsiteX807" fmla="*/ 8515272 w 11855435"/>
              <a:gd name="connsiteY807" fmla="*/ 41791 h 3922026"/>
              <a:gd name="connsiteX808" fmla="*/ 8515326 w 11855435"/>
              <a:gd name="connsiteY808" fmla="*/ 41816 h 3922026"/>
              <a:gd name="connsiteX809" fmla="*/ 8517446 w 11855435"/>
              <a:gd name="connsiteY809" fmla="*/ 41972 h 3922026"/>
              <a:gd name="connsiteX810" fmla="*/ 8515272 w 11855435"/>
              <a:gd name="connsiteY810" fmla="*/ 41791 h 3922026"/>
              <a:gd name="connsiteX811" fmla="*/ 8512422 w 11855435"/>
              <a:gd name="connsiteY811" fmla="*/ 40518 h 3922026"/>
              <a:gd name="connsiteX812" fmla="*/ 8517993 w 11855435"/>
              <a:gd name="connsiteY812" fmla="*/ 39850 h 3922026"/>
              <a:gd name="connsiteX813" fmla="*/ 8520111 w 11855435"/>
              <a:gd name="connsiteY813" fmla="*/ 40006 h 3922026"/>
              <a:gd name="connsiteX814" fmla="*/ 8519327 w 11855435"/>
              <a:gd name="connsiteY814" fmla="*/ 38866 h 3922026"/>
              <a:gd name="connsiteX815" fmla="*/ 8465347 w 11855435"/>
              <a:gd name="connsiteY815" fmla="*/ 30530 h 3922026"/>
              <a:gd name="connsiteX816" fmla="*/ 8468562 w 11855435"/>
              <a:gd name="connsiteY816" fmla="*/ 26440 h 3922026"/>
              <a:gd name="connsiteX817" fmla="*/ 8482842 w 11855435"/>
              <a:gd name="connsiteY817" fmla="*/ 29664 h 3922026"/>
              <a:gd name="connsiteX818" fmla="*/ 8505596 w 11855435"/>
              <a:gd name="connsiteY818" fmla="*/ 33519 h 3922026"/>
              <a:gd name="connsiteX819" fmla="*/ 8583113 w 11855435"/>
              <a:gd name="connsiteY819" fmla="*/ 46851 h 3922026"/>
              <a:gd name="connsiteX820" fmla="*/ 8589704 w 11855435"/>
              <a:gd name="connsiteY820" fmla="*/ 50586 h 3922026"/>
              <a:gd name="connsiteX821" fmla="*/ 8619835 w 11855435"/>
              <a:gd name="connsiteY821" fmla="*/ 59315 h 3922026"/>
              <a:gd name="connsiteX822" fmla="*/ 8625402 w 11855435"/>
              <a:gd name="connsiteY822" fmla="*/ 58647 h 3922026"/>
              <a:gd name="connsiteX823" fmla="*/ 8630913 w 11855435"/>
              <a:gd name="connsiteY823" fmla="*/ 61034 h 3922026"/>
              <a:gd name="connsiteX824" fmla="*/ 8647424 w 11855435"/>
              <a:gd name="connsiteY824" fmla="*/ 59256 h 3922026"/>
              <a:gd name="connsiteX825" fmla="*/ 8687984 w 11855435"/>
              <a:gd name="connsiteY825" fmla="*/ 95140 h 3922026"/>
              <a:gd name="connsiteX826" fmla="*/ 8688978 w 11855435"/>
              <a:gd name="connsiteY826" fmla="*/ 132230 h 3922026"/>
              <a:gd name="connsiteX827" fmla="*/ 8728871 w 11855435"/>
              <a:gd name="connsiteY827" fmla="*/ 143277 h 3922026"/>
              <a:gd name="connsiteX828" fmla="*/ 8625033 w 11855435"/>
              <a:gd name="connsiteY828" fmla="*/ 178902 h 3922026"/>
              <a:gd name="connsiteX829" fmla="*/ 8597678 w 11855435"/>
              <a:gd name="connsiteY829" fmla="*/ 195220 h 3922026"/>
              <a:gd name="connsiteX830" fmla="*/ 8605438 w 11855435"/>
              <a:gd name="connsiteY830" fmla="*/ 192517 h 3922026"/>
              <a:gd name="connsiteX831" fmla="*/ 8623402 w 11855435"/>
              <a:gd name="connsiteY831" fmla="*/ 186863 h 3922026"/>
              <a:gd name="connsiteX832" fmla="*/ 8626805 w 11855435"/>
              <a:gd name="connsiteY832" fmla="*/ 197775 h 3922026"/>
              <a:gd name="connsiteX833" fmla="*/ 8604953 w 11855435"/>
              <a:gd name="connsiteY833" fmla="*/ 204000 h 3922026"/>
              <a:gd name="connsiteX834" fmla="*/ 8599380 w 11855435"/>
              <a:gd name="connsiteY834" fmla="*/ 207022 h 3922026"/>
              <a:gd name="connsiteX835" fmla="*/ 8594628 w 11855435"/>
              <a:gd name="connsiteY835" fmla="*/ 208798 h 3922026"/>
              <a:gd name="connsiteX836" fmla="*/ 8594471 w 11855435"/>
              <a:gd name="connsiteY836" fmla="*/ 208741 h 3922026"/>
              <a:gd name="connsiteX837" fmla="*/ 8592973 w 11855435"/>
              <a:gd name="connsiteY837" fmla="*/ 209419 h 3922026"/>
              <a:gd name="connsiteX838" fmla="*/ 8594628 w 11855435"/>
              <a:gd name="connsiteY838" fmla="*/ 208798 h 3922026"/>
              <a:gd name="connsiteX839" fmla="*/ 8595162 w 11855435"/>
              <a:gd name="connsiteY839" fmla="*/ 209001 h 3922026"/>
              <a:gd name="connsiteX840" fmla="*/ 8596524 w 11855435"/>
              <a:gd name="connsiteY840" fmla="*/ 208480 h 3922026"/>
              <a:gd name="connsiteX841" fmla="*/ 8596417 w 11855435"/>
              <a:gd name="connsiteY841" fmla="*/ 209068 h 3922026"/>
              <a:gd name="connsiteX842" fmla="*/ 8541277 w 11855435"/>
              <a:gd name="connsiteY842" fmla="*/ 224516 h 3922026"/>
              <a:gd name="connsiteX843" fmla="*/ 8541265 w 11855435"/>
              <a:gd name="connsiteY843" fmla="*/ 224523 h 3922026"/>
              <a:gd name="connsiteX844" fmla="*/ 8470341 w 11855435"/>
              <a:gd name="connsiteY844" fmla="*/ 242409 h 3922026"/>
              <a:gd name="connsiteX845" fmla="*/ 8428757 w 11855435"/>
              <a:gd name="connsiteY845" fmla="*/ 244109 h 3922026"/>
              <a:gd name="connsiteX846" fmla="*/ 8405919 w 11855435"/>
              <a:gd name="connsiteY846" fmla="*/ 248075 h 3922026"/>
              <a:gd name="connsiteX847" fmla="*/ 8375250 w 11855435"/>
              <a:gd name="connsiteY847" fmla="*/ 252065 h 3922026"/>
              <a:gd name="connsiteX848" fmla="*/ 8346856 w 11855435"/>
              <a:gd name="connsiteY848" fmla="*/ 257214 h 3922026"/>
              <a:gd name="connsiteX849" fmla="*/ 8346794 w 11855435"/>
              <a:gd name="connsiteY849" fmla="*/ 257206 h 3922026"/>
              <a:gd name="connsiteX850" fmla="*/ 8344606 w 11855435"/>
              <a:gd name="connsiteY850" fmla="*/ 257622 h 3922026"/>
              <a:gd name="connsiteX851" fmla="*/ 8346856 w 11855435"/>
              <a:gd name="connsiteY851" fmla="*/ 257214 h 3922026"/>
              <a:gd name="connsiteX852" fmla="*/ 8350096 w 11855435"/>
              <a:gd name="connsiteY852" fmla="*/ 257626 h 3922026"/>
              <a:gd name="connsiteX853" fmla="*/ 8344644 w 11855435"/>
              <a:gd name="connsiteY853" fmla="*/ 259710 h 3922026"/>
              <a:gd name="connsiteX854" fmla="*/ 8342455 w 11855435"/>
              <a:gd name="connsiteY854" fmla="*/ 260125 h 3922026"/>
              <a:gd name="connsiteX855" fmla="*/ 8343567 w 11855435"/>
              <a:gd name="connsiteY855" fmla="*/ 260960 h 3922026"/>
              <a:gd name="connsiteX856" fmla="*/ 8400540 w 11855435"/>
              <a:gd name="connsiteY856" fmla="*/ 254333 h 3922026"/>
              <a:gd name="connsiteX857" fmla="*/ 8398424 w 11855435"/>
              <a:gd name="connsiteY857" fmla="*/ 258925 h 3922026"/>
              <a:gd name="connsiteX858" fmla="*/ 8383070 w 11855435"/>
              <a:gd name="connsiteY858" fmla="*/ 259746 h 3922026"/>
              <a:gd name="connsiteX859" fmla="*/ 8358960 w 11855435"/>
              <a:gd name="connsiteY859" fmla="*/ 262228 h 3922026"/>
              <a:gd name="connsiteX860" fmla="*/ 8276766 w 11855435"/>
              <a:gd name="connsiteY860" fmla="*/ 270501 h 3922026"/>
              <a:gd name="connsiteX861" fmla="*/ 8273930 w 11855435"/>
              <a:gd name="connsiteY861" fmla="*/ 269885 h 3922026"/>
              <a:gd name="connsiteX862" fmla="*/ 8183245 w 11855435"/>
              <a:gd name="connsiteY862" fmla="*/ 302022 h 3922026"/>
              <a:gd name="connsiteX863" fmla="*/ 8157820 w 11855435"/>
              <a:gd name="connsiteY863" fmla="*/ 338039 h 3922026"/>
              <a:gd name="connsiteX864" fmla="*/ 8171156 w 11855435"/>
              <a:gd name="connsiteY864" fmla="*/ 352906 h 3922026"/>
              <a:gd name="connsiteX865" fmla="*/ 8205591 w 11855435"/>
              <a:gd name="connsiteY865" fmla="*/ 352177 h 3922026"/>
              <a:gd name="connsiteX866" fmla="*/ 8255633 w 11855435"/>
              <a:gd name="connsiteY866" fmla="*/ 351568 h 3922026"/>
              <a:gd name="connsiteX867" fmla="*/ 8250042 w 11855435"/>
              <a:gd name="connsiteY867" fmla="*/ 343011 h 3922026"/>
              <a:gd name="connsiteX868" fmla="*/ 8308096 w 11855435"/>
              <a:gd name="connsiteY868" fmla="*/ 335132 h 3922026"/>
              <a:gd name="connsiteX869" fmla="*/ 8371743 w 11855435"/>
              <a:gd name="connsiteY869" fmla="*/ 335815 h 3922026"/>
              <a:gd name="connsiteX870" fmla="*/ 8415068 w 11855435"/>
              <a:gd name="connsiteY870" fmla="*/ 342597 h 3922026"/>
              <a:gd name="connsiteX871" fmla="*/ 8419841 w 11855435"/>
              <a:gd name="connsiteY871" fmla="*/ 335022 h 3922026"/>
              <a:gd name="connsiteX872" fmla="*/ 8532403 w 11855435"/>
              <a:gd name="connsiteY872" fmla="*/ 351043 h 3922026"/>
              <a:gd name="connsiteX873" fmla="*/ 8641234 w 11855435"/>
              <a:gd name="connsiteY873" fmla="*/ 361359 h 3922026"/>
              <a:gd name="connsiteX874" fmla="*/ 8644554 w 11855435"/>
              <a:gd name="connsiteY874" fmla="*/ 358996 h 3922026"/>
              <a:gd name="connsiteX875" fmla="*/ 8646417 w 11855435"/>
              <a:gd name="connsiteY875" fmla="*/ 361849 h 3922026"/>
              <a:gd name="connsiteX876" fmla="*/ 8656783 w 11855435"/>
              <a:gd name="connsiteY876" fmla="*/ 362831 h 3922026"/>
              <a:gd name="connsiteX877" fmla="*/ 8653462 w 11855435"/>
              <a:gd name="connsiteY877" fmla="*/ 365193 h 3922026"/>
              <a:gd name="connsiteX878" fmla="*/ 8648281 w 11855435"/>
              <a:gd name="connsiteY878" fmla="*/ 364702 h 3922026"/>
              <a:gd name="connsiteX879" fmla="*/ 8679785 w 11855435"/>
              <a:gd name="connsiteY879" fmla="*/ 375716 h 3922026"/>
              <a:gd name="connsiteX880" fmla="*/ 8650634 w 11855435"/>
              <a:gd name="connsiteY880" fmla="*/ 377719 h 3922026"/>
              <a:gd name="connsiteX881" fmla="*/ 8647267 w 11855435"/>
              <a:gd name="connsiteY881" fmla="*/ 378419 h 3922026"/>
              <a:gd name="connsiteX882" fmla="*/ 8663145 w 11855435"/>
              <a:gd name="connsiteY882" fmla="*/ 381328 h 3922026"/>
              <a:gd name="connsiteX883" fmla="*/ 8676238 w 11855435"/>
              <a:gd name="connsiteY883" fmla="*/ 386670 h 3922026"/>
              <a:gd name="connsiteX884" fmla="*/ 8666049 w 11855435"/>
              <a:gd name="connsiteY884" fmla="*/ 387989 h 3922026"/>
              <a:gd name="connsiteX885" fmla="*/ 8666374 w 11855435"/>
              <a:gd name="connsiteY885" fmla="*/ 388200 h 3922026"/>
              <a:gd name="connsiteX886" fmla="*/ 8676172 w 11855435"/>
              <a:gd name="connsiteY886" fmla="*/ 403788 h 3922026"/>
              <a:gd name="connsiteX887" fmla="*/ 8670058 w 11855435"/>
              <a:gd name="connsiteY887" fmla="*/ 407292 h 3922026"/>
              <a:gd name="connsiteX888" fmla="*/ 8688399 w 11855435"/>
              <a:gd name="connsiteY888" fmla="*/ 406801 h 3922026"/>
              <a:gd name="connsiteX889" fmla="*/ 8746480 w 11855435"/>
              <a:gd name="connsiteY889" fmla="*/ 408771 h 3922026"/>
              <a:gd name="connsiteX890" fmla="*/ 8944422 w 11855435"/>
              <a:gd name="connsiteY890" fmla="*/ 415963 h 3922026"/>
              <a:gd name="connsiteX891" fmla="*/ 8962120 w 11855435"/>
              <a:gd name="connsiteY891" fmla="*/ 422765 h 3922026"/>
              <a:gd name="connsiteX892" fmla="*/ 9040238 w 11855435"/>
              <a:gd name="connsiteY892" fmla="*/ 434001 h 3922026"/>
              <a:gd name="connsiteX893" fmla="*/ 9053918 w 11855435"/>
              <a:gd name="connsiteY893" fmla="*/ 430649 h 3922026"/>
              <a:gd name="connsiteX894" fmla="*/ 9089979 w 11855435"/>
              <a:gd name="connsiteY894" fmla="*/ 439027 h 3922026"/>
              <a:gd name="connsiteX895" fmla="*/ 9085299 w 11855435"/>
              <a:gd name="connsiteY895" fmla="*/ 434098 h 3922026"/>
              <a:gd name="connsiteX896" fmla="*/ 9112877 w 11855435"/>
              <a:gd name="connsiteY896" fmla="*/ 440412 h 3922026"/>
              <a:gd name="connsiteX897" fmla="*/ 9114746 w 11855435"/>
              <a:gd name="connsiteY897" fmla="*/ 453149 h 3922026"/>
              <a:gd name="connsiteX898" fmla="*/ 9099339 w 11855435"/>
              <a:gd name="connsiteY898" fmla="*/ 448888 h 3922026"/>
              <a:gd name="connsiteX899" fmla="*/ 9037336 w 11855435"/>
              <a:gd name="connsiteY899" fmla="*/ 446487 h 3922026"/>
              <a:gd name="connsiteX900" fmla="*/ 8978793 w 11855435"/>
              <a:gd name="connsiteY900" fmla="*/ 441540 h 3922026"/>
              <a:gd name="connsiteX901" fmla="*/ 8970818 w 11855435"/>
              <a:gd name="connsiteY901" fmla="*/ 437849 h 3922026"/>
              <a:gd name="connsiteX902" fmla="*/ 8967820 w 11855435"/>
              <a:gd name="connsiteY902" fmla="*/ 440611 h 3922026"/>
              <a:gd name="connsiteX903" fmla="*/ 8978793 w 11855435"/>
              <a:gd name="connsiteY903" fmla="*/ 441540 h 3922026"/>
              <a:gd name="connsiteX904" fmla="*/ 8980838 w 11855435"/>
              <a:gd name="connsiteY904" fmla="*/ 442484 h 3922026"/>
              <a:gd name="connsiteX905" fmla="*/ 8972498 w 11855435"/>
              <a:gd name="connsiteY905" fmla="*/ 445540 h 3922026"/>
              <a:gd name="connsiteX906" fmla="*/ 8969496 w 11855435"/>
              <a:gd name="connsiteY906" fmla="*/ 448302 h 3922026"/>
              <a:gd name="connsiteX907" fmla="*/ 9040236 w 11855435"/>
              <a:gd name="connsiteY907" fmla="*/ 462867 h 3922026"/>
              <a:gd name="connsiteX908" fmla="*/ 9087717 w 11855435"/>
              <a:gd name="connsiteY908" fmla="*/ 468878 h 3922026"/>
              <a:gd name="connsiteX909" fmla="*/ 9175962 w 11855435"/>
              <a:gd name="connsiteY909" fmla="*/ 469518 h 3922026"/>
              <a:gd name="connsiteX910" fmla="*/ 9275561 w 11855435"/>
              <a:gd name="connsiteY910" fmla="*/ 475996 h 3922026"/>
              <a:gd name="connsiteX911" fmla="*/ 9293261 w 11855435"/>
              <a:gd name="connsiteY911" fmla="*/ 482797 h 3922026"/>
              <a:gd name="connsiteX912" fmla="*/ 9371381 w 11855435"/>
              <a:gd name="connsiteY912" fmla="*/ 494036 h 3922026"/>
              <a:gd name="connsiteX913" fmla="*/ 9385059 w 11855435"/>
              <a:gd name="connsiteY913" fmla="*/ 490682 h 3922026"/>
              <a:gd name="connsiteX914" fmla="*/ 9421121 w 11855435"/>
              <a:gd name="connsiteY914" fmla="*/ 499062 h 3922026"/>
              <a:gd name="connsiteX915" fmla="*/ 9416439 w 11855435"/>
              <a:gd name="connsiteY915" fmla="*/ 494132 h 3922026"/>
              <a:gd name="connsiteX916" fmla="*/ 9444018 w 11855435"/>
              <a:gd name="connsiteY916" fmla="*/ 500446 h 3922026"/>
              <a:gd name="connsiteX917" fmla="*/ 9445884 w 11855435"/>
              <a:gd name="connsiteY917" fmla="*/ 513184 h 3922026"/>
              <a:gd name="connsiteX918" fmla="*/ 9430480 w 11855435"/>
              <a:gd name="connsiteY918" fmla="*/ 508923 h 3922026"/>
              <a:gd name="connsiteX919" fmla="*/ 9368475 w 11855435"/>
              <a:gd name="connsiteY919" fmla="*/ 506521 h 3922026"/>
              <a:gd name="connsiteX920" fmla="*/ 9309935 w 11855435"/>
              <a:gd name="connsiteY920" fmla="*/ 501574 h 3922026"/>
              <a:gd name="connsiteX921" fmla="*/ 9301958 w 11855435"/>
              <a:gd name="connsiteY921" fmla="*/ 497884 h 3922026"/>
              <a:gd name="connsiteX922" fmla="*/ 9298960 w 11855435"/>
              <a:gd name="connsiteY922" fmla="*/ 500644 h 3922026"/>
              <a:gd name="connsiteX923" fmla="*/ 9309935 w 11855435"/>
              <a:gd name="connsiteY923" fmla="*/ 501574 h 3922026"/>
              <a:gd name="connsiteX924" fmla="*/ 9311979 w 11855435"/>
              <a:gd name="connsiteY924" fmla="*/ 502519 h 3922026"/>
              <a:gd name="connsiteX925" fmla="*/ 9303639 w 11855435"/>
              <a:gd name="connsiteY925" fmla="*/ 505573 h 3922026"/>
              <a:gd name="connsiteX926" fmla="*/ 9300638 w 11855435"/>
              <a:gd name="connsiteY926" fmla="*/ 508336 h 3922026"/>
              <a:gd name="connsiteX927" fmla="*/ 9371376 w 11855435"/>
              <a:gd name="connsiteY927" fmla="*/ 522903 h 3922026"/>
              <a:gd name="connsiteX928" fmla="*/ 9380637 w 11855435"/>
              <a:gd name="connsiteY928" fmla="*/ 524074 h 3922026"/>
              <a:gd name="connsiteX929" fmla="*/ 9387589 w 11855435"/>
              <a:gd name="connsiteY929" fmla="*/ 523504 h 3922026"/>
              <a:gd name="connsiteX930" fmla="*/ 9445843 w 11855435"/>
              <a:gd name="connsiteY930" fmla="*/ 513462 h 3922026"/>
              <a:gd name="connsiteX931" fmla="*/ 9456195 w 11855435"/>
              <a:gd name="connsiteY931" fmla="*/ 542679 h 3922026"/>
              <a:gd name="connsiteX932" fmla="*/ 9465738 w 11855435"/>
              <a:gd name="connsiteY932" fmla="*/ 559004 h 3922026"/>
              <a:gd name="connsiteX933" fmla="*/ 9516206 w 11855435"/>
              <a:gd name="connsiteY933" fmla="*/ 547108 h 3922026"/>
              <a:gd name="connsiteX934" fmla="*/ 9508476 w 11855435"/>
              <a:gd name="connsiteY934" fmla="*/ 540407 h 3922026"/>
              <a:gd name="connsiteX935" fmla="*/ 9565514 w 11855435"/>
              <a:gd name="connsiteY935" fmla="*/ 519881 h 3922026"/>
              <a:gd name="connsiteX936" fmla="*/ 9630283 w 11855435"/>
              <a:gd name="connsiteY936" fmla="*/ 506050 h 3922026"/>
              <a:gd name="connsiteX937" fmla="*/ 9675892 w 11855435"/>
              <a:gd name="connsiteY937" fmla="*/ 502522 h 3922026"/>
              <a:gd name="connsiteX938" fmla="*/ 9678918 w 11855435"/>
              <a:gd name="connsiteY938" fmla="*/ 494381 h 3922026"/>
              <a:gd name="connsiteX939" fmla="*/ 9797025 w 11855435"/>
              <a:gd name="connsiteY939" fmla="*/ 483724 h 3922026"/>
              <a:gd name="connsiteX940" fmla="*/ 9909980 w 11855435"/>
              <a:gd name="connsiteY940" fmla="*/ 468597 h 3922026"/>
              <a:gd name="connsiteX941" fmla="*/ 9912781 w 11855435"/>
              <a:gd name="connsiteY941" fmla="*/ 465645 h 3922026"/>
              <a:gd name="connsiteX942" fmla="*/ 9915357 w 11855435"/>
              <a:gd name="connsiteY942" fmla="*/ 467879 h 3922026"/>
              <a:gd name="connsiteX943" fmla="*/ 9926115 w 11855435"/>
              <a:gd name="connsiteY943" fmla="*/ 466439 h 3922026"/>
              <a:gd name="connsiteX944" fmla="*/ 9923314 w 11855435"/>
              <a:gd name="connsiteY944" fmla="*/ 469390 h 3922026"/>
              <a:gd name="connsiteX945" fmla="*/ 9917934 w 11855435"/>
              <a:gd name="connsiteY945" fmla="*/ 470111 h 3922026"/>
              <a:gd name="connsiteX946" fmla="*/ 9938314 w 11855435"/>
              <a:gd name="connsiteY946" fmla="*/ 470282 h 3922026"/>
              <a:gd name="connsiteX947" fmla="*/ 9944540 w 11855435"/>
              <a:gd name="connsiteY947" fmla="*/ 471562 h 3922026"/>
              <a:gd name="connsiteX948" fmla="*/ 10005267 w 11855435"/>
              <a:gd name="connsiteY948" fmla="*/ 456007 h 3922026"/>
              <a:gd name="connsiteX949" fmla="*/ 10107896 w 11855435"/>
              <a:gd name="connsiteY949" fmla="*/ 435399 h 3922026"/>
              <a:gd name="connsiteX950" fmla="*/ 10127724 w 11855435"/>
              <a:gd name="connsiteY950" fmla="*/ 436901 h 3922026"/>
              <a:gd name="connsiteX951" fmla="*/ 10135086 w 11855435"/>
              <a:gd name="connsiteY951" fmla="*/ 435704 h 3922026"/>
              <a:gd name="connsiteX952" fmla="*/ 10131779 w 11855435"/>
              <a:gd name="connsiteY952" fmla="*/ 435417 h 3922026"/>
              <a:gd name="connsiteX953" fmla="*/ 10240297 w 11855435"/>
              <a:gd name="connsiteY953" fmla="*/ 408161 h 3922026"/>
              <a:gd name="connsiteX954" fmla="*/ 10245257 w 11855435"/>
              <a:gd name="connsiteY954" fmla="*/ 407076 h 3922026"/>
              <a:gd name="connsiteX955" fmla="*/ 10257102 w 11855435"/>
              <a:gd name="connsiteY955" fmla="*/ 393718 h 3922026"/>
              <a:gd name="connsiteX956" fmla="*/ 10273082 w 11855435"/>
              <a:gd name="connsiteY956" fmla="*/ 380304 h 3922026"/>
              <a:gd name="connsiteX957" fmla="*/ 10360840 w 11855435"/>
              <a:gd name="connsiteY957" fmla="*/ 366020 h 3922026"/>
              <a:gd name="connsiteX958" fmla="*/ 10383641 w 11855435"/>
              <a:gd name="connsiteY958" fmla="*/ 362300 h 3922026"/>
              <a:gd name="connsiteX959" fmla="*/ 10387515 w 11855435"/>
              <a:gd name="connsiteY959" fmla="*/ 361219 h 3922026"/>
              <a:gd name="connsiteX960" fmla="*/ 10452334 w 11855435"/>
              <a:gd name="connsiteY960" fmla="*/ 349030 h 3922026"/>
              <a:gd name="connsiteX961" fmla="*/ 10497802 w 11855435"/>
              <a:gd name="connsiteY961" fmla="*/ 346682 h 3922026"/>
              <a:gd name="connsiteX962" fmla="*/ 10501039 w 11855435"/>
              <a:gd name="connsiteY962" fmla="*/ 338585 h 3922026"/>
              <a:gd name="connsiteX963" fmla="*/ 10618830 w 11855435"/>
              <a:gd name="connsiteY963" fmla="*/ 330982 h 3922026"/>
              <a:gd name="connsiteX964" fmla="*/ 10672685 w 11855435"/>
              <a:gd name="connsiteY964" fmla="*/ 318365 h 3922026"/>
              <a:gd name="connsiteX965" fmla="*/ 10716380 w 11855435"/>
              <a:gd name="connsiteY965" fmla="*/ 318654 h 3922026"/>
              <a:gd name="connsiteX966" fmla="*/ 10723578 w 11855435"/>
              <a:gd name="connsiteY966" fmla="*/ 317475 h 3922026"/>
              <a:gd name="connsiteX967" fmla="*/ 10867143 w 11855435"/>
              <a:gd name="connsiteY967" fmla="*/ 291446 h 3922026"/>
              <a:gd name="connsiteX968" fmla="*/ 10955127 w 11855435"/>
              <a:gd name="connsiteY968" fmla="*/ 285145 h 3922026"/>
              <a:gd name="connsiteX969" fmla="*/ 10957120 w 11855435"/>
              <a:gd name="connsiteY969" fmla="*/ 281695 h 3922026"/>
              <a:gd name="connsiteX970" fmla="*/ 10962354 w 11855435"/>
              <a:gd name="connsiteY970" fmla="*/ 279588 h 3922026"/>
              <a:gd name="connsiteX971" fmla="*/ 10967549 w 11855435"/>
              <a:gd name="connsiteY971" fmla="*/ 281739 h 3922026"/>
              <a:gd name="connsiteX972" fmla="*/ 10999095 w 11855435"/>
              <a:gd name="connsiteY972" fmla="*/ 272460 h 3922026"/>
              <a:gd name="connsiteX973" fmla="*/ 11030199 w 11855435"/>
              <a:gd name="connsiteY973" fmla="*/ 270290 h 3922026"/>
              <a:gd name="connsiteX974" fmla="*/ 11031688 w 11855435"/>
              <a:gd name="connsiteY974" fmla="*/ 266678 h 3922026"/>
              <a:gd name="connsiteX975" fmla="*/ 11036678 w 11855435"/>
              <a:gd name="connsiteY975" fmla="*/ 263881 h 3922026"/>
              <a:gd name="connsiteX976" fmla="*/ 11047180 w 11855435"/>
              <a:gd name="connsiteY976" fmla="*/ 266322 h 3922026"/>
              <a:gd name="connsiteX977" fmla="*/ 11042191 w 11855435"/>
              <a:gd name="connsiteY977" fmla="*/ 269120 h 3922026"/>
              <a:gd name="connsiteX978" fmla="*/ 11037200 w 11855435"/>
              <a:gd name="connsiteY978" fmla="*/ 271917 h 3922026"/>
              <a:gd name="connsiteX979" fmla="*/ 11088146 w 11855435"/>
              <a:gd name="connsiteY979" fmla="*/ 260012 h 3922026"/>
              <a:gd name="connsiteX980" fmla="*/ 11099171 w 11855435"/>
              <a:gd name="connsiteY980" fmla="*/ 270491 h 3922026"/>
              <a:gd name="connsiteX981" fmla="*/ 11313448 w 11855435"/>
              <a:gd name="connsiteY981" fmla="*/ 225314 h 3922026"/>
              <a:gd name="connsiteX982" fmla="*/ 11457870 w 11855435"/>
              <a:gd name="connsiteY982" fmla="*/ 219304 h 3922026"/>
              <a:gd name="connsiteX983" fmla="*/ 11475375 w 11855435"/>
              <a:gd name="connsiteY983" fmla="*/ 223373 h 3922026"/>
              <a:gd name="connsiteX984" fmla="*/ 11562816 w 11855435"/>
              <a:gd name="connsiteY984" fmla="*/ 215995 h 3922026"/>
              <a:gd name="connsiteX985" fmla="*/ 11619799 w 11855435"/>
              <a:gd name="connsiteY985" fmla="*/ 217366 h 3922026"/>
              <a:gd name="connsiteX986" fmla="*/ 11637302 w 11855435"/>
              <a:gd name="connsiteY986" fmla="*/ 221433 h 3922026"/>
              <a:gd name="connsiteX987" fmla="*/ 11635813 w 11855435"/>
              <a:gd name="connsiteY987" fmla="*/ 225046 h 3922026"/>
              <a:gd name="connsiteX988" fmla="*/ 11592838 w 11855435"/>
              <a:gd name="connsiteY988" fmla="*/ 226929 h 3922026"/>
              <a:gd name="connsiteX989" fmla="*/ 11541369 w 11855435"/>
              <a:gd name="connsiteY989" fmla="*/ 230797 h 3922026"/>
              <a:gd name="connsiteX990" fmla="*/ 11513361 w 11855435"/>
              <a:gd name="connsiteY990" fmla="*/ 224287 h 3922026"/>
              <a:gd name="connsiteX991" fmla="*/ 11432922 w 11855435"/>
              <a:gd name="connsiteY991" fmla="*/ 233296 h 3922026"/>
              <a:gd name="connsiteX992" fmla="*/ 11406927 w 11855435"/>
              <a:gd name="connsiteY992" fmla="*/ 231210 h 3922026"/>
              <a:gd name="connsiteX993" fmla="*/ 11400448 w 11855435"/>
              <a:gd name="connsiteY993" fmla="*/ 237619 h 3922026"/>
              <a:gd name="connsiteX994" fmla="*/ 11291036 w 11855435"/>
              <a:gd name="connsiteY994" fmla="*/ 251765 h 3922026"/>
              <a:gd name="connsiteX995" fmla="*/ 11168143 w 11855435"/>
              <a:gd name="connsiteY995" fmla="*/ 270691 h 3922026"/>
              <a:gd name="connsiteX996" fmla="*/ 11164119 w 11855435"/>
              <a:gd name="connsiteY996" fmla="*/ 261841 h 3922026"/>
              <a:gd name="connsiteX997" fmla="*/ 11064245 w 11855435"/>
              <a:gd name="connsiteY997" fmla="*/ 290075 h 3922026"/>
              <a:gd name="connsiteX998" fmla="*/ 11044365 w 11855435"/>
              <a:gd name="connsiteY998" fmla="*/ 294063 h 3922026"/>
              <a:gd name="connsiteX999" fmla="*/ 11083952 w 11855435"/>
              <a:gd name="connsiteY999" fmla="*/ 291560 h 3922026"/>
              <a:gd name="connsiteX1000" fmla="*/ 11108139 w 11855435"/>
              <a:gd name="connsiteY1000" fmla="*/ 291351 h 3922026"/>
              <a:gd name="connsiteX1001" fmla="*/ 11179646 w 11855435"/>
              <a:gd name="connsiteY1001" fmla="*/ 275396 h 3922026"/>
              <a:gd name="connsiteX1002" fmla="*/ 11199590 w 11855435"/>
              <a:gd name="connsiteY1002" fmla="*/ 276435 h 3922026"/>
              <a:gd name="connsiteX1003" fmla="*/ 11281886 w 11855435"/>
              <a:gd name="connsiteY1003" fmla="*/ 264051 h 3922026"/>
              <a:gd name="connsiteX1004" fmla="*/ 11294676 w 11855435"/>
              <a:gd name="connsiteY1004" fmla="*/ 257075 h 3922026"/>
              <a:gd name="connsiteX1005" fmla="*/ 11333638 w 11855435"/>
              <a:gd name="connsiteY1005" fmla="*/ 254244 h 3922026"/>
              <a:gd name="connsiteX1006" fmla="*/ 11327410 w 11855435"/>
              <a:gd name="connsiteY1006" fmla="*/ 251140 h 3922026"/>
              <a:gd name="connsiteX1007" fmla="*/ 11357177 w 11855435"/>
              <a:gd name="connsiteY1007" fmla="*/ 248888 h 3922026"/>
              <a:gd name="connsiteX1008" fmla="*/ 11362945 w 11855435"/>
              <a:gd name="connsiteY1008" fmla="*/ 259856 h 3922026"/>
              <a:gd name="connsiteX1009" fmla="*/ 11346093 w 11855435"/>
              <a:gd name="connsiteY1009" fmla="*/ 260449 h 3922026"/>
              <a:gd name="connsiteX1010" fmla="*/ 11282761 w 11855435"/>
              <a:gd name="connsiteY1010" fmla="*/ 276166 h 3922026"/>
              <a:gd name="connsiteX1011" fmla="*/ 11247485 w 11855435"/>
              <a:gd name="connsiteY1011" fmla="*/ 283394 h 3922026"/>
              <a:gd name="connsiteX1012" fmla="*/ 11256431 w 11855435"/>
              <a:gd name="connsiteY1012" fmla="*/ 284911 h 3922026"/>
              <a:gd name="connsiteX1013" fmla="*/ 11265323 w 11855435"/>
              <a:gd name="connsiteY1013" fmla="*/ 283258 h 3922026"/>
              <a:gd name="connsiteX1014" fmla="*/ 11269499 w 11855435"/>
              <a:gd name="connsiteY1014" fmla="*/ 287127 h 3922026"/>
              <a:gd name="connsiteX1015" fmla="*/ 11288451 w 11855435"/>
              <a:gd name="connsiteY1015" fmla="*/ 290340 h 3922026"/>
              <a:gd name="connsiteX1016" fmla="*/ 11290684 w 11855435"/>
              <a:gd name="connsiteY1016" fmla="*/ 290126 h 3922026"/>
              <a:gd name="connsiteX1017" fmla="*/ 11363516 w 11855435"/>
              <a:gd name="connsiteY1017" fmla="*/ 278030 h 3922026"/>
              <a:gd name="connsiteX1018" fmla="*/ 11372652 w 11855435"/>
              <a:gd name="connsiteY1018" fmla="*/ 278307 h 3922026"/>
              <a:gd name="connsiteX1019" fmla="*/ 11373477 w 11855435"/>
              <a:gd name="connsiteY1019" fmla="*/ 279875 h 3922026"/>
              <a:gd name="connsiteX1020" fmla="*/ 11395854 w 11855435"/>
              <a:gd name="connsiteY1020" fmla="*/ 276286 h 3922026"/>
              <a:gd name="connsiteX1021" fmla="*/ 11415722 w 11855435"/>
              <a:gd name="connsiteY1021" fmla="*/ 290648 h 3922026"/>
              <a:gd name="connsiteX1022" fmla="*/ 11480572 w 11855435"/>
              <a:gd name="connsiteY1022" fmla="*/ 271763 h 3922026"/>
              <a:gd name="connsiteX1023" fmla="*/ 11494994 w 11855435"/>
              <a:gd name="connsiteY1023" fmla="*/ 293866 h 3922026"/>
              <a:gd name="connsiteX1024" fmla="*/ 11553130 w 11855435"/>
              <a:gd name="connsiteY1024" fmla="*/ 282308 h 3922026"/>
              <a:gd name="connsiteX1025" fmla="*/ 11638186 w 11855435"/>
              <a:gd name="connsiteY1025" fmla="*/ 290370 h 3922026"/>
              <a:gd name="connsiteX1026" fmla="*/ 11770033 w 11855435"/>
              <a:gd name="connsiteY1026" fmla="*/ 293186 h 3922026"/>
              <a:gd name="connsiteX1027" fmla="*/ 11789298 w 11855435"/>
              <a:gd name="connsiteY1027" fmla="*/ 298420 h 3922026"/>
              <a:gd name="connsiteX1028" fmla="*/ 11815114 w 11855435"/>
              <a:gd name="connsiteY1028" fmla="*/ 301699 h 3922026"/>
              <a:gd name="connsiteX1029" fmla="*/ 11818260 w 11855435"/>
              <a:gd name="connsiteY1029" fmla="*/ 299098 h 3922026"/>
              <a:gd name="connsiteX1030" fmla="*/ 11820405 w 11855435"/>
              <a:gd name="connsiteY1030" fmla="*/ 301736 h 3922026"/>
              <a:gd name="connsiteX1031" fmla="*/ 11830982 w 11855435"/>
              <a:gd name="connsiteY1031" fmla="*/ 301808 h 3922026"/>
              <a:gd name="connsiteX1032" fmla="*/ 11827840 w 11855435"/>
              <a:gd name="connsiteY1032" fmla="*/ 304407 h 3922026"/>
              <a:gd name="connsiteX1033" fmla="*/ 11822549 w 11855435"/>
              <a:gd name="connsiteY1033" fmla="*/ 304372 h 3922026"/>
              <a:gd name="connsiteX1034" fmla="*/ 11855435 w 11855435"/>
              <a:gd name="connsiteY1034" fmla="*/ 312460 h 3922026"/>
              <a:gd name="connsiteX1035" fmla="*/ 11746645 w 11855435"/>
              <a:gd name="connsiteY1035" fmla="*/ 327452 h 3922026"/>
              <a:gd name="connsiteX1036" fmla="*/ 11759221 w 11855435"/>
              <a:gd name="connsiteY1036" fmla="*/ 317051 h 3922026"/>
              <a:gd name="connsiteX1037" fmla="*/ 11737889 w 11855435"/>
              <a:gd name="connsiteY1037" fmla="*/ 315557 h 3922026"/>
              <a:gd name="connsiteX1038" fmla="*/ 11686985 w 11855435"/>
              <a:gd name="connsiteY1038" fmla="*/ 325947 h 3922026"/>
              <a:gd name="connsiteX1039" fmla="*/ 11567931 w 11855435"/>
              <a:gd name="connsiteY1039" fmla="*/ 341958 h 3922026"/>
              <a:gd name="connsiteX1040" fmla="*/ 11430692 w 11855435"/>
              <a:gd name="connsiteY1040" fmla="*/ 356588 h 3922026"/>
              <a:gd name="connsiteX1041" fmla="*/ 11316401 w 11855435"/>
              <a:gd name="connsiteY1041" fmla="*/ 359834 h 3922026"/>
              <a:gd name="connsiteX1042" fmla="*/ 11232235 w 11855435"/>
              <a:gd name="connsiteY1042" fmla="*/ 372508 h 3922026"/>
              <a:gd name="connsiteX1043" fmla="*/ 11232117 w 11855435"/>
              <a:gd name="connsiteY1043" fmla="*/ 373119 h 3922026"/>
              <a:gd name="connsiteX1044" fmla="*/ 11231991 w 11855435"/>
              <a:gd name="connsiteY1044" fmla="*/ 373774 h 3922026"/>
              <a:gd name="connsiteX1045" fmla="*/ 11221567 w 11855435"/>
              <a:gd name="connsiteY1045" fmla="*/ 374113 h 3922026"/>
              <a:gd name="connsiteX1046" fmla="*/ 11202483 w 11855435"/>
              <a:gd name="connsiteY1046" fmla="*/ 376987 h 3922026"/>
              <a:gd name="connsiteX1047" fmla="*/ 11202857 w 11855435"/>
              <a:gd name="connsiteY1047" fmla="*/ 380295 h 3922026"/>
              <a:gd name="connsiteX1048" fmla="*/ 11212222 w 11855435"/>
              <a:gd name="connsiteY1048" fmla="*/ 381882 h 3922026"/>
              <a:gd name="connsiteX1049" fmla="*/ 11250407 w 11855435"/>
              <a:gd name="connsiteY1049" fmla="*/ 375713 h 3922026"/>
              <a:gd name="connsiteX1050" fmla="*/ 11253159 w 11855435"/>
              <a:gd name="connsiteY1050" fmla="*/ 382940 h 3922026"/>
              <a:gd name="connsiteX1051" fmla="*/ 11298897 w 11855435"/>
              <a:gd name="connsiteY1051" fmla="*/ 372042 h 3922026"/>
              <a:gd name="connsiteX1052" fmla="*/ 11363539 w 11855435"/>
              <a:gd name="connsiteY1052" fmla="*/ 365436 h 3922026"/>
              <a:gd name="connsiteX1053" fmla="*/ 11420166 w 11855435"/>
              <a:gd name="connsiteY1053" fmla="*/ 368014 h 3922026"/>
              <a:gd name="connsiteX1054" fmla="*/ 11412151 w 11855435"/>
              <a:gd name="connsiteY1054" fmla="*/ 377201 h 3922026"/>
              <a:gd name="connsiteX1055" fmla="*/ 11509133 w 11855435"/>
              <a:gd name="connsiteY1055" fmla="*/ 369861 h 3922026"/>
              <a:gd name="connsiteX1056" fmla="*/ 11616924 w 11855435"/>
              <a:gd name="connsiteY1056" fmla="*/ 365708 h 3922026"/>
              <a:gd name="connsiteX1057" fmla="*/ 11614333 w 11855435"/>
              <a:gd name="connsiteY1057" fmla="*/ 379060 h 3922026"/>
              <a:gd name="connsiteX1058" fmla="*/ 11625141 w 11855435"/>
              <a:gd name="connsiteY1058" fmla="*/ 382246 h 3922026"/>
              <a:gd name="connsiteX1059" fmla="*/ 11617086 w 11855435"/>
              <a:gd name="connsiteY1059" fmla="*/ 386287 h 3922026"/>
              <a:gd name="connsiteX1060" fmla="*/ 11611703 w 11855435"/>
              <a:gd name="connsiteY1060" fmla="*/ 387266 h 3922026"/>
              <a:gd name="connsiteX1061" fmla="*/ 11598265 w 11855435"/>
              <a:gd name="connsiteY1061" fmla="*/ 392286 h 3922026"/>
              <a:gd name="connsiteX1062" fmla="*/ 11598224 w 11855435"/>
              <a:gd name="connsiteY1062" fmla="*/ 387142 h 3922026"/>
              <a:gd name="connsiteX1063" fmla="*/ 11590130 w 11855435"/>
              <a:gd name="connsiteY1063" fmla="*/ 386038 h 3922026"/>
              <a:gd name="connsiteX1064" fmla="*/ 11598183 w 11855435"/>
              <a:gd name="connsiteY1064" fmla="*/ 381997 h 3922026"/>
              <a:gd name="connsiteX1065" fmla="*/ 11603566 w 11855435"/>
              <a:gd name="connsiteY1065" fmla="*/ 381018 h 3922026"/>
              <a:gd name="connsiteX1066" fmla="*/ 11541598 w 11855435"/>
              <a:gd name="connsiteY1066" fmla="*/ 384563 h 3922026"/>
              <a:gd name="connsiteX1067" fmla="*/ 11447286 w 11855435"/>
              <a:gd name="connsiteY1067" fmla="*/ 388841 h 3922026"/>
              <a:gd name="connsiteX1068" fmla="*/ 11417575 w 11855435"/>
              <a:gd name="connsiteY1068" fmla="*/ 381366 h 3922026"/>
              <a:gd name="connsiteX1069" fmla="*/ 11379933 w 11855435"/>
              <a:gd name="connsiteY1069" fmla="*/ 393367 h 3922026"/>
              <a:gd name="connsiteX1070" fmla="*/ 11343524 w 11855435"/>
              <a:gd name="connsiteY1070" fmla="*/ 390973 h 3922026"/>
              <a:gd name="connsiteX1071" fmla="*/ 11323504 w 11855435"/>
              <a:gd name="connsiteY1071" fmla="*/ 393704 h 3922026"/>
              <a:gd name="connsiteX1072" fmla="*/ 11327668 w 11855435"/>
              <a:gd name="connsiteY1072" fmla="*/ 396335 h 3922026"/>
              <a:gd name="connsiteX1073" fmla="*/ 11336517 w 11855435"/>
              <a:gd name="connsiteY1073" fmla="*/ 398399 h 3922026"/>
              <a:gd name="connsiteX1074" fmla="*/ 11421756 w 11855435"/>
              <a:gd name="connsiteY1074" fmla="*/ 403789 h 3922026"/>
              <a:gd name="connsiteX1075" fmla="*/ 11476341 w 11855435"/>
              <a:gd name="connsiteY1075" fmla="*/ 413581 h 3922026"/>
              <a:gd name="connsiteX1076" fmla="*/ 11492539 w 11855435"/>
              <a:gd name="connsiteY1076" fmla="*/ 420295 h 3922026"/>
              <a:gd name="connsiteX1077" fmla="*/ 11490545 w 11855435"/>
              <a:gd name="connsiteY1077" fmla="*/ 423746 h 3922026"/>
              <a:gd name="connsiteX1078" fmla="*/ 11448923 w 11855435"/>
              <a:gd name="connsiteY1078" fmla="*/ 419325 h 3922026"/>
              <a:gd name="connsiteX1079" fmla="*/ 11398825 w 11855435"/>
              <a:gd name="connsiteY1079" fmla="*/ 415668 h 3922026"/>
              <a:gd name="connsiteX1080" fmla="*/ 11372906 w 11855435"/>
              <a:gd name="connsiteY1080" fmla="*/ 404927 h 3922026"/>
              <a:gd name="connsiteX1081" fmla="*/ 11294145 w 11855435"/>
              <a:gd name="connsiteY1081" fmla="*/ 402221 h 3922026"/>
              <a:gd name="connsiteX1082" fmla="*/ 11290332 w 11855435"/>
              <a:gd name="connsiteY1082" fmla="*/ 399960 h 3922026"/>
              <a:gd name="connsiteX1083" fmla="*/ 11288340 w 11855435"/>
              <a:gd name="connsiteY1083" fmla="*/ 400368 h 3922026"/>
              <a:gd name="connsiteX1084" fmla="*/ 11253321 w 11855435"/>
              <a:gd name="connsiteY1084" fmla="*/ 403519 h 3922026"/>
              <a:gd name="connsiteX1085" fmla="*/ 11251216 w 11855435"/>
              <a:gd name="connsiteY1085" fmla="*/ 402247 h 3922026"/>
              <a:gd name="connsiteX1086" fmla="*/ 11211428 w 11855435"/>
              <a:gd name="connsiteY1086" fmla="*/ 403754 h 3922026"/>
              <a:gd name="connsiteX1087" fmla="*/ 11197045 w 11855435"/>
              <a:gd name="connsiteY1087" fmla="*/ 402819 h 3922026"/>
              <a:gd name="connsiteX1088" fmla="*/ 11196899 w 11855435"/>
              <a:gd name="connsiteY1088" fmla="*/ 403068 h 3922026"/>
              <a:gd name="connsiteX1089" fmla="*/ 11236493 w 11855435"/>
              <a:gd name="connsiteY1089" fmla="*/ 426492 h 3922026"/>
              <a:gd name="connsiteX1090" fmla="*/ 11230242 w 11855435"/>
              <a:gd name="connsiteY1090" fmla="*/ 427735 h 3922026"/>
              <a:gd name="connsiteX1091" fmla="*/ 11230412 w 11855435"/>
              <a:gd name="connsiteY1091" fmla="*/ 434027 h 3922026"/>
              <a:gd name="connsiteX1092" fmla="*/ 11165071 w 11855435"/>
              <a:gd name="connsiteY1092" fmla="*/ 434699 h 3922026"/>
              <a:gd name="connsiteX1093" fmla="*/ 11165739 w 11855435"/>
              <a:gd name="connsiteY1093" fmla="*/ 459535 h 3922026"/>
              <a:gd name="connsiteX1094" fmla="*/ 11204655 w 11855435"/>
              <a:gd name="connsiteY1094" fmla="*/ 457790 h 3922026"/>
              <a:gd name="connsiteX1095" fmla="*/ 11205331 w 11855435"/>
              <a:gd name="connsiteY1095" fmla="*/ 482960 h 3922026"/>
              <a:gd name="connsiteX1096" fmla="*/ 11192205 w 11855435"/>
              <a:gd name="connsiteY1096" fmla="*/ 485570 h 3922026"/>
              <a:gd name="connsiteX1097" fmla="*/ 11159361 w 11855435"/>
              <a:gd name="connsiteY1097" fmla="*/ 479449 h 3922026"/>
              <a:gd name="connsiteX1098" fmla="*/ 11159699 w 11855435"/>
              <a:gd name="connsiteY1098" fmla="*/ 492031 h 3922026"/>
              <a:gd name="connsiteX1099" fmla="*/ 11075849 w 11855435"/>
              <a:gd name="connsiteY1099" fmla="*/ 552315 h 3922026"/>
              <a:gd name="connsiteX1100" fmla="*/ 10978670 w 11855435"/>
              <a:gd name="connsiteY1100" fmla="*/ 584287 h 3922026"/>
              <a:gd name="connsiteX1101" fmla="*/ 10978829 w 11855435"/>
              <a:gd name="connsiteY1101" fmla="*/ 590248 h 3922026"/>
              <a:gd name="connsiteX1102" fmla="*/ 11089475 w 11855435"/>
              <a:gd name="connsiteY1102" fmla="*/ 568250 h 3922026"/>
              <a:gd name="connsiteX1103" fmla="*/ 11089645 w 11855435"/>
              <a:gd name="connsiteY1103" fmla="*/ 574543 h 3922026"/>
              <a:gd name="connsiteX1104" fmla="*/ 11070765 w 11855435"/>
              <a:gd name="connsiteY1104" fmla="*/ 596942 h 3922026"/>
              <a:gd name="connsiteX1105" fmla="*/ 11038098 w 11855435"/>
              <a:gd name="connsiteY1105" fmla="*/ 597442 h 3922026"/>
              <a:gd name="connsiteX1106" fmla="*/ 11018423 w 11855435"/>
              <a:gd name="connsiteY1106" fmla="*/ 613672 h 3922026"/>
              <a:gd name="connsiteX1107" fmla="*/ 11018584 w 11855435"/>
              <a:gd name="connsiteY1107" fmla="*/ 619633 h 3922026"/>
              <a:gd name="connsiteX1108" fmla="*/ 11051768 w 11855435"/>
              <a:gd name="connsiteY1108" fmla="*/ 638340 h 3922026"/>
              <a:gd name="connsiteX1109" fmla="*/ 11032389 w 11855435"/>
              <a:gd name="connsiteY1109" fmla="*/ 642192 h 3922026"/>
              <a:gd name="connsiteX1110" fmla="*/ 11032017 w 11855435"/>
              <a:gd name="connsiteY1110" fmla="*/ 642082 h 3922026"/>
              <a:gd name="connsiteX1111" fmla="*/ 11033352 w 11855435"/>
              <a:gd name="connsiteY1111" fmla="*/ 644796 h 3922026"/>
              <a:gd name="connsiteX1112" fmla="*/ 11017240 w 11855435"/>
              <a:gd name="connsiteY1112" fmla="*/ 644995 h 3922026"/>
              <a:gd name="connsiteX1113" fmla="*/ 11013349 w 11855435"/>
              <a:gd name="connsiteY1113" fmla="*/ 658628 h 3922026"/>
              <a:gd name="connsiteX1114" fmla="*/ 11023000 w 11855435"/>
              <a:gd name="connsiteY1114" fmla="*/ 664562 h 3922026"/>
              <a:gd name="connsiteX1115" fmla="*/ 11033475 w 11855435"/>
              <a:gd name="connsiteY1115" fmla="*/ 663056 h 3922026"/>
              <a:gd name="connsiteX1116" fmla="*/ 11042566 w 11855435"/>
              <a:gd name="connsiteY1116" fmla="*/ 663545 h 3922026"/>
              <a:gd name="connsiteX1117" fmla="*/ 11046060 w 11855435"/>
              <a:gd name="connsiteY1117" fmla="*/ 670661 h 3922026"/>
              <a:gd name="connsiteX1118" fmla="*/ 11046353 w 11855435"/>
              <a:gd name="connsiteY1118" fmla="*/ 670710 h 3922026"/>
              <a:gd name="connsiteX1119" fmla="*/ 11052265 w 11855435"/>
              <a:gd name="connsiteY1119" fmla="*/ 656884 h 3922026"/>
              <a:gd name="connsiteX1120" fmla="*/ 11052605 w 11855435"/>
              <a:gd name="connsiteY1120" fmla="*/ 669470 h 3922026"/>
              <a:gd name="connsiteX1121" fmla="*/ 11059481 w 11855435"/>
              <a:gd name="connsiteY1121" fmla="*/ 668102 h 3922026"/>
              <a:gd name="connsiteX1122" fmla="*/ 11059650 w 11855435"/>
              <a:gd name="connsiteY1122" fmla="*/ 674393 h 3922026"/>
              <a:gd name="connsiteX1123" fmla="*/ 11049708 w 11855435"/>
              <a:gd name="connsiteY1123" fmla="*/ 678082 h 3922026"/>
              <a:gd name="connsiteX1124" fmla="*/ 11050107 w 11855435"/>
              <a:gd name="connsiteY1124" fmla="*/ 678894 h 3922026"/>
              <a:gd name="connsiteX1125" fmla="*/ 11046842 w 11855435"/>
              <a:gd name="connsiteY1125" fmla="*/ 679146 h 3922026"/>
              <a:gd name="connsiteX1126" fmla="*/ 11036937 w 11855435"/>
              <a:gd name="connsiteY1126" fmla="*/ 682821 h 3922026"/>
              <a:gd name="connsiteX1127" fmla="*/ 11014346 w 11855435"/>
              <a:gd name="connsiteY1127" fmla="*/ 695720 h 3922026"/>
              <a:gd name="connsiteX1128" fmla="*/ 11014523 w 11855435"/>
              <a:gd name="connsiteY1128" fmla="*/ 702342 h 3922026"/>
              <a:gd name="connsiteX1129" fmla="*/ 11086446 w 11855435"/>
              <a:gd name="connsiteY1129" fmla="*/ 712681 h 3922026"/>
              <a:gd name="connsiteX1130" fmla="*/ 11099074 w 11855435"/>
              <a:gd name="connsiteY1130" fmla="*/ 691527 h 3922026"/>
              <a:gd name="connsiteX1131" fmla="*/ 11145206 w 11855435"/>
              <a:gd name="connsiteY1131" fmla="*/ 701000 h 3922026"/>
              <a:gd name="connsiteX1132" fmla="*/ 11126166 w 11855435"/>
              <a:gd name="connsiteY1132" fmla="*/ 717435 h 3922026"/>
              <a:gd name="connsiteX1133" fmla="*/ 11151796 w 11855435"/>
              <a:gd name="connsiteY1133" fmla="*/ 712341 h 3922026"/>
              <a:gd name="connsiteX1134" fmla="*/ 11230053 w 11855435"/>
              <a:gd name="connsiteY1134" fmla="*/ 677806 h 3922026"/>
              <a:gd name="connsiteX1135" fmla="*/ 11230561 w 11855435"/>
              <a:gd name="connsiteY1135" fmla="*/ 696682 h 3922026"/>
              <a:gd name="connsiteX1136" fmla="*/ 11199392 w 11855435"/>
              <a:gd name="connsiteY1136" fmla="*/ 752820 h 3922026"/>
              <a:gd name="connsiteX1137" fmla="*/ 11212857 w 11855435"/>
              <a:gd name="connsiteY1137" fmla="*/ 762793 h 3922026"/>
              <a:gd name="connsiteX1138" fmla="*/ 11199729 w 11855435"/>
              <a:gd name="connsiteY1138" fmla="*/ 765403 h 3922026"/>
              <a:gd name="connsiteX1139" fmla="*/ 11141306 w 11855435"/>
              <a:gd name="connsiteY1139" fmla="*/ 789670 h 3922026"/>
              <a:gd name="connsiteX1140" fmla="*/ 11121792 w 11855435"/>
              <a:gd name="connsiteY1140" fmla="*/ 811860 h 3922026"/>
              <a:gd name="connsiteX1141" fmla="*/ 11135428 w 11855435"/>
              <a:gd name="connsiteY1141" fmla="*/ 828127 h 3922026"/>
              <a:gd name="connsiteX1142" fmla="*/ 11089963 w 11855435"/>
              <a:gd name="connsiteY1142" fmla="*/ 843491 h 3922026"/>
              <a:gd name="connsiteX1143" fmla="*/ 11089288 w 11855435"/>
              <a:gd name="connsiteY1143" fmla="*/ 818321 h 3922026"/>
              <a:gd name="connsiteX1144" fmla="*/ 11011773 w 11855435"/>
              <a:gd name="connsiteY1144" fmla="*/ 833731 h 3922026"/>
              <a:gd name="connsiteX1145" fmla="*/ 10935645 w 11855435"/>
              <a:gd name="connsiteY1145" fmla="*/ 924110 h 3922026"/>
              <a:gd name="connsiteX1146" fmla="*/ 10878305 w 11855435"/>
              <a:gd name="connsiteY1146" fmla="*/ 921400 h 3922026"/>
              <a:gd name="connsiteX1147" fmla="*/ 10861558 w 11855435"/>
              <a:gd name="connsiteY1147" fmla="*/ 923511 h 3922026"/>
              <a:gd name="connsiteX1148" fmla="*/ 10917229 w 11855435"/>
              <a:gd name="connsiteY1148" fmla="*/ 938326 h 3922026"/>
              <a:gd name="connsiteX1149" fmla="*/ 10987647 w 11855435"/>
              <a:gd name="connsiteY1149" fmla="*/ 948235 h 3922026"/>
              <a:gd name="connsiteX1150" fmla="*/ 11002926 w 11855435"/>
              <a:gd name="connsiteY1150" fmla="*/ 956411 h 3922026"/>
              <a:gd name="connsiteX1151" fmla="*/ 11086023 w 11855435"/>
              <a:gd name="connsiteY1151" fmla="*/ 969138 h 3922026"/>
              <a:gd name="connsiteX1152" fmla="*/ 11138663 w 11855435"/>
              <a:gd name="connsiteY1152" fmla="*/ 983701 h 3922026"/>
              <a:gd name="connsiteX1153" fmla="*/ 11153942 w 11855435"/>
              <a:gd name="connsiteY1153" fmla="*/ 991875 h 3922026"/>
              <a:gd name="connsiteX1154" fmla="*/ 11151676 w 11855435"/>
              <a:gd name="connsiteY1154" fmla="*/ 995197 h 3922026"/>
              <a:gd name="connsiteX1155" fmla="*/ 11111261 w 11855435"/>
              <a:gd name="connsiteY1155" fmla="*/ 987173 h 3922026"/>
              <a:gd name="connsiteX1156" fmla="*/ 11062467 w 11855435"/>
              <a:gd name="connsiteY1156" fmla="*/ 979201 h 3922026"/>
              <a:gd name="connsiteX1157" fmla="*/ 11038019 w 11855435"/>
              <a:gd name="connsiteY1157" fmla="*/ 966119 h 3922026"/>
              <a:gd name="connsiteX1158" fmla="*/ 10961034 w 11855435"/>
              <a:gd name="connsiteY1158" fmla="*/ 956663 h 3922026"/>
              <a:gd name="connsiteX1159" fmla="*/ 10937378 w 11855435"/>
              <a:gd name="connsiteY1159" fmla="*/ 948540 h 3922026"/>
              <a:gd name="connsiteX1160" fmla="*/ 10929786 w 11855435"/>
              <a:gd name="connsiteY1160" fmla="*/ 953546 h 3922026"/>
              <a:gd name="connsiteX1161" fmla="*/ 10824610 w 11855435"/>
              <a:gd name="connsiteY1161" fmla="*/ 942607 h 3922026"/>
              <a:gd name="connsiteX1162" fmla="*/ 10766022 w 11855435"/>
              <a:gd name="connsiteY1162" fmla="*/ 936761 h 3922026"/>
              <a:gd name="connsiteX1163" fmla="*/ 10765005 w 11855435"/>
              <a:gd name="connsiteY1163" fmla="*/ 936706 h 3922026"/>
              <a:gd name="connsiteX1164" fmla="*/ 10765731 w 11855435"/>
              <a:gd name="connsiteY1164" fmla="*/ 938912 h 3922026"/>
              <a:gd name="connsiteX1165" fmla="*/ 10752605 w 11855435"/>
              <a:gd name="connsiteY1165" fmla="*/ 941521 h 3922026"/>
              <a:gd name="connsiteX1166" fmla="*/ 10537860 w 11855435"/>
              <a:gd name="connsiteY1166" fmla="*/ 971893 h 3922026"/>
              <a:gd name="connsiteX1167" fmla="*/ 10480095 w 11855435"/>
              <a:gd name="connsiteY1167" fmla="*/ 1020667 h 3922026"/>
              <a:gd name="connsiteX1168" fmla="*/ 10434640 w 11855435"/>
              <a:gd name="connsiteY1168" fmla="*/ 1036360 h 3922026"/>
              <a:gd name="connsiteX1169" fmla="*/ 10480603 w 11855435"/>
              <a:gd name="connsiteY1169" fmla="*/ 1039542 h 3922026"/>
              <a:gd name="connsiteX1170" fmla="*/ 10668393 w 11855435"/>
              <a:gd name="connsiteY1170" fmla="*/ 964920 h 3922026"/>
              <a:gd name="connsiteX1171" fmla="*/ 10688261 w 11855435"/>
              <a:gd name="connsiteY1171" fmla="*/ 979282 h 3922026"/>
              <a:gd name="connsiteX1172" fmla="*/ 10675641 w 11855435"/>
              <a:gd name="connsiteY1172" fmla="*/ 1000767 h 3922026"/>
              <a:gd name="connsiteX1173" fmla="*/ 10695856 w 11855435"/>
              <a:gd name="connsiteY1173" fmla="*/ 1028046 h 3922026"/>
              <a:gd name="connsiteX1174" fmla="*/ 10741320 w 11855435"/>
              <a:gd name="connsiteY1174" fmla="*/ 1012680 h 3922026"/>
              <a:gd name="connsiteX1175" fmla="*/ 10869032 w 11855435"/>
              <a:gd name="connsiteY1175" fmla="*/ 1042539 h 3922026"/>
              <a:gd name="connsiteX1176" fmla="*/ 10888457 w 11855435"/>
              <a:gd name="connsiteY1176" fmla="*/ 1054708 h 3922026"/>
              <a:gd name="connsiteX1177" fmla="*/ 10891591 w 11855435"/>
              <a:gd name="connsiteY1177" fmla="*/ 1054608 h 3922026"/>
              <a:gd name="connsiteX1178" fmla="*/ 11000078 w 11855435"/>
              <a:gd name="connsiteY1178" fmla="*/ 1078207 h 3922026"/>
              <a:gd name="connsiteX1179" fmla="*/ 10905912 w 11855435"/>
              <a:gd name="connsiteY1179" fmla="*/ 1071467 h 3922026"/>
              <a:gd name="connsiteX1180" fmla="*/ 10851696 w 11855435"/>
              <a:gd name="connsiteY1180" fmla="*/ 1068733 h 3922026"/>
              <a:gd name="connsiteX1181" fmla="*/ 10848685 w 11855435"/>
              <a:gd name="connsiteY1181" fmla="*/ 1069431 h 3922026"/>
              <a:gd name="connsiteX1182" fmla="*/ 10838107 w 11855435"/>
              <a:gd name="connsiteY1182" fmla="*/ 1078789 h 3922026"/>
              <a:gd name="connsiteX1183" fmla="*/ 10851027 w 11855435"/>
              <a:gd name="connsiteY1183" fmla="*/ 1080972 h 3922026"/>
              <a:gd name="connsiteX1184" fmla="*/ 10792009 w 11855435"/>
              <a:gd name="connsiteY1184" fmla="*/ 1094614 h 3922026"/>
              <a:gd name="connsiteX1185" fmla="*/ 10788801 w 11855435"/>
              <a:gd name="connsiteY1185" fmla="*/ 1094970 h 3922026"/>
              <a:gd name="connsiteX1186" fmla="*/ 10788351 w 11855435"/>
              <a:gd name="connsiteY1186" fmla="*/ 1095212 h 3922026"/>
              <a:gd name="connsiteX1187" fmla="*/ 10783598 w 11855435"/>
              <a:gd name="connsiteY1187" fmla="*/ 1096989 h 3922026"/>
              <a:gd name="connsiteX1188" fmla="*/ 10783442 w 11855435"/>
              <a:gd name="connsiteY1188" fmla="*/ 1096930 h 3922026"/>
              <a:gd name="connsiteX1189" fmla="*/ 10781944 w 11855435"/>
              <a:gd name="connsiteY1189" fmla="*/ 1097608 h 3922026"/>
              <a:gd name="connsiteX1190" fmla="*/ 10783598 w 11855435"/>
              <a:gd name="connsiteY1190" fmla="*/ 1096989 h 3922026"/>
              <a:gd name="connsiteX1191" fmla="*/ 10784133 w 11855435"/>
              <a:gd name="connsiteY1191" fmla="*/ 1097192 h 3922026"/>
              <a:gd name="connsiteX1192" fmla="*/ 10785496 w 11855435"/>
              <a:gd name="connsiteY1192" fmla="*/ 1096671 h 3922026"/>
              <a:gd name="connsiteX1193" fmla="*/ 10785388 w 11855435"/>
              <a:gd name="connsiteY1193" fmla="*/ 1097259 h 3922026"/>
              <a:gd name="connsiteX1194" fmla="*/ 10721931 w 11855435"/>
              <a:gd name="connsiteY1194" fmla="*/ 1115036 h 3922026"/>
              <a:gd name="connsiteX1195" fmla="*/ 10720742 w 11855435"/>
              <a:gd name="connsiteY1195" fmla="*/ 1113416 h 3922026"/>
              <a:gd name="connsiteX1196" fmla="*/ 10672634 w 11855435"/>
              <a:gd name="connsiteY1196" fmla="*/ 1124647 h 3922026"/>
              <a:gd name="connsiteX1197" fmla="*/ 10659466 w 11855435"/>
              <a:gd name="connsiteY1197" fmla="*/ 1125053 h 3922026"/>
              <a:gd name="connsiteX1198" fmla="*/ 10594891 w 11855435"/>
              <a:gd name="connsiteY1198" fmla="*/ 1136265 h 3922026"/>
              <a:gd name="connsiteX1199" fmla="*/ 10564220 w 11855435"/>
              <a:gd name="connsiteY1199" fmla="*/ 1140257 h 3922026"/>
              <a:gd name="connsiteX1200" fmla="*/ 10535826 w 11855435"/>
              <a:gd name="connsiteY1200" fmla="*/ 1145405 h 3922026"/>
              <a:gd name="connsiteX1201" fmla="*/ 10535765 w 11855435"/>
              <a:gd name="connsiteY1201" fmla="*/ 1145397 h 3922026"/>
              <a:gd name="connsiteX1202" fmla="*/ 10533577 w 11855435"/>
              <a:gd name="connsiteY1202" fmla="*/ 1145813 h 3922026"/>
              <a:gd name="connsiteX1203" fmla="*/ 10535826 w 11855435"/>
              <a:gd name="connsiteY1203" fmla="*/ 1145405 h 3922026"/>
              <a:gd name="connsiteX1204" fmla="*/ 10539067 w 11855435"/>
              <a:gd name="connsiteY1204" fmla="*/ 1145818 h 3922026"/>
              <a:gd name="connsiteX1205" fmla="*/ 10533613 w 11855435"/>
              <a:gd name="connsiteY1205" fmla="*/ 1147900 h 3922026"/>
              <a:gd name="connsiteX1206" fmla="*/ 10531425 w 11855435"/>
              <a:gd name="connsiteY1206" fmla="*/ 1148316 h 3922026"/>
              <a:gd name="connsiteX1207" fmla="*/ 10532538 w 11855435"/>
              <a:gd name="connsiteY1207" fmla="*/ 1149151 h 3922026"/>
              <a:gd name="connsiteX1208" fmla="*/ 10589511 w 11855435"/>
              <a:gd name="connsiteY1208" fmla="*/ 1142523 h 3922026"/>
              <a:gd name="connsiteX1209" fmla="*/ 10587396 w 11855435"/>
              <a:gd name="connsiteY1209" fmla="*/ 1147115 h 3922026"/>
              <a:gd name="connsiteX1210" fmla="*/ 10572039 w 11855435"/>
              <a:gd name="connsiteY1210" fmla="*/ 1147936 h 3922026"/>
              <a:gd name="connsiteX1211" fmla="*/ 10547930 w 11855435"/>
              <a:gd name="connsiteY1211" fmla="*/ 1150418 h 3922026"/>
              <a:gd name="connsiteX1212" fmla="*/ 10507264 w 11855435"/>
              <a:gd name="connsiteY1212" fmla="*/ 1155653 h 3922026"/>
              <a:gd name="connsiteX1213" fmla="*/ 10492613 w 11855435"/>
              <a:gd name="connsiteY1213" fmla="*/ 1156724 h 3922026"/>
              <a:gd name="connsiteX1214" fmla="*/ 10476201 w 11855435"/>
              <a:gd name="connsiteY1214" fmla="*/ 1179708 h 3922026"/>
              <a:gd name="connsiteX1215" fmla="*/ 10439324 w 11855435"/>
              <a:gd name="connsiteY1215" fmla="*/ 1210552 h 3922026"/>
              <a:gd name="connsiteX1216" fmla="*/ 10439823 w 11855435"/>
              <a:gd name="connsiteY1216" fmla="*/ 1229099 h 3922026"/>
              <a:gd name="connsiteX1217" fmla="*/ 10400610 w 11855435"/>
              <a:gd name="connsiteY1217" fmla="*/ 1243220 h 3922026"/>
              <a:gd name="connsiteX1218" fmla="*/ 10380056 w 11855435"/>
              <a:gd name="connsiteY1218" fmla="*/ 1203358 h 3922026"/>
              <a:gd name="connsiteX1219" fmla="*/ 10106086 w 11855435"/>
              <a:gd name="connsiteY1219" fmla="*/ 1251497 h 3922026"/>
              <a:gd name="connsiteX1220" fmla="*/ 10119009 w 11855435"/>
              <a:gd name="connsiteY1220" fmla="*/ 1217966 h 3922026"/>
              <a:gd name="connsiteX1221" fmla="*/ 10099005 w 11855435"/>
              <a:gd name="connsiteY1221" fmla="*/ 1221943 h 3922026"/>
              <a:gd name="connsiteX1222" fmla="*/ 10066829 w 11855435"/>
              <a:gd name="connsiteY1222" fmla="*/ 1240658 h 3922026"/>
              <a:gd name="connsiteX1223" fmla="*/ 10066659 w 11855435"/>
              <a:gd name="connsiteY1223" fmla="*/ 1234365 h 3922026"/>
              <a:gd name="connsiteX1224" fmla="*/ 10079627 w 11855435"/>
              <a:gd name="connsiteY1224" fmla="*/ 1225795 h 3922026"/>
              <a:gd name="connsiteX1225" fmla="*/ 10040245 w 11855435"/>
              <a:gd name="connsiteY1225" fmla="*/ 1233624 h 3922026"/>
              <a:gd name="connsiteX1226" fmla="*/ 9975857 w 11855435"/>
              <a:gd name="connsiteY1226" fmla="*/ 1246425 h 3922026"/>
              <a:gd name="connsiteX1227" fmla="*/ 9975180 w 11855435"/>
              <a:gd name="connsiteY1227" fmla="*/ 1221256 h 3922026"/>
              <a:gd name="connsiteX1228" fmla="*/ 9962053 w 11855435"/>
              <a:gd name="connsiteY1228" fmla="*/ 1223865 h 3922026"/>
              <a:gd name="connsiteX1229" fmla="*/ 9917097 w 11855435"/>
              <a:gd name="connsiteY1229" fmla="*/ 1258107 h 3922026"/>
              <a:gd name="connsiteX1230" fmla="*/ 9917765 w 11855435"/>
              <a:gd name="connsiteY1230" fmla="*/ 1282943 h 3922026"/>
              <a:gd name="connsiteX1231" fmla="*/ 9879008 w 11855435"/>
              <a:gd name="connsiteY1231" fmla="*/ 1290647 h 3922026"/>
              <a:gd name="connsiteX1232" fmla="*/ 9858496 w 11855435"/>
              <a:gd name="connsiteY1232" fmla="*/ 1275749 h 3922026"/>
              <a:gd name="connsiteX1233" fmla="*/ 9857328 w 11855435"/>
              <a:gd name="connsiteY1233" fmla="*/ 1232366 h 3922026"/>
              <a:gd name="connsiteX1234" fmla="*/ 9786067 w 11855435"/>
              <a:gd name="connsiteY1234" fmla="*/ 1246534 h 3922026"/>
              <a:gd name="connsiteX1235" fmla="*/ 9780653 w 11855435"/>
              <a:gd name="connsiteY1235" fmla="*/ 1278905 h 3922026"/>
              <a:gd name="connsiteX1236" fmla="*/ 9780821 w 11855435"/>
              <a:gd name="connsiteY1236" fmla="*/ 1285197 h 3922026"/>
              <a:gd name="connsiteX1237" fmla="*/ 9715016 w 11855435"/>
              <a:gd name="connsiteY1237" fmla="*/ 1291953 h 3922026"/>
              <a:gd name="connsiteX1238" fmla="*/ 9702726 w 11855435"/>
              <a:gd name="connsiteY1238" fmla="*/ 1325693 h 3922026"/>
              <a:gd name="connsiteX1239" fmla="*/ 9637374 w 11855435"/>
              <a:gd name="connsiteY1239" fmla="*/ 1326034 h 3922026"/>
              <a:gd name="connsiteX1240" fmla="*/ 9637874 w 11855435"/>
              <a:gd name="connsiteY1240" fmla="*/ 1344577 h 3922026"/>
              <a:gd name="connsiteX1241" fmla="*/ 9526564 w 11855435"/>
              <a:gd name="connsiteY1241" fmla="*/ 1341737 h 3922026"/>
              <a:gd name="connsiteX1242" fmla="*/ 9527230 w 11855435"/>
              <a:gd name="connsiteY1242" fmla="*/ 1366574 h 3922026"/>
              <a:gd name="connsiteX1243" fmla="*/ 9501602 w 11855435"/>
              <a:gd name="connsiteY1243" fmla="*/ 1371669 h 3922026"/>
              <a:gd name="connsiteX1244" fmla="*/ 9500935 w 11855435"/>
              <a:gd name="connsiteY1244" fmla="*/ 1346831 h 3922026"/>
              <a:gd name="connsiteX1245" fmla="*/ 9487807 w 11855435"/>
              <a:gd name="connsiteY1245" fmla="*/ 1349441 h 3922026"/>
              <a:gd name="connsiteX1246" fmla="*/ 9487975 w 11855435"/>
              <a:gd name="connsiteY1246" fmla="*/ 1355735 h 3922026"/>
              <a:gd name="connsiteX1247" fmla="*/ 9482275 w 11855435"/>
              <a:gd name="connsiteY1247" fmla="*/ 1400816 h 3922026"/>
              <a:gd name="connsiteX1248" fmla="*/ 9476023 w 11855435"/>
              <a:gd name="connsiteY1248" fmla="*/ 1402058 h 3922026"/>
              <a:gd name="connsiteX1249" fmla="*/ 9469097 w 11855435"/>
              <a:gd name="connsiteY1249" fmla="*/ 1378132 h 3922026"/>
              <a:gd name="connsiteX1250" fmla="*/ 9417262 w 11855435"/>
              <a:gd name="connsiteY1250" fmla="*/ 1413740 h 3922026"/>
              <a:gd name="connsiteX1251" fmla="*/ 9416923 w 11855435"/>
              <a:gd name="connsiteY1251" fmla="*/ 1401156 h 3922026"/>
              <a:gd name="connsiteX1252" fmla="*/ 9371628 w 11855435"/>
              <a:gd name="connsiteY1252" fmla="*/ 1422812 h 3922026"/>
              <a:gd name="connsiteX1253" fmla="*/ 9371788 w 11855435"/>
              <a:gd name="connsiteY1253" fmla="*/ 1428772 h 3922026"/>
              <a:gd name="connsiteX1254" fmla="*/ 9385253 w 11855435"/>
              <a:gd name="connsiteY1254" fmla="*/ 1438747 h 3922026"/>
              <a:gd name="connsiteX1255" fmla="*/ 9365248 w 11855435"/>
              <a:gd name="connsiteY1255" fmla="*/ 1442724 h 3922026"/>
              <a:gd name="connsiteX1256" fmla="*/ 9339285 w 11855435"/>
              <a:gd name="connsiteY1256" fmla="*/ 1435235 h 3922026"/>
              <a:gd name="connsiteX1257" fmla="*/ 9339620 w 11855435"/>
              <a:gd name="connsiteY1257" fmla="*/ 1447819 h 3922026"/>
              <a:gd name="connsiteX1258" fmla="*/ 9353248 w 11855435"/>
              <a:gd name="connsiteY1258" fmla="*/ 1463754 h 3922026"/>
              <a:gd name="connsiteX1259" fmla="*/ 9288735 w 11855435"/>
              <a:gd name="connsiteY1259" fmla="*/ 1495224 h 3922026"/>
              <a:gd name="connsiteX1260" fmla="*/ 9288902 w 11855435"/>
              <a:gd name="connsiteY1260" fmla="*/ 1501516 h 3922026"/>
              <a:gd name="connsiteX1261" fmla="*/ 9399100 w 11855435"/>
              <a:gd name="connsiteY1261" fmla="*/ 1486267 h 3922026"/>
              <a:gd name="connsiteX1262" fmla="*/ 9391834 w 11855435"/>
              <a:gd name="connsiteY1262" fmla="*/ 1449758 h 3922026"/>
              <a:gd name="connsiteX1263" fmla="*/ 9398086 w 11855435"/>
              <a:gd name="connsiteY1263" fmla="*/ 1448514 h 3922026"/>
              <a:gd name="connsiteX1264" fmla="*/ 9523496 w 11855435"/>
              <a:gd name="connsiteY1264" fmla="*/ 1461537 h 3922026"/>
              <a:gd name="connsiteX1265" fmla="*/ 9523319 w 11855435"/>
              <a:gd name="connsiteY1265" fmla="*/ 1454913 h 3922026"/>
              <a:gd name="connsiteX1266" fmla="*/ 9516445 w 11855435"/>
              <a:gd name="connsiteY1266" fmla="*/ 1456282 h 3922026"/>
              <a:gd name="connsiteX1267" fmla="*/ 9529400 w 11855435"/>
              <a:gd name="connsiteY1267" fmla="*/ 1447378 h 3922026"/>
              <a:gd name="connsiteX1268" fmla="*/ 9562585 w 11855435"/>
              <a:gd name="connsiteY1268" fmla="*/ 1466086 h 3922026"/>
              <a:gd name="connsiteX1269" fmla="*/ 9564115 w 11855435"/>
              <a:gd name="connsiteY1269" fmla="*/ 1468367 h 3922026"/>
              <a:gd name="connsiteX1270" fmla="*/ 9569761 w 11855435"/>
              <a:gd name="connsiteY1270" fmla="*/ 1466739 h 3922026"/>
              <a:gd name="connsiteX1271" fmla="*/ 9627949 w 11855435"/>
              <a:gd name="connsiteY1271" fmla="*/ 1456143 h 3922026"/>
              <a:gd name="connsiteX1272" fmla="*/ 9646629 w 11855435"/>
              <a:gd name="connsiteY1272" fmla="*/ 1456312 h 3922026"/>
              <a:gd name="connsiteX1273" fmla="*/ 9645913 w 11855435"/>
              <a:gd name="connsiteY1273" fmla="*/ 1460015 h 3922026"/>
              <a:gd name="connsiteX1274" fmla="*/ 9602669 w 11855435"/>
              <a:gd name="connsiteY1274" fmla="*/ 1470747 h 3922026"/>
              <a:gd name="connsiteX1275" fmla="*/ 9551234 w 11855435"/>
              <a:gd name="connsiteY1275" fmla="*/ 1485112 h 3922026"/>
              <a:gd name="connsiteX1276" fmla="*/ 9547281 w 11855435"/>
              <a:gd name="connsiteY1276" fmla="*/ 1485077 h 3922026"/>
              <a:gd name="connsiteX1277" fmla="*/ 9533996 w 11855435"/>
              <a:gd name="connsiteY1277" fmla="*/ 1489664 h 3922026"/>
              <a:gd name="connsiteX1278" fmla="*/ 9498070 w 11855435"/>
              <a:gd name="connsiteY1278" fmla="*/ 1497555 h 3922026"/>
              <a:gd name="connsiteX1279" fmla="*/ 9499987 w 11855435"/>
              <a:gd name="connsiteY1279" fmla="*/ 1532616 h 3922026"/>
              <a:gd name="connsiteX1280" fmla="*/ 9499479 w 11855435"/>
              <a:gd name="connsiteY1280" fmla="*/ 1545923 h 3922026"/>
              <a:gd name="connsiteX1281" fmla="*/ 9517982 w 11855435"/>
              <a:gd name="connsiteY1281" fmla="*/ 1538308 h 3922026"/>
              <a:gd name="connsiteX1282" fmla="*/ 9540990 w 11855435"/>
              <a:gd name="connsiteY1282" fmla="*/ 1510204 h 3922026"/>
              <a:gd name="connsiteX1283" fmla="*/ 9589506 w 11855435"/>
              <a:gd name="connsiteY1283" fmla="*/ 1485702 h 3922026"/>
              <a:gd name="connsiteX1284" fmla="*/ 9602796 w 11855435"/>
              <a:gd name="connsiteY1284" fmla="*/ 1489055 h 3922026"/>
              <a:gd name="connsiteX1285" fmla="*/ 9603384 w 11855435"/>
              <a:gd name="connsiteY1285" fmla="*/ 1510984 h 3922026"/>
              <a:gd name="connsiteX1286" fmla="*/ 9659719 w 11855435"/>
              <a:gd name="connsiteY1286" fmla="*/ 1490538 h 3922026"/>
              <a:gd name="connsiteX1287" fmla="*/ 9692450 w 11855435"/>
              <a:gd name="connsiteY1287" fmla="*/ 1485333 h 3922026"/>
              <a:gd name="connsiteX1288" fmla="*/ 9849829 w 11855435"/>
              <a:gd name="connsiteY1288" fmla="*/ 1437868 h 3922026"/>
              <a:gd name="connsiteX1289" fmla="*/ 9925030 w 11855435"/>
              <a:gd name="connsiteY1289" fmla="*/ 1418499 h 3922026"/>
              <a:gd name="connsiteX1290" fmla="*/ 9994153 w 11855435"/>
              <a:gd name="connsiteY1290" fmla="*/ 1397111 h 3922026"/>
              <a:gd name="connsiteX1291" fmla="*/ 9994307 w 11855435"/>
              <a:gd name="connsiteY1291" fmla="*/ 1397110 h 3922026"/>
              <a:gd name="connsiteX1292" fmla="*/ 9999628 w 11855435"/>
              <a:gd name="connsiteY1292" fmla="*/ 1395418 h 3922026"/>
              <a:gd name="connsiteX1293" fmla="*/ 9994153 w 11855435"/>
              <a:gd name="connsiteY1293" fmla="*/ 1397111 h 3922026"/>
              <a:gd name="connsiteX1294" fmla="*/ 9985925 w 11855435"/>
              <a:gd name="connsiteY1294" fmla="*/ 1397173 h 3922026"/>
              <a:gd name="connsiteX1295" fmla="*/ 9998827 w 11855435"/>
              <a:gd name="connsiteY1295" fmla="*/ 1390464 h 3922026"/>
              <a:gd name="connsiteX1296" fmla="*/ 10004148 w 11855435"/>
              <a:gd name="connsiteY1296" fmla="*/ 1388773 h 3922026"/>
              <a:gd name="connsiteX1297" fmla="*/ 10001086 w 11855435"/>
              <a:gd name="connsiteY1297" fmla="*/ 1387142 h 3922026"/>
              <a:gd name="connsiteX1298" fmla="*/ 9861125 w 11855435"/>
              <a:gd name="connsiteY1298" fmla="*/ 1421255 h 3922026"/>
              <a:gd name="connsiteX1299" fmla="*/ 9864843 w 11855435"/>
              <a:gd name="connsiteY1299" fmla="*/ 1409659 h 3922026"/>
              <a:gd name="connsiteX1300" fmla="*/ 9902893 w 11855435"/>
              <a:gd name="connsiteY1300" fmla="*/ 1402759 h 3922026"/>
              <a:gd name="connsiteX1301" fmla="*/ 9962232 w 11855435"/>
              <a:gd name="connsiteY1301" fmla="*/ 1389089 h 3922026"/>
              <a:gd name="connsiteX1302" fmla="*/ 10164588 w 11855435"/>
              <a:gd name="connsiteY1302" fmla="*/ 1342936 h 3922026"/>
              <a:gd name="connsiteX1303" fmla="*/ 10184417 w 11855435"/>
              <a:gd name="connsiteY1303" fmla="*/ 1344439 h 3922026"/>
              <a:gd name="connsiteX1304" fmla="*/ 10266644 w 11855435"/>
              <a:gd name="connsiteY1304" fmla="*/ 1333901 h 3922026"/>
              <a:gd name="connsiteX1305" fmla="*/ 10279546 w 11855435"/>
              <a:gd name="connsiteY1305" fmla="*/ 1327193 h 3922026"/>
              <a:gd name="connsiteX1306" fmla="*/ 10318400 w 11855435"/>
              <a:gd name="connsiteY1306" fmla="*/ 1325246 h 3922026"/>
              <a:gd name="connsiteX1307" fmla="*/ 10312276 w 11855435"/>
              <a:gd name="connsiteY1307" fmla="*/ 1321986 h 3922026"/>
              <a:gd name="connsiteX1308" fmla="*/ 10341964 w 11855435"/>
              <a:gd name="connsiteY1308" fmla="*/ 1320412 h 3922026"/>
              <a:gd name="connsiteX1309" fmla="*/ 10347440 w 11855435"/>
              <a:gd name="connsiteY1309" fmla="*/ 1331556 h 3922026"/>
              <a:gd name="connsiteX1310" fmla="*/ 10330648 w 11855435"/>
              <a:gd name="connsiteY1310" fmla="*/ 1331764 h 3922026"/>
              <a:gd name="connsiteX1311" fmla="*/ 10267221 w 11855435"/>
              <a:gd name="connsiteY1311" fmla="*/ 1346083 h 3922026"/>
              <a:gd name="connsiteX1312" fmla="*/ 10206579 w 11855435"/>
              <a:gd name="connsiteY1312" fmla="*/ 1357155 h 3922026"/>
              <a:gd name="connsiteX1313" fmla="*/ 10197467 w 11855435"/>
              <a:gd name="connsiteY1313" fmla="*/ 1355909 h 3922026"/>
              <a:gd name="connsiteX1314" fmla="*/ 10195208 w 11855435"/>
              <a:gd name="connsiteY1314" fmla="*/ 1359232 h 3922026"/>
              <a:gd name="connsiteX1315" fmla="*/ 10206579 w 11855435"/>
              <a:gd name="connsiteY1315" fmla="*/ 1357155 h 3922026"/>
              <a:gd name="connsiteX1316" fmla="*/ 10208913 w 11855435"/>
              <a:gd name="connsiteY1316" fmla="*/ 1357477 h 3922026"/>
              <a:gd name="connsiteX1317" fmla="*/ 10201332 w 11855435"/>
              <a:gd name="connsiteY1317" fmla="*/ 1362490 h 3922026"/>
              <a:gd name="connsiteX1318" fmla="*/ 10199072 w 11855435"/>
              <a:gd name="connsiteY1318" fmla="*/ 1365813 h 3922026"/>
              <a:gd name="connsiteX1319" fmla="*/ 10347563 w 11855435"/>
              <a:gd name="connsiteY1319" fmla="*/ 1349816 h 3922026"/>
              <a:gd name="connsiteX1320" fmla="*/ 10356655 w 11855435"/>
              <a:gd name="connsiteY1320" fmla="*/ 1350306 h 3922026"/>
              <a:gd name="connsiteX1321" fmla="*/ 10364198 w 11855435"/>
              <a:gd name="connsiteY1321" fmla="*/ 1365656 h 3922026"/>
              <a:gd name="connsiteX1322" fmla="*/ 10287436 w 11855435"/>
              <a:gd name="connsiteY1322" fmla="*/ 1371550 h 3922026"/>
              <a:gd name="connsiteX1323" fmla="*/ 10169553 w 11855435"/>
              <a:gd name="connsiteY1323" fmla="*/ 1390827 h 3922026"/>
              <a:gd name="connsiteX1324" fmla="*/ 10087325 w 11855435"/>
              <a:gd name="connsiteY1324" fmla="*/ 1401367 h 3922026"/>
              <a:gd name="connsiteX1325" fmla="*/ 10087473 w 11855435"/>
              <a:gd name="connsiteY1325" fmla="*/ 1419544 h 3922026"/>
              <a:gd name="connsiteX1326" fmla="*/ 10062325 w 11855435"/>
              <a:gd name="connsiteY1326" fmla="*/ 1419734 h 3922026"/>
              <a:gd name="connsiteX1327" fmla="*/ 10063781 w 11855435"/>
              <a:gd name="connsiteY1327" fmla="*/ 1411459 h 3922026"/>
              <a:gd name="connsiteX1328" fmla="*/ 9919957 w 11855435"/>
              <a:gd name="connsiteY1328" fmla="*/ 1438989 h 3922026"/>
              <a:gd name="connsiteX1329" fmla="*/ 9846263 w 11855435"/>
              <a:gd name="connsiteY1329" fmla="*/ 1467643 h 3922026"/>
              <a:gd name="connsiteX1330" fmla="*/ 9763381 w 11855435"/>
              <a:gd name="connsiteY1330" fmla="*/ 1491406 h 3922026"/>
              <a:gd name="connsiteX1331" fmla="*/ 9790789 w 11855435"/>
              <a:gd name="connsiteY1331" fmla="*/ 1487895 h 3922026"/>
              <a:gd name="connsiteX1332" fmla="*/ 9784012 w 11855435"/>
              <a:gd name="connsiteY1332" fmla="*/ 1497862 h 3922026"/>
              <a:gd name="connsiteX1333" fmla="*/ 9723219 w 11855435"/>
              <a:gd name="connsiteY1333" fmla="*/ 1519806 h 3922026"/>
              <a:gd name="connsiteX1334" fmla="*/ 9711774 w 11855435"/>
              <a:gd name="connsiteY1334" fmla="*/ 1518240 h 3922026"/>
              <a:gd name="connsiteX1335" fmla="*/ 9714686 w 11855435"/>
              <a:gd name="connsiteY1335" fmla="*/ 1501691 h 3922026"/>
              <a:gd name="connsiteX1336" fmla="*/ 9676993 w 11855435"/>
              <a:gd name="connsiteY1336" fmla="*/ 1517266 h 3922026"/>
              <a:gd name="connsiteX1337" fmla="*/ 9656694 w 11855435"/>
              <a:gd name="connsiteY1337" fmla="*/ 1524640 h 3922026"/>
              <a:gd name="connsiteX1338" fmla="*/ 9662613 w 11855435"/>
              <a:gd name="connsiteY1338" fmla="*/ 1540086 h 3922026"/>
              <a:gd name="connsiteX1339" fmla="*/ 9656361 w 11855435"/>
              <a:gd name="connsiteY1339" fmla="*/ 1541330 h 3922026"/>
              <a:gd name="connsiteX1340" fmla="*/ 9656532 w 11855435"/>
              <a:gd name="connsiteY1340" fmla="*/ 1547623 h 3922026"/>
              <a:gd name="connsiteX1341" fmla="*/ 9546711 w 11855435"/>
              <a:gd name="connsiteY1341" fmla="*/ 1600417 h 3922026"/>
              <a:gd name="connsiteX1342" fmla="*/ 9585472 w 11855435"/>
              <a:gd name="connsiteY1342" fmla="*/ 1592712 h 3922026"/>
              <a:gd name="connsiteX1343" fmla="*/ 9598597 w 11855435"/>
              <a:gd name="connsiteY1343" fmla="*/ 1590101 h 3922026"/>
              <a:gd name="connsiteX1344" fmla="*/ 9605475 w 11855435"/>
              <a:gd name="connsiteY1344" fmla="*/ 1588735 h 3922026"/>
              <a:gd name="connsiteX1345" fmla="*/ 9605644 w 11855435"/>
              <a:gd name="connsiteY1345" fmla="*/ 1595027 h 3922026"/>
              <a:gd name="connsiteX1346" fmla="*/ 9541298 w 11855435"/>
              <a:gd name="connsiteY1346" fmla="*/ 1632789 h 3922026"/>
              <a:gd name="connsiteX1347" fmla="*/ 9560677 w 11855435"/>
              <a:gd name="connsiteY1347" fmla="*/ 1628936 h 3922026"/>
              <a:gd name="connsiteX1348" fmla="*/ 9573645 w 11855435"/>
              <a:gd name="connsiteY1348" fmla="*/ 1620365 h 3922026"/>
              <a:gd name="connsiteX1349" fmla="*/ 9580227 w 11855435"/>
              <a:gd name="connsiteY1349" fmla="*/ 1631375 h 3922026"/>
              <a:gd name="connsiteX1350" fmla="*/ 9596302 w 11855435"/>
              <a:gd name="connsiteY1350" fmla="*/ 1633861 h 3922026"/>
              <a:gd name="connsiteX1351" fmla="*/ 9662538 w 11855435"/>
              <a:gd name="connsiteY1351" fmla="*/ 1620559 h 3922026"/>
              <a:gd name="connsiteX1352" fmla="*/ 9682368 w 11855435"/>
              <a:gd name="connsiteY1352" fmla="*/ 1622064 h 3922026"/>
              <a:gd name="connsiteX1353" fmla="*/ 9764593 w 11855435"/>
              <a:gd name="connsiteY1353" fmla="*/ 1611525 h 3922026"/>
              <a:gd name="connsiteX1354" fmla="*/ 9777496 w 11855435"/>
              <a:gd name="connsiteY1354" fmla="*/ 1604815 h 3922026"/>
              <a:gd name="connsiteX1355" fmla="*/ 9816349 w 11855435"/>
              <a:gd name="connsiteY1355" fmla="*/ 1602869 h 3922026"/>
              <a:gd name="connsiteX1356" fmla="*/ 9810226 w 11855435"/>
              <a:gd name="connsiteY1356" fmla="*/ 1599611 h 3922026"/>
              <a:gd name="connsiteX1357" fmla="*/ 9835140 w 11855435"/>
              <a:gd name="connsiteY1357" fmla="*/ 1598289 h 3922026"/>
              <a:gd name="connsiteX1358" fmla="*/ 9876687 w 11855435"/>
              <a:gd name="connsiteY1358" fmla="*/ 1583438 h 3922026"/>
              <a:gd name="connsiteX1359" fmla="*/ 9964925 w 11855435"/>
              <a:gd name="connsiteY1359" fmla="*/ 1561718 h 3922026"/>
              <a:gd name="connsiteX1360" fmla="*/ 9966300 w 11855435"/>
              <a:gd name="connsiteY1360" fmla="*/ 1558082 h 3922026"/>
              <a:gd name="connsiteX1361" fmla="*/ 9971222 w 11855435"/>
              <a:gd name="connsiteY1361" fmla="*/ 1555144 h 3922026"/>
              <a:gd name="connsiteX1362" fmla="*/ 9981863 w 11855435"/>
              <a:gd name="connsiteY1362" fmla="*/ 1557234 h 3922026"/>
              <a:gd name="connsiteX1363" fmla="*/ 9976941 w 11855435"/>
              <a:gd name="connsiteY1363" fmla="*/ 1560173 h 3922026"/>
              <a:gd name="connsiteX1364" fmla="*/ 9972020 w 11855435"/>
              <a:gd name="connsiteY1364" fmla="*/ 1563112 h 3922026"/>
              <a:gd name="connsiteX1365" fmla="*/ 10022834 w 11855435"/>
              <a:gd name="connsiteY1365" fmla="*/ 1549661 h 3922026"/>
              <a:gd name="connsiteX1366" fmla="*/ 10034272 w 11855435"/>
              <a:gd name="connsiteY1366" fmla="*/ 1559722 h 3922026"/>
              <a:gd name="connsiteX1367" fmla="*/ 10064445 w 11855435"/>
              <a:gd name="connsiteY1367" fmla="*/ 1552546 h 3922026"/>
              <a:gd name="connsiteX1368" fmla="*/ 10068779 w 11855435"/>
              <a:gd name="connsiteY1368" fmla="*/ 1546902 h 3922026"/>
              <a:gd name="connsiteX1369" fmla="*/ 10085072 w 11855435"/>
              <a:gd name="connsiteY1369" fmla="*/ 1547642 h 3922026"/>
              <a:gd name="connsiteX1370" fmla="*/ 10097083 w 11855435"/>
              <a:gd name="connsiteY1370" fmla="*/ 1544785 h 3922026"/>
              <a:gd name="connsiteX1371" fmla="*/ 10248175 w 11855435"/>
              <a:gd name="connsiteY1371" fmla="*/ 1508015 h 3922026"/>
              <a:gd name="connsiteX1372" fmla="*/ 10393167 w 11855435"/>
              <a:gd name="connsiteY1372" fmla="*/ 1497449 h 3922026"/>
              <a:gd name="connsiteX1373" fmla="*/ 10410904 w 11855435"/>
              <a:gd name="connsiteY1373" fmla="*/ 1500935 h 3922026"/>
              <a:gd name="connsiteX1374" fmla="*/ 10498563 w 11855435"/>
              <a:gd name="connsiteY1374" fmla="*/ 1490821 h 3922026"/>
              <a:gd name="connsiteX1375" fmla="*/ 10555894 w 11855435"/>
              <a:gd name="connsiteY1375" fmla="*/ 1490370 h 3922026"/>
              <a:gd name="connsiteX1376" fmla="*/ 10573630 w 11855435"/>
              <a:gd name="connsiteY1376" fmla="*/ 1493854 h 3922026"/>
              <a:gd name="connsiteX1377" fmla="*/ 10572254 w 11855435"/>
              <a:gd name="connsiteY1377" fmla="*/ 1497492 h 3922026"/>
              <a:gd name="connsiteX1378" fmla="*/ 10529112 w 11855435"/>
              <a:gd name="connsiteY1378" fmla="*/ 1500729 h 3922026"/>
              <a:gd name="connsiteX1379" fmla="*/ 10477499 w 11855435"/>
              <a:gd name="connsiteY1379" fmla="*/ 1506211 h 3922026"/>
              <a:gd name="connsiteX1380" fmla="*/ 10449122 w 11855435"/>
              <a:gd name="connsiteY1380" fmla="*/ 1500634 h 3922026"/>
              <a:gd name="connsiteX1381" fmla="*/ 10368556 w 11855435"/>
              <a:gd name="connsiteY1381" fmla="*/ 1512143 h 3922026"/>
              <a:gd name="connsiteX1382" fmla="*/ 10361806 w 11855435"/>
              <a:gd name="connsiteY1382" fmla="*/ 1509840 h 3922026"/>
              <a:gd name="connsiteX1383" fmla="*/ 10349349 w 11855435"/>
              <a:gd name="connsiteY1383" fmla="*/ 1510519 h 3922026"/>
              <a:gd name="connsiteX1384" fmla="*/ 10349499 w 11855435"/>
              <a:gd name="connsiteY1384" fmla="*/ 1516064 h 3922026"/>
              <a:gd name="connsiteX1385" fmla="*/ 10336701 w 11855435"/>
              <a:gd name="connsiteY1385" fmla="*/ 1530929 h 3922026"/>
              <a:gd name="connsiteX1386" fmla="*/ 10407966 w 11855435"/>
              <a:gd name="connsiteY1386" fmla="*/ 1516762 h 3922026"/>
              <a:gd name="connsiteX1387" fmla="*/ 10460517 w 11855435"/>
              <a:gd name="connsiteY1387" fmla="*/ 1531283 h 3922026"/>
              <a:gd name="connsiteX1388" fmla="*/ 10539452 w 11855435"/>
              <a:gd name="connsiteY1388" fmla="*/ 1521917 h 3922026"/>
              <a:gd name="connsiteX1389" fmla="*/ 10526323 w 11855435"/>
              <a:gd name="connsiteY1389" fmla="*/ 1524527 h 3922026"/>
              <a:gd name="connsiteX1390" fmla="*/ 10525345 w 11855435"/>
              <a:gd name="connsiteY1390" fmla="*/ 1525388 h 3922026"/>
              <a:gd name="connsiteX1391" fmla="*/ 10547457 w 11855435"/>
              <a:gd name="connsiteY1391" fmla="*/ 1521793 h 3922026"/>
              <a:gd name="connsiteX1392" fmla="*/ 10585727 w 11855435"/>
              <a:gd name="connsiteY1392" fmla="*/ 1518405 h 3922026"/>
              <a:gd name="connsiteX1393" fmla="*/ 10598629 w 11855435"/>
              <a:gd name="connsiteY1393" fmla="*/ 1511696 h 3922026"/>
              <a:gd name="connsiteX1394" fmla="*/ 10637483 w 11855435"/>
              <a:gd name="connsiteY1394" fmla="*/ 1509750 h 3922026"/>
              <a:gd name="connsiteX1395" fmla="*/ 10631359 w 11855435"/>
              <a:gd name="connsiteY1395" fmla="*/ 1506489 h 3922026"/>
              <a:gd name="connsiteX1396" fmla="*/ 10661046 w 11855435"/>
              <a:gd name="connsiteY1396" fmla="*/ 1504916 h 3922026"/>
              <a:gd name="connsiteX1397" fmla="*/ 10666524 w 11855435"/>
              <a:gd name="connsiteY1397" fmla="*/ 1516059 h 3922026"/>
              <a:gd name="connsiteX1398" fmla="*/ 10649731 w 11855435"/>
              <a:gd name="connsiteY1398" fmla="*/ 1516268 h 3922026"/>
              <a:gd name="connsiteX1399" fmla="*/ 10586303 w 11855435"/>
              <a:gd name="connsiteY1399" fmla="*/ 1530588 h 3922026"/>
              <a:gd name="connsiteX1400" fmla="*/ 10525661 w 11855435"/>
              <a:gd name="connsiteY1400" fmla="*/ 1541660 h 3922026"/>
              <a:gd name="connsiteX1401" fmla="*/ 10516549 w 11855435"/>
              <a:gd name="connsiteY1401" fmla="*/ 1540413 h 3922026"/>
              <a:gd name="connsiteX1402" fmla="*/ 10514290 w 11855435"/>
              <a:gd name="connsiteY1402" fmla="*/ 1543734 h 3922026"/>
              <a:gd name="connsiteX1403" fmla="*/ 10515207 w 11855435"/>
              <a:gd name="connsiteY1403" fmla="*/ 1543567 h 3922026"/>
              <a:gd name="connsiteX1404" fmla="*/ 10516824 w 11855435"/>
              <a:gd name="connsiteY1404" fmla="*/ 1542784 h 3922026"/>
              <a:gd name="connsiteX1405" fmla="*/ 10517759 w 11855435"/>
              <a:gd name="connsiteY1405" fmla="*/ 1543101 h 3922026"/>
              <a:gd name="connsiteX1406" fmla="*/ 10525661 w 11855435"/>
              <a:gd name="connsiteY1406" fmla="*/ 1541660 h 3922026"/>
              <a:gd name="connsiteX1407" fmla="*/ 10527996 w 11855435"/>
              <a:gd name="connsiteY1407" fmla="*/ 1541978 h 3922026"/>
              <a:gd name="connsiteX1408" fmla="*/ 10520415 w 11855435"/>
              <a:gd name="connsiteY1408" fmla="*/ 1546995 h 3922026"/>
              <a:gd name="connsiteX1409" fmla="*/ 10519492 w 11855435"/>
              <a:gd name="connsiteY1409" fmla="*/ 1548353 h 3922026"/>
              <a:gd name="connsiteX1410" fmla="*/ 10528665 w 11855435"/>
              <a:gd name="connsiteY1410" fmla="*/ 1549547 h 3922026"/>
              <a:gd name="connsiteX1411" fmla="*/ 10593851 w 11855435"/>
              <a:gd name="connsiteY1411" fmla="*/ 1544785 h 3922026"/>
              <a:gd name="connsiteX1412" fmla="*/ 10595290 w 11855435"/>
              <a:gd name="connsiteY1412" fmla="*/ 1544579 h 3922026"/>
              <a:gd name="connsiteX1413" fmla="*/ 10595441 w 11855435"/>
              <a:gd name="connsiteY1413" fmla="*/ 1544480 h 3922026"/>
              <a:gd name="connsiteX1414" fmla="*/ 10624679 w 11855435"/>
              <a:gd name="connsiteY1414" fmla="*/ 1536270 h 3922026"/>
              <a:gd name="connsiteX1415" fmla="*/ 10687841 w 11855435"/>
              <a:gd name="connsiteY1415" fmla="*/ 1526055 h 3922026"/>
              <a:gd name="connsiteX1416" fmla="*/ 10691273 w 11855435"/>
              <a:gd name="connsiteY1416" fmla="*/ 1525556 h 3922026"/>
              <a:gd name="connsiteX1417" fmla="*/ 10702474 w 11855435"/>
              <a:gd name="connsiteY1417" fmla="*/ 1523433 h 3922026"/>
              <a:gd name="connsiteX1418" fmla="*/ 10710942 w 11855435"/>
              <a:gd name="connsiteY1418" fmla="*/ 1521188 h 3922026"/>
              <a:gd name="connsiteX1419" fmla="*/ 10716184 w 11855435"/>
              <a:gd name="connsiteY1419" fmla="*/ 1521435 h 3922026"/>
              <a:gd name="connsiteX1420" fmla="*/ 10787963 w 11855435"/>
              <a:gd name="connsiteY1420" fmla="*/ 1508953 h 3922026"/>
              <a:gd name="connsiteX1421" fmla="*/ 10876677 w 11855435"/>
              <a:gd name="connsiteY1421" fmla="*/ 1491981 h 3922026"/>
              <a:gd name="connsiteX1422" fmla="*/ 10968217 w 11855435"/>
              <a:gd name="connsiteY1422" fmla="*/ 1485714 h 3922026"/>
              <a:gd name="connsiteX1423" fmla="*/ 11102907 w 11855435"/>
              <a:gd name="connsiteY1423" fmla="*/ 1476188 h 3922026"/>
              <a:gd name="connsiteX1424" fmla="*/ 11203324 w 11855435"/>
              <a:gd name="connsiteY1424" fmla="*/ 1488839 h 3922026"/>
              <a:gd name="connsiteX1425" fmla="*/ 11187597 w 11855435"/>
              <a:gd name="connsiteY1425" fmla="*/ 1488100 h 3922026"/>
              <a:gd name="connsiteX1426" fmla="*/ 11194857 w 11855435"/>
              <a:gd name="connsiteY1426" fmla="*/ 1491084 h 3922026"/>
              <a:gd name="connsiteX1427" fmla="*/ 11200099 w 11855435"/>
              <a:gd name="connsiteY1427" fmla="*/ 1491329 h 3922026"/>
              <a:gd name="connsiteX1428" fmla="*/ 11191631 w 11855435"/>
              <a:gd name="connsiteY1428" fmla="*/ 1493575 h 3922026"/>
              <a:gd name="connsiteX1429" fmla="*/ 11188407 w 11855435"/>
              <a:gd name="connsiteY1429" fmla="*/ 1496066 h 3922026"/>
              <a:gd name="connsiteX1430" fmla="*/ 11304951 w 11855435"/>
              <a:gd name="connsiteY1430" fmla="*/ 1496258 h 3922026"/>
              <a:gd name="connsiteX1431" fmla="*/ 11413439 w 11855435"/>
              <a:gd name="connsiteY1431" fmla="*/ 1519858 h 3922026"/>
              <a:gd name="connsiteX1432" fmla="*/ 11222688 w 11855435"/>
              <a:gd name="connsiteY1432" fmla="*/ 1508247 h 3922026"/>
              <a:gd name="connsiteX1433" fmla="*/ 11197284 w 11855435"/>
              <a:gd name="connsiteY1433" fmla="*/ 1514980 h 3922026"/>
              <a:gd name="connsiteX1434" fmla="*/ 11146066 w 11855435"/>
              <a:gd name="connsiteY1434" fmla="*/ 1507288 h 3922026"/>
              <a:gd name="connsiteX1435" fmla="*/ 11101709 w 11855435"/>
              <a:gd name="connsiteY1435" fmla="*/ 1515774 h 3922026"/>
              <a:gd name="connsiteX1436" fmla="*/ 11048475 w 11855435"/>
              <a:gd name="connsiteY1436" fmla="*/ 1505342 h 3922026"/>
              <a:gd name="connsiteX1437" fmla="*/ 11050891 w 11855435"/>
              <a:gd name="connsiteY1437" fmla="*/ 1494886 h 3922026"/>
              <a:gd name="connsiteX1438" fmla="*/ 11010966 w 11855435"/>
              <a:gd name="connsiteY1438" fmla="*/ 1495653 h 3922026"/>
              <a:gd name="connsiteX1439" fmla="*/ 11012985 w 11855435"/>
              <a:gd name="connsiteY1439" fmla="*/ 1498390 h 3922026"/>
              <a:gd name="connsiteX1440" fmla="*/ 11018228 w 11855435"/>
              <a:gd name="connsiteY1440" fmla="*/ 1498637 h 3922026"/>
              <a:gd name="connsiteX1441" fmla="*/ 11015001 w 11855435"/>
              <a:gd name="connsiteY1441" fmla="*/ 1501129 h 3922026"/>
              <a:gd name="connsiteX1442" fmla="*/ 11024279 w 11855435"/>
              <a:gd name="connsiteY1442" fmla="*/ 1506848 h 3922026"/>
              <a:gd name="connsiteX1443" fmla="*/ 10994841 w 11855435"/>
              <a:gd name="connsiteY1443" fmla="*/ 1508108 h 3922026"/>
              <a:gd name="connsiteX1444" fmla="*/ 10991615 w 11855435"/>
              <a:gd name="connsiteY1444" fmla="*/ 1510598 h 3922026"/>
              <a:gd name="connsiteX1445" fmla="*/ 10989598 w 11855435"/>
              <a:gd name="connsiteY1445" fmla="*/ 1507861 h 3922026"/>
              <a:gd name="connsiteX1446" fmla="*/ 10981130 w 11855435"/>
              <a:gd name="connsiteY1446" fmla="*/ 1510105 h 3922026"/>
              <a:gd name="connsiteX1447" fmla="*/ 10979113 w 11855435"/>
              <a:gd name="connsiteY1447" fmla="*/ 1507368 h 3922026"/>
              <a:gd name="connsiteX1448" fmla="*/ 10926288 w 11855435"/>
              <a:gd name="connsiteY1448" fmla="*/ 1518098 h 3922026"/>
              <a:gd name="connsiteX1449" fmla="*/ 10910106 w 11855435"/>
              <a:gd name="connsiteY1449" fmla="*/ 1516936 h 3922026"/>
              <a:gd name="connsiteX1450" fmla="*/ 10910670 w 11855435"/>
              <a:gd name="connsiteY1450" fmla="*/ 1517262 h 3922026"/>
              <a:gd name="connsiteX1451" fmla="*/ 10911540 w 11855435"/>
              <a:gd name="connsiteY1451" fmla="*/ 1517764 h 3922026"/>
              <a:gd name="connsiteX1452" fmla="*/ 10922872 w 11855435"/>
              <a:gd name="connsiteY1452" fmla="*/ 1519669 h 3922026"/>
              <a:gd name="connsiteX1453" fmla="*/ 10915177 w 11855435"/>
              <a:gd name="connsiteY1453" fmla="*/ 1524495 h 3922026"/>
              <a:gd name="connsiteX1454" fmla="*/ 10909834 w 11855435"/>
              <a:gd name="connsiteY1454" fmla="*/ 1526044 h 3922026"/>
              <a:gd name="connsiteX1455" fmla="*/ 10896792 w 11855435"/>
              <a:gd name="connsiteY1455" fmla="*/ 1532417 h 3922026"/>
              <a:gd name="connsiteX1456" fmla="*/ 10896150 w 11855435"/>
              <a:gd name="connsiteY1456" fmla="*/ 1527415 h 3922026"/>
              <a:gd name="connsiteX1457" fmla="*/ 10887811 w 11855435"/>
              <a:gd name="connsiteY1457" fmla="*/ 1527237 h 3922026"/>
              <a:gd name="connsiteX1458" fmla="*/ 10895507 w 11855435"/>
              <a:gd name="connsiteY1458" fmla="*/ 1522412 h 3922026"/>
              <a:gd name="connsiteX1459" fmla="*/ 10900850 w 11855435"/>
              <a:gd name="connsiteY1459" fmla="*/ 1520862 h 3922026"/>
              <a:gd name="connsiteX1460" fmla="*/ 10900332 w 11855435"/>
              <a:gd name="connsiteY1460" fmla="*/ 1520889 h 3922026"/>
              <a:gd name="connsiteX1461" fmla="*/ 10864023 w 11855435"/>
              <a:gd name="connsiteY1461" fmla="*/ 1522779 h 3922026"/>
              <a:gd name="connsiteX1462" fmla="*/ 10850337 w 11855435"/>
              <a:gd name="connsiteY1462" fmla="*/ 1527266 h 3922026"/>
              <a:gd name="connsiteX1463" fmla="*/ 10769674 w 11855435"/>
              <a:gd name="connsiteY1463" fmla="*/ 1576363 h 3922026"/>
              <a:gd name="connsiteX1464" fmla="*/ 10763583 w 11855435"/>
              <a:gd name="connsiteY1464" fmla="*/ 1583566 h 3922026"/>
              <a:gd name="connsiteX1465" fmla="*/ 10678906 w 11855435"/>
              <a:gd name="connsiteY1465" fmla="*/ 1613051 h 3922026"/>
              <a:gd name="connsiteX1466" fmla="*/ 10678568 w 11855435"/>
              <a:gd name="connsiteY1466" fmla="*/ 1600467 h 3922026"/>
              <a:gd name="connsiteX1467" fmla="*/ 10606637 w 11855435"/>
              <a:gd name="connsiteY1467" fmla="*/ 1589797 h 3922026"/>
              <a:gd name="connsiteX1468" fmla="*/ 10600725 w 11855435"/>
              <a:gd name="connsiteY1468" fmla="*/ 1603624 h 3922026"/>
              <a:gd name="connsiteX1469" fmla="*/ 10593509 w 11855435"/>
              <a:gd name="connsiteY1469" fmla="*/ 1592408 h 3922026"/>
              <a:gd name="connsiteX1470" fmla="*/ 10497166 w 11855435"/>
              <a:gd name="connsiteY1470" fmla="*/ 1655507 h 3922026"/>
              <a:gd name="connsiteX1471" fmla="*/ 10443988 w 11855435"/>
              <a:gd name="connsiteY1471" fmla="*/ 1641108 h 3922026"/>
              <a:gd name="connsiteX1472" fmla="*/ 10333673 w 11855435"/>
              <a:gd name="connsiteY1472" fmla="*/ 1675357 h 3922026"/>
              <a:gd name="connsiteX1473" fmla="*/ 10229733 w 11855435"/>
              <a:gd name="connsiteY1473" fmla="*/ 1689695 h 3922026"/>
              <a:gd name="connsiteX1474" fmla="*/ 10230401 w 11855435"/>
              <a:gd name="connsiteY1474" fmla="*/ 1714530 h 3922026"/>
              <a:gd name="connsiteX1475" fmla="*/ 10159137 w 11855435"/>
              <a:gd name="connsiteY1475" fmla="*/ 1728698 h 3922026"/>
              <a:gd name="connsiteX1476" fmla="*/ 10140267 w 11855435"/>
              <a:gd name="connsiteY1476" fmla="*/ 1751427 h 3922026"/>
              <a:gd name="connsiteX1477" fmla="*/ 10140555 w 11855435"/>
              <a:gd name="connsiteY1477" fmla="*/ 1762181 h 3922026"/>
              <a:gd name="connsiteX1478" fmla="*/ 10147683 w 11855435"/>
              <a:gd name="connsiteY1478" fmla="*/ 1761267 h 3922026"/>
              <a:gd name="connsiteX1479" fmla="*/ 10350040 w 11855435"/>
              <a:gd name="connsiteY1479" fmla="*/ 1715115 h 3922026"/>
              <a:gd name="connsiteX1480" fmla="*/ 10369869 w 11855435"/>
              <a:gd name="connsiteY1480" fmla="*/ 1716617 h 3922026"/>
              <a:gd name="connsiteX1481" fmla="*/ 10452097 w 11855435"/>
              <a:gd name="connsiteY1481" fmla="*/ 1706080 h 3922026"/>
              <a:gd name="connsiteX1482" fmla="*/ 10464998 w 11855435"/>
              <a:gd name="connsiteY1482" fmla="*/ 1699372 h 3922026"/>
              <a:gd name="connsiteX1483" fmla="*/ 10503853 w 11855435"/>
              <a:gd name="connsiteY1483" fmla="*/ 1697423 h 3922026"/>
              <a:gd name="connsiteX1484" fmla="*/ 10497730 w 11855435"/>
              <a:gd name="connsiteY1484" fmla="*/ 1694166 h 3922026"/>
              <a:gd name="connsiteX1485" fmla="*/ 10527416 w 11855435"/>
              <a:gd name="connsiteY1485" fmla="*/ 1692592 h 3922026"/>
              <a:gd name="connsiteX1486" fmla="*/ 10530730 w 11855435"/>
              <a:gd name="connsiteY1486" fmla="*/ 1699332 h 3922026"/>
              <a:gd name="connsiteX1487" fmla="*/ 10615798 w 11855435"/>
              <a:gd name="connsiteY1487" fmla="*/ 1677545 h 3922026"/>
              <a:gd name="connsiteX1488" fmla="*/ 10718427 w 11855435"/>
              <a:gd name="connsiteY1488" fmla="*/ 1656936 h 3922026"/>
              <a:gd name="connsiteX1489" fmla="*/ 10738256 w 11855435"/>
              <a:gd name="connsiteY1489" fmla="*/ 1658439 h 3922026"/>
              <a:gd name="connsiteX1490" fmla="*/ 10820482 w 11855435"/>
              <a:gd name="connsiteY1490" fmla="*/ 1647902 h 3922026"/>
              <a:gd name="connsiteX1491" fmla="*/ 10833383 w 11855435"/>
              <a:gd name="connsiteY1491" fmla="*/ 1641194 h 3922026"/>
              <a:gd name="connsiteX1492" fmla="*/ 10872238 w 11855435"/>
              <a:gd name="connsiteY1492" fmla="*/ 1639248 h 3922026"/>
              <a:gd name="connsiteX1493" fmla="*/ 10866115 w 11855435"/>
              <a:gd name="connsiteY1493" fmla="*/ 1635988 h 3922026"/>
              <a:gd name="connsiteX1494" fmla="*/ 10895801 w 11855435"/>
              <a:gd name="connsiteY1494" fmla="*/ 1634413 h 3922026"/>
              <a:gd name="connsiteX1495" fmla="*/ 10901279 w 11855435"/>
              <a:gd name="connsiteY1495" fmla="*/ 1645557 h 3922026"/>
              <a:gd name="connsiteX1496" fmla="*/ 10884487 w 11855435"/>
              <a:gd name="connsiteY1496" fmla="*/ 1645764 h 3922026"/>
              <a:gd name="connsiteX1497" fmla="*/ 10821059 w 11855435"/>
              <a:gd name="connsiteY1497" fmla="*/ 1660086 h 3922026"/>
              <a:gd name="connsiteX1498" fmla="*/ 10760417 w 11855435"/>
              <a:gd name="connsiteY1498" fmla="*/ 1671156 h 3922026"/>
              <a:gd name="connsiteX1499" fmla="*/ 10751305 w 11855435"/>
              <a:gd name="connsiteY1499" fmla="*/ 1669910 h 3922026"/>
              <a:gd name="connsiteX1500" fmla="*/ 10749046 w 11855435"/>
              <a:gd name="connsiteY1500" fmla="*/ 1673232 h 3922026"/>
              <a:gd name="connsiteX1501" fmla="*/ 10760417 w 11855435"/>
              <a:gd name="connsiteY1501" fmla="*/ 1671156 h 3922026"/>
              <a:gd name="connsiteX1502" fmla="*/ 10762752 w 11855435"/>
              <a:gd name="connsiteY1502" fmla="*/ 1671476 h 3922026"/>
              <a:gd name="connsiteX1503" fmla="*/ 10755169 w 11855435"/>
              <a:gd name="connsiteY1503" fmla="*/ 1676492 h 3922026"/>
              <a:gd name="connsiteX1504" fmla="*/ 10752910 w 11855435"/>
              <a:gd name="connsiteY1504" fmla="*/ 1679813 h 3922026"/>
              <a:gd name="connsiteX1505" fmla="*/ 10756469 w 11855435"/>
              <a:gd name="connsiteY1505" fmla="*/ 1679552 h 3922026"/>
              <a:gd name="connsiteX1506" fmla="*/ 10764453 w 11855435"/>
              <a:gd name="connsiteY1506" fmla="*/ 1677998 h 3922026"/>
              <a:gd name="connsiteX1507" fmla="*/ 10791712 w 11855435"/>
              <a:gd name="connsiteY1507" fmla="*/ 1671720 h 3922026"/>
              <a:gd name="connsiteX1508" fmla="*/ 10818330 w 11855435"/>
              <a:gd name="connsiteY1508" fmla="*/ 1668547 h 3922026"/>
              <a:gd name="connsiteX1509" fmla="*/ 10823775 w 11855435"/>
              <a:gd name="connsiteY1509" fmla="*/ 1668444 h 3922026"/>
              <a:gd name="connsiteX1510" fmla="*/ 10836727 w 11855435"/>
              <a:gd name="connsiteY1510" fmla="*/ 1665633 h 3922026"/>
              <a:gd name="connsiteX1511" fmla="*/ 10896457 w 11855435"/>
              <a:gd name="connsiteY1511" fmla="*/ 1663690 h 3922026"/>
              <a:gd name="connsiteX1512" fmla="*/ 10891231 w 11855435"/>
              <a:gd name="connsiteY1512" fmla="*/ 1665279 h 3922026"/>
              <a:gd name="connsiteX1513" fmla="*/ 10901401 w 11855435"/>
              <a:gd name="connsiteY1513" fmla="*/ 1663816 h 3922026"/>
              <a:gd name="connsiteX1514" fmla="*/ 10910492 w 11855435"/>
              <a:gd name="connsiteY1514" fmla="*/ 1664308 h 3922026"/>
              <a:gd name="connsiteX1515" fmla="*/ 10910881 w 11855435"/>
              <a:gd name="connsiteY1515" fmla="*/ 1665099 h 3922026"/>
              <a:gd name="connsiteX1516" fmla="*/ 10939879 w 11855435"/>
              <a:gd name="connsiteY1516" fmla="*/ 1659914 h 3922026"/>
              <a:gd name="connsiteX1517" fmla="*/ 11048702 w 11855435"/>
              <a:gd name="connsiteY1517" fmla="*/ 1643939 h 3922026"/>
              <a:gd name="connsiteX1518" fmla="*/ 11047638 w 11855435"/>
              <a:gd name="connsiteY1518" fmla="*/ 1657223 h 3922026"/>
              <a:gd name="connsiteX1519" fmla="*/ 11058970 w 11855435"/>
              <a:gd name="connsiteY1519" fmla="*/ 1659126 h 3922026"/>
              <a:gd name="connsiteX1520" fmla="*/ 11051276 w 11855435"/>
              <a:gd name="connsiteY1520" fmla="*/ 1663950 h 3922026"/>
              <a:gd name="connsiteX1521" fmla="*/ 11045930 w 11855435"/>
              <a:gd name="connsiteY1521" fmla="*/ 1665498 h 3922026"/>
              <a:gd name="connsiteX1522" fmla="*/ 11032890 w 11855435"/>
              <a:gd name="connsiteY1522" fmla="*/ 1671872 h 3922026"/>
              <a:gd name="connsiteX1523" fmla="*/ 11032247 w 11855435"/>
              <a:gd name="connsiteY1523" fmla="*/ 1666870 h 3922026"/>
              <a:gd name="connsiteX1524" fmla="*/ 11023908 w 11855435"/>
              <a:gd name="connsiteY1524" fmla="*/ 1666692 h 3922026"/>
              <a:gd name="connsiteX1525" fmla="*/ 11031605 w 11855435"/>
              <a:gd name="connsiteY1525" fmla="*/ 1661868 h 3922026"/>
              <a:gd name="connsiteX1526" fmla="*/ 11036948 w 11855435"/>
              <a:gd name="connsiteY1526" fmla="*/ 1660318 h 3922026"/>
              <a:gd name="connsiteX1527" fmla="*/ 10974519 w 11855435"/>
              <a:gd name="connsiteY1527" fmla="*/ 1670628 h 3922026"/>
              <a:gd name="connsiteX1528" fmla="*/ 10920453 w 11855435"/>
              <a:gd name="connsiteY1528" fmla="*/ 1675919 h 3922026"/>
              <a:gd name="connsiteX1529" fmla="*/ 10916626 w 11855435"/>
              <a:gd name="connsiteY1529" fmla="*/ 1676787 h 3922026"/>
              <a:gd name="connsiteX1530" fmla="*/ 10918037 w 11855435"/>
              <a:gd name="connsiteY1530" fmla="*/ 1679653 h 3922026"/>
              <a:gd name="connsiteX1531" fmla="*/ 10896774 w 11855435"/>
              <a:gd name="connsiteY1531" fmla="*/ 1681287 h 3922026"/>
              <a:gd name="connsiteX1532" fmla="*/ 10879379 w 11855435"/>
              <a:gd name="connsiteY1532" fmla="*/ 1685229 h 3922026"/>
              <a:gd name="connsiteX1533" fmla="*/ 10860991 w 11855435"/>
              <a:gd name="connsiteY1533" fmla="*/ 1685045 h 3922026"/>
              <a:gd name="connsiteX1534" fmla="*/ 10858319 w 11855435"/>
              <a:gd name="connsiteY1534" fmla="*/ 1684240 h 3922026"/>
              <a:gd name="connsiteX1535" fmla="*/ 10841273 w 11855435"/>
              <a:gd name="connsiteY1535" fmla="*/ 1685549 h 3922026"/>
              <a:gd name="connsiteX1536" fmla="*/ 10832782 w 11855435"/>
              <a:gd name="connsiteY1536" fmla="*/ 1686938 h 3922026"/>
              <a:gd name="connsiteX1537" fmla="*/ 10826864 w 11855435"/>
              <a:gd name="connsiteY1537" fmla="*/ 1689098 h 3922026"/>
              <a:gd name="connsiteX1538" fmla="*/ 10811604 w 11855435"/>
              <a:gd name="connsiteY1538" fmla="*/ 1697089 h 3922026"/>
              <a:gd name="connsiteX1539" fmla="*/ 10777118 w 11855435"/>
              <a:gd name="connsiteY1539" fmla="*/ 1698666 h 3922026"/>
              <a:gd name="connsiteX1540" fmla="*/ 10764185 w 11855435"/>
              <a:gd name="connsiteY1540" fmla="*/ 1702344 h 3922026"/>
              <a:gd name="connsiteX1541" fmla="*/ 10637077 w 11855435"/>
              <a:gd name="connsiteY1541" fmla="*/ 1740223 h 3922026"/>
              <a:gd name="connsiteX1542" fmla="*/ 10556620 w 11855435"/>
              <a:gd name="connsiteY1542" fmla="*/ 1760171 h 3922026"/>
              <a:gd name="connsiteX1543" fmla="*/ 10510758 w 11855435"/>
              <a:gd name="connsiteY1543" fmla="*/ 1763134 h 3922026"/>
              <a:gd name="connsiteX1544" fmla="*/ 10504382 w 11855435"/>
              <a:gd name="connsiteY1544" fmla="*/ 1765376 h 3922026"/>
              <a:gd name="connsiteX1545" fmla="*/ 10516358 w 11855435"/>
              <a:gd name="connsiteY1545" fmla="*/ 1772282 h 3922026"/>
              <a:gd name="connsiteX1546" fmla="*/ 10484775 w 11855435"/>
              <a:gd name="connsiteY1546" fmla="*/ 1782652 h 3922026"/>
              <a:gd name="connsiteX1547" fmla="*/ 10477546 w 11855435"/>
              <a:gd name="connsiteY1547" fmla="*/ 1783233 h 3922026"/>
              <a:gd name="connsiteX1548" fmla="*/ 10474758 w 11855435"/>
              <a:gd name="connsiteY1548" fmla="*/ 1803787 h 3922026"/>
              <a:gd name="connsiteX1549" fmla="*/ 10448664 w 11855435"/>
              <a:gd name="connsiteY1549" fmla="*/ 1814967 h 3922026"/>
              <a:gd name="connsiteX1550" fmla="*/ 10428785 w 11855435"/>
              <a:gd name="connsiteY1550" fmla="*/ 1800275 h 3922026"/>
              <a:gd name="connsiteX1551" fmla="*/ 10410085 w 11855435"/>
              <a:gd name="connsiteY1551" fmla="*/ 1829296 h 3922026"/>
              <a:gd name="connsiteX1552" fmla="*/ 10409747 w 11855435"/>
              <a:gd name="connsiteY1552" fmla="*/ 1816711 h 3922026"/>
              <a:gd name="connsiteX1553" fmla="*/ 10422536 w 11855435"/>
              <a:gd name="connsiteY1553" fmla="*/ 1801517 h 3922026"/>
              <a:gd name="connsiteX1554" fmla="*/ 10260503 w 11855435"/>
              <a:gd name="connsiteY1554" fmla="*/ 1852373 h 3922026"/>
              <a:gd name="connsiteX1555" fmla="*/ 10254135 w 11855435"/>
              <a:gd name="connsiteY1555" fmla="*/ 1872616 h 3922026"/>
              <a:gd name="connsiteX1556" fmla="*/ 10254723 w 11855435"/>
              <a:gd name="connsiteY1556" fmla="*/ 1873001 h 3922026"/>
              <a:gd name="connsiteX1557" fmla="*/ 10267569 w 11855435"/>
              <a:gd name="connsiteY1557" fmla="*/ 1868110 h 3922026"/>
              <a:gd name="connsiteX1558" fmla="*/ 10294074 w 11855435"/>
              <a:gd name="connsiteY1558" fmla="*/ 1860718 h 3922026"/>
              <a:gd name="connsiteX1559" fmla="*/ 10358892 w 11855435"/>
              <a:gd name="connsiteY1559" fmla="*/ 1848528 h 3922026"/>
              <a:gd name="connsiteX1560" fmla="*/ 10376522 w 11855435"/>
              <a:gd name="connsiteY1560" fmla="*/ 1848876 h 3922026"/>
              <a:gd name="connsiteX1561" fmla="*/ 10379418 w 11855435"/>
              <a:gd name="connsiteY1561" fmla="*/ 1848595 h 3922026"/>
              <a:gd name="connsiteX1562" fmla="*/ 10379572 w 11855435"/>
              <a:gd name="connsiteY1562" fmla="*/ 1848554 h 3922026"/>
              <a:gd name="connsiteX1563" fmla="*/ 10398939 w 11855435"/>
              <a:gd name="connsiteY1563" fmla="*/ 1843507 h 3922026"/>
              <a:gd name="connsiteX1564" fmla="*/ 10397921 w 11855435"/>
              <a:gd name="connsiteY1564" fmla="*/ 1843006 h 3922026"/>
              <a:gd name="connsiteX1565" fmla="*/ 10407596 w 11855435"/>
              <a:gd name="connsiteY1565" fmla="*/ 1838083 h 3922026"/>
              <a:gd name="connsiteX1566" fmla="*/ 10431642 w 11855435"/>
              <a:gd name="connsiteY1566" fmla="*/ 1834987 h 3922026"/>
              <a:gd name="connsiteX1567" fmla="*/ 10447549 w 11855435"/>
              <a:gd name="connsiteY1567" fmla="*/ 1830842 h 3922026"/>
              <a:gd name="connsiteX1568" fmla="*/ 10489179 w 11855435"/>
              <a:gd name="connsiteY1568" fmla="*/ 1825890 h 3922026"/>
              <a:gd name="connsiteX1569" fmla="*/ 10491356 w 11855435"/>
              <a:gd name="connsiteY1569" fmla="*/ 1828085 h 3922026"/>
              <a:gd name="connsiteX1570" fmla="*/ 10502057 w 11855435"/>
              <a:gd name="connsiteY1570" fmla="*/ 1827119 h 3922026"/>
              <a:gd name="connsiteX1571" fmla="*/ 10525386 w 11855435"/>
              <a:gd name="connsiteY1571" fmla="*/ 1830481 h 3922026"/>
              <a:gd name="connsiteX1572" fmla="*/ 10638175 w 11855435"/>
              <a:gd name="connsiteY1572" fmla="*/ 1818254 h 3922026"/>
              <a:gd name="connsiteX1573" fmla="*/ 10641044 w 11855435"/>
              <a:gd name="connsiteY1573" fmla="*/ 1815361 h 3922026"/>
              <a:gd name="connsiteX1574" fmla="*/ 10643546 w 11855435"/>
              <a:gd name="connsiteY1574" fmla="*/ 1817672 h 3922026"/>
              <a:gd name="connsiteX1575" fmla="*/ 10654287 w 11855435"/>
              <a:gd name="connsiteY1575" fmla="*/ 1816508 h 3922026"/>
              <a:gd name="connsiteX1576" fmla="*/ 10651418 w 11855435"/>
              <a:gd name="connsiteY1576" fmla="*/ 1819402 h 3922026"/>
              <a:gd name="connsiteX1577" fmla="*/ 10646047 w 11855435"/>
              <a:gd name="connsiteY1577" fmla="*/ 1819983 h 3922026"/>
              <a:gd name="connsiteX1578" fmla="*/ 10680405 w 11855435"/>
              <a:gd name="connsiteY1578" fmla="*/ 1824004 h 3922026"/>
              <a:gd name="connsiteX1579" fmla="*/ 10571885 w 11855435"/>
              <a:gd name="connsiteY1579" fmla="*/ 1851260 h 3922026"/>
              <a:gd name="connsiteX1580" fmla="*/ 10583364 w 11855435"/>
              <a:gd name="connsiteY1580" fmla="*/ 1839687 h 3922026"/>
              <a:gd name="connsiteX1581" fmla="*/ 10498471 w 11855435"/>
              <a:gd name="connsiteY1581" fmla="*/ 1843726 h 3922026"/>
              <a:gd name="connsiteX1582" fmla="*/ 10495127 w 11855435"/>
              <a:gd name="connsiteY1582" fmla="*/ 1844184 h 3922026"/>
              <a:gd name="connsiteX1583" fmla="*/ 10489847 w 11855435"/>
              <a:gd name="connsiteY1583" fmla="*/ 1850728 h 3922026"/>
              <a:gd name="connsiteX1584" fmla="*/ 10392042 w 11855435"/>
              <a:gd name="connsiteY1584" fmla="*/ 1882822 h 3922026"/>
              <a:gd name="connsiteX1585" fmla="*/ 10411590 w 11855435"/>
              <a:gd name="connsiteY1585" fmla="*/ 1885261 h 3922026"/>
              <a:gd name="connsiteX1586" fmla="*/ 10392371 w 11855435"/>
              <a:gd name="connsiteY1586" fmla="*/ 1895075 h 3922026"/>
              <a:gd name="connsiteX1587" fmla="*/ 10399460 w 11855435"/>
              <a:gd name="connsiteY1587" fmla="*/ 1924962 h 3922026"/>
              <a:gd name="connsiteX1588" fmla="*/ 10418118 w 11855435"/>
              <a:gd name="connsiteY1588" fmla="*/ 1938770 h 3922026"/>
              <a:gd name="connsiteX1589" fmla="*/ 10432912 w 11855435"/>
              <a:gd name="connsiteY1589" fmla="*/ 1938066 h 3922026"/>
              <a:gd name="connsiteX1590" fmla="*/ 10458187 w 11855435"/>
              <a:gd name="connsiteY1590" fmla="*/ 1938421 h 3922026"/>
              <a:gd name="connsiteX1591" fmla="*/ 10524101 w 11855435"/>
              <a:gd name="connsiteY1591" fmla="*/ 1925185 h 3922026"/>
              <a:gd name="connsiteX1592" fmla="*/ 10543927 w 11855435"/>
              <a:gd name="connsiteY1592" fmla="*/ 1926687 h 3922026"/>
              <a:gd name="connsiteX1593" fmla="*/ 10626156 w 11855435"/>
              <a:gd name="connsiteY1593" fmla="*/ 1916150 h 3922026"/>
              <a:gd name="connsiteX1594" fmla="*/ 10639059 w 11855435"/>
              <a:gd name="connsiteY1594" fmla="*/ 1909441 h 3922026"/>
              <a:gd name="connsiteX1595" fmla="*/ 10677913 w 11855435"/>
              <a:gd name="connsiteY1595" fmla="*/ 1907494 h 3922026"/>
              <a:gd name="connsiteX1596" fmla="*/ 10671788 w 11855435"/>
              <a:gd name="connsiteY1596" fmla="*/ 1904236 h 3922026"/>
              <a:gd name="connsiteX1597" fmla="*/ 10701476 w 11855435"/>
              <a:gd name="connsiteY1597" fmla="*/ 1902661 h 3922026"/>
              <a:gd name="connsiteX1598" fmla="*/ 10706952 w 11855435"/>
              <a:gd name="connsiteY1598" fmla="*/ 1913804 h 3922026"/>
              <a:gd name="connsiteX1599" fmla="*/ 10690161 w 11855435"/>
              <a:gd name="connsiteY1599" fmla="*/ 1914012 h 3922026"/>
              <a:gd name="connsiteX1600" fmla="*/ 10626733 w 11855435"/>
              <a:gd name="connsiteY1600" fmla="*/ 1928334 h 3922026"/>
              <a:gd name="connsiteX1601" fmla="*/ 10566091 w 11855435"/>
              <a:gd name="connsiteY1601" fmla="*/ 1939404 h 3922026"/>
              <a:gd name="connsiteX1602" fmla="*/ 10556978 w 11855435"/>
              <a:gd name="connsiteY1602" fmla="*/ 1938158 h 3922026"/>
              <a:gd name="connsiteX1603" fmla="*/ 10554719 w 11855435"/>
              <a:gd name="connsiteY1603" fmla="*/ 1941480 h 3922026"/>
              <a:gd name="connsiteX1604" fmla="*/ 10566091 w 11855435"/>
              <a:gd name="connsiteY1604" fmla="*/ 1939404 h 3922026"/>
              <a:gd name="connsiteX1605" fmla="*/ 10568424 w 11855435"/>
              <a:gd name="connsiteY1605" fmla="*/ 1939724 h 3922026"/>
              <a:gd name="connsiteX1606" fmla="*/ 10560845 w 11855435"/>
              <a:gd name="connsiteY1606" fmla="*/ 1944740 h 3922026"/>
              <a:gd name="connsiteX1607" fmla="*/ 10558585 w 11855435"/>
              <a:gd name="connsiteY1607" fmla="*/ 1948063 h 3922026"/>
              <a:gd name="connsiteX1608" fmla="*/ 10707076 w 11855435"/>
              <a:gd name="connsiteY1608" fmla="*/ 1932065 h 3922026"/>
              <a:gd name="connsiteX1609" fmla="*/ 10716167 w 11855435"/>
              <a:gd name="connsiteY1609" fmla="*/ 1932554 h 3922026"/>
              <a:gd name="connsiteX1610" fmla="*/ 10723710 w 11855435"/>
              <a:gd name="connsiteY1610" fmla="*/ 1947902 h 3922026"/>
              <a:gd name="connsiteX1611" fmla="*/ 10646947 w 11855435"/>
              <a:gd name="connsiteY1611" fmla="*/ 1953798 h 3922026"/>
              <a:gd name="connsiteX1612" fmla="*/ 10529064 w 11855435"/>
              <a:gd name="connsiteY1612" fmla="*/ 1973075 h 3922026"/>
              <a:gd name="connsiteX1613" fmla="*/ 10446837 w 11855435"/>
              <a:gd name="connsiteY1613" fmla="*/ 1983613 h 3922026"/>
              <a:gd name="connsiteX1614" fmla="*/ 10446986 w 11855435"/>
              <a:gd name="connsiteY1614" fmla="*/ 2001792 h 3922026"/>
              <a:gd name="connsiteX1615" fmla="*/ 10421836 w 11855435"/>
              <a:gd name="connsiteY1615" fmla="*/ 2001982 h 3922026"/>
              <a:gd name="connsiteX1616" fmla="*/ 10423293 w 11855435"/>
              <a:gd name="connsiteY1616" fmla="*/ 1993707 h 3922026"/>
              <a:gd name="connsiteX1617" fmla="*/ 10420136 w 11855435"/>
              <a:gd name="connsiteY1617" fmla="*/ 1994397 h 3922026"/>
              <a:gd name="connsiteX1618" fmla="*/ 10411340 w 11855435"/>
              <a:gd name="connsiteY1618" fmla="*/ 2001630 h 3922026"/>
              <a:gd name="connsiteX1619" fmla="*/ 10395718 w 11855435"/>
              <a:gd name="connsiteY1619" fmla="*/ 2019593 h 3922026"/>
              <a:gd name="connsiteX1620" fmla="*/ 10395221 w 11855435"/>
              <a:gd name="connsiteY1620" fmla="*/ 2001048 h 3922026"/>
              <a:gd name="connsiteX1621" fmla="*/ 10334992 w 11855435"/>
              <a:gd name="connsiteY1621" fmla="*/ 2013688 h 3922026"/>
              <a:gd name="connsiteX1622" fmla="*/ 10318988 w 11855435"/>
              <a:gd name="connsiteY1622" fmla="*/ 2014721 h 3922026"/>
              <a:gd name="connsiteX1623" fmla="*/ 10279470 w 11855435"/>
              <a:gd name="connsiteY1623" fmla="*/ 2021239 h 3922026"/>
              <a:gd name="connsiteX1624" fmla="*/ 10205774 w 11855435"/>
              <a:gd name="connsiteY1624" fmla="*/ 2049892 h 3922026"/>
              <a:gd name="connsiteX1625" fmla="*/ 10156640 w 11855435"/>
              <a:gd name="connsiteY1625" fmla="*/ 2063979 h 3922026"/>
              <a:gd name="connsiteX1626" fmla="*/ 10155049 w 11855435"/>
              <a:gd name="connsiteY1626" fmla="*/ 2067438 h 3922026"/>
              <a:gd name="connsiteX1627" fmla="*/ 10253066 w 11855435"/>
              <a:gd name="connsiteY1627" fmla="*/ 2066595 h 3922026"/>
              <a:gd name="connsiteX1628" fmla="*/ 10253573 w 11855435"/>
              <a:gd name="connsiteY1628" fmla="*/ 2085474 h 3922026"/>
              <a:gd name="connsiteX1629" fmla="*/ 10208101 w 11855435"/>
              <a:gd name="connsiteY1629" fmla="*/ 2100505 h 3922026"/>
              <a:gd name="connsiteX1630" fmla="*/ 10208269 w 11855435"/>
              <a:gd name="connsiteY1630" fmla="*/ 2106798 h 3922026"/>
              <a:gd name="connsiteX1631" fmla="*/ 10293667 w 11855435"/>
              <a:gd name="connsiteY1631" fmla="*/ 2127442 h 3922026"/>
              <a:gd name="connsiteX1632" fmla="*/ 10306125 w 11855435"/>
              <a:gd name="connsiteY1632" fmla="*/ 2099995 h 3922026"/>
              <a:gd name="connsiteX1633" fmla="*/ 10306286 w 11855435"/>
              <a:gd name="connsiteY1633" fmla="*/ 2105956 h 3922026"/>
              <a:gd name="connsiteX1634" fmla="*/ 10385771 w 11855435"/>
              <a:gd name="connsiteY1634" fmla="*/ 2140428 h 3922026"/>
              <a:gd name="connsiteX1635" fmla="*/ 10431235 w 11855435"/>
              <a:gd name="connsiteY1635" fmla="*/ 2125063 h 3922026"/>
              <a:gd name="connsiteX1636" fmla="*/ 10431735 w 11855435"/>
              <a:gd name="connsiteY1636" fmla="*/ 2143608 h 3922026"/>
              <a:gd name="connsiteX1637" fmla="*/ 10444575 w 11855435"/>
              <a:gd name="connsiteY1637" fmla="*/ 2153708 h 3922026"/>
              <a:gd name="connsiteX1638" fmla="*/ 10556175 w 11855435"/>
              <a:gd name="connsiteY1638" fmla="*/ 2143841 h 3922026"/>
              <a:gd name="connsiteX1639" fmla="*/ 10557154 w 11855435"/>
              <a:gd name="connsiteY1639" fmla="*/ 2151011 h 3922026"/>
              <a:gd name="connsiteX1640" fmla="*/ 10558222 w 11855435"/>
              <a:gd name="connsiteY1640" fmla="*/ 2152944 h 3922026"/>
              <a:gd name="connsiteX1641" fmla="*/ 10569741 w 11855435"/>
              <a:gd name="connsiteY1641" fmla="*/ 2153001 h 3922026"/>
              <a:gd name="connsiteX1642" fmla="*/ 10643683 w 11855435"/>
              <a:gd name="connsiteY1642" fmla="*/ 2145211 h 3922026"/>
              <a:gd name="connsiteX1643" fmla="*/ 10661263 w 11855435"/>
              <a:gd name="connsiteY1643" fmla="*/ 2149096 h 3922026"/>
              <a:gd name="connsiteX1644" fmla="*/ 10748781 w 11855435"/>
              <a:gd name="connsiteY1644" fmla="*/ 2140856 h 3922026"/>
              <a:gd name="connsiteX1645" fmla="*/ 10805879 w 11855435"/>
              <a:gd name="connsiteY1645" fmla="*/ 2141656 h 3922026"/>
              <a:gd name="connsiteX1646" fmla="*/ 10823458 w 11855435"/>
              <a:gd name="connsiteY1646" fmla="*/ 2145540 h 3922026"/>
              <a:gd name="connsiteX1647" fmla="*/ 10822005 w 11855435"/>
              <a:gd name="connsiteY1647" fmla="*/ 2149161 h 3922026"/>
              <a:gd name="connsiteX1648" fmla="*/ 10778973 w 11855435"/>
              <a:gd name="connsiteY1648" fmla="*/ 2151471 h 3922026"/>
              <a:gd name="connsiteX1649" fmla="*/ 10727454 w 11855435"/>
              <a:gd name="connsiteY1649" fmla="*/ 2155846 h 3922026"/>
              <a:gd name="connsiteX1650" fmla="*/ 10699327 w 11855435"/>
              <a:gd name="connsiteY1650" fmla="*/ 2149628 h 3922026"/>
              <a:gd name="connsiteX1651" fmla="*/ 10618837 w 11855435"/>
              <a:gd name="connsiteY1651" fmla="*/ 2159421 h 3922026"/>
              <a:gd name="connsiteX1652" fmla="*/ 10592774 w 11855435"/>
              <a:gd name="connsiteY1652" fmla="*/ 2157600 h 3922026"/>
              <a:gd name="connsiteX1653" fmla="*/ 10586353 w 11855435"/>
              <a:gd name="connsiteY1653" fmla="*/ 2164063 h 3922026"/>
              <a:gd name="connsiteX1654" fmla="*/ 10535033 w 11855435"/>
              <a:gd name="connsiteY1654" fmla="*/ 2173900 h 3922026"/>
              <a:gd name="connsiteX1655" fmla="*/ 10512012 w 11855435"/>
              <a:gd name="connsiteY1655" fmla="*/ 2176027 h 3922026"/>
              <a:gd name="connsiteX1656" fmla="*/ 10492318 w 11855435"/>
              <a:gd name="connsiteY1656" fmla="*/ 2179257 h 3922026"/>
              <a:gd name="connsiteX1657" fmla="*/ 10433068 w 11855435"/>
              <a:gd name="connsiteY1657" fmla="*/ 2193282 h 3922026"/>
              <a:gd name="connsiteX1658" fmla="*/ 10394026 w 11855435"/>
              <a:gd name="connsiteY1658" fmla="*/ 2213696 h 3922026"/>
              <a:gd name="connsiteX1659" fmla="*/ 10303045 w 11855435"/>
              <a:gd name="connsiteY1659" fmla="*/ 2219132 h 3922026"/>
              <a:gd name="connsiteX1660" fmla="*/ 10258249 w 11855435"/>
              <a:gd name="connsiteY1660" fmla="*/ 2259334 h 3922026"/>
              <a:gd name="connsiteX1661" fmla="*/ 10101850 w 11855435"/>
              <a:gd name="connsiteY1661" fmla="*/ 2309401 h 3922026"/>
              <a:gd name="connsiteX1662" fmla="*/ 10025262 w 11855435"/>
              <a:gd name="connsiteY1662" fmla="*/ 2287595 h 3922026"/>
              <a:gd name="connsiteX1663" fmla="*/ 9997310 w 11855435"/>
              <a:gd name="connsiteY1663" fmla="*/ 2292754 h 3922026"/>
              <a:gd name="connsiteX1664" fmla="*/ 10006347 w 11855435"/>
              <a:gd name="connsiteY1664" fmla="*/ 2292988 h 3922026"/>
              <a:gd name="connsiteX1665" fmla="*/ 10008774 w 11855435"/>
              <a:gd name="connsiteY1665" fmla="*/ 2296480 h 3922026"/>
              <a:gd name="connsiteX1666" fmla="*/ 9975959 w 11855435"/>
              <a:gd name="connsiteY1666" fmla="*/ 2313857 h 3922026"/>
              <a:gd name="connsiteX1667" fmla="*/ 9961397 w 11855435"/>
              <a:gd name="connsiteY1667" fmla="*/ 2319389 h 3922026"/>
              <a:gd name="connsiteX1668" fmla="*/ 9954160 w 11855435"/>
              <a:gd name="connsiteY1668" fmla="*/ 2327147 h 3922026"/>
              <a:gd name="connsiteX1669" fmla="*/ 9788963 w 11855435"/>
              <a:gd name="connsiteY1669" fmla="*/ 2359286 h 3922026"/>
              <a:gd name="connsiteX1670" fmla="*/ 9789125 w 11855435"/>
              <a:gd name="connsiteY1670" fmla="*/ 2365246 h 3922026"/>
              <a:gd name="connsiteX1671" fmla="*/ 9797947 w 11855435"/>
              <a:gd name="connsiteY1671" fmla="*/ 2372024 h 3922026"/>
              <a:gd name="connsiteX1672" fmla="*/ 9796693 w 11855435"/>
              <a:gd name="connsiteY1672" fmla="*/ 2375210 h 3922026"/>
              <a:gd name="connsiteX1673" fmla="*/ 9836451 w 11855435"/>
              <a:gd name="connsiteY1673" fmla="*/ 2373320 h 3922026"/>
              <a:gd name="connsiteX1674" fmla="*/ 9893548 w 11855435"/>
              <a:gd name="connsiteY1674" fmla="*/ 2374119 h 3922026"/>
              <a:gd name="connsiteX1675" fmla="*/ 9911127 w 11855435"/>
              <a:gd name="connsiteY1675" fmla="*/ 2378005 h 3922026"/>
              <a:gd name="connsiteX1676" fmla="*/ 9909676 w 11855435"/>
              <a:gd name="connsiteY1676" fmla="*/ 2381625 h 3922026"/>
              <a:gd name="connsiteX1677" fmla="*/ 9866642 w 11855435"/>
              <a:gd name="connsiteY1677" fmla="*/ 2383935 h 3922026"/>
              <a:gd name="connsiteX1678" fmla="*/ 9815123 w 11855435"/>
              <a:gd name="connsiteY1678" fmla="*/ 2388310 h 3922026"/>
              <a:gd name="connsiteX1679" fmla="*/ 9786997 w 11855435"/>
              <a:gd name="connsiteY1679" fmla="*/ 2382091 h 3922026"/>
              <a:gd name="connsiteX1680" fmla="*/ 9780955 w 11855435"/>
              <a:gd name="connsiteY1680" fmla="*/ 2382761 h 3922026"/>
              <a:gd name="connsiteX1681" fmla="*/ 9758356 w 11855435"/>
              <a:gd name="connsiteY1681" fmla="*/ 2392506 h 3922026"/>
              <a:gd name="connsiteX1682" fmla="*/ 9725405 w 11855435"/>
              <a:gd name="connsiteY1682" fmla="*/ 2402884 h 3922026"/>
              <a:gd name="connsiteX1683" fmla="*/ 9738416 w 11855435"/>
              <a:gd name="connsiteY1683" fmla="*/ 2419277 h 3922026"/>
              <a:gd name="connsiteX1684" fmla="*/ 9699659 w 11855435"/>
              <a:gd name="connsiteY1684" fmla="*/ 2426980 h 3922026"/>
              <a:gd name="connsiteX1685" fmla="*/ 9673234 w 11855435"/>
              <a:gd name="connsiteY1685" fmla="*/ 2425908 h 3922026"/>
              <a:gd name="connsiteX1686" fmla="*/ 9654354 w 11855435"/>
              <a:gd name="connsiteY1686" fmla="*/ 2448305 h 3922026"/>
              <a:gd name="connsiteX1687" fmla="*/ 9654523 w 11855435"/>
              <a:gd name="connsiteY1687" fmla="*/ 2454597 h 3922026"/>
              <a:gd name="connsiteX1688" fmla="*/ 9701164 w 11855435"/>
              <a:gd name="connsiteY1688" fmla="*/ 2482947 h 3922026"/>
              <a:gd name="connsiteX1689" fmla="*/ 9695579 w 11855435"/>
              <a:gd name="connsiteY1689" fmla="*/ 2509027 h 3922026"/>
              <a:gd name="connsiteX1690" fmla="*/ 9793132 w 11855435"/>
              <a:gd name="connsiteY1690" fmla="*/ 2514270 h 3922026"/>
              <a:gd name="connsiteX1691" fmla="*/ 9793808 w 11855435"/>
              <a:gd name="connsiteY1691" fmla="*/ 2539439 h 3922026"/>
              <a:gd name="connsiteX1692" fmla="*/ 9802927 w 11855435"/>
              <a:gd name="connsiteY1692" fmla="*/ 2543130 h 3922026"/>
              <a:gd name="connsiteX1693" fmla="*/ 9823025 w 11855435"/>
              <a:gd name="connsiteY1693" fmla="*/ 2541214 h 3922026"/>
              <a:gd name="connsiteX1694" fmla="*/ 9824161 w 11855435"/>
              <a:gd name="connsiteY1694" fmla="*/ 2540953 h 3922026"/>
              <a:gd name="connsiteX1695" fmla="*/ 9826406 w 11855435"/>
              <a:gd name="connsiteY1695" fmla="*/ 2539284 h 3922026"/>
              <a:gd name="connsiteX1696" fmla="*/ 9833816 w 11855435"/>
              <a:gd name="connsiteY1696" fmla="*/ 2531485 h 3922026"/>
              <a:gd name="connsiteX1697" fmla="*/ 9837108 w 11855435"/>
              <a:gd name="connsiteY1697" fmla="*/ 2537980 h 3922026"/>
              <a:gd name="connsiteX1698" fmla="*/ 9869773 w 11855435"/>
              <a:gd name="connsiteY1698" fmla="*/ 2530487 h 3922026"/>
              <a:gd name="connsiteX1699" fmla="*/ 9890443 w 11855435"/>
              <a:gd name="connsiteY1699" fmla="*/ 2532679 h 3922026"/>
              <a:gd name="connsiteX1700" fmla="*/ 9901936 w 11855435"/>
              <a:gd name="connsiteY1700" fmla="*/ 2527183 h 3922026"/>
              <a:gd name="connsiteX1701" fmla="*/ 9912124 w 11855435"/>
              <a:gd name="connsiteY1701" fmla="*/ 2522244 h 3922026"/>
              <a:gd name="connsiteX1702" fmla="*/ 9984055 w 11855435"/>
              <a:gd name="connsiteY1702" fmla="*/ 2532915 h 3922026"/>
              <a:gd name="connsiteX1703" fmla="*/ 10002935 w 11855435"/>
              <a:gd name="connsiteY1703" fmla="*/ 2510517 h 3922026"/>
              <a:gd name="connsiteX1704" fmla="*/ 10022981 w 11855435"/>
              <a:gd name="connsiteY1704" fmla="*/ 2531501 h 3922026"/>
              <a:gd name="connsiteX1705" fmla="*/ 10081404 w 11855435"/>
              <a:gd name="connsiteY1705" fmla="*/ 2507236 h 3922026"/>
              <a:gd name="connsiteX1706" fmla="*/ 10081912 w 11855435"/>
              <a:gd name="connsiteY1706" fmla="*/ 2526112 h 3922026"/>
              <a:gd name="connsiteX1707" fmla="*/ 10107424 w 11855435"/>
              <a:gd name="connsiteY1707" fmla="*/ 2534150 h 3922026"/>
              <a:gd name="connsiteX1708" fmla="*/ 10122532 w 11855435"/>
              <a:gd name="connsiteY1708" fmla="*/ 2544021 h 3922026"/>
              <a:gd name="connsiteX1709" fmla="*/ 10170637 w 11855435"/>
              <a:gd name="connsiteY1709" fmla="*/ 2549581 h 3922026"/>
              <a:gd name="connsiteX1710" fmla="*/ 10187405 w 11855435"/>
              <a:gd name="connsiteY1710" fmla="*/ 2555247 h 3922026"/>
              <a:gd name="connsiteX1711" fmla="*/ 10185608 w 11855435"/>
              <a:gd name="connsiteY1711" fmla="*/ 2558773 h 3922026"/>
              <a:gd name="connsiteX1712" fmla="*/ 10143330 w 11855435"/>
              <a:gd name="connsiteY1712" fmla="*/ 2556873 h 3922026"/>
              <a:gd name="connsiteX1713" fmla="*/ 10116097 w 11855435"/>
              <a:gd name="connsiteY1713" fmla="*/ 2554379 h 3922026"/>
              <a:gd name="connsiteX1714" fmla="*/ 10113230 w 11855435"/>
              <a:gd name="connsiteY1714" fmla="*/ 2554604 h 3922026"/>
              <a:gd name="connsiteX1715" fmla="*/ 10073784 w 11855435"/>
              <a:gd name="connsiteY1715" fmla="*/ 2572226 h 3922026"/>
              <a:gd name="connsiteX1716" fmla="*/ 9960980 w 11855435"/>
              <a:gd name="connsiteY1716" fmla="*/ 2656360 h 3922026"/>
              <a:gd name="connsiteX1717" fmla="*/ 9902336 w 11855435"/>
              <a:gd name="connsiteY1717" fmla="*/ 2649041 h 3922026"/>
              <a:gd name="connsiteX1718" fmla="*/ 9818454 w 11855435"/>
              <a:gd name="connsiteY1718" fmla="*/ 2684693 h 3922026"/>
              <a:gd name="connsiteX1719" fmla="*/ 9817945 w 11855435"/>
              <a:gd name="connsiteY1719" fmla="*/ 2665818 h 3922026"/>
              <a:gd name="connsiteX1720" fmla="*/ 9647915 w 11855435"/>
              <a:gd name="connsiteY1720" fmla="*/ 2699619 h 3922026"/>
              <a:gd name="connsiteX1721" fmla="*/ 9648583 w 11855435"/>
              <a:gd name="connsiteY1721" fmla="*/ 2724456 h 3922026"/>
              <a:gd name="connsiteX1722" fmla="*/ 9558618 w 11855435"/>
              <a:gd name="connsiteY1722" fmla="*/ 2767644 h 3922026"/>
              <a:gd name="connsiteX1723" fmla="*/ 9533192 w 11855435"/>
              <a:gd name="connsiteY1723" fmla="*/ 2803662 h 3922026"/>
              <a:gd name="connsiteX1724" fmla="*/ 9514314 w 11855435"/>
              <a:gd name="connsiteY1724" fmla="*/ 2811984 h 3922026"/>
              <a:gd name="connsiteX1725" fmla="*/ 9519933 w 11855435"/>
              <a:gd name="connsiteY1725" fmla="*/ 2812011 h 3922026"/>
              <a:gd name="connsiteX1726" fmla="*/ 9593876 w 11855435"/>
              <a:gd name="connsiteY1726" fmla="*/ 2804220 h 3922026"/>
              <a:gd name="connsiteX1727" fmla="*/ 9611456 w 11855435"/>
              <a:gd name="connsiteY1727" fmla="*/ 2808106 h 3922026"/>
              <a:gd name="connsiteX1728" fmla="*/ 9698975 w 11855435"/>
              <a:gd name="connsiteY1728" fmla="*/ 2799866 h 3922026"/>
              <a:gd name="connsiteX1729" fmla="*/ 9756072 w 11855435"/>
              <a:gd name="connsiteY1729" fmla="*/ 2800666 h 3922026"/>
              <a:gd name="connsiteX1730" fmla="*/ 9773651 w 11855435"/>
              <a:gd name="connsiteY1730" fmla="*/ 2804551 h 3922026"/>
              <a:gd name="connsiteX1731" fmla="*/ 9772198 w 11855435"/>
              <a:gd name="connsiteY1731" fmla="*/ 2808171 h 3922026"/>
              <a:gd name="connsiteX1732" fmla="*/ 9729166 w 11855435"/>
              <a:gd name="connsiteY1732" fmla="*/ 2810480 h 3922026"/>
              <a:gd name="connsiteX1733" fmla="*/ 9677647 w 11855435"/>
              <a:gd name="connsiteY1733" fmla="*/ 2814856 h 3922026"/>
              <a:gd name="connsiteX1734" fmla="*/ 9649520 w 11855435"/>
              <a:gd name="connsiteY1734" fmla="*/ 2808637 h 3922026"/>
              <a:gd name="connsiteX1735" fmla="*/ 9569031 w 11855435"/>
              <a:gd name="connsiteY1735" fmla="*/ 2818431 h 3922026"/>
              <a:gd name="connsiteX1736" fmla="*/ 9542965 w 11855435"/>
              <a:gd name="connsiteY1736" fmla="*/ 2816611 h 3922026"/>
              <a:gd name="connsiteX1737" fmla="*/ 9536545 w 11855435"/>
              <a:gd name="connsiteY1737" fmla="*/ 2823073 h 3922026"/>
              <a:gd name="connsiteX1738" fmla="*/ 9427086 w 11855435"/>
              <a:gd name="connsiteY1738" fmla="*/ 2838285 h 3922026"/>
              <a:gd name="connsiteX1739" fmla="*/ 9395913 w 11855435"/>
              <a:gd name="connsiteY1739" fmla="*/ 2842738 h 3922026"/>
              <a:gd name="connsiteX1740" fmla="*/ 9390385 w 11855435"/>
              <a:gd name="connsiteY1740" fmla="*/ 2845036 h 3922026"/>
              <a:gd name="connsiteX1741" fmla="*/ 9384001 w 11855435"/>
              <a:gd name="connsiteY1741" fmla="*/ 2864616 h 3922026"/>
              <a:gd name="connsiteX1742" fmla="*/ 9364624 w 11855435"/>
              <a:gd name="connsiteY1742" fmla="*/ 2868469 h 3922026"/>
              <a:gd name="connsiteX1743" fmla="*/ 9344757 w 11855435"/>
              <a:gd name="connsiteY1743" fmla="*/ 2854107 h 3922026"/>
              <a:gd name="connsiteX1744" fmla="*/ 9305705 w 11855435"/>
              <a:gd name="connsiteY1744" fmla="*/ 2874189 h 3922026"/>
              <a:gd name="connsiteX1745" fmla="*/ 9286367 w 11855435"/>
              <a:gd name="connsiteY1745" fmla="*/ 2864971 h 3922026"/>
              <a:gd name="connsiteX1746" fmla="*/ 9285913 w 11855435"/>
              <a:gd name="connsiteY1746" fmla="*/ 2865078 h 3922026"/>
              <a:gd name="connsiteX1747" fmla="*/ 9287939 w 11855435"/>
              <a:gd name="connsiteY1747" fmla="*/ 2869353 h 3922026"/>
              <a:gd name="connsiteX1748" fmla="*/ 9266552 w 11855435"/>
              <a:gd name="connsiteY1748" fmla="*/ 2878001 h 3922026"/>
              <a:gd name="connsiteX1749" fmla="*/ 9261278 w 11855435"/>
              <a:gd name="connsiteY1749" fmla="*/ 2881600 h 3922026"/>
              <a:gd name="connsiteX1750" fmla="*/ 9256679 w 11855435"/>
              <a:gd name="connsiteY1750" fmla="*/ 2883891 h 3922026"/>
              <a:gd name="connsiteX1751" fmla="*/ 9256513 w 11855435"/>
              <a:gd name="connsiteY1751" fmla="*/ 2883852 h 3922026"/>
              <a:gd name="connsiteX1752" fmla="*/ 9255077 w 11855435"/>
              <a:gd name="connsiteY1752" fmla="*/ 2884689 h 3922026"/>
              <a:gd name="connsiteX1753" fmla="*/ 9256679 w 11855435"/>
              <a:gd name="connsiteY1753" fmla="*/ 2883891 h 3922026"/>
              <a:gd name="connsiteX1754" fmla="*/ 9257245 w 11855435"/>
              <a:gd name="connsiteY1754" fmla="*/ 2884025 h 3922026"/>
              <a:gd name="connsiteX1755" fmla="*/ 9258564 w 11855435"/>
              <a:gd name="connsiteY1755" fmla="*/ 2883356 h 3922026"/>
              <a:gd name="connsiteX1756" fmla="*/ 9258528 w 11855435"/>
              <a:gd name="connsiteY1756" fmla="*/ 2883939 h 3922026"/>
              <a:gd name="connsiteX1757" fmla="*/ 9196380 w 11855435"/>
              <a:gd name="connsiteY1757" fmla="*/ 2908764 h 3922026"/>
              <a:gd name="connsiteX1758" fmla="*/ 9194972 w 11855435"/>
              <a:gd name="connsiteY1758" fmla="*/ 2907333 h 3922026"/>
              <a:gd name="connsiteX1759" fmla="*/ 9147571 w 11855435"/>
              <a:gd name="connsiteY1759" fmla="*/ 2923970 h 3922026"/>
              <a:gd name="connsiteX1760" fmla="*/ 9134263 w 11855435"/>
              <a:gd name="connsiteY1760" fmla="*/ 2925933 h 3922026"/>
              <a:gd name="connsiteX1761" fmla="*/ 9070152 w 11855435"/>
              <a:gd name="connsiteY1761" fmla="*/ 2944518 h 3922026"/>
              <a:gd name="connsiteX1762" fmla="*/ 9039536 w 11855435"/>
              <a:gd name="connsiteY1762" fmla="*/ 2952048 h 3922026"/>
              <a:gd name="connsiteX1763" fmla="*/ 9011372 w 11855435"/>
              <a:gd name="connsiteY1763" fmla="*/ 2960431 h 3922026"/>
              <a:gd name="connsiteX1764" fmla="*/ 9011310 w 11855435"/>
              <a:gd name="connsiteY1764" fmla="*/ 2960430 h 3922026"/>
              <a:gd name="connsiteX1765" fmla="*/ 9009142 w 11855435"/>
              <a:gd name="connsiteY1765" fmla="*/ 2961095 h 3922026"/>
              <a:gd name="connsiteX1766" fmla="*/ 9011372 w 11855435"/>
              <a:gd name="connsiteY1766" fmla="*/ 2960431 h 3922026"/>
              <a:gd name="connsiteX1767" fmla="*/ 9014713 w 11855435"/>
              <a:gd name="connsiteY1767" fmla="*/ 2960445 h 3922026"/>
              <a:gd name="connsiteX1768" fmla="*/ 9009443 w 11855435"/>
              <a:gd name="connsiteY1768" fmla="*/ 2963117 h 3922026"/>
              <a:gd name="connsiteX1769" fmla="*/ 9007275 w 11855435"/>
              <a:gd name="connsiteY1769" fmla="*/ 2963781 h 3922026"/>
              <a:gd name="connsiteX1770" fmla="*/ 9008510 w 11855435"/>
              <a:gd name="connsiteY1770" fmla="*/ 2964461 h 3922026"/>
              <a:gd name="connsiteX1771" fmla="*/ 9065482 w 11855435"/>
              <a:gd name="connsiteY1771" fmla="*/ 2951234 h 3922026"/>
              <a:gd name="connsiteX1772" fmla="*/ 9063916 w 11855435"/>
              <a:gd name="connsiteY1772" fmla="*/ 2955943 h 3922026"/>
              <a:gd name="connsiteX1773" fmla="*/ 9048439 w 11855435"/>
              <a:gd name="connsiteY1773" fmla="*/ 2958572 h 3922026"/>
              <a:gd name="connsiteX1774" fmla="*/ 9024287 w 11855435"/>
              <a:gd name="connsiteY1774" fmla="*/ 2963856 h 3922026"/>
              <a:gd name="connsiteX1775" fmla="*/ 8941931 w 11855435"/>
              <a:gd name="connsiteY1775" fmla="*/ 2981688 h 3922026"/>
              <a:gd name="connsiteX1776" fmla="*/ 8933891 w 11855435"/>
              <a:gd name="connsiteY1776" fmla="*/ 2980979 h 3922026"/>
              <a:gd name="connsiteX1777" fmla="*/ 8900466 w 11855435"/>
              <a:gd name="connsiteY1777" fmla="*/ 2984877 h 3922026"/>
              <a:gd name="connsiteX1778" fmla="*/ 8895197 w 11855435"/>
              <a:gd name="connsiteY1778" fmla="*/ 2987548 h 3922026"/>
              <a:gd name="connsiteX1779" fmla="*/ 8887397 w 11855435"/>
              <a:gd name="connsiteY1779" fmla="*/ 2987593 h 3922026"/>
              <a:gd name="connsiteX1780" fmla="*/ 8875338 w 11855435"/>
              <a:gd name="connsiteY1780" fmla="*/ 2992173 h 3922026"/>
              <a:gd name="connsiteX1781" fmla="*/ 8877094 w 11855435"/>
              <a:gd name="connsiteY1781" fmla="*/ 2989710 h 3922026"/>
              <a:gd name="connsiteX1782" fmla="*/ 8869831 w 11855435"/>
              <a:gd name="connsiteY1782" fmla="*/ 2990009 h 3922026"/>
              <a:gd name="connsiteX1783" fmla="*/ 8867893 w 11855435"/>
              <a:gd name="connsiteY1783" fmla="*/ 2985918 h 3922026"/>
              <a:gd name="connsiteX1784" fmla="*/ 8864410 w 11855435"/>
              <a:gd name="connsiteY1784" fmla="*/ 2986888 h 3922026"/>
              <a:gd name="connsiteX1785" fmla="*/ 8862519 w 11855435"/>
              <a:gd name="connsiteY1785" fmla="*/ 2982403 h 3922026"/>
              <a:gd name="connsiteX1786" fmla="*/ 8859212 w 11855435"/>
              <a:gd name="connsiteY1786" fmla="*/ 2984669 h 3922026"/>
              <a:gd name="connsiteX1787" fmla="*/ 8832411 w 11855435"/>
              <a:gd name="connsiteY1787" fmla="*/ 2996285 h 3922026"/>
              <a:gd name="connsiteX1788" fmla="*/ 8831034 w 11855435"/>
              <a:gd name="connsiteY1788" fmla="*/ 2986774 h 3922026"/>
              <a:gd name="connsiteX1789" fmla="*/ 8820917 w 11855435"/>
              <a:gd name="connsiteY1789" fmla="*/ 2990791 h 3922026"/>
              <a:gd name="connsiteX1790" fmla="*/ 8778886 w 11855435"/>
              <a:gd name="connsiteY1790" fmla="*/ 2984913 h 3922026"/>
              <a:gd name="connsiteX1791" fmla="*/ 8779394 w 11855435"/>
              <a:gd name="connsiteY1791" fmla="*/ 3003789 h 3922026"/>
              <a:gd name="connsiteX1792" fmla="*/ 8726378 w 11855435"/>
              <a:gd name="connsiteY1792" fmla="*/ 2995352 h 3922026"/>
              <a:gd name="connsiteX1793" fmla="*/ 8661706 w 11855435"/>
              <a:gd name="connsiteY1793" fmla="*/ 3020861 h 3922026"/>
              <a:gd name="connsiteX1794" fmla="*/ 8622608 w 11855435"/>
              <a:gd name="connsiteY1794" fmla="*/ 3015981 h 3922026"/>
              <a:gd name="connsiteX1795" fmla="*/ 8597020 w 11855435"/>
              <a:gd name="connsiteY1795" fmla="*/ 3046039 h 3922026"/>
              <a:gd name="connsiteX1796" fmla="*/ 8545314 w 11855435"/>
              <a:gd name="connsiteY1796" fmla="*/ 3062977 h 3922026"/>
              <a:gd name="connsiteX1797" fmla="*/ 8544807 w 11855435"/>
              <a:gd name="connsiteY1797" fmla="*/ 3044100 h 3922026"/>
              <a:gd name="connsiteX1798" fmla="*/ 8414488 w 11855435"/>
              <a:gd name="connsiteY1798" fmla="*/ 3082326 h 3922026"/>
              <a:gd name="connsiteX1799" fmla="*/ 8367582 w 11855435"/>
              <a:gd name="connsiteY1799" fmla="*/ 3067555 h 3922026"/>
              <a:gd name="connsiteX1800" fmla="*/ 8303164 w 11855435"/>
              <a:gd name="connsiteY1800" fmla="*/ 3079564 h 3922026"/>
              <a:gd name="connsiteX1801" fmla="*/ 8306839 w 11855435"/>
              <a:gd name="connsiteY1801" fmla="*/ 3087318 h 3922026"/>
              <a:gd name="connsiteX1802" fmla="*/ 8285454 w 11855435"/>
              <a:gd name="connsiteY1802" fmla="*/ 3095965 h 3922026"/>
              <a:gd name="connsiteX1803" fmla="*/ 8280178 w 11855435"/>
              <a:gd name="connsiteY1803" fmla="*/ 3099564 h 3922026"/>
              <a:gd name="connsiteX1804" fmla="*/ 8275580 w 11855435"/>
              <a:gd name="connsiteY1804" fmla="*/ 3101855 h 3922026"/>
              <a:gd name="connsiteX1805" fmla="*/ 8275414 w 11855435"/>
              <a:gd name="connsiteY1805" fmla="*/ 3101817 h 3922026"/>
              <a:gd name="connsiteX1806" fmla="*/ 8273980 w 11855435"/>
              <a:gd name="connsiteY1806" fmla="*/ 3102653 h 3922026"/>
              <a:gd name="connsiteX1807" fmla="*/ 8275580 w 11855435"/>
              <a:gd name="connsiteY1807" fmla="*/ 3101855 h 3922026"/>
              <a:gd name="connsiteX1808" fmla="*/ 8276149 w 11855435"/>
              <a:gd name="connsiteY1808" fmla="*/ 3101988 h 3922026"/>
              <a:gd name="connsiteX1809" fmla="*/ 8277466 w 11855435"/>
              <a:gd name="connsiteY1809" fmla="*/ 3101319 h 3922026"/>
              <a:gd name="connsiteX1810" fmla="*/ 8277430 w 11855435"/>
              <a:gd name="connsiteY1810" fmla="*/ 3101903 h 3922026"/>
              <a:gd name="connsiteX1811" fmla="*/ 8215281 w 11855435"/>
              <a:gd name="connsiteY1811" fmla="*/ 3126726 h 3922026"/>
              <a:gd name="connsiteX1812" fmla="*/ 8213873 w 11855435"/>
              <a:gd name="connsiteY1812" fmla="*/ 3125297 h 3922026"/>
              <a:gd name="connsiteX1813" fmla="*/ 8166474 w 11855435"/>
              <a:gd name="connsiteY1813" fmla="*/ 3141933 h 3922026"/>
              <a:gd name="connsiteX1814" fmla="*/ 8153164 w 11855435"/>
              <a:gd name="connsiteY1814" fmla="*/ 3143896 h 3922026"/>
              <a:gd name="connsiteX1815" fmla="*/ 8089053 w 11855435"/>
              <a:gd name="connsiteY1815" fmla="*/ 3162480 h 3922026"/>
              <a:gd name="connsiteX1816" fmla="*/ 8058436 w 11855435"/>
              <a:gd name="connsiteY1816" fmla="*/ 3170011 h 3922026"/>
              <a:gd name="connsiteX1817" fmla="*/ 8030276 w 11855435"/>
              <a:gd name="connsiteY1817" fmla="*/ 3178395 h 3922026"/>
              <a:gd name="connsiteX1818" fmla="*/ 8030213 w 11855435"/>
              <a:gd name="connsiteY1818" fmla="*/ 3178395 h 3922026"/>
              <a:gd name="connsiteX1819" fmla="*/ 8028044 w 11855435"/>
              <a:gd name="connsiteY1819" fmla="*/ 3179058 h 3922026"/>
              <a:gd name="connsiteX1820" fmla="*/ 8030276 w 11855435"/>
              <a:gd name="connsiteY1820" fmla="*/ 3178395 h 3922026"/>
              <a:gd name="connsiteX1821" fmla="*/ 8033614 w 11855435"/>
              <a:gd name="connsiteY1821" fmla="*/ 3178409 h 3922026"/>
              <a:gd name="connsiteX1822" fmla="*/ 8028345 w 11855435"/>
              <a:gd name="connsiteY1822" fmla="*/ 3181081 h 3922026"/>
              <a:gd name="connsiteX1823" fmla="*/ 8026176 w 11855435"/>
              <a:gd name="connsiteY1823" fmla="*/ 3181746 h 3922026"/>
              <a:gd name="connsiteX1824" fmla="*/ 8027411 w 11855435"/>
              <a:gd name="connsiteY1824" fmla="*/ 3182425 h 3922026"/>
              <a:gd name="connsiteX1825" fmla="*/ 8084383 w 11855435"/>
              <a:gd name="connsiteY1825" fmla="*/ 3169197 h 3922026"/>
              <a:gd name="connsiteX1826" fmla="*/ 8082816 w 11855435"/>
              <a:gd name="connsiteY1826" fmla="*/ 3173907 h 3922026"/>
              <a:gd name="connsiteX1827" fmla="*/ 8067339 w 11855435"/>
              <a:gd name="connsiteY1827" fmla="*/ 3176535 h 3922026"/>
              <a:gd name="connsiteX1828" fmla="*/ 8043189 w 11855435"/>
              <a:gd name="connsiteY1828" fmla="*/ 3181819 h 3922026"/>
              <a:gd name="connsiteX1829" fmla="*/ 7960833 w 11855435"/>
              <a:gd name="connsiteY1829" fmla="*/ 3199652 h 3922026"/>
              <a:gd name="connsiteX1830" fmla="*/ 7952793 w 11855435"/>
              <a:gd name="connsiteY1830" fmla="*/ 3198941 h 3922026"/>
              <a:gd name="connsiteX1831" fmla="*/ 7934917 w 11855435"/>
              <a:gd name="connsiteY1831" fmla="*/ 3201643 h 3922026"/>
              <a:gd name="connsiteX1832" fmla="*/ 7930875 w 11855435"/>
              <a:gd name="connsiteY1832" fmla="*/ 3201956 h 3922026"/>
              <a:gd name="connsiteX1833" fmla="*/ 7882116 w 11855435"/>
              <a:gd name="connsiteY1833" fmla="*/ 3219791 h 3922026"/>
              <a:gd name="connsiteX1834" fmla="*/ 7771131 w 11855435"/>
              <a:gd name="connsiteY1834" fmla="*/ 3229203 h 3922026"/>
              <a:gd name="connsiteX1835" fmla="*/ 7739464 w 11855435"/>
              <a:gd name="connsiteY1835" fmla="*/ 3266795 h 3922026"/>
              <a:gd name="connsiteX1836" fmla="*/ 7680534 w 11855435"/>
              <a:gd name="connsiteY1836" fmla="*/ 3272184 h 3922026"/>
              <a:gd name="connsiteX1837" fmla="*/ 7635576 w 11855435"/>
              <a:gd name="connsiteY1837" fmla="*/ 3306425 h 3922026"/>
              <a:gd name="connsiteX1838" fmla="*/ 7589437 w 11855435"/>
              <a:gd name="connsiteY1838" fmla="*/ 3296621 h 3922026"/>
              <a:gd name="connsiteX1839" fmla="*/ 7501158 w 11855435"/>
              <a:gd name="connsiteY1839" fmla="*/ 3317873 h 3922026"/>
              <a:gd name="connsiteX1840" fmla="*/ 7484425 w 11855435"/>
              <a:gd name="connsiteY1840" fmla="*/ 3319411 h 3922026"/>
              <a:gd name="connsiteX1841" fmla="*/ 7457038 w 11855435"/>
              <a:gd name="connsiteY1841" fmla="*/ 3327564 h 3922026"/>
              <a:gd name="connsiteX1842" fmla="*/ 7456975 w 11855435"/>
              <a:gd name="connsiteY1842" fmla="*/ 3327563 h 3922026"/>
              <a:gd name="connsiteX1843" fmla="*/ 7454806 w 11855435"/>
              <a:gd name="connsiteY1843" fmla="*/ 3328227 h 3922026"/>
              <a:gd name="connsiteX1844" fmla="*/ 7457038 w 11855435"/>
              <a:gd name="connsiteY1844" fmla="*/ 3327564 h 3922026"/>
              <a:gd name="connsiteX1845" fmla="*/ 7460379 w 11855435"/>
              <a:gd name="connsiteY1845" fmla="*/ 3327578 h 3922026"/>
              <a:gd name="connsiteX1846" fmla="*/ 7455106 w 11855435"/>
              <a:gd name="connsiteY1846" fmla="*/ 3330250 h 3922026"/>
              <a:gd name="connsiteX1847" fmla="*/ 7452939 w 11855435"/>
              <a:gd name="connsiteY1847" fmla="*/ 3330914 h 3922026"/>
              <a:gd name="connsiteX1848" fmla="*/ 7454173 w 11855435"/>
              <a:gd name="connsiteY1848" fmla="*/ 3331593 h 3922026"/>
              <a:gd name="connsiteX1849" fmla="*/ 7511147 w 11855435"/>
              <a:gd name="connsiteY1849" fmla="*/ 3318367 h 3922026"/>
              <a:gd name="connsiteX1850" fmla="*/ 7509578 w 11855435"/>
              <a:gd name="connsiteY1850" fmla="*/ 3323075 h 3922026"/>
              <a:gd name="connsiteX1851" fmla="*/ 7494102 w 11855435"/>
              <a:gd name="connsiteY1851" fmla="*/ 3325703 h 3922026"/>
              <a:gd name="connsiteX1852" fmla="*/ 7469951 w 11855435"/>
              <a:gd name="connsiteY1852" fmla="*/ 3330987 h 3922026"/>
              <a:gd name="connsiteX1853" fmla="*/ 7387594 w 11855435"/>
              <a:gd name="connsiteY1853" fmla="*/ 3348820 h 3922026"/>
              <a:gd name="connsiteX1854" fmla="*/ 7379553 w 11855435"/>
              <a:gd name="connsiteY1854" fmla="*/ 3348112 h 3922026"/>
              <a:gd name="connsiteX1855" fmla="*/ 7346131 w 11855435"/>
              <a:gd name="connsiteY1855" fmla="*/ 3352008 h 3922026"/>
              <a:gd name="connsiteX1856" fmla="*/ 7340861 w 11855435"/>
              <a:gd name="connsiteY1856" fmla="*/ 3354680 h 3922026"/>
              <a:gd name="connsiteX1857" fmla="*/ 7325082 w 11855435"/>
              <a:gd name="connsiteY1857" fmla="*/ 3355285 h 3922026"/>
              <a:gd name="connsiteX1858" fmla="*/ 7327552 w 11855435"/>
              <a:gd name="connsiteY1858" fmla="*/ 3356643 h 3922026"/>
              <a:gd name="connsiteX1859" fmla="*/ 7315495 w 11855435"/>
              <a:gd name="connsiteY1859" fmla="*/ 3357141 h 3922026"/>
              <a:gd name="connsiteX1860" fmla="*/ 7313329 w 11855435"/>
              <a:gd name="connsiteY1860" fmla="*/ 3352573 h 3922026"/>
              <a:gd name="connsiteX1861" fmla="*/ 7320145 w 11855435"/>
              <a:gd name="connsiteY1861" fmla="*/ 3352569 h 3922026"/>
              <a:gd name="connsiteX1862" fmla="*/ 7345959 w 11855435"/>
              <a:gd name="connsiteY1862" fmla="*/ 3347039 h 3922026"/>
              <a:gd name="connsiteX1863" fmla="*/ 7370626 w 11855435"/>
              <a:gd name="connsiteY1863" fmla="*/ 3342820 h 3922026"/>
              <a:gd name="connsiteX1864" fmla="*/ 7374317 w 11855435"/>
              <a:gd name="connsiteY1864" fmla="*/ 3343373 h 3922026"/>
              <a:gd name="connsiteX1865" fmla="*/ 7375251 w 11855435"/>
              <a:gd name="connsiteY1865" fmla="*/ 3342029 h 3922026"/>
              <a:gd name="connsiteX1866" fmla="*/ 7370626 w 11855435"/>
              <a:gd name="connsiteY1866" fmla="*/ 3342820 h 3922026"/>
              <a:gd name="connsiteX1867" fmla="*/ 7369680 w 11855435"/>
              <a:gd name="connsiteY1867" fmla="*/ 3342680 h 3922026"/>
              <a:gd name="connsiteX1868" fmla="*/ 7372783 w 11855435"/>
              <a:gd name="connsiteY1868" fmla="*/ 3340671 h 3922026"/>
              <a:gd name="connsiteX1869" fmla="*/ 7373717 w 11855435"/>
              <a:gd name="connsiteY1869" fmla="*/ 3339328 h 3922026"/>
              <a:gd name="connsiteX1870" fmla="*/ 7313373 w 11855435"/>
              <a:gd name="connsiteY1870" fmla="*/ 3345129 h 3922026"/>
              <a:gd name="connsiteX1871" fmla="*/ 7309686 w 11855435"/>
              <a:gd name="connsiteY1871" fmla="*/ 3344886 h 3922026"/>
              <a:gd name="connsiteX1872" fmla="*/ 7306705 w 11855435"/>
              <a:gd name="connsiteY1872" fmla="*/ 3338593 h 3922026"/>
              <a:gd name="connsiteX1873" fmla="*/ 7313312 w 11855435"/>
              <a:gd name="connsiteY1873" fmla="*/ 3338163 h 3922026"/>
              <a:gd name="connsiteX1874" fmla="*/ 7308716 w 11855435"/>
              <a:gd name="connsiteY1874" fmla="*/ 3327456 h 3922026"/>
              <a:gd name="connsiteX1875" fmla="*/ 7185907 w 11855435"/>
              <a:gd name="connsiteY1875" fmla="*/ 3364523 h 3922026"/>
              <a:gd name="connsiteX1876" fmla="*/ 7179699 w 11855435"/>
              <a:gd name="connsiteY1876" fmla="*/ 3390728 h 3922026"/>
              <a:gd name="connsiteX1877" fmla="*/ 7231754 w 11855435"/>
              <a:gd name="connsiteY1877" fmla="*/ 3386706 h 3922026"/>
              <a:gd name="connsiteX1878" fmla="*/ 7206952 w 11855435"/>
              <a:gd name="connsiteY1878" fmla="*/ 3422600 h 3922026"/>
              <a:gd name="connsiteX1879" fmla="*/ 7161827 w 11855435"/>
              <a:gd name="connsiteY1879" fmla="*/ 3450546 h 3922026"/>
              <a:gd name="connsiteX1880" fmla="*/ 7181534 w 11855435"/>
              <a:gd name="connsiteY1880" fmla="*/ 3458949 h 3922026"/>
              <a:gd name="connsiteX1881" fmla="*/ 7220587 w 11855435"/>
              <a:gd name="connsiteY1881" fmla="*/ 3438865 h 3922026"/>
              <a:gd name="connsiteX1882" fmla="*/ 7240296 w 11855435"/>
              <a:gd name="connsiteY1882" fmla="*/ 3447267 h 3922026"/>
              <a:gd name="connsiteX1883" fmla="*/ 7343563 w 11855435"/>
              <a:gd name="connsiteY1883" fmla="*/ 3408092 h 3922026"/>
              <a:gd name="connsiteX1884" fmla="*/ 7344062 w 11855435"/>
              <a:gd name="connsiteY1884" fmla="*/ 3426636 h 3922026"/>
              <a:gd name="connsiteX1885" fmla="*/ 7350937 w 11855435"/>
              <a:gd name="connsiteY1885" fmla="*/ 3425270 h 3922026"/>
              <a:gd name="connsiteX1886" fmla="*/ 7760844 w 11855435"/>
              <a:gd name="connsiteY1886" fmla="*/ 3337454 h 3922026"/>
              <a:gd name="connsiteX1887" fmla="*/ 7960139 w 11855435"/>
              <a:gd name="connsiteY1887" fmla="*/ 3316812 h 3922026"/>
              <a:gd name="connsiteX1888" fmla="*/ 7756366 w 11855435"/>
              <a:gd name="connsiteY1888" fmla="*/ 3380122 h 3922026"/>
              <a:gd name="connsiteX1889" fmla="*/ 7736183 w 11855435"/>
              <a:gd name="connsiteY1889" fmla="*/ 3384960 h 3922026"/>
              <a:gd name="connsiteX1890" fmla="*/ 7736180 w 11855435"/>
              <a:gd name="connsiteY1890" fmla="*/ 3384974 h 3922026"/>
              <a:gd name="connsiteX1891" fmla="*/ 7674033 w 11855435"/>
              <a:gd name="connsiteY1891" fmla="*/ 3409797 h 3922026"/>
              <a:gd name="connsiteX1892" fmla="*/ 7672622 w 11855435"/>
              <a:gd name="connsiteY1892" fmla="*/ 3408367 h 3922026"/>
              <a:gd name="connsiteX1893" fmla="*/ 7625224 w 11855435"/>
              <a:gd name="connsiteY1893" fmla="*/ 3425004 h 3922026"/>
              <a:gd name="connsiteX1894" fmla="*/ 7611916 w 11855435"/>
              <a:gd name="connsiteY1894" fmla="*/ 3426968 h 3922026"/>
              <a:gd name="connsiteX1895" fmla="*/ 7547805 w 11855435"/>
              <a:gd name="connsiteY1895" fmla="*/ 3445552 h 3922026"/>
              <a:gd name="connsiteX1896" fmla="*/ 7517188 w 11855435"/>
              <a:gd name="connsiteY1896" fmla="*/ 3453082 h 3922026"/>
              <a:gd name="connsiteX1897" fmla="*/ 7489026 w 11855435"/>
              <a:gd name="connsiteY1897" fmla="*/ 3461465 h 3922026"/>
              <a:gd name="connsiteX1898" fmla="*/ 7488963 w 11855435"/>
              <a:gd name="connsiteY1898" fmla="*/ 3461466 h 3922026"/>
              <a:gd name="connsiteX1899" fmla="*/ 7486796 w 11855435"/>
              <a:gd name="connsiteY1899" fmla="*/ 3462130 h 3922026"/>
              <a:gd name="connsiteX1900" fmla="*/ 7489026 w 11855435"/>
              <a:gd name="connsiteY1900" fmla="*/ 3461465 h 3922026"/>
              <a:gd name="connsiteX1901" fmla="*/ 7492366 w 11855435"/>
              <a:gd name="connsiteY1901" fmla="*/ 3461481 h 3922026"/>
              <a:gd name="connsiteX1902" fmla="*/ 7487096 w 11855435"/>
              <a:gd name="connsiteY1902" fmla="*/ 3464153 h 3922026"/>
              <a:gd name="connsiteX1903" fmla="*/ 7484927 w 11855435"/>
              <a:gd name="connsiteY1903" fmla="*/ 3464816 h 3922026"/>
              <a:gd name="connsiteX1904" fmla="*/ 7486160 w 11855435"/>
              <a:gd name="connsiteY1904" fmla="*/ 3465496 h 3922026"/>
              <a:gd name="connsiteX1905" fmla="*/ 7543135 w 11855435"/>
              <a:gd name="connsiteY1905" fmla="*/ 3452270 h 3922026"/>
              <a:gd name="connsiteX1906" fmla="*/ 7541567 w 11855435"/>
              <a:gd name="connsiteY1906" fmla="*/ 3456978 h 3922026"/>
              <a:gd name="connsiteX1907" fmla="*/ 7526089 w 11855435"/>
              <a:gd name="connsiteY1907" fmla="*/ 3459606 h 3922026"/>
              <a:gd name="connsiteX1908" fmla="*/ 7501940 w 11855435"/>
              <a:gd name="connsiteY1908" fmla="*/ 3464889 h 3922026"/>
              <a:gd name="connsiteX1909" fmla="*/ 7419583 w 11855435"/>
              <a:gd name="connsiteY1909" fmla="*/ 3482723 h 3922026"/>
              <a:gd name="connsiteX1910" fmla="*/ 7411544 w 11855435"/>
              <a:gd name="connsiteY1910" fmla="*/ 3482015 h 3922026"/>
              <a:gd name="connsiteX1911" fmla="*/ 7378120 w 11855435"/>
              <a:gd name="connsiteY1911" fmla="*/ 3485910 h 3922026"/>
              <a:gd name="connsiteX1912" fmla="*/ 7372851 w 11855435"/>
              <a:gd name="connsiteY1912" fmla="*/ 3488583 h 3922026"/>
              <a:gd name="connsiteX1913" fmla="*/ 7368145 w 11855435"/>
              <a:gd name="connsiteY1913" fmla="*/ 3488610 h 3922026"/>
              <a:gd name="connsiteX1914" fmla="*/ 7350778 w 11855435"/>
              <a:gd name="connsiteY1914" fmla="*/ 3493645 h 3922026"/>
              <a:gd name="connsiteX1915" fmla="*/ 7320161 w 11855435"/>
              <a:gd name="connsiteY1915" fmla="*/ 3501173 h 3922026"/>
              <a:gd name="connsiteX1916" fmla="*/ 7292000 w 11855435"/>
              <a:gd name="connsiteY1916" fmla="*/ 3509557 h 3922026"/>
              <a:gd name="connsiteX1917" fmla="*/ 7291937 w 11855435"/>
              <a:gd name="connsiteY1917" fmla="*/ 3509557 h 3922026"/>
              <a:gd name="connsiteX1918" fmla="*/ 7289768 w 11855435"/>
              <a:gd name="connsiteY1918" fmla="*/ 3510222 h 3922026"/>
              <a:gd name="connsiteX1919" fmla="*/ 7292000 w 11855435"/>
              <a:gd name="connsiteY1919" fmla="*/ 3509557 h 3922026"/>
              <a:gd name="connsiteX1920" fmla="*/ 7295340 w 11855435"/>
              <a:gd name="connsiteY1920" fmla="*/ 3509572 h 3922026"/>
              <a:gd name="connsiteX1921" fmla="*/ 7290068 w 11855435"/>
              <a:gd name="connsiteY1921" fmla="*/ 3512245 h 3922026"/>
              <a:gd name="connsiteX1922" fmla="*/ 7287899 w 11855435"/>
              <a:gd name="connsiteY1922" fmla="*/ 3512908 h 3922026"/>
              <a:gd name="connsiteX1923" fmla="*/ 7289135 w 11855435"/>
              <a:gd name="connsiteY1923" fmla="*/ 3513587 h 3922026"/>
              <a:gd name="connsiteX1924" fmla="*/ 7346108 w 11855435"/>
              <a:gd name="connsiteY1924" fmla="*/ 3500362 h 3922026"/>
              <a:gd name="connsiteX1925" fmla="*/ 7344539 w 11855435"/>
              <a:gd name="connsiteY1925" fmla="*/ 3505070 h 3922026"/>
              <a:gd name="connsiteX1926" fmla="*/ 7329064 w 11855435"/>
              <a:gd name="connsiteY1926" fmla="*/ 3507699 h 3922026"/>
              <a:gd name="connsiteX1927" fmla="*/ 7304913 w 11855435"/>
              <a:gd name="connsiteY1927" fmla="*/ 3512982 h 3922026"/>
              <a:gd name="connsiteX1928" fmla="*/ 7222557 w 11855435"/>
              <a:gd name="connsiteY1928" fmla="*/ 3530813 h 3922026"/>
              <a:gd name="connsiteX1929" fmla="*/ 7214520 w 11855435"/>
              <a:gd name="connsiteY1929" fmla="*/ 3530104 h 3922026"/>
              <a:gd name="connsiteX1930" fmla="*/ 7205499 w 11855435"/>
              <a:gd name="connsiteY1930" fmla="*/ 3531468 h 3922026"/>
              <a:gd name="connsiteX1931" fmla="*/ 7138984 w 11855435"/>
              <a:gd name="connsiteY1931" fmla="*/ 3565206 h 3922026"/>
              <a:gd name="connsiteX1932" fmla="*/ 7041688 w 11855435"/>
              <a:gd name="connsiteY1932" fmla="*/ 3586964 h 3922026"/>
              <a:gd name="connsiteX1933" fmla="*/ 6883608 w 11855435"/>
              <a:gd name="connsiteY1933" fmla="*/ 3574441 h 3922026"/>
              <a:gd name="connsiteX1934" fmla="*/ 6845687 w 11855435"/>
              <a:gd name="connsiteY1934" fmla="*/ 3613276 h 3922026"/>
              <a:gd name="connsiteX1935" fmla="*/ 6767719 w 11855435"/>
              <a:gd name="connsiteY1935" fmla="*/ 3635103 h 3922026"/>
              <a:gd name="connsiteX1936" fmla="*/ 6701701 w 11855435"/>
              <a:gd name="connsiteY1936" fmla="*/ 3610606 h 3922026"/>
              <a:gd name="connsiteX1937" fmla="*/ 6688285 w 11855435"/>
              <a:gd name="connsiteY1937" fmla="*/ 3625923 h 3922026"/>
              <a:gd name="connsiteX1938" fmla="*/ 6667572 w 11855435"/>
              <a:gd name="connsiteY1938" fmla="*/ 3580101 h 3922026"/>
              <a:gd name="connsiteX1939" fmla="*/ 6686275 w 11855435"/>
              <a:gd name="connsiteY1939" fmla="*/ 3551081 h 3922026"/>
              <a:gd name="connsiteX1940" fmla="*/ 6685445 w 11855435"/>
              <a:gd name="connsiteY1940" fmla="*/ 3520282 h 3922026"/>
              <a:gd name="connsiteX1941" fmla="*/ 6646517 w 11855435"/>
              <a:gd name="connsiteY1941" fmla="*/ 3521695 h 3922026"/>
              <a:gd name="connsiteX1942" fmla="*/ 6640164 w 11855435"/>
              <a:gd name="connsiteY1942" fmla="*/ 3510347 h 3922026"/>
              <a:gd name="connsiteX1943" fmla="*/ 6639088 w 11855435"/>
              <a:gd name="connsiteY1943" fmla="*/ 3499371 h 3922026"/>
              <a:gd name="connsiteX1944" fmla="*/ 6622814 w 11855435"/>
              <a:gd name="connsiteY1944" fmla="*/ 3500323 h 3922026"/>
              <a:gd name="connsiteX1945" fmla="*/ 6593372 w 11855435"/>
              <a:gd name="connsiteY1945" fmla="*/ 3494565 h 3922026"/>
              <a:gd name="connsiteX1946" fmla="*/ 6592793 w 11855435"/>
              <a:gd name="connsiteY1946" fmla="*/ 3495054 h 3922026"/>
              <a:gd name="connsiteX1947" fmla="*/ 6593202 w 11855435"/>
              <a:gd name="connsiteY1947" fmla="*/ 3494532 h 3922026"/>
              <a:gd name="connsiteX1948" fmla="*/ 6590664 w 11855435"/>
              <a:gd name="connsiteY1948" fmla="*/ 3494036 h 3922026"/>
              <a:gd name="connsiteX1949" fmla="*/ 6537275 w 11855435"/>
              <a:gd name="connsiteY1949" fmla="*/ 3498732 h 3922026"/>
              <a:gd name="connsiteX1950" fmla="*/ 6489727 w 11855435"/>
              <a:gd name="connsiteY1950" fmla="*/ 3497409 h 3922026"/>
              <a:gd name="connsiteX1951" fmla="*/ 6393621 w 11855435"/>
              <a:gd name="connsiteY1951" fmla="*/ 3448847 h 3922026"/>
              <a:gd name="connsiteX1952" fmla="*/ 6224461 w 11855435"/>
              <a:gd name="connsiteY1952" fmla="*/ 3364867 h 3922026"/>
              <a:gd name="connsiteX1953" fmla="*/ 6292684 w 11855435"/>
              <a:gd name="connsiteY1953" fmla="*/ 3452219 h 3922026"/>
              <a:gd name="connsiteX1954" fmla="*/ 6390944 w 11855435"/>
              <a:gd name="connsiteY1954" fmla="*/ 3495209 h 3922026"/>
              <a:gd name="connsiteX1955" fmla="*/ 6406205 w 11855435"/>
              <a:gd name="connsiteY1955" fmla="*/ 3516379 h 3922026"/>
              <a:gd name="connsiteX1956" fmla="*/ 6301898 w 11855435"/>
              <a:gd name="connsiteY1956" fmla="*/ 3482976 h 3922026"/>
              <a:gd name="connsiteX1957" fmla="*/ 6327404 w 11855435"/>
              <a:gd name="connsiteY1957" fmla="*/ 3517070 h 3922026"/>
              <a:gd name="connsiteX1958" fmla="*/ 6358041 w 11855435"/>
              <a:gd name="connsiteY1958" fmla="*/ 3525754 h 3922026"/>
              <a:gd name="connsiteX1959" fmla="*/ 6371768 w 11855435"/>
              <a:gd name="connsiteY1959" fmla="*/ 3541798 h 3922026"/>
              <a:gd name="connsiteX1960" fmla="*/ 6350962 w 11855435"/>
              <a:gd name="connsiteY1960" fmla="*/ 3553172 h 3922026"/>
              <a:gd name="connsiteX1961" fmla="*/ 6319501 w 11855435"/>
              <a:gd name="connsiteY1961" fmla="*/ 3558752 h 3922026"/>
              <a:gd name="connsiteX1962" fmla="*/ 6445215 w 11855435"/>
              <a:gd name="connsiteY1962" fmla="*/ 3633830 h 3922026"/>
              <a:gd name="connsiteX1963" fmla="*/ 6546227 w 11855435"/>
              <a:gd name="connsiteY1963" fmla="*/ 3724294 h 3922026"/>
              <a:gd name="connsiteX1964" fmla="*/ 6533317 w 11855435"/>
              <a:gd name="connsiteY1964" fmla="*/ 3720203 h 3922026"/>
              <a:gd name="connsiteX1965" fmla="*/ 6532381 w 11855435"/>
              <a:gd name="connsiteY1965" fmla="*/ 3723551 h 3922026"/>
              <a:gd name="connsiteX1966" fmla="*/ 6512436 w 11855435"/>
              <a:gd name="connsiteY1966" fmla="*/ 3718153 h 3922026"/>
              <a:gd name="connsiteX1967" fmla="*/ 6506565 w 11855435"/>
              <a:gd name="connsiteY1967" fmla="*/ 3718135 h 3922026"/>
              <a:gd name="connsiteX1968" fmla="*/ 6501996 w 11855435"/>
              <a:gd name="connsiteY1968" fmla="*/ 3717362 h 3922026"/>
              <a:gd name="connsiteX1969" fmla="*/ 6501908 w 11855435"/>
              <a:gd name="connsiteY1969" fmla="*/ 3717225 h 3922026"/>
              <a:gd name="connsiteX1970" fmla="*/ 6500404 w 11855435"/>
              <a:gd name="connsiteY1970" fmla="*/ 3717092 h 3922026"/>
              <a:gd name="connsiteX1971" fmla="*/ 6501996 w 11855435"/>
              <a:gd name="connsiteY1971" fmla="*/ 3717362 h 3922026"/>
              <a:gd name="connsiteX1972" fmla="*/ 6502289 w 11855435"/>
              <a:gd name="connsiteY1972" fmla="*/ 3717830 h 3922026"/>
              <a:gd name="connsiteX1973" fmla="*/ 6503606 w 11855435"/>
              <a:gd name="connsiteY1973" fmla="*/ 3718041 h 3922026"/>
              <a:gd name="connsiteX1974" fmla="*/ 6503203 w 11855435"/>
              <a:gd name="connsiteY1974" fmla="*/ 3718543 h 3922026"/>
              <a:gd name="connsiteX1975" fmla="*/ 6445439 w 11855435"/>
              <a:gd name="connsiteY1975" fmla="*/ 3702581 h 3922026"/>
              <a:gd name="connsiteX1976" fmla="*/ 6445426 w 11855435"/>
              <a:gd name="connsiteY1976" fmla="*/ 3700431 h 3922026"/>
              <a:gd name="connsiteX1977" fmla="*/ 6402862 w 11855435"/>
              <a:gd name="connsiteY1977" fmla="*/ 3686202 h 3922026"/>
              <a:gd name="connsiteX1978" fmla="*/ 6392672 w 11855435"/>
              <a:gd name="connsiteY1978" fmla="*/ 3679779 h 3922026"/>
              <a:gd name="connsiteX1979" fmla="*/ 6337650 w 11855435"/>
              <a:gd name="connsiteY1979" fmla="*/ 3657020 h 3922026"/>
              <a:gd name="connsiteX1980" fmla="*/ 6312247 w 11855435"/>
              <a:gd name="connsiteY1980" fmla="*/ 3644945 h 3922026"/>
              <a:gd name="connsiteX1981" fmla="*/ 6287936 w 11855435"/>
              <a:gd name="connsiteY1981" fmla="*/ 3635145 h 3922026"/>
              <a:gd name="connsiteX1982" fmla="*/ 6287893 w 11855435"/>
              <a:gd name="connsiteY1982" fmla="*/ 3635105 h 3922026"/>
              <a:gd name="connsiteX1983" fmla="*/ 6286010 w 11855435"/>
              <a:gd name="connsiteY1983" fmla="*/ 3634367 h 3922026"/>
              <a:gd name="connsiteX1984" fmla="*/ 6287936 w 11855435"/>
              <a:gd name="connsiteY1984" fmla="*/ 3635145 h 3922026"/>
              <a:gd name="connsiteX1985" fmla="*/ 6290164 w 11855435"/>
              <a:gd name="connsiteY1985" fmla="*/ 3637211 h 3922026"/>
              <a:gd name="connsiteX1986" fmla="*/ 6284896 w 11855435"/>
              <a:gd name="connsiteY1986" fmla="*/ 3636365 h 3922026"/>
              <a:gd name="connsiteX1987" fmla="*/ 6283012 w 11855435"/>
              <a:gd name="connsiteY1987" fmla="*/ 3635627 h 3922026"/>
              <a:gd name="connsiteX1988" fmla="*/ 6283398 w 11855435"/>
              <a:gd name="connsiteY1988" fmla="*/ 3636995 h 3922026"/>
              <a:gd name="connsiteX1989" fmla="*/ 6330159 w 11855435"/>
              <a:gd name="connsiteY1989" fmla="*/ 3660169 h 3922026"/>
              <a:gd name="connsiteX1990" fmla="*/ 6326045 w 11855435"/>
              <a:gd name="connsiteY1990" fmla="*/ 3663426 h 3922026"/>
              <a:gd name="connsiteX1991" fmla="*/ 6313971 w 11855435"/>
              <a:gd name="connsiteY1991" fmla="*/ 3656265 h 3922026"/>
              <a:gd name="connsiteX1992" fmla="*/ 6294361 w 11855435"/>
              <a:gd name="connsiteY1992" fmla="*/ 3646154 h 3922026"/>
              <a:gd name="connsiteX1993" fmla="*/ 6227605 w 11855435"/>
              <a:gd name="connsiteY1993" fmla="*/ 3611500 h 3922026"/>
              <a:gd name="connsiteX1994" fmla="*/ 6222679 w 11855435"/>
              <a:gd name="connsiteY1994" fmla="*/ 3605922 h 3922026"/>
              <a:gd name="connsiteX1995" fmla="*/ 6197760 w 11855435"/>
              <a:gd name="connsiteY1995" fmla="*/ 3588865 h 3922026"/>
              <a:gd name="connsiteX1996" fmla="*/ 6192492 w 11855435"/>
              <a:gd name="connsiteY1996" fmla="*/ 3588019 h 3922026"/>
              <a:gd name="connsiteX1997" fmla="*/ 6181530 w 11855435"/>
              <a:gd name="connsiteY1997" fmla="*/ 3578860 h 3922026"/>
              <a:gd name="connsiteX1998" fmla="*/ 6182302 w 11855435"/>
              <a:gd name="connsiteY1998" fmla="*/ 3581596 h 3922026"/>
              <a:gd name="connsiteX1999" fmla="*/ 6173901 w 11855435"/>
              <a:gd name="connsiteY1999" fmla="*/ 3574631 h 3922026"/>
              <a:gd name="connsiteX2000" fmla="*/ 6174076 w 11855435"/>
              <a:gd name="connsiteY2000" fmla="*/ 3574005 h 3922026"/>
              <a:gd name="connsiteX2001" fmla="*/ 6127970 w 11855435"/>
              <a:gd name="connsiteY2001" fmla="*/ 3554146 h 3922026"/>
              <a:gd name="connsiteX2002" fmla="*/ 6127975 w 11855435"/>
              <a:gd name="connsiteY2002" fmla="*/ 3555625 h 3922026"/>
              <a:gd name="connsiteX2003" fmla="*/ 6129531 w 11855435"/>
              <a:gd name="connsiteY2003" fmla="*/ 3558311 h 3922026"/>
              <a:gd name="connsiteX2004" fmla="*/ 6128584 w 11855435"/>
              <a:gd name="connsiteY2004" fmla="*/ 3558175 h 3922026"/>
              <a:gd name="connsiteX2005" fmla="*/ 6124877 w 11855435"/>
              <a:gd name="connsiteY2005" fmla="*/ 3556171 h 3922026"/>
              <a:gd name="connsiteX2006" fmla="*/ 6124883 w 11855435"/>
              <a:gd name="connsiteY2006" fmla="*/ 3557654 h 3922026"/>
              <a:gd name="connsiteX2007" fmla="*/ 6128584 w 11855435"/>
              <a:gd name="connsiteY2007" fmla="*/ 3558175 h 3922026"/>
              <a:gd name="connsiteX2008" fmla="*/ 6148340 w 11855435"/>
              <a:gd name="connsiteY2008" fmla="*/ 3568865 h 3922026"/>
              <a:gd name="connsiteX2009" fmla="*/ 6168317 w 11855435"/>
              <a:gd name="connsiteY2009" fmla="*/ 3581066 h 3922026"/>
              <a:gd name="connsiteX2010" fmla="*/ 6174505 w 11855435"/>
              <a:gd name="connsiteY2010" fmla="*/ 3582963 h 3922026"/>
              <a:gd name="connsiteX2011" fmla="*/ 6169667 w 11855435"/>
              <a:gd name="connsiteY2011" fmla="*/ 3586511 h 3922026"/>
              <a:gd name="connsiteX2012" fmla="*/ 6159027 w 11855435"/>
              <a:gd name="connsiteY2012" fmla="*/ 3582707 h 3922026"/>
              <a:gd name="connsiteX2013" fmla="*/ 6162123 w 11855435"/>
              <a:gd name="connsiteY2013" fmla="*/ 3582161 h 3922026"/>
              <a:gd name="connsiteX2014" fmla="*/ 6148170 w 11855435"/>
              <a:gd name="connsiteY2014" fmla="*/ 3577224 h 3922026"/>
              <a:gd name="connsiteX2015" fmla="*/ 6145062 w 11855435"/>
              <a:gd name="connsiteY2015" fmla="*/ 3573333 h 3922026"/>
              <a:gd name="connsiteX2016" fmla="*/ 6117147 w 11855435"/>
              <a:gd name="connsiteY2016" fmla="*/ 3560501 h 3922026"/>
              <a:gd name="connsiteX2017" fmla="*/ 6109398 w 11855435"/>
              <a:gd name="connsiteY2017" fmla="*/ 3558910 h 3922026"/>
              <a:gd name="connsiteX2018" fmla="*/ 6045787 w 11855435"/>
              <a:gd name="connsiteY2018" fmla="*/ 3519818 h 3922026"/>
              <a:gd name="connsiteX2019" fmla="*/ 6027169 w 11855435"/>
              <a:gd name="connsiteY2019" fmla="*/ 3508304 h 3922026"/>
              <a:gd name="connsiteX2020" fmla="*/ 6014760 w 11855435"/>
              <a:gd name="connsiteY2020" fmla="*/ 3501612 h 3922026"/>
              <a:gd name="connsiteX2021" fmla="*/ 6016296 w 11855435"/>
              <a:gd name="connsiteY2021" fmla="*/ 3496901 h 3922026"/>
              <a:gd name="connsiteX2022" fmla="*/ 6030064 w 11855435"/>
              <a:gd name="connsiteY2022" fmla="*/ 3505490 h 3922026"/>
              <a:gd name="connsiteX2023" fmla="*/ 6013081 w 11855435"/>
              <a:gd name="connsiteY2023" fmla="*/ 3487118 h 3922026"/>
              <a:gd name="connsiteX2024" fmla="*/ 5969712 w 11855435"/>
              <a:gd name="connsiteY2024" fmla="*/ 3454795 h 3922026"/>
              <a:gd name="connsiteX2025" fmla="*/ 5958856 w 11855435"/>
              <a:gd name="connsiteY2025" fmla="*/ 3449312 h 3922026"/>
              <a:gd name="connsiteX2026" fmla="*/ 5942553 w 11855435"/>
              <a:gd name="connsiteY2026" fmla="*/ 3435167 h 3922026"/>
              <a:gd name="connsiteX2027" fmla="*/ 5933336 w 11855435"/>
              <a:gd name="connsiteY2027" fmla="*/ 3427171 h 3922026"/>
              <a:gd name="connsiteX2028" fmla="*/ 5922455 w 11855435"/>
              <a:gd name="connsiteY2028" fmla="*/ 3424466 h 3922026"/>
              <a:gd name="connsiteX2029" fmla="*/ 5848990 w 11855435"/>
              <a:gd name="connsiteY2029" fmla="*/ 3396180 h 3922026"/>
              <a:gd name="connsiteX2030" fmla="*/ 5819477 w 11855435"/>
              <a:gd name="connsiteY2030" fmla="*/ 3399755 h 3922026"/>
              <a:gd name="connsiteX2031" fmla="*/ 5812698 w 11855435"/>
              <a:gd name="connsiteY2031" fmla="*/ 3453697 h 3922026"/>
              <a:gd name="connsiteX2032" fmla="*/ 5837287 w 11855435"/>
              <a:gd name="connsiteY2032" fmla="*/ 3471966 h 3922026"/>
              <a:gd name="connsiteX2033" fmla="*/ 5871595 w 11855435"/>
              <a:gd name="connsiteY2033" fmla="*/ 3543950 h 3922026"/>
              <a:gd name="connsiteX2034" fmla="*/ 5921101 w 11855435"/>
              <a:gd name="connsiteY2034" fmla="*/ 3569825 h 3922026"/>
              <a:gd name="connsiteX2035" fmla="*/ 5931267 w 11855435"/>
              <a:gd name="connsiteY2035" fmla="*/ 3581794 h 3922026"/>
              <a:gd name="connsiteX2036" fmla="*/ 5941239 w 11855435"/>
              <a:gd name="connsiteY2036" fmla="*/ 3585805 h 3922026"/>
              <a:gd name="connsiteX2037" fmla="*/ 5969885 w 11855435"/>
              <a:gd name="connsiteY2037" fmla="*/ 3598239 h 3922026"/>
              <a:gd name="connsiteX2038" fmla="*/ 5961579 w 11855435"/>
              <a:gd name="connsiteY2038" fmla="*/ 3592553 h 3922026"/>
              <a:gd name="connsiteX2039" fmla="*/ 5966074 w 11855435"/>
              <a:gd name="connsiteY2039" fmla="*/ 3590663 h 3922026"/>
              <a:gd name="connsiteX2040" fmla="*/ 5988295 w 11855435"/>
              <a:gd name="connsiteY2040" fmla="*/ 3598147 h 3922026"/>
              <a:gd name="connsiteX2041" fmla="*/ 5990952 w 11855435"/>
              <a:gd name="connsiteY2041" fmla="*/ 3601620 h 3922026"/>
              <a:gd name="connsiteX2042" fmla="*/ 5985729 w 11855435"/>
              <a:gd name="connsiteY2042" fmla="*/ 3606875 h 3922026"/>
              <a:gd name="connsiteX2043" fmla="*/ 6013218 w 11855435"/>
              <a:gd name="connsiteY2043" fmla="*/ 3615205 h 3922026"/>
              <a:gd name="connsiteX2044" fmla="*/ 6043363 w 11855435"/>
              <a:gd name="connsiteY2044" fmla="*/ 3627007 h 3922026"/>
              <a:gd name="connsiteX2045" fmla="*/ 6044135 w 11855435"/>
              <a:gd name="connsiteY2045" fmla="*/ 3629743 h 3922026"/>
              <a:gd name="connsiteX2046" fmla="*/ 6063701 w 11855435"/>
              <a:gd name="connsiteY2046" fmla="*/ 3633753 h 3922026"/>
              <a:gd name="connsiteX2047" fmla="*/ 6076890 w 11855435"/>
              <a:gd name="connsiteY2047" fmla="*/ 3638916 h 3922026"/>
              <a:gd name="connsiteX2048" fmla="*/ 6113719 w 11855435"/>
              <a:gd name="connsiteY2048" fmla="*/ 3646188 h 3922026"/>
              <a:gd name="connsiteX2049" fmla="*/ 6130408 w 11855435"/>
              <a:gd name="connsiteY2049" fmla="*/ 3650119 h 3922026"/>
              <a:gd name="connsiteX2050" fmla="*/ 6127023 w 11855435"/>
              <a:gd name="connsiteY2050" fmla="*/ 3662218 h 3922026"/>
              <a:gd name="connsiteX2051" fmla="*/ 6107079 w 11855435"/>
              <a:gd name="connsiteY2051" fmla="*/ 3656819 h 3922026"/>
              <a:gd name="connsiteX2052" fmla="*/ 6101207 w 11855435"/>
              <a:gd name="connsiteY2052" fmla="*/ 3656803 h 3922026"/>
              <a:gd name="connsiteX2053" fmla="*/ 6096638 w 11855435"/>
              <a:gd name="connsiteY2053" fmla="*/ 3656028 h 3922026"/>
              <a:gd name="connsiteX2054" fmla="*/ 6096552 w 11855435"/>
              <a:gd name="connsiteY2054" fmla="*/ 3655891 h 3922026"/>
              <a:gd name="connsiteX2055" fmla="*/ 6095047 w 11855435"/>
              <a:gd name="connsiteY2055" fmla="*/ 3655759 h 3922026"/>
              <a:gd name="connsiteX2056" fmla="*/ 6096638 w 11855435"/>
              <a:gd name="connsiteY2056" fmla="*/ 3656028 h 3922026"/>
              <a:gd name="connsiteX2057" fmla="*/ 6096930 w 11855435"/>
              <a:gd name="connsiteY2057" fmla="*/ 3656496 h 3922026"/>
              <a:gd name="connsiteX2058" fmla="*/ 6098247 w 11855435"/>
              <a:gd name="connsiteY2058" fmla="*/ 3656707 h 3922026"/>
              <a:gd name="connsiteX2059" fmla="*/ 6097845 w 11855435"/>
              <a:gd name="connsiteY2059" fmla="*/ 3657209 h 3922026"/>
              <a:gd name="connsiteX2060" fmla="*/ 6040083 w 11855435"/>
              <a:gd name="connsiteY2060" fmla="*/ 3641249 h 3922026"/>
              <a:gd name="connsiteX2061" fmla="*/ 6040069 w 11855435"/>
              <a:gd name="connsiteY2061" fmla="*/ 3639099 h 3922026"/>
              <a:gd name="connsiteX2062" fmla="*/ 5997507 w 11855435"/>
              <a:gd name="connsiteY2062" fmla="*/ 3624869 h 3922026"/>
              <a:gd name="connsiteX2063" fmla="*/ 5987315 w 11855435"/>
              <a:gd name="connsiteY2063" fmla="*/ 3618445 h 3922026"/>
              <a:gd name="connsiteX2064" fmla="*/ 5932293 w 11855435"/>
              <a:gd name="connsiteY2064" fmla="*/ 3595687 h 3922026"/>
              <a:gd name="connsiteX2065" fmla="*/ 5923818 w 11855435"/>
              <a:gd name="connsiteY2065" fmla="*/ 3591658 h 3922026"/>
              <a:gd name="connsiteX2066" fmla="*/ 5914723 w 11855435"/>
              <a:gd name="connsiteY2066" fmla="*/ 3590075 h 3922026"/>
              <a:gd name="connsiteX2067" fmla="*/ 5877920 w 11855435"/>
              <a:gd name="connsiteY2067" fmla="*/ 3575230 h 3922026"/>
              <a:gd name="connsiteX2068" fmla="*/ 5878042 w 11855435"/>
              <a:gd name="connsiteY2068" fmla="*/ 3575662 h 3922026"/>
              <a:gd name="connsiteX2069" fmla="*/ 5924801 w 11855435"/>
              <a:gd name="connsiteY2069" fmla="*/ 3598835 h 3922026"/>
              <a:gd name="connsiteX2070" fmla="*/ 5920689 w 11855435"/>
              <a:gd name="connsiteY2070" fmla="*/ 3602092 h 3922026"/>
              <a:gd name="connsiteX2071" fmla="*/ 5908615 w 11855435"/>
              <a:gd name="connsiteY2071" fmla="*/ 3594933 h 3922026"/>
              <a:gd name="connsiteX2072" fmla="*/ 5889004 w 11855435"/>
              <a:gd name="connsiteY2072" fmla="*/ 3584821 h 3922026"/>
              <a:gd name="connsiteX2073" fmla="*/ 5845893 w 11855435"/>
              <a:gd name="connsiteY2073" fmla="*/ 3562442 h 3922026"/>
              <a:gd name="connsiteX2074" fmla="*/ 5778447 w 11855435"/>
              <a:gd name="connsiteY2074" fmla="*/ 3539296 h 3922026"/>
              <a:gd name="connsiteX2075" fmla="*/ 5764215 w 11855435"/>
              <a:gd name="connsiteY2075" fmla="*/ 3500295 h 3922026"/>
              <a:gd name="connsiteX2076" fmla="*/ 5752136 w 11855435"/>
              <a:gd name="connsiteY2076" fmla="*/ 3455720 h 3922026"/>
              <a:gd name="connsiteX2077" fmla="*/ 5730824 w 11855435"/>
              <a:gd name="connsiteY2077" fmla="*/ 3444137 h 3922026"/>
              <a:gd name="connsiteX2078" fmla="*/ 5725592 w 11855435"/>
              <a:gd name="connsiteY2078" fmla="*/ 3429028 h 3922026"/>
              <a:gd name="connsiteX2079" fmla="*/ 5671997 w 11855435"/>
              <a:gd name="connsiteY2079" fmla="*/ 3420484 h 3922026"/>
              <a:gd name="connsiteX2080" fmla="*/ 5602350 w 11855435"/>
              <a:gd name="connsiteY2080" fmla="*/ 3391212 h 3922026"/>
              <a:gd name="connsiteX2081" fmla="*/ 5566767 w 11855435"/>
              <a:gd name="connsiteY2081" fmla="*/ 3375121 h 3922026"/>
              <a:gd name="connsiteX2082" fmla="*/ 5531791 w 11855435"/>
              <a:gd name="connsiteY2082" fmla="*/ 3373227 h 3922026"/>
              <a:gd name="connsiteX2083" fmla="*/ 5520005 w 11855435"/>
              <a:gd name="connsiteY2083" fmla="*/ 3375826 h 3922026"/>
              <a:gd name="connsiteX2084" fmla="*/ 5398724 w 11855435"/>
              <a:gd name="connsiteY2084" fmla="*/ 3390516 h 3922026"/>
              <a:gd name="connsiteX2085" fmla="*/ 5349073 w 11855435"/>
              <a:gd name="connsiteY2085" fmla="*/ 3401843 h 3922026"/>
              <a:gd name="connsiteX2086" fmla="*/ 5331495 w 11855435"/>
              <a:gd name="connsiteY2086" fmla="*/ 3402246 h 3922026"/>
              <a:gd name="connsiteX2087" fmla="*/ 5348120 w 11855435"/>
              <a:gd name="connsiteY2087" fmla="*/ 3412272 h 3922026"/>
              <a:gd name="connsiteX2088" fmla="*/ 5520153 w 11855435"/>
              <a:gd name="connsiteY2088" fmla="*/ 3451338 h 3922026"/>
              <a:gd name="connsiteX2089" fmla="*/ 5529039 w 11855435"/>
              <a:gd name="connsiteY2089" fmla="*/ 3452786 h 3922026"/>
              <a:gd name="connsiteX2090" fmla="*/ 5557067 w 11855435"/>
              <a:gd name="connsiteY2090" fmla="*/ 3482351 h 3922026"/>
              <a:gd name="connsiteX2091" fmla="*/ 5549195 w 11855435"/>
              <a:gd name="connsiteY2091" fmla="*/ 3495474 h 3922026"/>
              <a:gd name="connsiteX2092" fmla="*/ 5544231 w 11855435"/>
              <a:gd name="connsiteY2092" fmla="*/ 3498046 h 3922026"/>
              <a:gd name="connsiteX2093" fmla="*/ 5549630 w 11855435"/>
              <a:gd name="connsiteY2093" fmla="*/ 3498039 h 3922026"/>
              <a:gd name="connsiteX2094" fmla="*/ 5544719 w 11855435"/>
              <a:gd name="connsiteY2094" fmla="*/ 3504595 h 3922026"/>
              <a:gd name="connsiteX2095" fmla="*/ 5540925 w 11855435"/>
              <a:gd name="connsiteY2095" fmla="*/ 3505088 h 3922026"/>
              <a:gd name="connsiteX2096" fmla="*/ 5505257 w 11855435"/>
              <a:gd name="connsiteY2096" fmla="*/ 3503995 h 3922026"/>
              <a:gd name="connsiteX2097" fmla="*/ 5482802 w 11855435"/>
              <a:gd name="connsiteY2097" fmla="*/ 3504957 h 3922026"/>
              <a:gd name="connsiteX2098" fmla="*/ 5484789 w 11855435"/>
              <a:gd name="connsiteY2098" fmla="*/ 3506387 h 3922026"/>
              <a:gd name="connsiteX2099" fmla="*/ 5483792 w 11855435"/>
              <a:gd name="connsiteY2099" fmla="*/ 3506594 h 3922026"/>
              <a:gd name="connsiteX2100" fmla="*/ 5479358 w 11855435"/>
              <a:gd name="connsiteY2100" fmla="*/ 3506105 h 3922026"/>
              <a:gd name="connsiteX2101" fmla="*/ 5479897 w 11855435"/>
              <a:gd name="connsiteY2101" fmla="*/ 3507399 h 3922026"/>
              <a:gd name="connsiteX2102" fmla="*/ 5483792 w 11855435"/>
              <a:gd name="connsiteY2102" fmla="*/ 3506594 h 3922026"/>
              <a:gd name="connsiteX2103" fmla="*/ 5507435 w 11855435"/>
              <a:gd name="connsiteY2103" fmla="*/ 3509201 h 3922026"/>
              <a:gd name="connsiteX2104" fmla="*/ 5531842 w 11855435"/>
              <a:gd name="connsiteY2104" fmla="*/ 3513057 h 3922026"/>
              <a:gd name="connsiteX2105" fmla="*/ 5538725 w 11855435"/>
              <a:gd name="connsiteY2105" fmla="*/ 3512602 h 3922026"/>
              <a:gd name="connsiteX2106" fmla="*/ 5535163 w 11855435"/>
              <a:gd name="connsiteY2106" fmla="*/ 3517363 h 3922026"/>
              <a:gd name="connsiteX2107" fmla="*/ 5523134 w 11855435"/>
              <a:gd name="connsiteY2107" fmla="*/ 3517668 h 3922026"/>
              <a:gd name="connsiteX2108" fmla="*/ 5526037 w 11855435"/>
              <a:gd name="connsiteY2108" fmla="*/ 3516132 h 3922026"/>
              <a:gd name="connsiteX2109" fmla="*/ 5510282 w 11855435"/>
              <a:gd name="connsiteY2109" fmla="*/ 3516577 h 3922026"/>
              <a:gd name="connsiteX2110" fmla="*/ 5505765 w 11855435"/>
              <a:gd name="connsiteY2110" fmla="*/ 3514232 h 3922026"/>
              <a:gd name="connsiteX2111" fmla="*/ 5473179 w 11855435"/>
              <a:gd name="connsiteY2111" fmla="*/ 3512535 h 3922026"/>
              <a:gd name="connsiteX2112" fmla="*/ 5464847 w 11855435"/>
              <a:gd name="connsiteY2112" fmla="*/ 3513791 h 3922026"/>
              <a:gd name="connsiteX2113" fmla="*/ 5387032 w 11855435"/>
              <a:gd name="connsiteY2113" fmla="*/ 3501301 h 3922026"/>
              <a:gd name="connsiteX2114" fmla="*/ 5364232 w 11855435"/>
              <a:gd name="connsiteY2114" fmla="*/ 3497582 h 3922026"/>
              <a:gd name="connsiteX2115" fmla="*/ 5349391 w 11855435"/>
              <a:gd name="connsiteY2115" fmla="*/ 3495966 h 3922026"/>
              <a:gd name="connsiteX2116" fmla="*/ 5349228 w 11855435"/>
              <a:gd name="connsiteY2116" fmla="*/ 3491315 h 3922026"/>
              <a:gd name="connsiteX2117" fmla="*/ 5402787 w 11855435"/>
              <a:gd name="connsiteY2117" fmla="*/ 3500855 h 3922026"/>
              <a:gd name="connsiteX2118" fmla="*/ 5404238 w 11855435"/>
              <a:gd name="connsiteY2118" fmla="*/ 3500086 h 3922026"/>
              <a:gd name="connsiteX2119" fmla="*/ 5402248 w 11855435"/>
              <a:gd name="connsiteY2119" fmla="*/ 3499561 h 3922026"/>
              <a:gd name="connsiteX2120" fmla="*/ 5397731 w 11855435"/>
              <a:gd name="connsiteY2120" fmla="*/ 3497216 h 3922026"/>
              <a:gd name="connsiteX2121" fmla="*/ 5401109 w 11855435"/>
              <a:gd name="connsiteY2121" fmla="*/ 3496977 h 3922026"/>
              <a:gd name="connsiteX2122" fmla="*/ 5403162 w 11855435"/>
              <a:gd name="connsiteY2122" fmla="*/ 3497499 h 3922026"/>
              <a:gd name="connsiteX2123" fmla="*/ 5401171 w 11855435"/>
              <a:gd name="connsiteY2123" fmla="*/ 3496971 h 3922026"/>
              <a:gd name="connsiteX2124" fmla="*/ 5401109 w 11855435"/>
              <a:gd name="connsiteY2124" fmla="*/ 3496977 h 3922026"/>
              <a:gd name="connsiteX2125" fmla="*/ 5375189 w 11855435"/>
              <a:gd name="connsiteY2125" fmla="*/ 3490397 h 3922026"/>
              <a:gd name="connsiteX2126" fmla="*/ 5346534 w 11855435"/>
              <a:gd name="connsiteY2126" fmla="*/ 3484844 h 3922026"/>
              <a:gd name="connsiteX2127" fmla="*/ 5287378 w 11855435"/>
              <a:gd name="connsiteY2127" fmla="*/ 3470370 h 3922026"/>
              <a:gd name="connsiteX2128" fmla="*/ 5285931 w 11855435"/>
              <a:gd name="connsiteY2128" fmla="*/ 3470248 h 3922026"/>
              <a:gd name="connsiteX2129" fmla="*/ 5279366 w 11855435"/>
              <a:gd name="connsiteY2129" fmla="*/ 3470855 h 3922026"/>
              <a:gd name="connsiteX2130" fmla="*/ 5241889 w 11855435"/>
              <a:gd name="connsiteY2130" fmla="*/ 3487597 h 3922026"/>
              <a:gd name="connsiteX2131" fmla="*/ 5207166 w 11855435"/>
              <a:gd name="connsiteY2131" fmla="*/ 3525314 h 3922026"/>
              <a:gd name="connsiteX2132" fmla="*/ 5175531 w 11855435"/>
              <a:gd name="connsiteY2132" fmla="*/ 3543686 h 3922026"/>
              <a:gd name="connsiteX2133" fmla="*/ 5162140 w 11855435"/>
              <a:gd name="connsiteY2133" fmla="*/ 3526064 h 3922026"/>
              <a:gd name="connsiteX2134" fmla="*/ 5158877 w 11855435"/>
              <a:gd name="connsiteY2134" fmla="*/ 3504210 h 3922026"/>
              <a:gd name="connsiteX2135" fmla="*/ 5155100 w 11855435"/>
              <a:gd name="connsiteY2135" fmla="*/ 3510948 h 3922026"/>
              <a:gd name="connsiteX2136" fmla="*/ 5082905 w 11855435"/>
              <a:gd name="connsiteY2136" fmla="*/ 3535942 h 3922026"/>
              <a:gd name="connsiteX2137" fmla="*/ 5055519 w 11855435"/>
              <a:gd name="connsiteY2137" fmla="*/ 3508688 h 3922026"/>
              <a:gd name="connsiteX2138" fmla="*/ 4960491 w 11855435"/>
              <a:gd name="connsiteY2138" fmla="*/ 3532901 h 3922026"/>
              <a:gd name="connsiteX2139" fmla="*/ 4926926 w 11855435"/>
              <a:gd name="connsiteY2139" fmla="*/ 3544342 h 3922026"/>
              <a:gd name="connsiteX2140" fmla="*/ 4904821 w 11855435"/>
              <a:gd name="connsiteY2140" fmla="*/ 3566472 h 3922026"/>
              <a:gd name="connsiteX2141" fmla="*/ 4960062 w 11855435"/>
              <a:gd name="connsiteY2141" fmla="*/ 3582091 h 3922026"/>
              <a:gd name="connsiteX2142" fmla="*/ 4991740 w 11855435"/>
              <a:gd name="connsiteY2142" fmla="*/ 3574020 h 3922026"/>
              <a:gd name="connsiteX2143" fmla="*/ 5027836 w 11855435"/>
              <a:gd name="connsiteY2143" fmla="*/ 3561523 h 3922026"/>
              <a:gd name="connsiteX2144" fmla="*/ 5040498 w 11855435"/>
              <a:gd name="connsiteY2144" fmla="*/ 3556234 h 3922026"/>
              <a:gd name="connsiteX2145" fmla="*/ 5043889 w 11855435"/>
              <a:gd name="connsiteY2145" fmla="*/ 3608987 h 3922026"/>
              <a:gd name="connsiteX2146" fmla="*/ 5021098 w 11855435"/>
              <a:gd name="connsiteY2146" fmla="*/ 3618506 h 3922026"/>
              <a:gd name="connsiteX2147" fmla="*/ 4957100 w 11855435"/>
              <a:gd name="connsiteY2147" fmla="*/ 3632338 h 3922026"/>
              <a:gd name="connsiteX2148" fmla="*/ 4946328 w 11855435"/>
              <a:gd name="connsiteY2148" fmla="*/ 3634258 h 3922026"/>
              <a:gd name="connsiteX2149" fmla="*/ 4812495 w 11855435"/>
              <a:gd name="connsiteY2149" fmla="*/ 3630827 h 3922026"/>
              <a:gd name="connsiteX2150" fmla="*/ 4782664 w 11855435"/>
              <a:gd name="connsiteY2150" fmla="*/ 3625231 h 3922026"/>
              <a:gd name="connsiteX2151" fmla="*/ 4696347 w 11855435"/>
              <a:gd name="connsiteY2151" fmla="*/ 3609693 h 3922026"/>
              <a:gd name="connsiteX2152" fmla="*/ 4673513 w 11855435"/>
              <a:gd name="connsiteY2152" fmla="*/ 3608912 h 3922026"/>
              <a:gd name="connsiteX2153" fmla="*/ 4622777 w 11855435"/>
              <a:gd name="connsiteY2153" fmla="*/ 3609467 h 3922026"/>
              <a:gd name="connsiteX2154" fmla="*/ 4574792 w 11855435"/>
              <a:gd name="connsiteY2154" fmla="*/ 3660462 h 3922026"/>
              <a:gd name="connsiteX2155" fmla="*/ 4498863 w 11855435"/>
              <a:gd name="connsiteY2155" fmla="*/ 3702493 h 3922026"/>
              <a:gd name="connsiteX2156" fmla="*/ 4236735 w 11855435"/>
              <a:gd name="connsiteY2156" fmla="*/ 3654627 h 3922026"/>
              <a:gd name="connsiteX2157" fmla="*/ 4150376 w 11855435"/>
              <a:gd name="connsiteY2157" fmla="*/ 3628789 h 3922026"/>
              <a:gd name="connsiteX2158" fmla="*/ 4091872 w 11855435"/>
              <a:gd name="connsiteY2158" fmla="*/ 3591318 h 3922026"/>
              <a:gd name="connsiteX2159" fmla="*/ 4061397 w 11855435"/>
              <a:gd name="connsiteY2159" fmla="*/ 3583409 h 3922026"/>
              <a:gd name="connsiteX2160" fmla="*/ 3911683 w 11855435"/>
              <a:gd name="connsiteY2160" fmla="*/ 3573715 h 3922026"/>
              <a:gd name="connsiteX2161" fmla="*/ 3915719 w 11855435"/>
              <a:gd name="connsiteY2161" fmla="*/ 3628777 h 3922026"/>
              <a:gd name="connsiteX2162" fmla="*/ 3929111 w 11855435"/>
              <a:gd name="connsiteY2162" fmla="*/ 3646400 h 3922026"/>
              <a:gd name="connsiteX2163" fmla="*/ 4052813 w 11855435"/>
              <a:gd name="connsiteY2163" fmla="*/ 3654061 h 3922026"/>
              <a:gd name="connsiteX2164" fmla="*/ 4129687 w 11855435"/>
              <a:gd name="connsiteY2164" fmla="*/ 3686441 h 3922026"/>
              <a:gd name="connsiteX2165" fmla="*/ 4170335 w 11855435"/>
              <a:gd name="connsiteY2165" fmla="*/ 3700416 h 3922026"/>
              <a:gd name="connsiteX2166" fmla="*/ 4351768 w 11855435"/>
              <a:gd name="connsiteY2166" fmla="*/ 3712340 h 3922026"/>
              <a:gd name="connsiteX2167" fmla="*/ 4391172 w 11855435"/>
              <a:gd name="connsiteY2167" fmla="*/ 3731996 h 3922026"/>
              <a:gd name="connsiteX2168" fmla="*/ 4299961 w 11855435"/>
              <a:gd name="connsiteY2168" fmla="*/ 3759774 h 3922026"/>
              <a:gd name="connsiteX2169" fmla="*/ 4234966 w 11855435"/>
              <a:gd name="connsiteY2169" fmla="*/ 3762416 h 3922026"/>
              <a:gd name="connsiteX2170" fmla="*/ 4222956 w 11855435"/>
              <a:gd name="connsiteY2170" fmla="*/ 3764420 h 3922026"/>
              <a:gd name="connsiteX2171" fmla="*/ 4243695 w 11855435"/>
              <a:gd name="connsiteY2171" fmla="*/ 3767695 h 3922026"/>
              <a:gd name="connsiteX2172" fmla="*/ 4254626 w 11855435"/>
              <a:gd name="connsiteY2172" fmla="*/ 3766975 h 3922026"/>
              <a:gd name="connsiteX2173" fmla="*/ 4248966 w 11855435"/>
              <a:gd name="connsiteY2173" fmla="*/ 3774535 h 3922026"/>
              <a:gd name="connsiteX2174" fmla="*/ 4229865 w 11855435"/>
              <a:gd name="connsiteY2174" fmla="*/ 3775021 h 3922026"/>
              <a:gd name="connsiteX2175" fmla="*/ 4234474 w 11855435"/>
              <a:gd name="connsiteY2175" fmla="*/ 3772577 h 3922026"/>
              <a:gd name="connsiteX2176" fmla="*/ 4209452 w 11855435"/>
              <a:gd name="connsiteY2176" fmla="*/ 3773288 h 3922026"/>
              <a:gd name="connsiteX2177" fmla="*/ 4202276 w 11855435"/>
              <a:gd name="connsiteY2177" fmla="*/ 3769561 h 3922026"/>
              <a:gd name="connsiteX2178" fmla="*/ 4192763 w 11855435"/>
              <a:gd name="connsiteY2178" fmla="*/ 3769459 h 3922026"/>
              <a:gd name="connsiteX2179" fmla="*/ 4168104 w 11855435"/>
              <a:gd name="connsiteY2179" fmla="*/ 3773574 h 3922026"/>
              <a:gd name="connsiteX2180" fmla="*/ 4123717 w 11855435"/>
              <a:gd name="connsiteY2180" fmla="*/ 3775346 h 3922026"/>
              <a:gd name="connsiteX2181" fmla="*/ 4094670 w 11855435"/>
              <a:gd name="connsiteY2181" fmla="*/ 3763311 h 3922026"/>
              <a:gd name="connsiteX2182" fmla="*/ 4074085 w 11855435"/>
              <a:gd name="connsiteY2182" fmla="*/ 3760629 h 3922026"/>
              <a:gd name="connsiteX2183" fmla="*/ 4013697 w 11855435"/>
              <a:gd name="connsiteY2183" fmla="*/ 3749024 h 3922026"/>
              <a:gd name="connsiteX2184" fmla="*/ 3977483 w 11855435"/>
              <a:gd name="connsiteY2184" fmla="*/ 3743118 h 3922026"/>
              <a:gd name="connsiteX2185" fmla="*/ 3953912 w 11855435"/>
              <a:gd name="connsiteY2185" fmla="*/ 3740549 h 3922026"/>
              <a:gd name="connsiteX2186" fmla="*/ 3953651 w 11855435"/>
              <a:gd name="connsiteY2186" fmla="*/ 3733163 h 3922026"/>
              <a:gd name="connsiteX2187" fmla="*/ 4038719 w 11855435"/>
              <a:gd name="connsiteY2187" fmla="*/ 3748315 h 3922026"/>
              <a:gd name="connsiteX2188" fmla="*/ 4041025 w 11855435"/>
              <a:gd name="connsiteY2188" fmla="*/ 3747095 h 3922026"/>
              <a:gd name="connsiteX2189" fmla="*/ 4037863 w 11855435"/>
              <a:gd name="connsiteY2189" fmla="*/ 3746259 h 3922026"/>
              <a:gd name="connsiteX2190" fmla="*/ 4030687 w 11855435"/>
              <a:gd name="connsiteY2190" fmla="*/ 3742534 h 3922026"/>
              <a:gd name="connsiteX2191" fmla="*/ 4035265 w 11855435"/>
              <a:gd name="connsiteY2191" fmla="*/ 3742211 h 3922026"/>
              <a:gd name="connsiteX2192" fmla="*/ 4028204 w 11855435"/>
              <a:gd name="connsiteY2192" fmla="*/ 3740756 h 3922026"/>
              <a:gd name="connsiteX2193" fmla="*/ 3997194 w 11855435"/>
              <a:gd name="connsiteY2193" fmla="*/ 3735371 h 3922026"/>
              <a:gd name="connsiteX2194" fmla="*/ 3974889 w 11855435"/>
              <a:gd name="connsiteY2194" fmla="*/ 3727829 h 3922026"/>
              <a:gd name="connsiteX2195" fmla="*/ 3962018 w 11855435"/>
              <a:gd name="connsiteY2195" fmla="*/ 3725335 h 3922026"/>
              <a:gd name="connsiteX2196" fmla="*/ 3958852 w 11855435"/>
              <a:gd name="connsiteY2196" fmla="*/ 3725227 h 3922026"/>
              <a:gd name="connsiteX2197" fmla="*/ 3957637 w 11855435"/>
              <a:gd name="connsiteY2197" fmla="*/ 3724487 h 3922026"/>
              <a:gd name="connsiteX2198" fmla="*/ 3949373 w 11855435"/>
              <a:gd name="connsiteY2198" fmla="*/ 3722885 h 3922026"/>
              <a:gd name="connsiteX2199" fmla="*/ 3855416 w 11855435"/>
              <a:gd name="connsiteY2199" fmla="*/ 3699896 h 3922026"/>
              <a:gd name="connsiteX2200" fmla="*/ 3835004 w 11855435"/>
              <a:gd name="connsiteY2200" fmla="*/ 3698164 h 3922026"/>
              <a:gd name="connsiteX2201" fmla="*/ 3766927 w 11855435"/>
              <a:gd name="connsiteY2201" fmla="*/ 3676522 h 3922026"/>
              <a:gd name="connsiteX2202" fmla="*/ 3763981 w 11855435"/>
              <a:gd name="connsiteY2202" fmla="*/ 3678966 h 3922026"/>
              <a:gd name="connsiteX2203" fmla="*/ 3676157 w 11855435"/>
              <a:gd name="connsiteY2203" fmla="*/ 3645761 h 3922026"/>
              <a:gd name="connsiteX2204" fmla="*/ 3676380 w 11855435"/>
              <a:gd name="connsiteY2204" fmla="*/ 3644829 h 3922026"/>
              <a:gd name="connsiteX2205" fmla="*/ 3678174 w 11855435"/>
              <a:gd name="connsiteY2205" fmla="*/ 3645761 h 3922026"/>
              <a:gd name="connsiteX2206" fmla="*/ 3679149 w 11855435"/>
              <a:gd name="connsiteY2206" fmla="*/ 3645488 h 3922026"/>
              <a:gd name="connsiteX2207" fmla="*/ 3681333 w 11855435"/>
              <a:gd name="connsiteY2207" fmla="*/ 3646594 h 3922026"/>
              <a:gd name="connsiteX2208" fmla="*/ 3679431 w 11855435"/>
              <a:gd name="connsiteY2208" fmla="*/ 3645406 h 3922026"/>
              <a:gd name="connsiteX2209" fmla="*/ 3679149 w 11855435"/>
              <a:gd name="connsiteY2209" fmla="*/ 3645488 h 3922026"/>
              <a:gd name="connsiteX2210" fmla="*/ 3672865 w 11855435"/>
              <a:gd name="connsiteY2210" fmla="*/ 3642300 h 3922026"/>
              <a:gd name="connsiteX2211" fmla="*/ 3666127 w 11855435"/>
              <a:gd name="connsiteY2211" fmla="*/ 3637090 h 3922026"/>
              <a:gd name="connsiteX2212" fmla="*/ 3635955 w 11855435"/>
              <a:gd name="connsiteY2212" fmla="*/ 3625493 h 3922026"/>
              <a:gd name="connsiteX2213" fmla="*/ 3648574 w 11855435"/>
              <a:gd name="connsiteY2213" fmla="*/ 3608637 h 3922026"/>
              <a:gd name="connsiteX2214" fmla="*/ 3673020 w 11855435"/>
              <a:gd name="connsiteY2214" fmla="*/ 3619012 h 3922026"/>
              <a:gd name="connsiteX2215" fmla="*/ 3725057 w 11855435"/>
              <a:gd name="connsiteY2215" fmla="*/ 3643507 h 3922026"/>
              <a:gd name="connsiteX2216" fmla="*/ 3747179 w 11855435"/>
              <a:gd name="connsiteY2216" fmla="*/ 3649350 h 3922026"/>
              <a:gd name="connsiteX2217" fmla="*/ 3759918 w 11855435"/>
              <a:gd name="connsiteY2217" fmla="*/ 3655461 h 3922026"/>
              <a:gd name="connsiteX2218" fmla="*/ 3771877 w 11855435"/>
              <a:gd name="connsiteY2218" fmla="*/ 3660791 h 3922026"/>
              <a:gd name="connsiteX2219" fmla="*/ 3771886 w 11855435"/>
              <a:gd name="connsiteY2219" fmla="*/ 3660477 h 3922026"/>
              <a:gd name="connsiteX2220" fmla="*/ 3763517 w 11855435"/>
              <a:gd name="connsiteY2220" fmla="*/ 3630440 h 3922026"/>
              <a:gd name="connsiteX2221" fmla="*/ 3701879 w 11855435"/>
              <a:gd name="connsiteY2221" fmla="*/ 3602015 h 3922026"/>
              <a:gd name="connsiteX2222" fmla="*/ 3679688 w 11855435"/>
              <a:gd name="connsiteY2222" fmla="*/ 3603545 h 3922026"/>
              <a:gd name="connsiteX2223" fmla="*/ 3638440 w 11855435"/>
              <a:gd name="connsiteY2223" fmla="*/ 3597558 h 3922026"/>
              <a:gd name="connsiteX2224" fmla="*/ 3602212 w 11855435"/>
              <a:gd name="connsiteY2224" fmla="*/ 3579156 h 3922026"/>
              <a:gd name="connsiteX2225" fmla="*/ 3556630 w 11855435"/>
              <a:gd name="connsiteY2225" fmla="*/ 3598193 h 3922026"/>
              <a:gd name="connsiteX2226" fmla="*/ 3534439 w 11855435"/>
              <a:gd name="connsiteY2226" fmla="*/ 3599724 h 3922026"/>
              <a:gd name="connsiteX2227" fmla="*/ 3481087 w 11855435"/>
              <a:gd name="connsiteY2227" fmla="*/ 3580736 h 3922026"/>
              <a:gd name="connsiteX2228" fmla="*/ 3475936 w 11855435"/>
              <a:gd name="connsiteY2228" fmla="*/ 3562251 h 3922026"/>
              <a:gd name="connsiteX2229" fmla="*/ 3499757 w 11855435"/>
              <a:gd name="connsiteY2229" fmla="*/ 3495553 h 3922026"/>
              <a:gd name="connsiteX2230" fmla="*/ 3502161 w 11855435"/>
              <a:gd name="connsiteY2230" fmla="*/ 3463596 h 3922026"/>
              <a:gd name="connsiteX2231" fmla="*/ 3474261 w 11855435"/>
              <a:gd name="connsiteY2231" fmla="*/ 3464930 h 3922026"/>
              <a:gd name="connsiteX2232" fmla="*/ 3438721 w 11855435"/>
              <a:gd name="connsiteY2232" fmla="*/ 3459138 h 3922026"/>
              <a:gd name="connsiteX2233" fmla="*/ 3434239 w 11855435"/>
              <a:gd name="connsiteY2233" fmla="*/ 3456242 h 3922026"/>
              <a:gd name="connsiteX2234" fmla="*/ 3430572 w 11855435"/>
              <a:gd name="connsiteY2234" fmla="*/ 3459624 h 3922026"/>
              <a:gd name="connsiteX2235" fmla="*/ 3409283 w 11855435"/>
              <a:gd name="connsiteY2235" fmla="*/ 3455370 h 3922026"/>
              <a:gd name="connsiteX2236" fmla="*/ 3415043 w 11855435"/>
              <a:gd name="connsiteY2236" fmla="*/ 3453606 h 3922026"/>
              <a:gd name="connsiteX2237" fmla="*/ 3387136 w 11855435"/>
              <a:gd name="connsiteY2237" fmla="*/ 3448123 h 3922026"/>
              <a:gd name="connsiteX2238" fmla="*/ 3380183 w 11855435"/>
              <a:gd name="connsiteY2238" fmla="*/ 3441831 h 3922026"/>
              <a:gd name="connsiteX2239" fmla="*/ 3323574 w 11855435"/>
              <a:gd name="connsiteY2239" fmla="*/ 3425497 h 3922026"/>
              <a:gd name="connsiteX2240" fmla="*/ 3308381 w 11855435"/>
              <a:gd name="connsiteY2240" fmla="*/ 3424539 h 3922026"/>
              <a:gd name="connsiteX2241" fmla="*/ 3176787 w 11855435"/>
              <a:gd name="connsiteY2241" fmla="*/ 3369429 h 3922026"/>
              <a:gd name="connsiteX2242" fmla="*/ 3138254 w 11855435"/>
              <a:gd name="connsiteY2242" fmla="*/ 3353169 h 3922026"/>
              <a:gd name="connsiteX2243" fmla="*/ 3112831 w 11855435"/>
              <a:gd name="connsiteY2243" fmla="*/ 3344119 h 3922026"/>
              <a:gd name="connsiteX2244" fmla="*/ 3114515 w 11855435"/>
              <a:gd name="connsiteY2244" fmla="*/ 3335181 h 3922026"/>
              <a:gd name="connsiteX2245" fmla="*/ 3204696 w 11855435"/>
              <a:gd name="connsiteY2245" fmla="*/ 3374912 h 3922026"/>
              <a:gd name="connsiteX2246" fmla="*/ 3207574 w 11855435"/>
              <a:gd name="connsiteY2246" fmla="*/ 3374029 h 3922026"/>
              <a:gd name="connsiteX2247" fmla="*/ 3204296 w 11855435"/>
              <a:gd name="connsiteY2247" fmla="*/ 3372227 h 3922026"/>
              <a:gd name="connsiteX2248" fmla="*/ 3197345 w 11855435"/>
              <a:gd name="connsiteY2248" fmla="*/ 3365936 h 3922026"/>
              <a:gd name="connsiteX2249" fmla="*/ 3202716 w 11855435"/>
              <a:gd name="connsiteY2249" fmla="*/ 3366740 h 3922026"/>
              <a:gd name="connsiteX2250" fmla="*/ 3199826 w 11855435"/>
              <a:gd name="connsiteY2250" fmla="*/ 3364928 h 3922026"/>
              <a:gd name="connsiteX2251" fmla="*/ 3160585 w 11855435"/>
              <a:gd name="connsiteY2251" fmla="*/ 3343868 h 3922026"/>
              <a:gd name="connsiteX2252" fmla="*/ 3112528 w 11855435"/>
              <a:gd name="connsiteY2252" fmla="*/ 3321755 h 3922026"/>
              <a:gd name="connsiteX2253" fmla="*/ 3107464 w 11855435"/>
              <a:gd name="connsiteY2253" fmla="*/ 3319096 h 3922026"/>
              <a:gd name="connsiteX2254" fmla="*/ 3095553 w 11855435"/>
              <a:gd name="connsiteY2254" fmla="*/ 3323821 h 3922026"/>
              <a:gd name="connsiteX2255" fmla="*/ 2830240 w 11855435"/>
              <a:gd name="connsiteY2255" fmla="*/ 3367367 h 3922026"/>
              <a:gd name="connsiteX2256" fmla="*/ 2680103 w 11855435"/>
              <a:gd name="connsiteY2256" fmla="*/ 3396670 h 3922026"/>
              <a:gd name="connsiteX2257" fmla="*/ 2639948 w 11855435"/>
              <a:gd name="connsiteY2257" fmla="*/ 3419676 h 3922026"/>
              <a:gd name="connsiteX2258" fmla="*/ 2644247 w 11855435"/>
              <a:gd name="connsiteY2258" fmla="*/ 3426667 h 3922026"/>
              <a:gd name="connsiteX2259" fmla="*/ 2658397 w 11855435"/>
              <a:gd name="connsiteY2259" fmla="*/ 3447363 h 3922026"/>
              <a:gd name="connsiteX2260" fmla="*/ 2664175 w 11855435"/>
              <a:gd name="connsiteY2260" fmla="*/ 3446977 h 3922026"/>
              <a:gd name="connsiteX2261" fmla="*/ 2705213 w 11855435"/>
              <a:gd name="connsiteY2261" fmla="*/ 3489002 h 3922026"/>
              <a:gd name="connsiteX2262" fmla="*/ 2721684 w 11855435"/>
              <a:gd name="connsiteY2262" fmla="*/ 3507838 h 3922026"/>
              <a:gd name="connsiteX2263" fmla="*/ 2734956 w 11855435"/>
              <a:gd name="connsiteY2263" fmla="*/ 3524974 h 3922026"/>
              <a:gd name="connsiteX2264" fmla="*/ 2738688 w 11855435"/>
              <a:gd name="connsiteY2264" fmla="*/ 3528380 h 3922026"/>
              <a:gd name="connsiteX2265" fmla="*/ 2743249 w 11855435"/>
              <a:gd name="connsiteY2265" fmla="*/ 3525982 h 3922026"/>
              <a:gd name="connsiteX2266" fmla="*/ 2744984 w 11855435"/>
              <a:gd name="connsiteY2266" fmla="*/ 3517123 h 3922026"/>
              <a:gd name="connsiteX2267" fmla="*/ 2753327 w 11855435"/>
              <a:gd name="connsiteY2267" fmla="*/ 3519363 h 3922026"/>
              <a:gd name="connsiteX2268" fmla="*/ 2766189 w 11855435"/>
              <a:gd name="connsiteY2268" fmla="*/ 3535291 h 3922026"/>
              <a:gd name="connsiteX2269" fmla="*/ 2772364 w 11855435"/>
              <a:gd name="connsiteY2269" fmla="*/ 3541777 h 3922026"/>
              <a:gd name="connsiteX2270" fmla="*/ 2784258 w 11855435"/>
              <a:gd name="connsiteY2270" fmla="*/ 3540586 h 3922026"/>
              <a:gd name="connsiteX2271" fmla="*/ 2826569 w 11855435"/>
              <a:gd name="connsiteY2271" fmla="*/ 3587148 h 3922026"/>
              <a:gd name="connsiteX2272" fmla="*/ 3051274 w 11855435"/>
              <a:gd name="connsiteY2272" fmla="*/ 3750439 h 3922026"/>
              <a:gd name="connsiteX2273" fmla="*/ 3083394 w 11855435"/>
              <a:gd name="connsiteY2273" fmla="*/ 3775844 h 3922026"/>
              <a:gd name="connsiteX2274" fmla="*/ 3090868 w 11855435"/>
              <a:gd name="connsiteY2274" fmla="*/ 3805345 h 3922026"/>
              <a:gd name="connsiteX2275" fmla="*/ 3080579 w 11855435"/>
              <a:gd name="connsiteY2275" fmla="*/ 3808359 h 3922026"/>
              <a:gd name="connsiteX2276" fmla="*/ 3076029 w 11855435"/>
              <a:gd name="connsiteY2276" fmla="*/ 3811067 h 3922026"/>
              <a:gd name="connsiteX2277" fmla="*/ 3069812 w 11855435"/>
              <a:gd name="connsiteY2277" fmla="*/ 3808792 h 3922026"/>
              <a:gd name="connsiteX2278" fmla="*/ 3062267 w 11855435"/>
              <a:gd name="connsiteY2278" fmla="*/ 3803828 h 3922026"/>
              <a:gd name="connsiteX2279" fmla="*/ 3062123 w 11855435"/>
              <a:gd name="connsiteY2279" fmla="*/ 3803760 h 3922026"/>
              <a:gd name="connsiteX2280" fmla="*/ 2981629 w 11855435"/>
              <a:gd name="connsiteY2280" fmla="*/ 3760407 h 3922026"/>
              <a:gd name="connsiteX2281" fmla="*/ 2983198 w 11855435"/>
              <a:gd name="connsiteY2281" fmla="*/ 3764219 h 3922026"/>
              <a:gd name="connsiteX2282" fmla="*/ 2981497 w 11855435"/>
              <a:gd name="connsiteY2282" fmla="*/ 3763761 h 3922026"/>
              <a:gd name="connsiteX2283" fmla="*/ 2975178 w 11855435"/>
              <a:gd name="connsiteY2283" fmla="*/ 3759157 h 3922026"/>
              <a:gd name="connsiteX2284" fmla="*/ 2974854 w 11855435"/>
              <a:gd name="connsiteY2284" fmla="*/ 3761979 h 3922026"/>
              <a:gd name="connsiteX2285" fmla="*/ 2981497 w 11855435"/>
              <a:gd name="connsiteY2285" fmla="*/ 3763761 h 3922026"/>
              <a:gd name="connsiteX2286" fmla="*/ 3015188 w 11855435"/>
              <a:gd name="connsiteY2286" fmla="*/ 3788311 h 3922026"/>
              <a:gd name="connsiteX2287" fmla="*/ 3048941 w 11855435"/>
              <a:gd name="connsiteY2287" fmla="*/ 3815785 h 3922026"/>
              <a:gd name="connsiteX2288" fmla="*/ 3059822 w 11855435"/>
              <a:gd name="connsiteY2288" fmla="*/ 3820711 h 3922026"/>
              <a:gd name="connsiteX2289" fmla="*/ 3050189 w 11855435"/>
              <a:gd name="connsiteY2289" fmla="*/ 3826446 h 3922026"/>
              <a:gd name="connsiteX2290" fmla="*/ 3031607 w 11855435"/>
              <a:gd name="connsiteY2290" fmla="*/ 3816945 h 3922026"/>
              <a:gd name="connsiteX2291" fmla="*/ 3037385 w 11855435"/>
              <a:gd name="connsiteY2291" fmla="*/ 3816559 h 3922026"/>
              <a:gd name="connsiteX2292" fmla="*/ 3013004 w 11855435"/>
              <a:gd name="connsiteY2292" fmla="*/ 3804197 h 3922026"/>
              <a:gd name="connsiteX2293" fmla="*/ 3008198 w 11855435"/>
              <a:gd name="connsiteY2293" fmla="*/ 3796123 h 3922026"/>
              <a:gd name="connsiteX2294" fmla="*/ 2960085 w 11855435"/>
              <a:gd name="connsiteY2294" fmla="*/ 3765764 h 3922026"/>
              <a:gd name="connsiteX2295" fmla="*/ 2946288 w 11855435"/>
              <a:gd name="connsiteY2295" fmla="*/ 3761090 h 3922026"/>
              <a:gd name="connsiteX2296" fmla="*/ 2890286 w 11855435"/>
              <a:gd name="connsiteY2296" fmla="*/ 3718317 h 3922026"/>
              <a:gd name="connsiteX2297" fmla="*/ 2860568 w 11855435"/>
              <a:gd name="connsiteY2297" fmla="*/ 3692207 h 3922026"/>
              <a:gd name="connsiteX2298" fmla="*/ 2778107 w 11855435"/>
              <a:gd name="connsiteY2298" fmla="*/ 3640153 h 3922026"/>
              <a:gd name="connsiteX2299" fmla="*/ 2668333 w 11855435"/>
              <a:gd name="connsiteY2299" fmla="*/ 3563877 h 3922026"/>
              <a:gd name="connsiteX2300" fmla="*/ 2651589 w 11855435"/>
              <a:gd name="connsiteY2300" fmla="*/ 3550228 h 3922026"/>
              <a:gd name="connsiteX2301" fmla="*/ 2636355 w 11855435"/>
              <a:gd name="connsiteY2301" fmla="*/ 3553023 h 3922026"/>
              <a:gd name="connsiteX2302" fmla="*/ 2636498 w 11855435"/>
              <a:gd name="connsiteY2302" fmla="*/ 3567575 h 3922026"/>
              <a:gd name="connsiteX2303" fmla="*/ 2760671 w 11855435"/>
              <a:gd name="connsiteY2303" fmla="*/ 3687143 h 3922026"/>
              <a:gd name="connsiteX2304" fmla="*/ 2766634 w 11855435"/>
              <a:gd name="connsiteY2304" fmla="*/ 3700198 h 3922026"/>
              <a:gd name="connsiteX2305" fmla="*/ 2751041 w 11855435"/>
              <a:gd name="connsiteY2305" fmla="*/ 3712065 h 3922026"/>
              <a:gd name="connsiteX2306" fmla="*/ 2687587 w 11855435"/>
              <a:gd name="connsiteY2306" fmla="*/ 3695838 h 3922026"/>
              <a:gd name="connsiteX2307" fmla="*/ 2635920 w 11855435"/>
              <a:gd name="connsiteY2307" fmla="*/ 3691171 h 3922026"/>
              <a:gd name="connsiteX2308" fmla="*/ 2590936 w 11855435"/>
              <a:gd name="connsiteY2308" fmla="*/ 3681419 h 3922026"/>
              <a:gd name="connsiteX2309" fmla="*/ 2508585 w 11855435"/>
              <a:gd name="connsiteY2309" fmla="*/ 3615064 h 3922026"/>
              <a:gd name="connsiteX2310" fmla="*/ 2363357 w 11855435"/>
              <a:gd name="connsiteY2310" fmla="*/ 3499790 h 3922026"/>
              <a:gd name="connsiteX2311" fmla="*/ 2411932 w 11855435"/>
              <a:gd name="connsiteY2311" fmla="*/ 3600643 h 3922026"/>
              <a:gd name="connsiteX2312" fmla="*/ 2497373 w 11855435"/>
              <a:gd name="connsiteY2312" fmla="*/ 3661714 h 3922026"/>
              <a:gd name="connsiteX2313" fmla="*/ 2507936 w 11855435"/>
              <a:gd name="connsiteY2313" fmla="*/ 3685932 h 3922026"/>
              <a:gd name="connsiteX2314" fmla="*/ 2414949 w 11855435"/>
              <a:gd name="connsiteY2314" fmla="*/ 3633534 h 3922026"/>
              <a:gd name="connsiteX2315" fmla="*/ 2432841 w 11855435"/>
              <a:gd name="connsiteY2315" fmla="*/ 3672700 h 3922026"/>
              <a:gd name="connsiteX2316" fmla="*/ 2460364 w 11855435"/>
              <a:gd name="connsiteY2316" fmla="*/ 3686943 h 3922026"/>
              <a:gd name="connsiteX2317" fmla="*/ 2470425 w 11855435"/>
              <a:gd name="connsiteY2317" fmla="*/ 3705679 h 3922026"/>
              <a:gd name="connsiteX2318" fmla="*/ 2448506 w 11855435"/>
              <a:gd name="connsiteY2318" fmla="*/ 3713560 h 3922026"/>
              <a:gd name="connsiteX2319" fmla="*/ 2417535 w 11855435"/>
              <a:gd name="connsiteY2319" fmla="*/ 3713671 h 3922026"/>
              <a:gd name="connsiteX2320" fmla="*/ 2523095 w 11855435"/>
              <a:gd name="connsiteY2320" fmla="*/ 3812212 h 3922026"/>
              <a:gd name="connsiteX2321" fmla="*/ 2602283 w 11855435"/>
              <a:gd name="connsiteY2321" fmla="*/ 3922026 h 3922026"/>
              <a:gd name="connsiteX2322" fmla="*/ 2341721 w 11855435"/>
              <a:gd name="connsiteY2322" fmla="*/ 3718581 h 3922026"/>
              <a:gd name="connsiteX2323" fmla="*/ 2344236 w 11855435"/>
              <a:gd name="connsiteY2323" fmla="*/ 3745989 h 3922026"/>
              <a:gd name="connsiteX2324" fmla="*/ 2315850 w 11855435"/>
              <a:gd name="connsiteY2324" fmla="*/ 3735334 h 3922026"/>
              <a:gd name="connsiteX2325" fmla="*/ 2196060 w 11855435"/>
              <a:gd name="connsiteY2325" fmla="*/ 3650551 h 3922026"/>
              <a:gd name="connsiteX2326" fmla="*/ 2123341 w 11855435"/>
              <a:gd name="connsiteY2326" fmla="*/ 3559276 h 3922026"/>
              <a:gd name="connsiteX2327" fmla="*/ 2064919 w 11855435"/>
              <a:gd name="connsiteY2327" fmla="*/ 3506967 h 3922026"/>
              <a:gd name="connsiteX2328" fmla="*/ 2000317 w 11855435"/>
              <a:gd name="connsiteY2328" fmla="*/ 3465224 h 3922026"/>
              <a:gd name="connsiteX2329" fmla="*/ 1971573 w 11855435"/>
              <a:gd name="connsiteY2329" fmla="*/ 3463639 h 3922026"/>
              <a:gd name="connsiteX2330" fmla="*/ 1955044 w 11855435"/>
              <a:gd name="connsiteY2330" fmla="*/ 3517269 h 3922026"/>
              <a:gd name="connsiteX2331" fmla="*/ 1975021 w 11855435"/>
              <a:gd name="connsiteY2331" fmla="*/ 3540187 h 3922026"/>
              <a:gd name="connsiteX2332" fmla="*/ 1994206 w 11855435"/>
              <a:gd name="connsiteY2332" fmla="*/ 3619421 h 3922026"/>
              <a:gd name="connsiteX2333" fmla="*/ 2045440 w 11855435"/>
              <a:gd name="connsiteY2333" fmla="*/ 3671335 h 3922026"/>
              <a:gd name="connsiteX2334" fmla="*/ 2026614 w 11855435"/>
              <a:gd name="connsiteY2334" fmla="*/ 3673932 h 3922026"/>
              <a:gd name="connsiteX2335" fmla="*/ 1906464 w 11855435"/>
              <a:gd name="connsiteY2335" fmla="*/ 3598220 h 3922026"/>
              <a:gd name="connsiteX2336" fmla="*/ 1900213 w 11855435"/>
              <a:gd name="connsiteY2336" fmla="*/ 3556061 h 3922026"/>
              <a:gd name="connsiteX2337" fmla="*/ 1897052 w 11855435"/>
              <a:gd name="connsiteY2337" fmla="*/ 3508617 h 3922026"/>
              <a:gd name="connsiteX2338" fmla="*/ 1878944 w 11855435"/>
              <a:gd name="connsiteY2338" fmla="*/ 3493074 h 3922026"/>
              <a:gd name="connsiteX2339" fmla="*/ 1875065 w 11855435"/>
              <a:gd name="connsiteY2339" fmla="*/ 3463771 h 3922026"/>
              <a:gd name="connsiteX2340" fmla="*/ 1902803 w 11855435"/>
              <a:gd name="connsiteY2340" fmla="*/ 3454393 h 3922026"/>
              <a:gd name="connsiteX2341" fmla="*/ 1925223 w 11855435"/>
              <a:gd name="connsiteY2341" fmla="*/ 3451993 h 3922026"/>
              <a:gd name="connsiteX2342" fmla="*/ 1927308 w 11855435"/>
              <a:gd name="connsiteY2342" fmla="*/ 3435746 h 3922026"/>
              <a:gd name="connsiteX2343" fmla="*/ 1907114 w 11855435"/>
              <a:gd name="connsiteY2343" fmla="*/ 3436451 h 3922026"/>
              <a:gd name="connsiteX2344" fmla="*/ 1881103 w 11855435"/>
              <a:gd name="connsiteY2344" fmla="*/ 3438651 h 3922026"/>
              <a:gd name="connsiteX2345" fmla="*/ 1849339 w 11855435"/>
              <a:gd name="connsiteY2345" fmla="*/ 3404175 h 3922026"/>
              <a:gd name="connsiteX2346" fmla="*/ 1813986 w 11855435"/>
              <a:gd name="connsiteY2346" fmla="*/ 3369501 h 3922026"/>
              <a:gd name="connsiteX2347" fmla="*/ 1811757 w 11855435"/>
              <a:gd name="connsiteY2347" fmla="*/ 3371197 h 3922026"/>
              <a:gd name="connsiteX2348" fmla="*/ 1573035 w 11855435"/>
              <a:gd name="connsiteY2348" fmla="*/ 3379848 h 3922026"/>
              <a:gd name="connsiteX2349" fmla="*/ 1482204 w 11855435"/>
              <a:gd name="connsiteY2349" fmla="*/ 3363931 h 3922026"/>
              <a:gd name="connsiteX2350" fmla="*/ 1456190 w 11855435"/>
              <a:gd name="connsiteY2350" fmla="*/ 3366132 h 3922026"/>
              <a:gd name="connsiteX2351" fmla="*/ 1348183 w 11855435"/>
              <a:gd name="connsiteY2351" fmla="*/ 3383811 h 3922026"/>
              <a:gd name="connsiteX2352" fmla="*/ 1267701 w 11855435"/>
              <a:gd name="connsiteY2352" fmla="*/ 3324831 h 3922026"/>
              <a:gd name="connsiteX2353" fmla="*/ 1289188 w 11855435"/>
              <a:gd name="connsiteY2353" fmla="*/ 3273292 h 3922026"/>
              <a:gd name="connsiteX2354" fmla="*/ 1428960 w 11855435"/>
              <a:gd name="connsiteY2354" fmla="*/ 3199187 h 3922026"/>
              <a:gd name="connsiteX2355" fmla="*/ 1442227 w 11855435"/>
              <a:gd name="connsiteY2355" fmla="*/ 3196056 h 3922026"/>
              <a:gd name="connsiteX2356" fmla="*/ 1445679 w 11855435"/>
              <a:gd name="connsiteY2356" fmla="*/ 3191720 h 3922026"/>
              <a:gd name="connsiteX2357" fmla="*/ 1445034 w 11855435"/>
              <a:gd name="connsiteY2357" fmla="*/ 3191673 h 3922026"/>
              <a:gd name="connsiteX2358" fmla="*/ 1324417 w 11855435"/>
              <a:gd name="connsiteY2358" fmla="*/ 3200665 h 3922026"/>
              <a:gd name="connsiteX2359" fmla="*/ 1267398 w 11855435"/>
              <a:gd name="connsiteY2359" fmla="*/ 3202392 h 3922026"/>
              <a:gd name="connsiteX2360" fmla="*/ 1214319 w 11855435"/>
              <a:gd name="connsiteY2360" fmla="*/ 3206761 h 3922026"/>
              <a:gd name="connsiteX2361" fmla="*/ 1214209 w 11855435"/>
              <a:gd name="connsiteY2361" fmla="*/ 3206736 h 3922026"/>
              <a:gd name="connsiteX2362" fmla="*/ 1210114 w 11855435"/>
              <a:gd name="connsiteY2362" fmla="*/ 3207107 h 3922026"/>
              <a:gd name="connsiteX2363" fmla="*/ 1214319 w 11855435"/>
              <a:gd name="connsiteY2363" fmla="*/ 3206761 h 3922026"/>
              <a:gd name="connsiteX2364" fmla="*/ 1220174 w 11855435"/>
              <a:gd name="connsiteY2364" fmla="*/ 3208166 h 3922026"/>
              <a:gd name="connsiteX2365" fmla="*/ 1209760 w 11855435"/>
              <a:gd name="connsiteY2365" fmla="*/ 3211087 h 3922026"/>
              <a:gd name="connsiteX2366" fmla="*/ 1205665 w 11855435"/>
              <a:gd name="connsiteY2366" fmla="*/ 3211459 h 3922026"/>
              <a:gd name="connsiteX2367" fmla="*/ 1207534 w 11855435"/>
              <a:gd name="connsiteY2367" fmla="*/ 3213264 h 3922026"/>
              <a:gd name="connsiteX2368" fmla="*/ 1313290 w 11855435"/>
              <a:gd name="connsiteY2368" fmla="*/ 3211548 h 3922026"/>
              <a:gd name="connsiteX2369" fmla="*/ 1308485 w 11855435"/>
              <a:gd name="connsiteY2369" fmla="*/ 3219881 h 3922026"/>
              <a:gd name="connsiteX2370" fmla="*/ 1280178 w 11855435"/>
              <a:gd name="connsiteY2370" fmla="*/ 3218505 h 3922026"/>
              <a:gd name="connsiteX2371" fmla="*/ 1235489 w 11855435"/>
              <a:gd name="connsiteY2371" fmla="*/ 3218620 h 3922026"/>
              <a:gd name="connsiteX2372" fmla="*/ 1083175 w 11855435"/>
              <a:gd name="connsiteY2372" fmla="*/ 3218645 h 3922026"/>
              <a:gd name="connsiteX2373" fmla="*/ 1069375 w 11855435"/>
              <a:gd name="connsiteY2373" fmla="*/ 3213979 h 3922026"/>
              <a:gd name="connsiteX2374" fmla="*/ 1009019 w 11855435"/>
              <a:gd name="connsiteY2374" fmla="*/ 3207620 h 3922026"/>
              <a:gd name="connsiteX2375" fmla="*/ 998602 w 11855435"/>
              <a:gd name="connsiteY2375" fmla="*/ 3210541 h 3922026"/>
              <a:gd name="connsiteX2376" fmla="*/ 970648 w 11855435"/>
              <a:gd name="connsiteY2376" fmla="*/ 3205185 h 3922026"/>
              <a:gd name="connsiteX2377" fmla="*/ 974390 w 11855435"/>
              <a:gd name="connsiteY2377" fmla="*/ 3208794 h 3922026"/>
              <a:gd name="connsiteX2378" fmla="*/ 953013 w 11855435"/>
              <a:gd name="connsiteY2378" fmla="*/ 3204770 h 3922026"/>
              <a:gd name="connsiteX2379" fmla="*/ 951205 w 11855435"/>
              <a:gd name="connsiteY2379" fmla="*/ 3195164 h 3922026"/>
              <a:gd name="connsiteX2380" fmla="*/ 963168 w 11855435"/>
              <a:gd name="connsiteY2380" fmla="*/ 3197969 h 3922026"/>
              <a:gd name="connsiteX2381" fmla="*/ 1010883 w 11855435"/>
              <a:gd name="connsiteY2381" fmla="*/ 3198073 h 3922026"/>
              <a:gd name="connsiteX2382" fmla="*/ 1056013 w 11855435"/>
              <a:gd name="connsiteY2382" fmla="*/ 3200204 h 3922026"/>
              <a:gd name="connsiteX2383" fmla="*/ 1062250 w 11855435"/>
              <a:gd name="connsiteY2383" fmla="*/ 3202782 h 3922026"/>
              <a:gd name="connsiteX2384" fmla="*/ 1064475 w 11855435"/>
              <a:gd name="connsiteY2384" fmla="*/ 3200605 h 3922026"/>
              <a:gd name="connsiteX2385" fmla="*/ 1056013 w 11855435"/>
              <a:gd name="connsiteY2385" fmla="*/ 3200204 h 3922026"/>
              <a:gd name="connsiteX2386" fmla="*/ 1054414 w 11855435"/>
              <a:gd name="connsiteY2386" fmla="*/ 3199545 h 3922026"/>
              <a:gd name="connsiteX2387" fmla="*/ 1060734 w 11855435"/>
              <a:gd name="connsiteY2387" fmla="*/ 3196997 h 3922026"/>
              <a:gd name="connsiteX2388" fmla="*/ 1062960 w 11855435"/>
              <a:gd name="connsiteY2388" fmla="*/ 3194819 h 3922026"/>
              <a:gd name="connsiteX2389" fmla="*/ 1040760 w 11855435"/>
              <a:gd name="connsiteY2389" fmla="*/ 3191137 h 3922026"/>
              <a:gd name="connsiteX2390" fmla="*/ 1026684 w 11855435"/>
              <a:gd name="connsiteY2390" fmla="*/ 3191548 h 3922026"/>
              <a:gd name="connsiteX2391" fmla="*/ 975878 w 11855435"/>
              <a:gd name="connsiteY2391" fmla="*/ 3183291 h 3922026"/>
              <a:gd name="connsiteX2392" fmla="*/ 974273 w 11855435"/>
              <a:gd name="connsiteY2392" fmla="*/ 3182734 h 3922026"/>
              <a:gd name="connsiteX2393" fmla="*/ 954526 w 11855435"/>
              <a:gd name="connsiteY2393" fmla="*/ 3180986 h 3922026"/>
              <a:gd name="connsiteX2394" fmla="*/ 948161 w 11855435"/>
              <a:gd name="connsiteY2394" fmla="*/ 3179000 h 3922026"/>
              <a:gd name="connsiteX2395" fmla="*/ 945673 w 11855435"/>
              <a:gd name="connsiteY2395" fmla="*/ 3165770 h 3922026"/>
              <a:gd name="connsiteX2396" fmla="*/ 960667 w 11855435"/>
              <a:gd name="connsiteY2396" fmla="*/ 3168194 h 3922026"/>
              <a:gd name="connsiteX2397" fmla="*/ 960859 w 11855435"/>
              <a:gd name="connsiteY2397" fmla="*/ 3162465 h 3922026"/>
              <a:gd name="connsiteX2398" fmla="*/ 951302 w 11855435"/>
              <a:gd name="connsiteY2398" fmla="*/ 3149213 h 3922026"/>
              <a:gd name="connsiteX2399" fmla="*/ 942681 w 11855435"/>
              <a:gd name="connsiteY2399" fmla="*/ 3094195 h 3922026"/>
              <a:gd name="connsiteX2400" fmla="*/ 946634 w 11855435"/>
              <a:gd name="connsiteY2400" fmla="*/ 3085324 h 3922026"/>
              <a:gd name="connsiteX2401" fmla="*/ 1011956 w 11855435"/>
              <a:gd name="connsiteY2401" fmla="*/ 3018021 h 3922026"/>
              <a:gd name="connsiteX2402" fmla="*/ 1029420 w 11855435"/>
              <a:gd name="connsiteY2402" fmla="*/ 3013530 h 3922026"/>
              <a:gd name="connsiteX2403" fmla="*/ 1059314 w 11855435"/>
              <a:gd name="connsiteY2403" fmla="*/ 2949729 h 3922026"/>
              <a:gd name="connsiteX2404" fmla="*/ 1054356 w 11855435"/>
              <a:gd name="connsiteY2404" fmla="*/ 2947638 h 3922026"/>
              <a:gd name="connsiteX2405" fmla="*/ 960938 w 11855435"/>
              <a:gd name="connsiteY2405" fmla="*/ 2942485 h 3922026"/>
              <a:gd name="connsiteX2406" fmla="*/ 894897 w 11855435"/>
              <a:gd name="connsiteY2406" fmla="*/ 2937026 h 3922026"/>
              <a:gd name="connsiteX2407" fmla="*/ 842581 w 11855435"/>
              <a:gd name="connsiteY2407" fmla="*/ 3003227 h 3922026"/>
              <a:gd name="connsiteX2408" fmla="*/ 826844 w 11855435"/>
              <a:gd name="connsiteY2408" fmla="*/ 3000541 h 3922026"/>
              <a:gd name="connsiteX2409" fmla="*/ 838845 w 11855435"/>
              <a:gd name="connsiteY2409" fmla="*/ 2988476 h 3922026"/>
              <a:gd name="connsiteX2410" fmla="*/ 861123 w 11855435"/>
              <a:gd name="connsiteY2410" fmla="*/ 2971525 h 3922026"/>
              <a:gd name="connsiteX2411" fmla="*/ 837336 w 11855435"/>
              <a:gd name="connsiteY2411" fmla="*/ 2972031 h 3922026"/>
              <a:gd name="connsiteX2412" fmla="*/ 755629 w 11855435"/>
              <a:gd name="connsiteY2412" fmla="*/ 3016612 h 3922026"/>
              <a:gd name="connsiteX2413" fmla="*/ 670761 w 11855435"/>
              <a:gd name="connsiteY2413" fmla="*/ 3013749 h 3922026"/>
              <a:gd name="connsiteX2414" fmla="*/ 650067 w 11855435"/>
              <a:gd name="connsiteY2414" fmla="*/ 3008972 h 3922026"/>
              <a:gd name="connsiteX2415" fmla="*/ 597393 w 11855435"/>
              <a:gd name="connsiteY2415" fmla="*/ 2993341 h 3922026"/>
              <a:gd name="connsiteX2416" fmla="*/ 631600 w 11855435"/>
              <a:gd name="connsiteY2416" fmla="*/ 2911598 h 3922026"/>
              <a:gd name="connsiteX2417" fmla="*/ 816572 w 11855435"/>
              <a:gd name="connsiteY2417" fmla="*/ 2823624 h 3922026"/>
              <a:gd name="connsiteX2418" fmla="*/ 850779 w 11855435"/>
              <a:gd name="connsiteY2418" fmla="*/ 2832782 h 3922026"/>
              <a:gd name="connsiteX2419" fmla="*/ 825914 w 11855435"/>
              <a:gd name="connsiteY2419" fmla="*/ 2860500 h 3922026"/>
              <a:gd name="connsiteX2420" fmla="*/ 791994 w 11855435"/>
              <a:gd name="connsiteY2420" fmla="*/ 2880446 h 3922026"/>
              <a:gd name="connsiteX2421" fmla="*/ 944699 w 11855435"/>
              <a:gd name="connsiteY2421" fmla="*/ 2843417 h 3922026"/>
              <a:gd name="connsiteX2422" fmla="*/ 885487 w 11855435"/>
              <a:gd name="connsiteY2422" fmla="*/ 2847423 h 3922026"/>
              <a:gd name="connsiteX2423" fmla="*/ 867020 w 11855435"/>
              <a:gd name="connsiteY2423" fmla="*/ 2840950 h 3922026"/>
              <a:gd name="connsiteX2424" fmla="*/ 871691 w 11855435"/>
              <a:gd name="connsiteY2424" fmla="*/ 2813937 h 3922026"/>
              <a:gd name="connsiteX2425" fmla="*/ 889655 w 11855435"/>
              <a:gd name="connsiteY2425" fmla="*/ 2814928 h 3922026"/>
              <a:gd name="connsiteX2426" fmla="*/ 915166 w 11855435"/>
              <a:gd name="connsiteY2426" fmla="*/ 2807244 h 3922026"/>
              <a:gd name="connsiteX2427" fmla="*/ 965038 w 11855435"/>
              <a:gd name="connsiteY2427" fmla="*/ 2766362 h 3922026"/>
              <a:gd name="connsiteX2428" fmla="*/ 984872 w 11855435"/>
              <a:gd name="connsiteY2428" fmla="*/ 2774728 h 3922026"/>
              <a:gd name="connsiteX2429" fmla="*/ 1002837 w 11855435"/>
              <a:gd name="connsiteY2429" fmla="*/ 2775718 h 3922026"/>
              <a:gd name="connsiteX2430" fmla="*/ 1041285 w 11855435"/>
              <a:gd name="connsiteY2430" fmla="*/ 2714207 h 3922026"/>
              <a:gd name="connsiteX2431" fmla="*/ 1040781 w 11855435"/>
              <a:gd name="connsiteY2431" fmla="*/ 2708725 h 3922026"/>
              <a:gd name="connsiteX2432" fmla="*/ 1014912 w 11855435"/>
              <a:gd name="connsiteY2432" fmla="*/ 2725479 h 3922026"/>
              <a:gd name="connsiteX2433" fmla="*/ 994719 w 11855435"/>
              <a:gd name="connsiteY2433" fmla="*/ 2726183 h 3922026"/>
              <a:gd name="connsiteX2434" fmla="*/ 1000396 w 11855435"/>
              <a:gd name="connsiteY2434" fmla="*/ 2710134 h 3922026"/>
              <a:gd name="connsiteX2435" fmla="*/ 1090511 w 11855435"/>
              <a:gd name="connsiteY2435" fmla="*/ 2653290 h 3922026"/>
              <a:gd name="connsiteX2436" fmla="*/ 1006004 w 11855435"/>
              <a:gd name="connsiteY2436" fmla="*/ 2641357 h 3922026"/>
              <a:gd name="connsiteX2437" fmla="*/ 989906 w 11855435"/>
              <a:gd name="connsiteY2437" fmla="*/ 2647743 h 3922026"/>
              <a:gd name="connsiteX2438" fmla="*/ 916966 w 11855435"/>
              <a:gd name="connsiteY2438" fmla="*/ 2670990 h 3922026"/>
              <a:gd name="connsiteX2439" fmla="*/ 783881 w 11855435"/>
              <a:gd name="connsiteY2439" fmla="*/ 2649106 h 3922026"/>
              <a:gd name="connsiteX2440" fmla="*/ 772313 w 11855435"/>
              <a:gd name="connsiteY2440" fmla="*/ 2613926 h 3922026"/>
              <a:gd name="connsiteX2441" fmla="*/ 841948 w 11855435"/>
              <a:gd name="connsiteY2441" fmla="*/ 2528681 h 3922026"/>
              <a:gd name="connsiteX2442" fmla="*/ 867532 w 11855435"/>
              <a:gd name="connsiteY2442" fmla="*/ 2482824 h 3922026"/>
              <a:gd name="connsiteX2443" fmla="*/ 918267 w 11855435"/>
              <a:gd name="connsiteY2443" fmla="*/ 2438351 h 3922026"/>
              <a:gd name="connsiteX2444" fmla="*/ 963323 w 11855435"/>
              <a:gd name="connsiteY2444" fmla="*/ 2409930 h 3922026"/>
              <a:gd name="connsiteX2445" fmla="*/ 923514 w 11855435"/>
              <a:gd name="connsiteY2445" fmla="*/ 2378646 h 3922026"/>
              <a:gd name="connsiteX2446" fmla="*/ 781375 w 11855435"/>
              <a:gd name="connsiteY2446" fmla="*/ 2348990 h 3922026"/>
              <a:gd name="connsiteX2447" fmla="*/ 773901 w 11855435"/>
              <a:gd name="connsiteY2447" fmla="*/ 2319490 h 3922026"/>
              <a:gd name="connsiteX2448" fmla="*/ 781806 w 11855435"/>
              <a:gd name="connsiteY2448" fmla="*/ 2301746 h 3922026"/>
              <a:gd name="connsiteX2449" fmla="*/ 841452 w 11855435"/>
              <a:gd name="connsiteY2449" fmla="*/ 2250493 h 3922026"/>
              <a:gd name="connsiteX2450" fmla="*/ 959447 w 11855435"/>
              <a:gd name="connsiteY2450" fmla="*/ 2289725 h 3922026"/>
              <a:gd name="connsiteX2451" fmla="*/ 987688 w 11855435"/>
              <a:gd name="connsiteY2451" fmla="*/ 2285828 h 3922026"/>
              <a:gd name="connsiteX2452" fmla="*/ 1026492 w 11855435"/>
              <a:gd name="connsiteY2452" fmla="*/ 2306149 h 3922026"/>
              <a:gd name="connsiteX2453" fmla="*/ 1037416 w 11855435"/>
              <a:gd name="connsiteY2453" fmla="*/ 2321295 h 3922026"/>
              <a:gd name="connsiteX2454" fmla="*/ 1051644 w 11855435"/>
              <a:gd name="connsiteY2454" fmla="*/ 2307537 h 3922026"/>
              <a:gd name="connsiteX2455" fmla="*/ 1073059 w 11855435"/>
              <a:gd name="connsiteY2455" fmla="*/ 2294172 h 3922026"/>
              <a:gd name="connsiteX2456" fmla="*/ 1090378 w 11855435"/>
              <a:gd name="connsiteY2456" fmla="*/ 2275129 h 3922026"/>
              <a:gd name="connsiteX2457" fmla="*/ 1147867 w 11855435"/>
              <a:gd name="connsiteY2457" fmla="*/ 2278300 h 3922026"/>
              <a:gd name="connsiteX2458" fmla="*/ 1178191 w 11855435"/>
              <a:gd name="connsiteY2458" fmla="*/ 2258155 h 3922026"/>
              <a:gd name="connsiteX2459" fmla="*/ 1158934 w 11855435"/>
              <a:gd name="connsiteY2459" fmla="*/ 2217097 h 3922026"/>
              <a:gd name="connsiteX2460" fmla="*/ 1095481 w 11855435"/>
              <a:gd name="connsiteY2460" fmla="*/ 2200871 h 3922026"/>
              <a:gd name="connsiteX2461" fmla="*/ 984098 w 11855435"/>
              <a:gd name="connsiteY2461" fmla="*/ 2194728 h 3922026"/>
              <a:gd name="connsiteX2462" fmla="*/ 847921 w 11855435"/>
              <a:gd name="connsiteY2462" fmla="*/ 2178129 h 3922026"/>
              <a:gd name="connsiteX2463" fmla="*/ 831179 w 11855435"/>
              <a:gd name="connsiteY2463" fmla="*/ 2164478 h 3922026"/>
              <a:gd name="connsiteX2464" fmla="*/ 824054 w 11855435"/>
              <a:gd name="connsiteY2464" fmla="*/ 2158409 h 3922026"/>
              <a:gd name="connsiteX2465" fmla="*/ 805283 w 11855435"/>
              <a:gd name="connsiteY2465" fmla="*/ 2158979 h 3922026"/>
              <a:gd name="connsiteX2466" fmla="*/ 800207 w 11855435"/>
              <a:gd name="connsiteY2466" fmla="*/ 2164589 h 3922026"/>
              <a:gd name="connsiteX2467" fmla="*/ 790819 w 11855435"/>
              <a:gd name="connsiteY2467" fmla="*/ 2169211 h 3922026"/>
              <a:gd name="connsiteX2468" fmla="*/ 821552 w 11855435"/>
              <a:gd name="connsiteY2468" fmla="*/ 2169032 h 3922026"/>
              <a:gd name="connsiteX2469" fmla="*/ 816747 w 11855435"/>
              <a:gd name="connsiteY2469" fmla="*/ 2177365 h 3922026"/>
              <a:gd name="connsiteX2470" fmla="*/ 788439 w 11855435"/>
              <a:gd name="connsiteY2470" fmla="*/ 2175990 h 3922026"/>
              <a:gd name="connsiteX2471" fmla="*/ 743751 w 11855435"/>
              <a:gd name="connsiteY2471" fmla="*/ 2176105 h 3922026"/>
              <a:gd name="connsiteX2472" fmla="*/ 591435 w 11855435"/>
              <a:gd name="connsiteY2472" fmla="*/ 2176130 h 3922026"/>
              <a:gd name="connsiteX2473" fmla="*/ 577637 w 11855435"/>
              <a:gd name="connsiteY2473" fmla="*/ 2171463 h 3922026"/>
              <a:gd name="connsiteX2474" fmla="*/ 517278 w 11855435"/>
              <a:gd name="connsiteY2474" fmla="*/ 2165103 h 3922026"/>
              <a:gd name="connsiteX2475" fmla="*/ 506865 w 11855435"/>
              <a:gd name="connsiteY2475" fmla="*/ 2168026 h 3922026"/>
              <a:gd name="connsiteX2476" fmla="*/ 478909 w 11855435"/>
              <a:gd name="connsiteY2476" fmla="*/ 2162670 h 3922026"/>
              <a:gd name="connsiteX2477" fmla="*/ 482650 w 11855435"/>
              <a:gd name="connsiteY2477" fmla="*/ 2166278 h 3922026"/>
              <a:gd name="connsiteX2478" fmla="*/ 461274 w 11855435"/>
              <a:gd name="connsiteY2478" fmla="*/ 2162254 h 3922026"/>
              <a:gd name="connsiteX2479" fmla="*/ 459466 w 11855435"/>
              <a:gd name="connsiteY2479" fmla="*/ 2152648 h 3922026"/>
              <a:gd name="connsiteX2480" fmla="*/ 471429 w 11855435"/>
              <a:gd name="connsiteY2480" fmla="*/ 2155453 h 3922026"/>
              <a:gd name="connsiteX2481" fmla="*/ 519144 w 11855435"/>
              <a:gd name="connsiteY2481" fmla="*/ 2155558 h 3922026"/>
              <a:gd name="connsiteX2482" fmla="*/ 564274 w 11855435"/>
              <a:gd name="connsiteY2482" fmla="*/ 2157690 h 3922026"/>
              <a:gd name="connsiteX2483" fmla="*/ 570512 w 11855435"/>
              <a:gd name="connsiteY2483" fmla="*/ 2160265 h 3922026"/>
              <a:gd name="connsiteX2484" fmla="*/ 572736 w 11855435"/>
              <a:gd name="connsiteY2484" fmla="*/ 2158088 h 3922026"/>
              <a:gd name="connsiteX2485" fmla="*/ 564274 w 11855435"/>
              <a:gd name="connsiteY2485" fmla="*/ 2157690 h 3922026"/>
              <a:gd name="connsiteX2486" fmla="*/ 562675 w 11855435"/>
              <a:gd name="connsiteY2486" fmla="*/ 2157029 h 3922026"/>
              <a:gd name="connsiteX2487" fmla="*/ 568995 w 11855435"/>
              <a:gd name="connsiteY2487" fmla="*/ 2154480 h 3922026"/>
              <a:gd name="connsiteX2488" fmla="*/ 571222 w 11855435"/>
              <a:gd name="connsiteY2488" fmla="*/ 2152303 h 3922026"/>
              <a:gd name="connsiteX2489" fmla="*/ 462787 w 11855435"/>
              <a:gd name="connsiteY2489" fmla="*/ 2138471 h 3922026"/>
              <a:gd name="connsiteX2490" fmla="*/ 456423 w 11855435"/>
              <a:gd name="connsiteY2490" fmla="*/ 2136486 h 3922026"/>
              <a:gd name="connsiteX2491" fmla="*/ 453934 w 11855435"/>
              <a:gd name="connsiteY2491" fmla="*/ 2123254 h 3922026"/>
              <a:gd name="connsiteX2492" fmla="*/ 487698 w 11855435"/>
              <a:gd name="connsiteY2492" fmla="*/ 2128714 h 3922026"/>
              <a:gd name="connsiteX2493" fmla="*/ 451396 w 11855435"/>
              <a:gd name="connsiteY2493" fmla="*/ 2116263 h 3922026"/>
              <a:gd name="connsiteX2494" fmla="*/ 420783 w 11855435"/>
              <a:gd name="connsiteY2494" fmla="*/ 2107303 h 3922026"/>
              <a:gd name="connsiteX2495" fmla="*/ 437456 w 11855435"/>
              <a:gd name="connsiteY2495" fmla="*/ 2068226 h 3922026"/>
              <a:gd name="connsiteX2496" fmla="*/ 501054 w 11855435"/>
              <a:gd name="connsiteY2496" fmla="*/ 2008102 h 3922026"/>
              <a:gd name="connsiteX2497" fmla="*/ 572772 w 11855435"/>
              <a:gd name="connsiteY2497" fmla="*/ 1997512 h 3922026"/>
              <a:gd name="connsiteX2498" fmla="*/ 594833 w 11855435"/>
              <a:gd name="connsiteY2498" fmla="*/ 2004183 h 3922026"/>
              <a:gd name="connsiteX2499" fmla="*/ 652464 w 11855435"/>
              <a:gd name="connsiteY2499" fmla="*/ 2021906 h 3922026"/>
              <a:gd name="connsiteX2500" fmla="*/ 682791 w 11855435"/>
              <a:gd name="connsiteY2500" fmla="*/ 2001762 h 3922026"/>
              <a:gd name="connsiteX2501" fmla="*/ 697020 w 11855435"/>
              <a:gd name="connsiteY2501" fmla="*/ 1988002 h 3922026"/>
              <a:gd name="connsiteX2502" fmla="*/ 705714 w 11855435"/>
              <a:gd name="connsiteY2502" fmla="*/ 2004843 h 3922026"/>
              <a:gd name="connsiteX2503" fmla="*/ 737331 w 11855435"/>
              <a:gd name="connsiteY2503" fmla="*/ 2024768 h 3922026"/>
              <a:gd name="connsiteX2504" fmla="*/ 891546 w 11855435"/>
              <a:gd name="connsiteY2504" fmla="*/ 2004183 h 3922026"/>
              <a:gd name="connsiteX2505" fmla="*/ 959168 w 11855435"/>
              <a:gd name="connsiteY2505" fmla="*/ 1987914 h 3922026"/>
              <a:gd name="connsiteX2506" fmla="*/ 967575 w 11855435"/>
              <a:gd name="connsiteY2506" fmla="*/ 1975652 h 3922026"/>
              <a:gd name="connsiteX2507" fmla="*/ 955647 w 11855435"/>
              <a:gd name="connsiteY2507" fmla="*/ 1949541 h 3922026"/>
              <a:gd name="connsiteX2508" fmla="*/ 933227 w 11855435"/>
              <a:gd name="connsiteY2508" fmla="*/ 1951941 h 3922026"/>
              <a:gd name="connsiteX2509" fmla="*/ 896075 w 11855435"/>
              <a:gd name="connsiteY2509" fmla="*/ 1962618 h 3922026"/>
              <a:gd name="connsiteX2510" fmla="*/ 764354 w 11855435"/>
              <a:gd name="connsiteY2510" fmla="*/ 1942629 h 3922026"/>
              <a:gd name="connsiteX2511" fmla="*/ 744880 w 11855435"/>
              <a:gd name="connsiteY2511" fmla="*/ 1925191 h 3922026"/>
              <a:gd name="connsiteX2512" fmla="*/ 706938 w 11855435"/>
              <a:gd name="connsiteY2512" fmla="*/ 1901282 h 3922026"/>
              <a:gd name="connsiteX2513" fmla="*/ 677764 w 11855435"/>
              <a:gd name="connsiteY2513" fmla="*/ 1856040 h 3922026"/>
              <a:gd name="connsiteX2514" fmla="*/ 668207 w 11855435"/>
              <a:gd name="connsiteY2514" fmla="*/ 1842787 h 3922026"/>
              <a:gd name="connsiteX2515" fmla="*/ 627706 w 11855435"/>
              <a:gd name="connsiteY2515" fmla="*/ 1837462 h 3922026"/>
              <a:gd name="connsiteX2516" fmla="*/ 613040 w 11855435"/>
              <a:gd name="connsiteY2516" fmla="*/ 1836751 h 3922026"/>
              <a:gd name="connsiteX2517" fmla="*/ 568352 w 11855435"/>
              <a:gd name="connsiteY2517" fmla="*/ 1836864 h 3922026"/>
              <a:gd name="connsiteX2518" fmla="*/ 416036 w 11855435"/>
              <a:gd name="connsiteY2518" fmla="*/ 1836890 h 3922026"/>
              <a:gd name="connsiteX2519" fmla="*/ 402237 w 11855435"/>
              <a:gd name="connsiteY2519" fmla="*/ 1832223 h 3922026"/>
              <a:gd name="connsiteX2520" fmla="*/ 341880 w 11855435"/>
              <a:gd name="connsiteY2520" fmla="*/ 1825865 h 3922026"/>
              <a:gd name="connsiteX2521" fmla="*/ 331465 w 11855435"/>
              <a:gd name="connsiteY2521" fmla="*/ 1828786 h 3922026"/>
              <a:gd name="connsiteX2522" fmla="*/ 303511 w 11855435"/>
              <a:gd name="connsiteY2522" fmla="*/ 1823430 h 3922026"/>
              <a:gd name="connsiteX2523" fmla="*/ 307250 w 11855435"/>
              <a:gd name="connsiteY2523" fmla="*/ 1827039 h 3922026"/>
              <a:gd name="connsiteX2524" fmla="*/ 285875 w 11855435"/>
              <a:gd name="connsiteY2524" fmla="*/ 1823013 h 3922026"/>
              <a:gd name="connsiteX2525" fmla="*/ 284067 w 11855435"/>
              <a:gd name="connsiteY2525" fmla="*/ 1813408 h 3922026"/>
              <a:gd name="connsiteX2526" fmla="*/ 296030 w 11855435"/>
              <a:gd name="connsiteY2526" fmla="*/ 1816213 h 3922026"/>
              <a:gd name="connsiteX2527" fmla="*/ 343745 w 11855435"/>
              <a:gd name="connsiteY2527" fmla="*/ 1816319 h 3922026"/>
              <a:gd name="connsiteX2528" fmla="*/ 388875 w 11855435"/>
              <a:gd name="connsiteY2528" fmla="*/ 1818450 h 3922026"/>
              <a:gd name="connsiteX2529" fmla="*/ 395112 w 11855435"/>
              <a:gd name="connsiteY2529" fmla="*/ 1821026 h 3922026"/>
              <a:gd name="connsiteX2530" fmla="*/ 397336 w 11855435"/>
              <a:gd name="connsiteY2530" fmla="*/ 1818850 h 3922026"/>
              <a:gd name="connsiteX2531" fmla="*/ 388875 w 11855435"/>
              <a:gd name="connsiteY2531" fmla="*/ 1818450 h 3922026"/>
              <a:gd name="connsiteX2532" fmla="*/ 387277 w 11855435"/>
              <a:gd name="connsiteY2532" fmla="*/ 1817788 h 3922026"/>
              <a:gd name="connsiteX2533" fmla="*/ 393597 w 11855435"/>
              <a:gd name="connsiteY2533" fmla="*/ 1815242 h 3922026"/>
              <a:gd name="connsiteX2534" fmla="*/ 395172 w 11855435"/>
              <a:gd name="connsiteY2534" fmla="*/ 1813701 h 3922026"/>
              <a:gd name="connsiteX2535" fmla="*/ 374800 w 11855435"/>
              <a:gd name="connsiteY2535" fmla="*/ 1813881 h 3922026"/>
              <a:gd name="connsiteX2536" fmla="*/ 239487 w 11855435"/>
              <a:gd name="connsiteY2536" fmla="*/ 1793693 h 3922026"/>
              <a:gd name="connsiteX2537" fmla="*/ 201832 w 11855435"/>
              <a:gd name="connsiteY2537" fmla="*/ 1798888 h 3922026"/>
              <a:gd name="connsiteX2538" fmla="*/ 159075 w 11855435"/>
              <a:gd name="connsiteY2538" fmla="*/ 1787440 h 3922026"/>
              <a:gd name="connsiteX2539" fmla="*/ 141972 w 11855435"/>
              <a:gd name="connsiteY2539" fmla="*/ 1782861 h 3922026"/>
              <a:gd name="connsiteX2540" fmla="*/ 70758 w 11855435"/>
              <a:gd name="connsiteY2540" fmla="*/ 1798930 h 3922026"/>
              <a:gd name="connsiteX2541" fmla="*/ 21319 w 11855435"/>
              <a:gd name="connsiteY2541" fmla="*/ 1792568 h 3922026"/>
              <a:gd name="connsiteX2542" fmla="*/ 16433 w 11855435"/>
              <a:gd name="connsiteY2542" fmla="*/ 1752303 h 3922026"/>
              <a:gd name="connsiteX2543" fmla="*/ 27931 w 11855435"/>
              <a:gd name="connsiteY2543" fmla="*/ 1734756 h 3922026"/>
              <a:gd name="connsiteX2544" fmla="*/ 71336 w 11855435"/>
              <a:gd name="connsiteY2544" fmla="*/ 1675336 h 3922026"/>
              <a:gd name="connsiteX2545" fmla="*/ 98670 w 11855435"/>
              <a:gd name="connsiteY2545" fmla="*/ 1671478 h 3922026"/>
              <a:gd name="connsiteX2546" fmla="*/ 98376 w 11855435"/>
              <a:gd name="connsiteY2546" fmla="*/ 1668059 h 3922026"/>
              <a:gd name="connsiteX2547" fmla="*/ 105525 w 11855435"/>
              <a:gd name="connsiteY2547" fmla="*/ 1670510 h 3922026"/>
              <a:gd name="connsiteX2548" fmla="*/ 119568 w 11855435"/>
              <a:gd name="connsiteY2548" fmla="*/ 1668529 h 3922026"/>
              <a:gd name="connsiteX2549" fmla="*/ 108416 w 11855435"/>
              <a:gd name="connsiteY2549" fmla="*/ 1665265 h 3922026"/>
              <a:gd name="connsiteX2550" fmla="*/ 107568 w 11855435"/>
              <a:gd name="connsiteY2550" fmla="*/ 1655377 h 3922026"/>
              <a:gd name="connsiteX2551" fmla="*/ 119011 w 11855435"/>
              <a:gd name="connsiteY2551" fmla="*/ 1659300 h 3922026"/>
              <a:gd name="connsiteX2552" fmla="*/ 134767 w 11855435"/>
              <a:gd name="connsiteY2552" fmla="*/ 1660795 h 3922026"/>
              <a:gd name="connsiteX2553" fmla="*/ 134690 w 11855435"/>
              <a:gd name="connsiteY2553" fmla="*/ 1659892 h 3922026"/>
              <a:gd name="connsiteX2554" fmla="*/ 102986 w 11855435"/>
              <a:gd name="connsiteY2554" fmla="*/ 1654005 h 3922026"/>
              <a:gd name="connsiteX2555" fmla="*/ 96944 w 11855435"/>
              <a:gd name="connsiteY2555" fmla="*/ 1651418 h 3922026"/>
              <a:gd name="connsiteX2556" fmla="*/ 95774 w 11855435"/>
              <a:gd name="connsiteY2556" fmla="*/ 1637796 h 3922026"/>
              <a:gd name="connsiteX2557" fmla="*/ 116816 w 11855435"/>
              <a:gd name="connsiteY2557" fmla="*/ 1643350 h 3922026"/>
              <a:gd name="connsiteX2558" fmla="*/ 116759 w 11855435"/>
              <a:gd name="connsiteY2558" fmla="*/ 1642692 h 3922026"/>
              <a:gd name="connsiteX2559" fmla="*/ 118376 w 11855435"/>
              <a:gd name="connsiteY2559" fmla="*/ 1643247 h 3922026"/>
              <a:gd name="connsiteX2560" fmla="*/ 118252 w 11855435"/>
              <a:gd name="connsiteY2560" fmla="*/ 1642721 h 3922026"/>
              <a:gd name="connsiteX2561" fmla="*/ 130406 w 11855435"/>
              <a:gd name="connsiteY2561" fmla="*/ 1645039 h 3922026"/>
              <a:gd name="connsiteX2562" fmla="*/ 131904 w 11855435"/>
              <a:gd name="connsiteY2562" fmla="*/ 1644984 h 3922026"/>
              <a:gd name="connsiteX2563" fmla="*/ 112178 w 11855435"/>
              <a:gd name="connsiteY2563" fmla="*/ 1641321 h 3922026"/>
              <a:gd name="connsiteX2564" fmla="*/ 106137 w 11855435"/>
              <a:gd name="connsiteY2564" fmla="*/ 1638734 h 3922026"/>
              <a:gd name="connsiteX2565" fmla="*/ 104965 w 11855435"/>
              <a:gd name="connsiteY2565" fmla="*/ 1625114 h 3922026"/>
              <a:gd name="connsiteX2566" fmla="*/ 132322 w 11855435"/>
              <a:gd name="connsiteY2566" fmla="*/ 1632334 h 3922026"/>
              <a:gd name="connsiteX2567" fmla="*/ 132176 w 11855435"/>
              <a:gd name="connsiteY2567" fmla="*/ 1630646 h 3922026"/>
              <a:gd name="connsiteX2568" fmla="*/ 121368 w 11855435"/>
              <a:gd name="connsiteY2568" fmla="*/ 1628640 h 3922026"/>
              <a:gd name="connsiteX2569" fmla="*/ 121118 w 11855435"/>
              <a:gd name="connsiteY2569" fmla="*/ 1628532 h 3922026"/>
              <a:gd name="connsiteX2570" fmla="*/ 121016 w 11855435"/>
              <a:gd name="connsiteY2570" fmla="*/ 1628527 h 3922026"/>
              <a:gd name="connsiteX2571" fmla="*/ 114528 w 11855435"/>
              <a:gd name="connsiteY2571" fmla="*/ 1626805 h 3922026"/>
              <a:gd name="connsiteX2572" fmla="*/ 111479 w 11855435"/>
              <a:gd name="connsiteY2572" fmla="*/ 1613775 h 3922026"/>
              <a:gd name="connsiteX2573" fmla="*/ 114302 w 11855435"/>
              <a:gd name="connsiteY2573" fmla="*/ 1614114 h 3922026"/>
              <a:gd name="connsiteX2574" fmla="*/ 114158 w 11855435"/>
              <a:gd name="connsiteY2574" fmla="*/ 1612431 h 3922026"/>
              <a:gd name="connsiteX2575" fmla="*/ 125732 w 11855435"/>
              <a:gd name="connsiteY2575" fmla="*/ 1615486 h 3922026"/>
              <a:gd name="connsiteX2576" fmla="*/ 167814 w 11855435"/>
              <a:gd name="connsiteY2576" fmla="*/ 1620536 h 3922026"/>
              <a:gd name="connsiteX2577" fmla="*/ 255920 w 11855435"/>
              <a:gd name="connsiteY2577" fmla="*/ 1622983 h 3922026"/>
              <a:gd name="connsiteX2578" fmla="*/ 316924 w 11855435"/>
              <a:gd name="connsiteY2578" fmla="*/ 1626946 h 3922026"/>
              <a:gd name="connsiteX2579" fmla="*/ 319658 w 11855435"/>
              <a:gd name="connsiteY2579" fmla="*/ 1612811 h 3922026"/>
              <a:gd name="connsiteX2580" fmla="*/ 337840 w 11855435"/>
              <a:gd name="connsiteY2580" fmla="*/ 1616378 h 3922026"/>
              <a:gd name="connsiteX2581" fmla="*/ 335496 w 11855435"/>
              <a:gd name="connsiteY2581" fmla="*/ 1622588 h 3922026"/>
              <a:gd name="connsiteX2582" fmla="*/ 443622 w 11855435"/>
              <a:gd name="connsiteY2582" fmla="*/ 1622457 h 3922026"/>
              <a:gd name="connsiteX2583" fmla="*/ 501294 w 11855435"/>
              <a:gd name="connsiteY2583" fmla="*/ 1611096 h 3922026"/>
              <a:gd name="connsiteX2584" fmla="*/ 545079 w 11855435"/>
              <a:gd name="connsiteY2584" fmla="*/ 1606819 h 3922026"/>
              <a:gd name="connsiteX2585" fmla="*/ 540040 w 11855435"/>
              <a:gd name="connsiteY2585" fmla="*/ 1606288 h 3922026"/>
              <a:gd name="connsiteX2586" fmla="*/ 387726 w 11855435"/>
              <a:gd name="connsiteY2586" fmla="*/ 1606316 h 3922026"/>
              <a:gd name="connsiteX2587" fmla="*/ 373926 w 11855435"/>
              <a:gd name="connsiteY2587" fmla="*/ 1601648 h 3922026"/>
              <a:gd name="connsiteX2588" fmla="*/ 313569 w 11855435"/>
              <a:gd name="connsiteY2588" fmla="*/ 1595289 h 3922026"/>
              <a:gd name="connsiteX2589" fmla="*/ 303154 w 11855435"/>
              <a:gd name="connsiteY2589" fmla="*/ 1598210 h 3922026"/>
              <a:gd name="connsiteX2590" fmla="*/ 275200 w 11855435"/>
              <a:gd name="connsiteY2590" fmla="*/ 1592855 h 3922026"/>
              <a:gd name="connsiteX2591" fmla="*/ 278942 w 11855435"/>
              <a:gd name="connsiteY2591" fmla="*/ 1596463 h 3922026"/>
              <a:gd name="connsiteX2592" fmla="*/ 257563 w 11855435"/>
              <a:gd name="connsiteY2592" fmla="*/ 1592438 h 3922026"/>
              <a:gd name="connsiteX2593" fmla="*/ 256652 w 11855435"/>
              <a:gd name="connsiteY2593" fmla="*/ 1587595 h 3922026"/>
              <a:gd name="connsiteX2594" fmla="*/ 254203 w 11855435"/>
              <a:gd name="connsiteY2594" fmla="*/ 1586536 h 3922026"/>
              <a:gd name="connsiteX2595" fmla="*/ 250344 w 11855435"/>
              <a:gd name="connsiteY2595" fmla="*/ 1574307 h 3922026"/>
              <a:gd name="connsiteX2596" fmla="*/ 252604 w 11855435"/>
              <a:gd name="connsiteY2596" fmla="*/ 1566080 h 3922026"/>
              <a:gd name="connsiteX2597" fmla="*/ 250225 w 11855435"/>
              <a:gd name="connsiteY2597" fmla="*/ 1553439 h 3922026"/>
              <a:gd name="connsiteX2598" fmla="*/ 259984 w 11855435"/>
              <a:gd name="connsiteY2598" fmla="*/ 1555017 h 3922026"/>
              <a:gd name="connsiteX2599" fmla="*/ 263756 w 11855435"/>
              <a:gd name="connsiteY2599" fmla="*/ 1551639 h 3922026"/>
              <a:gd name="connsiteX2600" fmla="*/ 289079 w 11855435"/>
              <a:gd name="connsiteY2600" fmla="*/ 1541900 h 3922026"/>
              <a:gd name="connsiteX2601" fmla="*/ 359431 w 11855435"/>
              <a:gd name="connsiteY2601" fmla="*/ 1529417 h 3922026"/>
              <a:gd name="connsiteX2602" fmla="*/ 523057 w 11855435"/>
              <a:gd name="connsiteY2602" fmla="*/ 1507535 h 3922026"/>
              <a:gd name="connsiteX2603" fmla="*/ 566750 w 11855435"/>
              <a:gd name="connsiteY2603" fmla="*/ 1477219 h 3922026"/>
              <a:gd name="connsiteX2604" fmla="*/ 590106 w 11855435"/>
              <a:gd name="connsiteY2604" fmla="*/ 1433056 h 3922026"/>
              <a:gd name="connsiteX2605" fmla="*/ 616335 w 11855435"/>
              <a:gd name="connsiteY2605" fmla="*/ 1407232 h 3922026"/>
              <a:gd name="connsiteX2606" fmla="*/ 635306 w 11855435"/>
              <a:gd name="connsiteY2606" fmla="*/ 1419186 h 3922026"/>
              <a:gd name="connsiteX2607" fmla="*/ 645367 w 11855435"/>
              <a:gd name="connsiteY2607" fmla="*/ 1437922 h 3922026"/>
              <a:gd name="connsiteX2608" fmla="*/ 647092 w 11855435"/>
              <a:gd name="connsiteY2608" fmla="*/ 1430745 h 3922026"/>
              <a:gd name="connsiteX2609" fmla="*/ 712199 w 11855435"/>
              <a:gd name="connsiteY2609" fmla="*/ 1387065 h 3922026"/>
              <a:gd name="connsiteX2610" fmla="*/ 748273 w 11855435"/>
              <a:gd name="connsiteY2610" fmla="*/ 1403600 h 3922026"/>
              <a:gd name="connsiteX2611" fmla="*/ 836663 w 11855435"/>
              <a:gd name="connsiteY2611" fmla="*/ 1353933 h 3922026"/>
              <a:gd name="connsiteX2612" fmla="*/ 866989 w 11855435"/>
              <a:gd name="connsiteY2612" fmla="*/ 1333789 h 3922026"/>
              <a:gd name="connsiteX2613" fmla="*/ 882438 w 11855435"/>
              <a:gd name="connsiteY2613" fmla="*/ 1307369 h 3922026"/>
              <a:gd name="connsiteX2614" fmla="*/ 821860 w 11855435"/>
              <a:gd name="connsiteY2614" fmla="*/ 1309483 h 3922026"/>
              <a:gd name="connsiteX2615" fmla="*/ 792399 w 11855435"/>
              <a:gd name="connsiteY2615" fmla="*/ 1326039 h 3922026"/>
              <a:gd name="connsiteX2616" fmla="*/ 759844 w 11855435"/>
              <a:gd name="connsiteY2616" fmla="*/ 1347878 h 3922026"/>
              <a:gd name="connsiteX2617" fmla="*/ 748705 w 11855435"/>
              <a:gd name="connsiteY2617" fmla="*/ 1356353 h 3922026"/>
              <a:gd name="connsiteX2618" fmla="*/ 728944 w 11855435"/>
              <a:gd name="connsiteY2618" fmla="*/ 1309814 h 3922026"/>
              <a:gd name="connsiteX2619" fmla="*/ 748994 w 11855435"/>
              <a:gd name="connsiteY2619" fmla="*/ 1294557 h 3922026"/>
              <a:gd name="connsiteX2620" fmla="*/ 809286 w 11855435"/>
              <a:gd name="connsiteY2620" fmla="*/ 1263339 h 3922026"/>
              <a:gd name="connsiteX2621" fmla="*/ 819562 w 11855435"/>
              <a:gd name="connsiteY2621" fmla="*/ 1258451 h 3922026"/>
              <a:gd name="connsiteX2622" fmla="*/ 921982 w 11855435"/>
              <a:gd name="connsiteY2622" fmla="*/ 1229585 h 3922026"/>
              <a:gd name="connsiteX2623" fmla="*/ 929728 w 11855435"/>
              <a:gd name="connsiteY2623" fmla="*/ 1227915 h 3922026"/>
              <a:gd name="connsiteX2624" fmla="*/ 925621 w 11855435"/>
              <a:gd name="connsiteY2624" fmla="*/ 1210325 h 3922026"/>
              <a:gd name="connsiteX2625" fmla="*/ 908518 w 11855435"/>
              <a:gd name="connsiteY2625" fmla="*/ 1205747 h 3922026"/>
              <a:gd name="connsiteX2626" fmla="*/ 837305 w 11855435"/>
              <a:gd name="connsiteY2626" fmla="*/ 1221817 h 3922026"/>
              <a:gd name="connsiteX2627" fmla="*/ 787863 w 11855435"/>
              <a:gd name="connsiteY2627" fmla="*/ 1215455 h 3922026"/>
              <a:gd name="connsiteX2628" fmla="*/ 782978 w 11855435"/>
              <a:gd name="connsiteY2628" fmla="*/ 1175189 h 3922026"/>
              <a:gd name="connsiteX2629" fmla="*/ 794476 w 11855435"/>
              <a:gd name="connsiteY2629" fmla="*/ 1157642 h 3922026"/>
              <a:gd name="connsiteX2630" fmla="*/ 837882 w 11855435"/>
              <a:gd name="connsiteY2630" fmla="*/ 1098223 h 3922026"/>
              <a:gd name="connsiteX2631" fmla="*/ 999425 w 11855435"/>
              <a:gd name="connsiteY2631" fmla="*/ 1092587 h 3922026"/>
              <a:gd name="connsiteX2632" fmla="*/ 1040313 w 11855435"/>
              <a:gd name="connsiteY2632" fmla="*/ 1096660 h 3922026"/>
              <a:gd name="connsiteX2633" fmla="*/ 1137606 w 11855435"/>
              <a:gd name="connsiteY2633" fmla="*/ 1079072 h 3922026"/>
              <a:gd name="connsiteX2634" fmla="*/ 1227964 w 11855435"/>
              <a:gd name="connsiteY2634" fmla="*/ 1076496 h 3922026"/>
              <a:gd name="connsiteX2635" fmla="*/ 1249943 w 11855435"/>
              <a:gd name="connsiteY2635" fmla="*/ 1065838 h 3922026"/>
              <a:gd name="connsiteX2636" fmla="*/ 1309464 w 11855435"/>
              <a:gd name="connsiteY2636" fmla="*/ 1056332 h 3922026"/>
              <a:gd name="connsiteX2637" fmla="*/ 1324813 w 11855435"/>
              <a:gd name="connsiteY2637" fmla="*/ 1041445 h 3922026"/>
              <a:gd name="connsiteX2638" fmla="*/ 1364192 w 11855435"/>
              <a:gd name="connsiteY2638" fmla="*/ 1029073 h 3922026"/>
              <a:gd name="connsiteX2639" fmla="*/ 1376697 w 11855435"/>
              <a:gd name="connsiteY2639" fmla="*/ 1022492 h 3922026"/>
              <a:gd name="connsiteX2640" fmla="*/ 1374086 w 11855435"/>
              <a:gd name="connsiteY2640" fmla="*/ 1018871 h 3922026"/>
              <a:gd name="connsiteX2641" fmla="*/ 1368783 w 11855435"/>
              <a:gd name="connsiteY2641" fmla="*/ 1020123 h 3922026"/>
              <a:gd name="connsiteX2642" fmla="*/ 1357249 w 11855435"/>
              <a:gd name="connsiteY2642" fmla="*/ 1012701 h 3922026"/>
              <a:gd name="connsiteX2643" fmla="*/ 1308357 w 11855435"/>
              <a:gd name="connsiteY2643" fmla="*/ 1011449 h 3922026"/>
              <a:gd name="connsiteX2644" fmla="*/ 1249431 w 11855435"/>
              <a:gd name="connsiteY2644" fmla="*/ 999109 h 3922026"/>
              <a:gd name="connsiteX2645" fmla="*/ 1063743 w 11855435"/>
              <a:gd name="connsiteY2645" fmla="*/ 1014320 h 3922026"/>
              <a:gd name="connsiteX2646" fmla="*/ 1054329 w 11855435"/>
              <a:gd name="connsiteY2646" fmla="*/ 1015621 h 3922026"/>
              <a:gd name="connsiteX2647" fmla="*/ 1016890 w 11855435"/>
              <a:gd name="connsiteY2647" fmla="*/ 997194 h 3922026"/>
              <a:gd name="connsiteX2648" fmla="*/ 1030303 w 11855435"/>
              <a:gd name="connsiteY2648" fmla="*/ 974526 h 3922026"/>
              <a:gd name="connsiteX2649" fmla="*/ 1041319 w 11855435"/>
              <a:gd name="connsiteY2649" fmla="*/ 970287 h 3922026"/>
              <a:gd name="connsiteX2650" fmla="*/ 1039762 w 11855435"/>
              <a:gd name="connsiteY2650" fmla="*/ 962377 h 3922026"/>
              <a:gd name="connsiteX2651" fmla="*/ 1081063 w 11855435"/>
              <a:gd name="connsiteY2651" fmla="*/ 954417 h 3922026"/>
              <a:gd name="connsiteX2652" fmla="*/ 1091866 w 11855435"/>
              <a:gd name="connsiteY2652" fmla="*/ 949657 h 3922026"/>
              <a:gd name="connsiteX2653" fmla="*/ 1100931 w 11855435"/>
              <a:gd name="connsiteY2653" fmla="*/ 947123 h 3922026"/>
              <a:gd name="connsiteX2654" fmla="*/ 1101206 w 11855435"/>
              <a:gd name="connsiteY2654" fmla="*/ 947262 h 3922026"/>
              <a:gd name="connsiteX2655" fmla="*/ 1104084 w 11855435"/>
              <a:gd name="connsiteY2655" fmla="*/ 946240 h 3922026"/>
              <a:gd name="connsiteX2656" fmla="*/ 1100931 w 11855435"/>
              <a:gd name="connsiteY2656" fmla="*/ 947123 h 3922026"/>
              <a:gd name="connsiteX2657" fmla="*/ 1099989 w 11855435"/>
              <a:gd name="connsiteY2657" fmla="*/ 946641 h 3922026"/>
              <a:gd name="connsiteX2658" fmla="*/ 1097386 w 11855435"/>
              <a:gd name="connsiteY2658" fmla="*/ 947390 h 3922026"/>
              <a:gd name="connsiteX2659" fmla="*/ 1097695 w 11855435"/>
              <a:gd name="connsiteY2659" fmla="*/ 946292 h 3922026"/>
              <a:gd name="connsiteX2660" fmla="*/ 1217579 w 11855435"/>
              <a:gd name="connsiteY2660" fmla="*/ 923745 h 3922026"/>
              <a:gd name="connsiteX2661" fmla="*/ 1219461 w 11855435"/>
              <a:gd name="connsiteY2661" fmla="*/ 927034 h 3922026"/>
              <a:gd name="connsiteX2662" fmla="*/ 1309924 w 11855435"/>
              <a:gd name="connsiteY2662" fmla="*/ 914217 h 3922026"/>
              <a:gd name="connsiteX2663" fmla="*/ 1314002 w 11855435"/>
              <a:gd name="connsiteY2663" fmla="*/ 914479 h 3922026"/>
              <a:gd name="connsiteX2664" fmla="*/ 1333297 w 11855435"/>
              <a:gd name="connsiteY2664" fmla="*/ 900107 h 3922026"/>
              <a:gd name="connsiteX2665" fmla="*/ 1356653 w 11855435"/>
              <a:gd name="connsiteY2665" fmla="*/ 855943 h 3922026"/>
              <a:gd name="connsiteX2666" fmla="*/ 1382881 w 11855435"/>
              <a:gd name="connsiteY2666" fmla="*/ 830119 h 3922026"/>
              <a:gd name="connsiteX2667" fmla="*/ 1401853 w 11855435"/>
              <a:gd name="connsiteY2667" fmla="*/ 842072 h 3922026"/>
              <a:gd name="connsiteX2668" fmla="*/ 1411912 w 11855435"/>
              <a:gd name="connsiteY2668" fmla="*/ 860809 h 3922026"/>
              <a:gd name="connsiteX2669" fmla="*/ 1413637 w 11855435"/>
              <a:gd name="connsiteY2669" fmla="*/ 853631 h 3922026"/>
              <a:gd name="connsiteX2670" fmla="*/ 1478745 w 11855435"/>
              <a:gd name="connsiteY2670" fmla="*/ 809951 h 3922026"/>
              <a:gd name="connsiteX2671" fmla="*/ 1514818 w 11855435"/>
              <a:gd name="connsiteY2671" fmla="*/ 826486 h 3922026"/>
              <a:gd name="connsiteX2672" fmla="*/ 1603208 w 11855435"/>
              <a:gd name="connsiteY2672" fmla="*/ 776819 h 3922026"/>
              <a:gd name="connsiteX2673" fmla="*/ 1633534 w 11855435"/>
              <a:gd name="connsiteY2673" fmla="*/ 756675 h 3922026"/>
              <a:gd name="connsiteX2674" fmla="*/ 1648985 w 11855435"/>
              <a:gd name="connsiteY2674" fmla="*/ 730255 h 3922026"/>
              <a:gd name="connsiteX2675" fmla="*/ 1588406 w 11855435"/>
              <a:gd name="connsiteY2675" fmla="*/ 732369 h 3922026"/>
              <a:gd name="connsiteX2676" fmla="*/ 1558943 w 11855435"/>
              <a:gd name="connsiteY2676" fmla="*/ 748927 h 3922026"/>
              <a:gd name="connsiteX2677" fmla="*/ 1526389 w 11855435"/>
              <a:gd name="connsiteY2677" fmla="*/ 770765 h 3922026"/>
              <a:gd name="connsiteX2678" fmla="*/ 1515251 w 11855435"/>
              <a:gd name="connsiteY2678" fmla="*/ 779240 h 3922026"/>
              <a:gd name="connsiteX2679" fmla="*/ 1495491 w 11855435"/>
              <a:gd name="connsiteY2679" fmla="*/ 732700 h 3922026"/>
              <a:gd name="connsiteX2680" fmla="*/ 1515541 w 11855435"/>
              <a:gd name="connsiteY2680" fmla="*/ 717442 h 3922026"/>
              <a:gd name="connsiteX2681" fmla="*/ 1575832 w 11855435"/>
              <a:gd name="connsiteY2681" fmla="*/ 686226 h 3922026"/>
              <a:gd name="connsiteX2682" fmla="*/ 1586108 w 11855435"/>
              <a:gd name="connsiteY2682" fmla="*/ 681337 h 3922026"/>
              <a:gd name="connsiteX2683" fmla="*/ 1722215 w 11855435"/>
              <a:gd name="connsiteY2683" fmla="*/ 645211 h 3922026"/>
              <a:gd name="connsiteX2684" fmla="*/ 1754047 w 11855435"/>
              <a:gd name="connsiteY2684" fmla="*/ 641512 h 3922026"/>
              <a:gd name="connsiteX2685" fmla="*/ 1845958 w 11855435"/>
              <a:gd name="connsiteY2685" fmla="*/ 630219 h 3922026"/>
              <a:gd name="connsiteX2686" fmla="*/ 1869241 w 11855435"/>
              <a:gd name="connsiteY2686" fmla="*/ 624231 h 3922026"/>
              <a:gd name="connsiteX2687" fmla="*/ 1920262 w 11855435"/>
              <a:gd name="connsiteY2687" fmla="*/ 608863 h 3922026"/>
              <a:gd name="connsiteX2688" fmla="*/ 1952890 w 11855435"/>
              <a:gd name="connsiteY2688" fmla="*/ 548849 h 3922026"/>
              <a:gd name="connsiteX2689" fmla="*/ 2016487 w 11855435"/>
              <a:gd name="connsiteY2689" fmla="*/ 488725 h 3922026"/>
              <a:gd name="connsiteX2690" fmla="*/ 2295811 w 11855435"/>
              <a:gd name="connsiteY2690" fmla="*/ 455043 h 3922026"/>
              <a:gd name="connsiteX2691" fmla="*/ 2390956 w 11855435"/>
              <a:gd name="connsiteY2691" fmla="*/ 453016 h 3922026"/>
              <a:gd name="connsiteX2692" fmla="*/ 2461593 w 11855435"/>
              <a:gd name="connsiteY2692" fmla="*/ 469637 h 3922026"/>
              <a:gd name="connsiteX2693" fmla="*/ 2494794 w 11855435"/>
              <a:gd name="connsiteY2693" fmla="*/ 467832 h 3922026"/>
              <a:gd name="connsiteX2694" fmla="*/ 2648865 w 11855435"/>
              <a:gd name="connsiteY2694" fmla="*/ 432696 h 3922026"/>
              <a:gd name="connsiteX2695" fmla="*/ 2627739 w 11855435"/>
              <a:gd name="connsiteY2695" fmla="*/ 384263 h 3922026"/>
              <a:gd name="connsiteX2696" fmla="*/ 2608767 w 11855435"/>
              <a:gd name="connsiteY2696" fmla="*/ 372308 h 3922026"/>
              <a:gd name="connsiteX2697" fmla="*/ 2481572 w 11855435"/>
              <a:gd name="connsiteY2697" fmla="*/ 401653 h 3922026"/>
              <a:gd name="connsiteX2698" fmla="*/ 2393974 w 11855435"/>
              <a:gd name="connsiteY2698" fmla="*/ 395005 h 3922026"/>
              <a:gd name="connsiteX2699" fmla="*/ 2348631 w 11855435"/>
              <a:gd name="connsiteY2699" fmla="*/ 394323 h 3922026"/>
              <a:gd name="connsiteX2700" fmla="*/ 2161864 w 11855435"/>
              <a:gd name="connsiteY2700" fmla="*/ 436746 h 3922026"/>
              <a:gd name="connsiteX2701" fmla="*/ 2116017 w 11855435"/>
              <a:gd name="connsiteY2701" fmla="*/ 430581 h 3922026"/>
              <a:gd name="connsiteX2702" fmla="*/ 2199448 w 11855435"/>
              <a:gd name="connsiteY2702" fmla="*/ 378823 h 3922026"/>
              <a:gd name="connsiteX2703" fmla="*/ 2264213 w 11855435"/>
              <a:gd name="connsiteY2703" fmla="*/ 357396 h 3922026"/>
              <a:gd name="connsiteX2704" fmla="*/ 2295108 w 11855435"/>
              <a:gd name="connsiteY2704" fmla="*/ 343086 h 3922026"/>
              <a:gd name="connsiteX2705" fmla="*/ 2284378 w 11855435"/>
              <a:gd name="connsiteY2705" fmla="*/ 343647 h 3922026"/>
              <a:gd name="connsiteX2706" fmla="*/ 2280820 w 11855435"/>
              <a:gd name="connsiteY2706" fmla="*/ 339867 h 3922026"/>
              <a:gd name="connsiteX2707" fmla="*/ 2241309 w 11855435"/>
              <a:gd name="connsiteY2707" fmla="*/ 347883 h 3922026"/>
              <a:gd name="connsiteX2708" fmla="*/ 2212767 w 11855435"/>
              <a:gd name="connsiteY2708" fmla="*/ 349375 h 3922026"/>
              <a:gd name="connsiteX2709" fmla="*/ 2138620 w 11855435"/>
              <a:gd name="connsiteY2709" fmla="*/ 364900 h 3922026"/>
              <a:gd name="connsiteX2710" fmla="*/ 2104523 w 11855435"/>
              <a:gd name="connsiteY2710" fmla="*/ 370926 h 3922026"/>
              <a:gd name="connsiteX2711" fmla="*/ 2101417 w 11855435"/>
              <a:gd name="connsiteY2711" fmla="*/ 349214 h 3922026"/>
              <a:gd name="connsiteX2712" fmla="*/ 2142709 w 11855435"/>
              <a:gd name="connsiteY2712" fmla="*/ 343124 h 3922026"/>
              <a:gd name="connsiteX2713" fmla="*/ 2153642 w 11855435"/>
              <a:gd name="connsiteY2713" fmla="*/ 338835 h 3922026"/>
              <a:gd name="connsiteX2714" fmla="*/ 2162745 w 11855435"/>
              <a:gd name="connsiteY2714" fmla="*/ 336706 h 3922026"/>
              <a:gd name="connsiteX2715" fmla="*/ 2163010 w 11855435"/>
              <a:gd name="connsiteY2715" fmla="*/ 336860 h 3922026"/>
              <a:gd name="connsiteX2716" fmla="*/ 2165911 w 11855435"/>
              <a:gd name="connsiteY2716" fmla="*/ 335963 h 3922026"/>
              <a:gd name="connsiteX2717" fmla="*/ 2162745 w 11855435"/>
              <a:gd name="connsiteY2717" fmla="*/ 336706 h 3922026"/>
              <a:gd name="connsiteX2718" fmla="*/ 2161832 w 11855435"/>
              <a:gd name="connsiteY2718" fmla="*/ 336175 h 3922026"/>
              <a:gd name="connsiteX2719" fmla="*/ 2159221 w 11855435"/>
              <a:gd name="connsiteY2719" fmla="*/ 336809 h 3922026"/>
              <a:gd name="connsiteX2720" fmla="*/ 2159581 w 11855435"/>
              <a:gd name="connsiteY2720" fmla="*/ 335716 h 3922026"/>
              <a:gd name="connsiteX2721" fmla="*/ 2279415 w 11855435"/>
              <a:gd name="connsiteY2721" fmla="*/ 318608 h 3922026"/>
              <a:gd name="connsiteX2722" fmla="*/ 2281113 w 11855435"/>
              <a:gd name="connsiteY2722" fmla="*/ 322008 h 3922026"/>
              <a:gd name="connsiteX2723" fmla="*/ 2371328 w 11855435"/>
              <a:gd name="connsiteY2723" fmla="*/ 313327 h 3922026"/>
              <a:gd name="connsiteX2724" fmla="*/ 2371760 w 11855435"/>
              <a:gd name="connsiteY2724" fmla="*/ 313376 h 3922026"/>
              <a:gd name="connsiteX2725" fmla="*/ 2372463 w 11855435"/>
              <a:gd name="connsiteY2725" fmla="*/ 313143 h 3922026"/>
              <a:gd name="connsiteX2726" fmla="*/ 2407363 w 11855435"/>
              <a:gd name="connsiteY2726" fmla="*/ 315606 h 3922026"/>
              <a:gd name="connsiteX2727" fmla="*/ 2515299 w 11855435"/>
              <a:gd name="connsiteY2727" fmla="*/ 311746 h 3922026"/>
              <a:gd name="connsiteX2728" fmla="*/ 2546433 w 11855435"/>
              <a:gd name="connsiteY2728" fmla="*/ 312026 h 3922026"/>
              <a:gd name="connsiteX2729" fmla="*/ 2554345 w 11855435"/>
              <a:gd name="connsiteY2729" fmla="*/ 309992 h 3922026"/>
              <a:gd name="connsiteX2730" fmla="*/ 2561484 w 11855435"/>
              <a:gd name="connsiteY2730" fmla="*/ 311522 h 3922026"/>
              <a:gd name="connsiteX2731" fmla="*/ 2562510 w 11855435"/>
              <a:gd name="connsiteY2731" fmla="*/ 312171 h 3922026"/>
              <a:gd name="connsiteX2732" fmla="*/ 2571928 w 11855435"/>
              <a:gd name="connsiteY2732" fmla="*/ 312256 h 3922026"/>
              <a:gd name="connsiteX2733" fmla="*/ 2624762 w 11855435"/>
              <a:gd name="connsiteY2733" fmla="*/ 309953 h 3922026"/>
              <a:gd name="connsiteX2734" fmla="*/ 2624870 w 11855435"/>
              <a:gd name="connsiteY2734" fmla="*/ 309984 h 3922026"/>
              <a:gd name="connsiteX2735" fmla="*/ 2628946 w 11855435"/>
              <a:gd name="connsiteY2735" fmla="*/ 309770 h 3922026"/>
              <a:gd name="connsiteX2736" fmla="*/ 2624762 w 11855435"/>
              <a:gd name="connsiteY2736" fmla="*/ 309953 h 3922026"/>
              <a:gd name="connsiteX2737" fmla="*/ 2619011 w 11855435"/>
              <a:gd name="connsiteY2737" fmla="*/ 308307 h 3922026"/>
              <a:gd name="connsiteX2738" fmla="*/ 2629463 w 11855435"/>
              <a:gd name="connsiteY2738" fmla="*/ 305778 h 3922026"/>
              <a:gd name="connsiteX2739" fmla="*/ 2633541 w 11855435"/>
              <a:gd name="connsiteY2739" fmla="*/ 305565 h 3922026"/>
              <a:gd name="connsiteX2740" fmla="*/ 2631761 w 11855435"/>
              <a:gd name="connsiteY2740" fmla="*/ 303675 h 3922026"/>
              <a:gd name="connsiteX2741" fmla="*/ 2526786 w 11855435"/>
              <a:gd name="connsiteY2741" fmla="*/ 301232 h 3922026"/>
              <a:gd name="connsiteX2742" fmla="*/ 2531899 w 11855435"/>
              <a:gd name="connsiteY2742" fmla="*/ 293034 h 3922026"/>
              <a:gd name="connsiteX2743" fmla="*/ 2559922 w 11855435"/>
              <a:gd name="connsiteY2743" fmla="*/ 295535 h 3922026"/>
              <a:gd name="connsiteX2744" fmla="*/ 2604255 w 11855435"/>
              <a:gd name="connsiteY2744" fmla="*/ 297183 h 3922026"/>
              <a:gd name="connsiteX2745" fmla="*/ 2679327 w 11855435"/>
              <a:gd name="connsiteY2745" fmla="*/ 297966 h 3922026"/>
              <a:gd name="connsiteX2746" fmla="*/ 2749899 w 11855435"/>
              <a:gd name="connsiteY2746" fmla="*/ 302790 h 3922026"/>
              <a:gd name="connsiteX2747" fmla="*/ 2751767 w 11855435"/>
              <a:gd name="connsiteY2747" fmla="*/ 301932 h 3922026"/>
              <a:gd name="connsiteX2748" fmla="*/ 2759866 w 11855435"/>
              <a:gd name="connsiteY2748" fmla="*/ 303146 h 3922026"/>
              <a:gd name="connsiteX2749" fmla="*/ 2760483 w 11855435"/>
              <a:gd name="connsiteY2749" fmla="*/ 305158 h 3922026"/>
              <a:gd name="connsiteX2750" fmla="*/ 2768837 w 11855435"/>
              <a:gd name="connsiteY2750" fmla="*/ 308403 h 3922026"/>
              <a:gd name="connsiteX2751" fmla="*/ 2828444 w 11855435"/>
              <a:gd name="connsiteY2751" fmla="*/ 317184 h 3922026"/>
              <a:gd name="connsiteX2752" fmla="*/ 2838894 w 11855435"/>
              <a:gd name="connsiteY2752" fmla="*/ 314654 h 3922026"/>
              <a:gd name="connsiteX2753" fmla="*/ 2866402 w 11855435"/>
              <a:gd name="connsiteY2753" fmla="*/ 321145 h 3922026"/>
              <a:gd name="connsiteX2754" fmla="*/ 2862844 w 11855435"/>
              <a:gd name="connsiteY2754" fmla="*/ 317367 h 3922026"/>
              <a:gd name="connsiteX2755" fmla="*/ 2883877 w 11855435"/>
              <a:gd name="connsiteY2755" fmla="*/ 322260 h 3922026"/>
              <a:gd name="connsiteX2756" fmla="*/ 2884604 w 11855435"/>
              <a:gd name="connsiteY2756" fmla="*/ 327335 h 3922026"/>
              <a:gd name="connsiteX2757" fmla="*/ 2894514 w 11855435"/>
              <a:gd name="connsiteY2757" fmla="*/ 324207 h 3922026"/>
              <a:gd name="connsiteX2758" fmla="*/ 2917196 w 11855435"/>
              <a:gd name="connsiteY2758" fmla="*/ 331139 h 3922026"/>
              <a:gd name="connsiteX2759" fmla="*/ 2959448 w 11855435"/>
              <a:gd name="connsiteY2759" fmla="*/ 337105 h 3922026"/>
              <a:gd name="connsiteX2760" fmla="*/ 2999547 w 11855435"/>
              <a:gd name="connsiteY2760" fmla="*/ 306592 h 3922026"/>
              <a:gd name="connsiteX2761" fmla="*/ 3021466 w 11855435"/>
              <a:gd name="connsiteY2761" fmla="*/ 298711 h 3922026"/>
              <a:gd name="connsiteX2762" fmla="*/ 3081182 w 11855435"/>
              <a:gd name="connsiteY2762" fmla="*/ 300185 h 3922026"/>
              <a:gd name="connsiteX2763" fmla="*/ 3092104 w 11855435"/>
              <a:gd name="connsiteY2763" fmla="*/ 315332 h 3922026"/>
              <a:gd name="connsiteX2764" fmla="*/ 3088725 w 11855435"/>
              <a:gd name="connsiteY2764" fmla="*/ 382414 h 3922026"/>
              <a:gd name="connsiteX2765" fmla="*/ 3096197 w 11855435"/>
              <a:gd name="connsiteY2765" fmla="*/ 411913 h 3922026"/>
              <a:gd name="connsiteX2766" fmla="*/ 3123938 w 11855435"/>
              <a:gd name="connsiteY2766" fmla="*/ 402536 h 3922026"/>
              <a:gd name="connsiteX2767" fmla="*/ 3161592 w 11855435"/>
              <a:gd name="connsiteY2767" fmla="*/ 397341 h 3922026"/>
              <a:gd name="connsiteX2768" fmla="*/ 3316091 w 11855435"/>
              <a:gd name="connsiteY2768" fmla="*/ 405860 h 3922026"/>
              <a:gd name="connsiteX2769" fmla="*/ 3381628 w 11855435"/>
              <a:gd name="connsiteY2769" fmla="*/ 405838 h 3922026"/>
              <a:gd name="connsiteX2770" fmla="*/ 3463909 w 11855435"/>
              <a:gd name="connsiteY2770" fmla="*/ 419467 h 3922026"/>
              <a:gd name="connsiteX2771" fmla="*/ 3572706 w 11855435"/>
              <a:gd name="connsiteY2771" fmla="*/ 436374 h 3922026"/>
              <a:gd name="connsiteX2772" fmla="*/ 3625236 w 11855435"/>
              <a:gd name="connsiteY2772" fmla="*/ 437454 h 3922026"/>
              <a:gd name="connsiteX2773" fmla="*/ 3689348 w 11855435"/>
              <a:gd name="connsiteY2773" fmla="*/ 436110 h 3922026"/>
              <a:gd name="connsiteX2774" fmla="*/ 3686087 w 11855435"/>
              <a:gd name="connsiteY2774" fmla="*/ 430685 h 3922026"/>
              <a:gd name="connsiteX2775" fmla="*/ 3688491 w 11855435"/>
              <a:gd name="connsiteY2775" fmla="*/ 398728 h 3922026"/>
              <a:gd name="connsiteX2776" fmla="*/ 3713901 w 11855435"/>
              <a:gd name="connsiteY2776" fmla="*/ 408751 h 3922026"/>
              <a:gd name="connsiteX2777" fmla="*/ 3739884 w 11855435"/>
              <a:gd name="connsiteY2777" fmla="*/ 438352 h 3922026"/>
              <a:gd name="connsiteX2778" fmla="*/ 3822494 w 11855435"/>
              <a:gd name="connsiteY2778" fmla="*/ 457422 h 3922026"/>
              <a:gd name="connsiteX2779" fmla="*/ 3837728 w 11855435"/>
              <a:gd name="connsiteY2779" fmla="*/ 454627 h 3922026"/>
              <a:gd name="connsiteX2780" fmla="*/ 3888247 w 11855435"/>
              <a:gd name="connsiteY2780" fmla="*/ 433778 h 3922026"/>
              <a:gd name="connsiteX2781" fmla="*/ 4014219 w 11855435"/>
              <a:gd name="connsiteY2781" fmla="*/ 417090 h 3922026"/>
              <a:gd name="connsiteX2782" fmla="*/ 4073073 w 11855435"/>
              <a:gd name="connsiteY2782" fmla="*/ 422153 h 3922026"/>
              <a:gd name="connsiteX2783" fmla="*/ 4096859 w 11855435"/>
              <a:gd name="connsiteY2783" fmla="*/ 421647 h 3922026"/>
              <a:gd name="connsiteX2784" fmla="*/ 4172815 w 11855435"/>
              <a:gd name="connsiteY2784" fmla="*/ 431291 h 3922026"/>
              <a:gd name="connsiteX2785" fmla="*/ 4185464 w 11855435"/>
              <a:gd name="connsiteY2785" fmla="*/ 439261 h 3922026"/>
              <a:gd name="connsiteX2786" fmla="*/ 4196602 w 11855435"/>
              <a:gd name="connsiteY2786" fmla="*/ 430785 h 3922026"/>
              <a:gd name="connsiteX2787" fmla="*/ 4230377 w 11855435"/>
              <a:gd name="connsiteY2787" fmla="*/ 396286 h 3922026"/>
              <a:gd name="connsiteX2788" fmla="*/ 4320635 w 11855435"/>
              <a:gd name="connsiteY2788" fmla="*/ 353994 h 3922026"/>
              <a:gd name="connsiteX2789" fmla="*/ 4369572 w 11855435"/>
              <a:gd name="connsiteY2789" fmla="*/ 354874 h 3922026"/>
              <a:gd name="connsiteX2790" fmla="*/ 4435613 w 11855435"/>
              <a:gd name="connsiteY2790" fmla="*/ 360334 h 3922026"/>
              <a:gd name="connsiteX2791" fmla="*/ 4467591 w 11855435"/>
              <a:gd name="connsiteY2791" fmla="*/ 371188 h 3922026"/>
              <a:gd name="connsiteX2792" fmla="*/ 4503881 w 11855435"/>
              <a:gd name="connsiteY2792" fmla="*/ 364099 h 3922026"/>
              <a:gd name="connsiteX2793" fmla="*/ 4544770 w 11855435"/>
              <a:gd name="connsiteY2793" fmla="*/ 368172 h 3922026"/>
              <a:gd name="connsiteX2794" fmla="*/ 4548363 w 11855435"/>
              <a:gd name="connsiteY2794" fmla="*/ 368371 h 3922026"/>
              <a:gd name="connsiteX2795" fmla="*/ 4579698 w 11855435"/>
              <a:gd name="connsiteY2795" fmla="*/ 373252 h 3922026"/>
              <a:gd name="connsiteX2796" fmla="*/ 4589988 w 11855435"/>
              <a:gd name="connsiteY2796" fmla="*/ 379059 h 3922026"/>
              <a:gd name="connsiteX2797" fmla="*/ 4631283 w 11855435"/>
              <a:gd name="connsiteY2797" fmla="*/ 362549 h 3922026"/>
              <a:gd name="connsiteX2798" fmla="*/ 4676042 w 11855435"/>
              <a:gd name="connsiteY2798" fmla="*/ 362565 h 3922026"/>
              <a:gd name="connsiteX2799" fmla="*/ 4805426 w 11855435"/>
              <a:gd name="connsiteY2799" fmla="*/ 349913 h 3922026"/>
              <a:gd name="connsiteX2800" fmla="*/ 4822131 w 11855435"/>
              <a:gd name="connsiteY2800" fmla="*/ 347876 h 3922026"/>
              <a:gd name="connsiteX2801" fmla="*/ 4831336 w 11855435"/>
              <a:gd name="connsiteY2801" fmla="*/ 352696 h 3922026"/>
              <a:gd name="connsiteX2802" fmla="*/ 4835886 w 11855435"/>
              <a:gd name="connsiteY2802" fmla="*/ 352637 h 3922026"/>
              <a:gd name="connsiteX2803" fmla="*/ 4863441 w 11855435"/>
              <a:gd name="connsiteY2803" fmla="*/ 355293 h 3922026"/>
              <a:gd name="connsiteX2804" fmla="*/ 4903529 w 11855435"/>
              <a:gd name="connsiteY2804" fmla="*/ 339513 h 3922026"/>
              <a:gd name="connsiteX2805" fmla="*/ 4990996 w 11855435"/>
              <a:gd name="connsiteY2805" fmla="*/ 338232 h 3922026"/>
              <a:gd name="connsiteX2806" fmla="*/ 5003147 w 11855435"/>
              <a:gd name="connsiteY2806" fmla="*/ 330883 h 3922026"/>
              <a:gd name="connsiteX2807" fmla="*/ 5025924 w 11855435"/>
              <a:gd name="connsiteY2807" fmla="*/ 335927 h 3922026"/>
              <a:gd name="connsiteX2808" fmla="*/ 5045655 w 11855435"/>
              <a:gd name="connsiteY2808" fmla="*/ 358938 h 3922026"/>
              <a:gd name="connsiteX2809" fmla="*/ 5117936 w 11855435"/>
              <a:gd name="connsiteY2809" fmla="*/ 361463 h 3922026"/>
              <a:gd name="connsiteX2810" fmla="*/ 5139503 w 11855435"/>
              <a:gd name="connsiteY2810" fmla="*/ 352185 h 3922026"/>
              <a:gd name="connsiteX2811" fmla="*/ 5182937 w 11855435"/>
              <a:gd name="connsiteY2811" fmla="*/ 342587 h 3922026"/>
              <a:gd name="connsiteX2812" fmla="*/ 5226062 w 11855435"/>
              <a:gd name="connsiteY2812" fmla="*/ 345539 h 3922026"/>
              <a:gd name="connsiteX2813" fmla="*/ 5264342 w 11855435"/>
              <a:gd name="connsiteY2813" fmla="*/ 312715 h 3922026"/>
              <a:gd name="connsiteX2814" fmla="*/ 5285910 w 11855435"/>
              <a:gd name="connsiteY2814" fmla="*/ 303437 h 3922026"/>
              <a:gd name="connsiteX2815" fmla="*/ 5346349 w 11855435"/>
              <a:gd name="connsiteY2815" fmla="*/ 300758 h 3922026"/>
              <a:gd name="connsiteX2816" fmla="*/ 5358491 w 11855435"/>
              <a:gd name="connsiteY2816" fmla="*/ 314919 h 3922026"/>
              <a:gd name="connsiteX2817" fmla="*/ 5359981 w 11855435"/>
              <a:gd name="connsiteY2817" fmla="*/ 381215 h 3922026"/>
              <a:gd name="connsiteX2818" fmla="*/ 5369688 w 11855435"/>
              <a:gd name="connsiteY2818" fmla="*/ 409750 h 3922026"/>
              <a:gd name="connsiteX2819" fmla="*/ 5397027 w 11855435"/>
              <a:gd name="connsiteY2819" fmla="*/ 398596 h 3922026"/>
              <a:gd name="connsiteX2820" fmla="*/ 5434689 w 11855435"/>
              <a:gd name="connsiteY2820" fmla="*/ 390874 h 3922026"/>
              <a:gd name="connsiteX2821" fmla="*/ 5591403 w 11855435"/>
              <a:gd name="connsiteY2821" fmla="*/ 388576 h 3922026"/>
              <a:gd name="connsiteX2822" fmla="*/ 5657613 w 11855435"/>
              <a:gd name="connsiteY2822" fmla="*/ 384020 h 3922026"/>
              <a:gd name="connsiteX2823" fmla="*/ 5741737 w 11855435"/>
              <a:gd name="connsiteY2823" fmla="*/ 391749 h 3922026"/>
              <a:gd name="connsiteX2824" fmla="*/ 5852889 w 11855435"/>
              <a:gd name="connsiteY2824" fmla="*/ 400874 h 3922026"/>
              <a:gd name="connsiteX2825" fmla="*/ 5906039 w 11855435"/>
              <a:gd name="connsiteY2825" fmla="*/ 398303 h 3922026"/>
              <a:gd name="connsiteX2826" fmla="*/ 6106787 w 11855435"/>
              <a:gd name="connsiteY2826" fmla="*/ 404321 h 3922026"/>
              <a:gd name="connsiteX2827" fmla="*/ 6121973 w 11855435"/>
              <a:gd name="connsiteY2827" fmla="*/ 400514 h 3922026"/>
              <a:gd name="connsiteX2828" fmla="*/ 6171487 w 11855435"/>
              <a:gd name="connsiteY2828" fmla="*/ 376487 h 3922026"/>
              <a:gd name="connsiteX2829" fmla="*/ 6297536 w 11855435"/>
              <a:gd name="connsiteY2829" fmla="*/ 351338 h 3922026"/>
              <a:gd name="connsiteX2830" fmla="*/ 6357366 w 11855435"/>
              <a:gd name="connsiteY2830" fmla="*/ 352253 h 3922026"/>
              <a:gd name="connsiteX2831" fmla="*/ 6381360 w 11855435"/>
              <a:gd name="connsiteY2831" fmla="*/ 350109 h 3922026"/>
              <a:gd name="connsiteX2832" fmla="*/ 6458804 w 11855435"/>
              <a:gd name="connsiteY2832" fmla="*/ 354351 h 3922026"/>
              <a:gd name="connsiteX2833" fmla="*/ 6472164 w 11855435"/>
              <a:gd name="connsiteY2833" fmla="*/ 361324 h 3922026"/>
              <a:gd name="connsiteX2834" fmla="*/ 6482797 w 11855435"/>
              <a:gd name="connsiteY2834" fmla="*/ 352207 h 3922026"/>
              <a:gd name="connsiteX2835" fmla="*/ 6514398 w 11855435"/>
              <a:gd name="connsiteY2835" fmla="*/ 315896 h 3922026"/>
              <a:gd name="connsiteX2836" fmla="*/ 6602494 w 11855435"/>
              <a:gd name="connsiteY2836" fmla="*/ 268002 h 3922026"/>
              <a:gd name="connsiteX2837" fmla="*/ 6651998 w 11855435"/>
              <a:gd name="connsiteY2837" fmla="*/ 265484 h 3922026"/>
              <a:gd name="connsiteX2838" fmla="*/ 6719117 w 11855435"/>
              <a:gd name="connsiteY2838" fmla="*/ 266292 h 3922026"/>
              <a:gd name="connsiteX2839" fmla="*/ 6752218 w 11855435"/>
              <a:gd name="connsiteY2839" fmla="*/ 274770 h 3922026"/>
              <a:gd name="connsiteX2840" fmla="*/ 6788362 w 11855435"/>
              <a:gd name="connsiteY2840" fmla="*/ 265278 h 3922026"/>
              <a:gd name="connsiteX2841" fmla="*/ 6829971 w 11855435"/>
              <a:gd name="connsiteY2841" fmla="*/ 266459 h 3922026"/>
              <a:gd name="connsiteX2842" fmla="*/ 6833614 w 11855435"/>
              <a:gd name="connsiteY2842" fmla="*/ 266406 h 3922026"/>
              <a:gd name="connsiteX2843" fmla="*/ 6961163 w 11855435"/>
              <a:gd name="connsiteY2843" fmla="*/ 286045 h 3922026"/>
              <a:gd name="connsiteX2844" fmla="*/ 7021311 w 11855435"/>
              <a:gd name="connsiteY2844" fmla="*/ 252900 h 3922026"/>
              <a:gd name="connsiteX2845" fmla="*/ 7058674 w 11855435"/>
              <a:gd name="connsiteY2845" fmla="*/ 236221 h 3922026"/>
              <a:gd name="connsiteX2846" fmla="*/ 7184714 w 11855435"/>
              <a:gd name="connsiteY2846" fmla="*/ 232581 h 3922026"/>
              <a:gd name="connsiteX2847" fmla="*/ 7250014 w 11855435"/>
              <a:gd name="connsiteY2847" fmla="*/ 222661 h 3922026"/>
              <a:gd name="connsiteX2848" fmla="*/ 7315916 w 11855435"/>
              <a:gd name="connsiteY2848" fmla="*/ 230657 h 3922026"/>
              <a:gd name="connsiteX2849" fmla="*/ 7446500 w 11855435"/>
              <a:gd name="connsiteY2849" fmla="*/ 253836 h 3922026"/>
              <a:gd name="connsiteX2850" fmla="*/ 7535777 w 11855435"/>
              <a:gd name="connsiteY2850" fmla="*/ 284789 h 3922026"/>
              <a:gd name="connsiteX2851" fmla="*/ 7522689 w 11855435"/>
              <a:gd name="connsiteY2851" fmla="*/ 351299 h 3922026"/>
              <a:gd name="connsiteX2852" fmla="*/ 7513599 w 11855435"/>
              <a:gd name="connsiteY2852" fmla="*/ 359920 h 3922026"/>
              <a:gd name="connsiteX2853" fmla="*/ 7523776 w 11855435"/>
              <a:gd name="connsiteY2853" fmla="*/ 363875 h 3922026"/>
              <a:gd name="connsiteX2854" fmla="*/ 7549701 w 11855435"/>
              <a:gd name="connsiteY2854" fmla="*/ 346403 h 3922026"/>
              <a:gd name="connsiteX2855" fmla="*/ 7622308 w 11855435"/>
              <a:gd name="connsiteY2855" fmla="*/ 382241 h 3922026"/>
              <a:gd name="connsiteX2856" fmla="*/ 7628558 w 11855435"/>
              <a:gd name="connsiteY2856" fmla="*/ 380998 h 3922026"/>
              <a:gd name="connsiteX2857" fmla="*/ 7655437 w 11855435"/>
              <a:gd name="connsiteY2857" fmla="*/ 375654 h 3922026"/>
              <a:gd name="connsiteX2858" fmla="*/ 7721446 w 11855435"/>
              <a:gd name="connsiteY2858" fmla="*/ 399820 h 3922026"/>
              <a:gd name="connsiteX2859" fmla="*/ 7739320 w 11855435"/>
              <a:gd name="connsiteY2859" fmla="*/ 340002 h 3922026"/>
              <a:gd name="connsiteX2860" fmla="*/ 7796576 w 11855435"/>
              <a:gd name="connsiteY2860" fmla="*/ 272353 h 3922026"/>
              <a:gd name="connsiteX2861" fmla="*/ 7854381 w 11855435"/>
              <a:gd name="connsiteY2861" fmla="*/ 248542 h 3922026"/>
              <a:gd name="connsiteX2862" fmla="*/ 7853875 w 11855435"/>
              <a:gd name="connsiteY2862" fmla="*/ 229667 h 3922026"/>
              <a:gd name="connsiteX2863" fmla="*/ 7898342 w 11855435"/>
              <a:gd name="connsiteY2863" fmla="*/ 177210 h 3922026"/>
              <a:gd name="connsiteX2864" fmla="*/ 7949728 w 11855435"/>
              <a:gd name="connsiteY2864" fmla="*/ 148352 h 3922026"/>
              <a:gd name="connsiteX2865" fmla="*/ 8014019 w 11855435"/>
              <a:gd name="connsiteY2865" fmla="*/ 85297 h 3922026"/>
              <a:gd name="connsiteX2866" fmla="*/ 8127706 w 11855435"/>
              <a:gd name="connsiteY2866" fmla="*/ 44192 h 3922026"/>
              <a:gd name="connsiteX2867" fmla="*/ 8144130 w 11855435"/>
              <a:gd name="connsiteY2867" fmla="*/ 41660 h 3922026"/>
              <a:gd name="connsiteX2868" fmla="*/ 8142513 w 11855435"/>
              <a:gd name="connsiteY2868" fmla="*/ 30336 h 3922026"/>
              <a:gd name="connsiteX2869" fmla="*/ 8164499 w 11855435"/>
              <a:gd name="connsiteY2869" fmla="*/ 27097 h 3922026"/>
              <a:gd name="connsiteX2870" fmla="*/ 8170321 w 11855435"/>
              <a:gd name="connsiteY2870" fmla="*/ 24813 h 3922026"/>
              <a:gd name="connsiteX2871" fmla="*/ 8175168 w 11855435"/>
              <a:gd name="connsiteY2871" fmla="*/ 23680 h 3922026"/>
              <a:gd name="connsiteX2872" fmla="*/ 8175309 w 11855435"/>
              <a:gd name="connsiteY2872" fmla="*/ 23763 h 3922026"/>
              <a:gd name="connsiteX2873" fmla="*/ 8176854 w 11855435"/>
              <a:gd name="connsiteY2873" fmla="*/ 23285 h 3922026"/>
              <a:gd name="connsiteX2874" fmla="*/ 8175168 w 11855435"/>
              <a:gd name="connsiteY2874" fmla="*/ 23680 h 3922026"/>
              <a:gd name="connsiteX2875" fmla="*/ 8174682 w 11855435"/>
              <a:gd name="connsiteY2875" fmla="*/ 23399 h 3922026"/>
              <a:gd name="connsiteX2876" fmla="*/ 8173293 w 11855435"/>
              <a:gd name="connsiteY2876" fmla="*/ 23736 h 3922026"/>
              <a:gd name="connsiteX2877" fmla="*/ 8173484 w 11855435"/>
              <a:gd name="connsiteY2877" fmla="*/ 23155 h 3922026"/>
              <a:gd name="connsiteX2878" fmla="*/ 8237293 w 11855435"/>
              <a:gd name="connsiteY2878" fmla="*/ 14054 h 3922026"/>
              <a:gd name="connsiteX2879" fmla="*/ 8238198 w 11855435"/>
              <a:gd name="connsiteY2879" fmla="*/ 15866 h 3922026"/>
              <a:gd name="connsiteX2880" fmla="*/ 8286236 w 11855435"/>
              <a:gd name="connsiteY2880" fmla="*/ 11250 h 3922026"/>
              <a:gd name="connsiteX2881" fmla="*/ 8298987 w 11855435"/>
              <a:gd name="connsiteY2881" fmla="*/ 12696 h 3922026"/>
              <a:gd name="connsiteX2882" fmla="*/ 8362897 w 11855435"/>
              <a:gd name="connsiteY2882" fmla="*/ 10421 h 3922026"/>
              <a:gd name="connsiteX2883" fmla="*/ 8393051 w 11855435"/>
              <a:gd name="connsiteY2883" fmla="*/ 10697 h 3922026"/>
              <a:gd name="connsiteX2884" fmla="*/ 8421184 w 11855435"/>
              <a:gd name="connsiteY2884" fmla="*/ 9474 h 3922026"/>
              <a:gd name="connsiteX2885" fmla="*/ 8421241 w 11855435"/>
              <a:gd name="connsiteY2885" fmla="*/ 9492 h 3922026"/>
              <a:gd name="connsiteX2886" fmla="*/ 8423412 w 11855435"/>
              <a:gd name="connsiteY2886" fmla="*/ 9378 h 3922026"/>
              <a:gd name="connsiteX2887" fmla="*/ 8421184 w 11855435"/>
              <a:gd name="connsiteY2887" fmla="*/ 9474 h 3922026"/>
              <a:gd name="connsiteX2888" fmla="*/ 8418121 w 11855435"/>
              <a:gd name="connsiteY2888" fmla="*/ 8598 h 3922026"/>
              <a:gd name="connsiteX2889" fmla="*/ 8423687 w 11855435"/>
              <a:gd name="connsiteY2889" fmla="*/ 7252 h 3922026"/>
              <a:gd name="connsiteX2890" fmla="*/ 8425859 w 11855435"/>
              <a:gd name="connsiteY2890" fmla="*/ 7138 h 3922026"/>
              <a:gd name="connsiteX2891" fmla="*/ 8424910 w 11855435"/>
              <a:gd name="connsiteY2891" fmla="*/ 6133 h 3922026"/>
              <a:gd name="connsiteX2892" fmla="*/ 8369014 w 11855435"/>
              <a:gd name="connsiteY2892" fmla="*/ 4823 h 3922026"/>
              <a:gd name="connsiteX2893" fmla="*/ 8371738 w 11855435"/>
              <a:gd name="connsiteY2893" fmla="*/ 458 h 3922026"/>
              <a:gd name="connsiteX2894" fmla="*/ 8386660 w 11855435"/>
              <a:gd name="connsiteY2894" fmla="*/ 1792 h 3922026"/>
              <a:gd name="connsiteX2895" fmla="*/ 8395058 w 11855435"/>
              <a:gd name="connsiteY2895" fmla="*/ 430 h 3922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</a:cxnLst>
            <a:rect l="l" t="t" r="r" b="b"/>
            <a:pathLst>
              <a:path w="11855435" h="3922026">
                <a:moveTo>
                  <a:pt x="6243358" y="3576829"/>
                </a:moveTo>
                <a:cubicBezTo>
                  <a:pt x="6235157" y="3591988"/>
                  <a:pt x="6262723" y="3590419"/>
                  <a:pt x="6251037" y="3602459"/>
                </a:cubicBezTo>
                <a:lnTo>
                  <a:pt x="6251033" y="3602462"/>
                </a:lnTo>
                <a:lnTo>
                  <a:pt x="6251308" y="3602684"/>
                </a:lnTo>
                <a:cubicBezTo>
                  <a:pt x="6255745" y="3605790"/>
                  <a:pt x="6260273" y="3608475"/>
                  <a:pt x="6264042" y="3609951"/>
                </a:cubicBezTo>
                <a:cubicBezTo>
                  <a:pt x="6260615" y="3603740"/>
                  <a:pt x="6268152" y="3606693"/>
                  <a:pt x="6268882" y="3603328"/>
                </a:cubicBezTo>
                <a:cubicBezTo>
                  <a:pt x="6272647" y="3604804"/>
                  <a:pt x="6271535" y="3606800"/>
                  <a:pt x="6275688" y="3609645"/>
                </a:cubicBezTo>
                <a:cubicBezTo>
                  <a:pt x="6281725" y="3613222"/>
                  <a:pt x="6268152" y="3606693"/>
                  <a:pt x="6273077" y="3612272"/>
                </a:cubicBezTo>
                <a:cubicBezTo>
                  <a:pt x="6289305" y="3622275"/>
                  <a:pt x="6303992" y="3626808"/>
                  <a:pt x="6319107" y="3638809"/>
                </a:cubicBezTo>
                <a:lnTo>
                  <a:pt x="6323556" y="3639687"/>
                </a:lnTo>
                <a:lnTo>
                  <a:pt x="6306654" y="3631053"/>
                </a:lnTo>
                <a:cubicBezTo>
                  <a:pt x="6283562" y="3616115"/>
                  <a:pt x="6262258" y="3598444"/>
                  <a:pt x="6243358" y="3576829"/>
                </a:cubicBezTo>
                <a:close/>
                <a:moveTo>
                  <a:pt x="6185871" y="3576465"/>
                </a:moveTo>
                <a:lnTo>
                  <a:pt x="6192060" y="3579700"/>
                </a:lnTo>
                <a:lnTo>
                  <a:pt x="6188983" y="3577771"/>
                </a:lnTo>
                <a:close/>
                <a:moveTo>
                  <a:pt x="6050189" y="3518445"/>
                </a:moveTo>
                <a:lnTo>
                  <a:pt x="6059740" y="3524753"/>
                </a:lnTo>
                <a:lnTo>
                  <a:pt x="6060488" y="3524620"/>
                </a:lnTo>
                <a:close/>
                <a:moveTo>
                  <a:pt x="6592793" y="3495054"/>
                </a:moveTo>
                <a:lnTo>
                  <a:pt x="6589360" y="3499432"/>
                </a:lnTo>
                <a:cubicBezTo>
                  <a:pt x="6586121" y="3501658"/>
                  <a:pt x="6586757" y="3500511"/>
                  <a:pt x="6589638" y="3497718"/>
                </a:cubicBezTo>
                <a:close/>
                <a:moveTo>
                  <a:pt x="7329456" y="3490159"/>
                </a:moveTo>
                <a:lnTo>
                  <a:pt x="7315012" y="3493970"/>
                </a:lnTo>
                <a:lnTo>
                  <a:pt x="7322324" y="3492846"/>
                </a:lnTo>
                <a:close/>
                <a:moveTo>
                  <a:pt x="6658310" y="3469410"/>
                </a:moveTo>
                <a:lnTo>
                  <a:pt x="6656575" y="3469754"/>
                </a:lnTo>
                <a:lnTo>
                  <a:pt x="6658098" y="3470451"/>
                </a:lnTo>
                <a:close/>
                <a:moveTo>
                  <a:pt x="2614447" y="3429966"/>
                </a:moveTo>
                <a:lnTo>
                  <a:pt x="2605099" y="3433127"/>
                </a:lnTo>
                <a:cubicBezTo>
                  <a:pt x="2609949" y="3447029"/>
                  <a:pt x="2617116" y="3456970"/>
                  <a:pt x="2627052" y="3462972"/>
                </a:cubicBezTo>
                <a:lnTo>
                  <a:pt x="2648647" y="3466455"/>
                </a:lnTo>
                <a:lnTo>
                  <a:pt x="2642655" y="3459608"/>
                </a:lnTo>
                <a:lnTo>
                  <a:pt x="2638473" y="3460872"/>
                </a:lnTo>
                <a:close/>
                <a:moveTo>
                  <a:pt x="7596709" y="3413878"/>
                </a:moveTo>
                <a:lnTo>
                  <a:pt x="7542710" y="3430176"/>
                </a:lnTo>
                <a:lnTo>
                  <a:pt x="7541903" y="3430726"/>
                </a:lnTo>
                <a:lnTo>
                  <a:pt x="7537304" y="3433018"/>
                </a:lnTo>
                <a:lnTo>
                  <a:pt x="7537138" y="3432979"/>
                </a:lnTo>
                <a:cubicBezTo>
                  <a:pt x="7536713" y="3432978"/>
                  <a:pt x="7536171" y="3433143"/>
                  <a:pt x="7535704" y="3433816"/>
                </a:cubicBezTo>
                <a:lnTo>
                  <a:pt x="7537304" y="3433018"/>
                </a:lnTo>
                <a:lnTo>
                  <a:pt x="7537873" y="3433152"/>
                </a:lnTo>
                <a:cubicBezTo>
                  <a:pt x="7538340" y="3432480"/>
                  <a:pt x="7538881" y="3432313"/>
                  <a:pt x="7539190" y="3432483"/>
                </a:cubicBezTo>
                <a:lnTo>
                  <a:pt x="7539154" y="3433067"/>
                </a:lnTo>
                <a:lnTo>
                  <a:pt x="7503988" y="3447112"/>
                </a:lnTo>
                <a:lnTo>
                  <a:pt x="7519350" y="3444756"/>
                </a:lnTo>
                <a:cubicBezTo>
                  <a:pt x="7526488" y="3439396"/>
                  <a:pt x="7538564" y="3436754"/>
                  <a:pt x="7549405" y="3433433"/>
                </a:cubicBezTo>
                <a:cubicBezTo>
                  <a:pt x="7561479" y="3430791"/>
                  <a:pt x="7573554" y="3428149"/>
                  <a:pt x="7583161" y="3424147"/>
                </a:cubicBezTo>
                <a:cubicBezTo>
                  <a:pt x="7574489" y="3426804"/>
                  <a:pt x="7574188" y="3424783"/>
                  <a:pt x="7572021" y="3425447"/>
                </a:cubicBezTo>
                <a:cubicBezTo>
                  <a:pt x="7575124" y="3423440"/>
                  <a:pt x="7573887" y="3422760"/>
                  <a:pt x="7574820" y="3421418"/>
                </a:cubicBezTo>
                <a:cubicBezTo>
                  <a:pt x="7580859" y="3420095"/>
                  <a:pt x="7584344" y="3418765"/>
                  <a:pt x="7587677" y="3417346"/>
                </a:cubicBezTo>
                <a:close/>
                <a:moveTo>
                  <a:pt x="3342796" y="3412981"/>
                </a:moveTo>
                <a:lnTo>
                  <a:pt x="3342939" y="3413947"/>
                </a:lnTo>
                <a:cubicBezTo>
                  <a:pt x="3345818" y="3413065"/>
                  <a:pt x="3349095" y="3414868"/>
                  <a:pt x="3346613" y="3418435"/>
                </a:cubicBezTo>
                <a:lnTo>
                  <a:pt x="3344771" y="3418428"/>
                </a:lnTo>
                <a:lnTo>
                  <a:pt x="3337179" y="3415713"/>
                </a:lnTo>
                <a:cubicBezTo>
                  <a:pt x="3337576" y="3418398"/>
                  <a:pt x="3337576" y="3418398"/>
                  <a:pt x="3337576" y="3418398"/>
                </a:cubicBezTo>
                <a:lnTo>
                  <a:pt x="3344771" y="3418428"/>
                </a:lnTo>
                <a:lnTo>
                  <a:pt x="3385259" y="3432907"/>
                </a:lnTo>
                <a:lnTo>
                  <a:pt x="3421350" y="3447909"/>
                </a:lnTo>
                <a:lnTo>
                  <a:pt x="3379902" y="3421114"/>
                </a:lnTo>
                <a:lnTo>
                  <a:pt x="3365143" y="3417223"/>
                </a:lnTo>
                <a:close/>
                <a:moveTo>
                  <a:pt x="7681112" y="3394659"/>
                </a:moveTo>
                <a:lnTo>
                  <a:pt x="7666917" y="3395821"/>
                </a:lnTo>
                <a:cubicBezTo>
                  <a:pt x="7648939" y="3399488"/>
                  <a:pt x="7626413" y="3405339"/>
                  <a:pt x="7603296" y="3411890"/>
                </a:cubicBezTo>
                <a:lnTo>
                  <a:pt x="7600131" y="3412848"/>
                </a:lnTo>
                <a:lnTo>
                  <a:pt x="7604242" y="3413460"/>
                </a:lnTo>
                <a:cubicBezTo>
                  <a:pt x="7603608" y="3416826"/>
                  <a:pt x="7598338" y="3419498"/>
                  <a:pt x="7602975" y="3420192"/>
                </a:cubicBezTo>
                <a:cubicBezTo>
                  <a:pt x="7614750" y="3415528"/>
                  <a:pt x="7622189" y="3412191"/>
                  <a:pt x="7633028" y="3408870"/>
                </a:cubicBezTo>
                <a:cubicBezTo>
                  <a:pt x="7641701" y="3406212"/>
                  <a:pt x="7651308" y="3402212"/>
                  <a:pt x="7667719" y="3398241"/>
                </a:cubicBezTo>
                <a:cubicBezTo>
                  <a:pt x="7667719" y="3398241"/>
                  <a:pt x="7668020" y="3400264"/>
                  <a:pt x="7670188" y="3399600"/>
                </a:cubicBezTo>
                <a:cubicBezTo>
                  <a:pt x="7676542" y="3396595"/>
                  <a:pt x="7678943" y="3395596"/>
                  <a:pt x="7681075" y="3394678"/>
                </a:cubicBezTo>
                <a:close/>
                <a:moveTo>
                  <a:pt x="6526862" y="3361881"/>
                </a:moveTo>
                <a:cubicBezTo>
                  <a:pt x="6521430" y="3360769"/>
                  <a:pt x="6514052" y="3361662"/>
                  <a:pt x="6511898" y="3367235"/>
                </a:cubicBezTo>
                <a:cubicBezTo>
                  <a:pt x="6508004" y="3371248"/>
                  <a:pt x="6509333" y="3379941"/>
                  <a:pt x="6514764" y="3381053"/>
                </a:cubicBezTo>
                <a:cubicBezTo>
                  <a:pt x="6559259" y="3395585"/>
                  <a:pt x="6587090" y="3431057"/>
                  <a:pt x="6623339" y="3454554"/>
                </a:cubicBezTo>
                <a:lnTo>
                  <a:pt x="6624372" y="3455026"/>
                </a:lnTo>
                <a:lnTo>
                  <a:pt x="6636453" y="3439752"/>
                </a:lnTo>
                <a:cubicBezTo>
                  <a:pt x="6642469" y="3432380"/>
                  <a:pt x="6648198" y="3425550"/>
                  <a:pt x="6653031" y="3420131"/>
                </a:cubicBezTo>
                <a:lnTo>
                  <a:pt x="6655286" y="3417883"/>
                </a:lnTo>
                <a:lnTo>
                  <a:pt x="6546431" y="3371906"/>
                </a:lnTo>
                <a:cubicBezTo>
                  <a:pt x="6541206" y="3367227"/>
                  <a:pt x="6534034" y="3364554"/>
                  <a:pt x="6526862" y="3361881"/>
                </a:cubicBezTo>
                <a:close/>
                <a:moveTo>
                  <a:pt x="6686539" y="3345146"/>
                </a:moveTo>
                <a:lnTo>
                  <a:pt x="6694871" y="3353289"/>
                </a:lnTo>
                <a:lnTo>
                  <a:pt x="6696193" y="3354298"/>
                </a:lnTo>
                <a:lnTo>
                  <a:pt x="6700935" y="3348404"/>
                </a:lnTo>
                <a:close/>
                <a:moveTo>
                  <a:pt x="7418399" y="3325478"/>
                </a:moveTo>
                <a:lnTo>
                  <a:pt x="7407356" y="3326492"/>
                </a:lnTo>
                <a:lnTo>
                  <a:pt x="7404034" y="3327152"/>
                </a:lnTo>
                <a:close/>
                <a:moveTo>
                  <a:pt x="1300619" y="3181013"/>
                </a:moveTo>
                <a:lnTo>
                  <a:pt x="1265303" y="3186044"/>
                </a:lnTo>
                <a:lnTo>
                  <a:pt x="1258308" y="3186317"/>
                </a:lnTo>
                <a:lnTo>
                  <a:pt x="1274827" y="3187406"/>
                </a:lnTo>
                <a:close/>
                <a:moveTo>
                  <a:pt x="7992290" y="3175882"/>
                </a:moveTo>
                <a:lnTo>
                  <a:pt x="7991206" y="3176359"/>
                </a:lnTo>
                <a:lnTo>
                  <a:pt x="7992487" y="3176209"/>
                </a:lnTo>
                <a:close/>
                <a:moveTo>
                  <a:pt x="1377078" y="3170949"/>
                </a:moveTo>
                <a:lnTo>
                  <a:pt x="1345674" y="3174596"/>
                </a:lnTo>
                <a:lnTo>
                  <a:pt x="1303234" y="3180641"/>
                </a:lnTo>
                <a:lnTo>
                  <a:pt x="1332506" y="3178214"/>
                </a:lnTo>
                <a:cubicBezTo>
                  <a:pt x="1354850" y="3178156"/>
                  <a:pt x="1377196" y="3178099"/>
                  <a:pt x="1395798" y="3174435"/>
                </a:cubicBezTo>
                <a:cubicBezTo>
                  <a:pt x="1379419" y="3175923"/>
                  <a:pt x="1379774" y="3171941"/>
                  <a:pt x="1375681" y="3172314"/>
                </a:cubicBezTo>
                <a:close/>
                <a:moveTo>
                  <a:pt x="1432100" y="3168741"/>
                </a:moveTo>
                <a:lnTo>
                  <a:pt x="1430973" y="3170002"/>
                </a:lnTo>
                <a:cubicBezTo>
                  <a:pt x="1429027" y="3171905"/>
                  <a:pt x="1428381" y="3173445"/>
                  <a:pt x="1432299" y="3175063"/>
                </a:cubicBezTo>
                <a:lnTo>
                  <a:pt x="1445300" y="3172991"/>
                </a:lnTo>
                <a:lnTo>
                  <a:pt x="1445138" y="3172582"/>
                </a:lnTo>
                <a:close/>
                <a:moveTo>
                  <a:pt x="6753469" y="3135857"/>
                </a:moveTo>
                <a:lnTo>
                  <a:pt x="6674277" y="3156335"/>
                </a:lnTo>
                <a:cubicBezTo>
                  <a:pt x="6605718" y="3169950"/>
                  <a:pt x="6538489" y="3192259"/>
                  <a:pt x="6484163" y="3244877"/>
                </a:cubicBezTo>
                <a:cubicBezTo>
                  <a:pt x="6476374" y="3252903"/>
                  <a:pt x="6465512" y="3250677"/>
                  <a:pt x="6457721" y="3258703"/>
                </a:cubicBezTo>
                <a:cubicBezTo>
                  <a:pt x="6472777" y="3283440"/>
                  <a:pt x="6494296" y="3291458"/>
                  <a:pt x="6525962" y="3282310"/>
                </a:cubicBezTo>
                <a:cubicBezTo>
                  <a:pt x="6538976" y="3278963"/>
                  <a:pt x="6548303" y="3276062"/>
                  <a:pt x="6555064" y="3285868"/>
                </a:cubicBezTo>
                <a:cubicBezTo>
                  <a:pt x="6562592" y="3298236"/>
                  <a:pt x="6574988" y="3305588"/>
                  <a:pt x="6588116" y="3312187"/>
                </a:cubicBezTo>
                <a:lnTo>
                  <a:pt x="6610185" y="3325042"/>
                </a:lnTo>
                <a:lnTo>
                  <a:pt x="6607157" y="3273159"/>
                </a:lnTo>
                <a:lnTo>
                  <a:pt x="6620284" y="3270551"/>
                </a:lnTo>
                <a:cubicBezTo>
                  <a:pt x="6626534" y="3269307"/>
                  <a:pt x="6626534" y="3269307"/>
                  <a:pt x="6639493" y="3260405"/>
                </a:cubicBezTo>
                <a:lnTo>
                  <a:pt x="6638985" y="3241529"/>
                </a:lnTo>
                <a:cubicBezTo>
                  <a:pt x="6642031" y="3237928"/>
                  <a:pt x="6678828" y="3204061"/>
                  <a:pt x="6714863" y="3171095"/>
                </a:cubicBezTo>
                <a:close/>
                <a:moveTo>
                  <a:pt x="8260869" y="3095889"/>
                </a:moveTo>
                <a:lnTo>
                  <a:pt x="8254159" y="3097179"/>
                </a:lnTo>
                <a:cubicBezTo>
                  <a:pt x="8237085" y="3099034"/>
                  <a:pt x="8219187" y="3099511"/>
                  <a:pt x="8206460" y="3105371"/>
                </a:cubicBezTo>
                <a:cubicBezTo>
                  <a:pt x="8161161" y="3126696"/>
                  <a:pt x="8076771" y="3143473"/>
                  <a:pt x="8004595" y="3170472"/>
                </a:cubicBezTo>
                <a:lnTo>
                  <a:pt x="8002147" y="3171549"/>
                </a:lnTo>
                <a:lnTo>
                  <a:pt x="8002092" y="3172209"/>
                </a:lnTo>
                <a:cubicBezTo>
                  <a:pt x="8023141" y="3168931"/>
                  <a:pt x="8039251" y="3162940"/>
                  <a:pt x="8060601" y="3161684"/>
                </a:cubicBezTo>
                <a:cubicBezTo>
                  <a:pt x="8067737" y="3156326"/>
                  <a:pt x="8079813" y="3153683"/>
                  <a:pt x="8090653" y="3150363"/>
                </a:cubicBezTo>
                <a:cubicBezTo>
                  <a:pt x="8102729" y="3147719"/>
                  <a:pt x="8114804" y="3145077"/>
                  <a:pt x="8124409" y="3141077"/>
                </a:cubicBezTo>
                <a:cubicBezTo>
                  <a:pt x="8115737" y="3143734"/>
                  <a:pt x="8115437" y="3141711"/>
                  <a:pt x="8113270" y="3142375"/>
                </a:cubicBezTo>
                <a:cubicBezTo>
                  <a:pt x="8116371" y="3140368"/>
                  <a:pt x="8115137" y="3139689"/>
                  <a:pt x="8116069" y="3138345"/>
                </a:cubicBezTo>
                <a:cubicBezTo>
                  <a:pt x="8128145" y="3135703"/>
                  <a:pt x="8130014" y="3133016"/>
                  <a:pt x="8140855" y="3129696"/>
                </a:cubicBezTo>
                <a:cubicBezTo>
                  <a:pt x="8142088" y="3130375"/>
                  <a:pt x="8143324" y="3131054"/>
                  <a:pt x="8145490" y="3130389"/>
                </a:cubicBezTo>
                <a:cubicBezTo>
                  <a:pt x="8144859" y="3133754"/>
                  <a:pt x="8139588" y="3136426"/>
                  <a:pt x="8144224" y="3137119"/>
                </a:cubicBezTo>
                <a:cubicBezTo>
                  <a:pt x="8155998" y="3132456"/>
                  <a:pt x="8163437" y="3129120"/>
                  <a:pt x="8174278" y="3125799"/>
                </a:cubicBezTo>
                <a:cubicBezTo>
                  <a:pt x="8182949" y="3123141"/>
                  <a:pt x="8192555" y="3119142"/>
                  <a:pt x="8208966" y="3115170"/>
                </a:cubicBezTo>
                <a:cubicBezTo>
                  <a:pt x="8208966" y="3115170"/>
                  <a:pt x="8209269" y="3117193"/>
                  <a:pt x="8211437" y="3116527"/>
                </a:cubicBezTo>
                <a:cubicBezTo>
                  <a:pt x="8224143" y="3110520"/>
                  <a:pt x="8221043" y="3112528"/>
                  <a:pt x="8231583" y="3107184"/>
                </a:cubicBezTo>
                <a:cubicBezTo>
                  <a:pt x="8235919" y="3105855"/>
                  <a:pt x="8240254" y="3104527"/>
                  <a:pt x="8246761" y="3102534"/>
                </a:cubicBezTo>
                <a:close/>
                <a:moveTo>
                  <a:pt x="8882730" y="2981788"/>
                </a:moveTo>
                <a:lnTo>
                  <a:pt x="8869615" y="2985439"/>
                </a:lnTo>
                <a:lnTo>
                  <a:pt x="8874483" y="2985437"/>
                </a:lnTo>
                <a:lnTo>
                  <a:pt x="8881150" y="2984008"/>
                </a:lnTo>
                <a:close/>
                <a:moveTo>
                  <a:pt x="8928053" y="2972195"/>
                </a:moveTo>
                <a:lnTo>
                  <a:pt x="8927280" y="2972271"/>
                </a:lnTo>
                <a:lnTo>
                  <a:pt x="8926152" y="2972868"/>
                </a:lnTo>
                <a:lnTo>
                  <a:pt x="8913625" y="2977626"/>
                </a:lnTo>
                <a:lnTo>
                  <a:pt x="8924962" y="2975689"/>
                </a:lnTo>
                <a:lnTo>
                  <a:pt x="8928653" y="2976240"/>
                </a:lnTo>
                <a:cubicBezTo>
                  <a:pt x="8928653" y="2976240"/>
                  <a:pt x="8928653" y="2976240"/>
                  <a:pt x="8929587" y="2974898"/>
                </a:cubicBezTo>
                <a:lnTo>
                  <a:pt x="8924962" y="2975689"/>
                </a:lnTo>
                <a:lnTo>
                  <a:pt x="8924016" y="2975547"/>
                </a:lnTo>
                <a:cubicBezTo>
                  <a:pt x="8923716" y="2973525"/>
                  <a:pt x="8925885" y="2972860"/>
                  <a:pt x="8927118" y="2973539"/>
                </a:cubicBezTo>
                <a:cubicBezTo>
                  <a:pt x="8928053" y="2972195"/>
                  <a:pt x="8928053" y="2972195"/>
                  <a:pt x="8928053" y="2972195"/>
                </a:cubicBezTo>
                <a:close/>
                <a:moveTo>
                  <a:pt x="8972682" y="2956739"/>
                </a:moveTo>
                <a:lnTo>
                  <a:pt x="8962729" y="2959511"/>
                </a:lnTo>
                <a:lnTo>
                  <a:pt x="8973584" y="2958246"/>
                </a:lnTo>
                <a:close/>
                <a:moveTo>
                  <a:pt x="9095904" y="2922203"/>
                </a:moveTo>
                <a:lnTo>
                  <a:pt x="9070262" y="2929568"/>
                </a:lnTo>
                <a:lnTo>
                  <a:pt x="8983227" y="2953803"/>
                </a:lnTo>
                <a:lnTo>
                  <a:pt x="8983190" y="2954245"/>
                </a:lnTo>
                <a:cubicBezTo>
                  <a:pt x="9004239" y="2950968"/>
                  <a:pt x="9020350" y="2944976"/>
                  <a:pt x="9041698" y="2943720"/>
                </a:cubicBezTo>
                <a:cubicBezTo>
                  <a:pt x="9048836" y="2938362"/>
                  <a:pt x="9060912" y="2935721"/>
                  <a:pt x="9071752" y="2932398"/>
                </a:cubicBezTo>
                <a:cubicBezTo>
                  <a:pt x="9083827" y="2929755"/>
                  <a:pt x="9095902" y="2927114"/>
                  <a:pt x="9105508" y="2923114"/>
                </a:cubicBezTo>
                <a:cubicBezTo>
                  <a:pt x="9096835" y="2925771"/>
                  <a:pt x="9096536" y="2923748"/>
                  <a:pt x="9094366" y="2924412"/>
                </a:cubicBezTo>
                <a:close/>
                <a:moveTo>
                  <a:pt x="9243874" y="2877028"/>
                </a:moveTo>
                <a:lnTo>
                  <a:pt x="9172813" y="2900109"/>
                </a:lnTo>
                <a:lnTo>
                  <a:pt x="9125896" y="2913586"/>
                </a:lnTo>
                <a:lnTo>
                  <a:pt x="9123979" y="2916793"/>
                </a:lnTo>
                <a:cubicBezTo>
                  <a:pt x="9123162" y="2917969"/>
                  <a:pt x="9123005" y="2918810"/>
                  <a:pt x="9125322" y="2919157"/>
                </a:cubicBezTo>
                <a:cubicBezTo>
                  <a:pt x="9137096" y="2914492"/>
                  <a:pt x="9144533" y="2911157"/>
                  <a:pt x="9155376" y="2907836"/>
                </a:cubicBezTo>
                <a:cubicBezTo>
                  <a:pt x="9164048" y="2905178"/>
                  <a:pt x="9173654" y="2901176"/>
                  <a:pt x="9190066" y="2897207"/>
                </a:cubicBezTo>
                <a:cubicBezTo>
                  <a:pt x="9190066" y="2897207"/>
                  <a:pt x="9190365" y="2899229"/>
                  <a:pt x="9192534" y="2898564"/>
                </a:cubicBezTo>
                <a:cubicBezTo>
                  <a:pt x="9205243" y="2892557"/>
                  <a:pt x="9202141" y="2894564"/>
                  <a:pt x="9212681" y="2889220"/>
                </a:cubicBezTo>
                <a:cubicBezTo>
                  <a:pt x="9217017" y="2887892"/>
                  <a:pt x="9221356" y="2886564"/>
                  <a:pt x="9227860" y="2884571"/>
                </a:cubicBezTo>
                <a:close/>
                <a:moveTo>
                  <a:pt x="767155" y="2160576"/>
                </a:moveTo>
                <a:lnTo>
                  <a:pt x="722582" y="2164245"/>
                </a:lnTo>
                <a:lnTo>
                  <a:pt x="722470" y="2164218"/>
                </a:lnTo>
                <a:cubicBezTo>
                  <a:pt x="722470" y="2164218"/>
                  <a:pt x="722470" y="2164218"/>
                  <a:pt x="718376" y="2164591"/>
                </a:cubicBezTo>
                <a:lnTo>
                  <a:pt x="722582" y="2164245"/>
                </a:lnTo>
                <a:lnTo>
                  <a:pt x="728436" y="2165650"/>
                </a:lnTo>
                <a:cubicBezTo>
                  <a:pt x="726212" y="2167827"/>
                  <a:pt x="723987" y="2170004"/>
                  <a:pt x="718021" y="2168570"/>
                </a:cubicBezTo>
                <a:cubicBezTo>
                  <a:pt x="718021" y="2168570"/>
                  <a:pt x="713925" y="2168944"/>
                  <a:pt x="713925" y="2168944"/>
                </a:cubicBezTo>
                <a:cubicBezTo>
                  <a:pt x="711701" y="2171122"/>
                  <a:pt x="713571" y="2172925"/>
                  <a:pt x="715797" y="2170748"/>
                </a:cubicBezTo>
                <a:cubicBezTo>
                  <a:pt x="729950" y="2171436"/>
                  <a:pt x="747821" y="2170305"/>
                  <a:pt x="766438" y="2169353"/>
                </a:cubicBezTo>
                <a:lnTo>
                  <a:pt x="790324" y="2169214"/>
                </a:lnTo>
                <a:lnTo>
                  <a:pt x="781379" y="2167186"/>
                </a:lnTo>
                <a:close/>
                <a:moveTo>
                  <a:pt x="585934" y="2137394"/>
                </a:moveTo>
                <a:lnTo>
                  <a:pt x="596852" y="2138130"/>
                </a:lnTo>
                <a:cubicBezTo>
                  <a:pt x="605799" y="2140276"/>
                  <a:pt x="616794" y="2142239"/>
                  <a:pt x="627600" y="2143477"/>
                </a:cubicBezTo>
                <a:lnTo>
                  <a:pt x="654416" y="2144391"/>
                </a:lnTo>
                <a:lnTo>
                  <a:pt x="646928" y="2143409"/>
                </a:lnTo>
                <a:cubicBezTo>
                  <a:pt x="631407" y="2139826"/>
                  <a:pt x="615035" y="2138356"/>
                  <a:pt x="598307" y="2137660"/>
                </a:cubicBezTo>
                <a:close/>
                <a:moveTo>
                  <a:pt x="10279644" y="1989721"/>
                </a:moveTo>
                <a:lnTo>
                  <a:pt x="10220638" y="2003503"/>
                </a:lnTo>
                <a:lnTo>
                  <a:pt x="10216712" y="1998406"/>
                </a:lnTo>
                <a:lnTo>
                  <a:pt x="10186050" y="2005009"/>
                </a:lnTo>
                <a:lnTo>
                  <a:pt x="10172652" y="2029852"/>
                </a:lnTo>
                <a:lnTo>
                  <a:pt x="10209341" y="2020115"/>
                </a:lnTo>
                <a:lnTo>
                  <a:pt x="10283234" y="2001085"/>
                </a:lnTo>
                <a:lnTo>
                  <a:pt x="10283083" y="1999660"/>
                </a:lnTo>
                <a:close/>
                <a:moveTo>
                  <a:pt x="549655" y="1827360"/>
                </a:moveTo>
                <a:lnTo>
                  <a:pt x="542621" y="1829333"/>
                </a:lnTo>
                <a:cubicBezTo>
                  <a:pt x="542621" y="1829333"/>
                  <a:pt x="538528" y="1829705"/>
                  <a:pt x="538528" y="1829705"/>
                </a:cubicBezTo>
                <a:cubicBezTo>
                  <a:pt x="536302" y="1831881"/>
                  <a:pt x="538173" y="1833686"/>
                  <a:pt x="540395" y="1831508"/>
                </a:cubicBezTo>
                <a:lnTo>
                  <a:pt x="575136" y="1830551"/>
                </a:lnTo>
                <a:lnTo>
                  <a:pt x="572921" y="1830260"/>
                </a:lnTo>
                <a:close/>
                <a:moveTo>
                  <a:pt x="10179428" y="1798865"/>
                </a:moveTo>
                <a:lnTo>
                  <a:pt x="10177622" y="1799260"/>
                </a:lnTo>
                <a:lnTo>
                  <a:pt x="10167277" y="1800965"/>
                </a:lnTo>
                <a:lnTo>
                  <a:pt x="10167401" y="1802298"/>
                </a:lnTo>
                <a:close/>
                <a:moveTo>
                  <a:pt x="10186538" y="1759320"/>
                </a:moveTo>
                <a:lnTo>
                  <a:pt x="10140792" y="1770978"/>
                </a:lnTo>
                <a:lnTo>
                  <a:pt x="10140935" y="1776263"/>
                </a:lnTo>
                <a:lnTo>
                  <a:pt x="10160313" y="1772411"/>
                </a:lnTo>
                <a:lnTo>
                  <a:pt x="10160389" y="1775234"/>
                </a:lnTo>
                <a:lnTo>
                  <a:pt x="10179605" y="1769288"/>
                </a:lnTo>
                <a:lnTo>
                  <a:pt x="10179760" y="1769288"/>
                </a:lnTo>
                <a:cubicBezTo>
                  <a:pt x="10179760" y="1769288"/>
                  <a:pt x="10179760" y="1769288"/>
                  <a:pt x="10185080" y="1767596"/>
                </a:cubicBezTo>
                <a:lnTo>
                  <a:pt x="10179605" y="1769288"/>
                </a:lnTo>
                <a:lnTo>
                  <a:pt x="10171376" y="1769351"/>
                </a:lnTo>
                <a:cubicBezTo>
                  <a:pt x="10173635" y="1766028"/>
                  <a:pt x="10175894" y="1762706"/>
                  <a:pt x="10184279" y="1762643"/>
                </a:cubicBezTo>
                <a:cubicBezTo>
                  <a:pt x="10184279" y="1762643"/>
                  <a:pt x="10189601" y="1760951"/>
                  <a:pt x="10189601" y="1760951"/>
                </a:cubicBezTo>
                <a:cubicBezTo>
                  <a:pt x="10191858" y="1757628"/>
                  <a:pt x="10188797" y="1755998"/>
                  <a:pt x="10186538" y="1759320"/>
                </a:cubicBezTo>
                <a:close/>
                <a:moveTo>
                  <a:pt x="10449585" y="1718827"/>
                </a:moveTo>
                <a:lnTo>
                  <a:pt x="10423710" y="1723551"/>
                </a:lnTo>
                <a:lnTo>
                  <a:pt x="10434016" y="1723334"/>
                </a:lnTo>
                <a:close/>
                <a:moveTo>
                  <a:pt x="10554924" y="1701141"/>
                </a:moveTo>
                <a:cubicBezTo>
                  <a:pt x="10516871" y="1708041"/>
                  <a:pt x="10461399" y="1728292"/>
                  <a:pt x="10414963" y="1735254"/>
                </a:cubicBezTo>
                <a:cubicBezTo>
                  <a:pt x="10413032" y="1731964"/>
                  <a:pt x="10410735" y="1730740"/>
                  <a:pt x="10410535" y="1729503"/>
                </a:cubicBezTo>
                <a:lnTo>
                  <a:pt x="10417163" y="1724747"/>
                </a:lnTo>
                <a:lnTo>
                  <a:pt x="10392031" y="1729335"/>
                </a:lnTo>
                <a:lnTo>
                  <a:pt x="10382919" y="1728088"/>
                </a:lnTo>
                <a:cubicBezTo>
                  <a:pt x="10382919" y="1728088"/>
                  <a:pt x="10382919" y="1728088"/>
                  <a:pt x="10380660" y="1731410"/>
                </a:cubicBezTo>
                <a:lnTo>
                  <a:pt x="10392031" y="1729335"/>
                </a:lnTo>
                <a:lnTo>
                  <a:pt x="10394365" y="1729653"/>
                </a:lnTo>
                <a:cubicBezTo>
                  <a:pt x="10395167" y="1734606"/>
                  <a:pt x="10389846" y="1736298"/>
                  <a:pt x="10386784" y="1734669"/>
                </a:cubicBezTo>
                <a:cubicBezTo>
                  <a:pt x="10384524" y="1737992"/>
                  <a:pt x="10384524" y="1737992"/>
                  <a:pt x="10384524" y="1737992"/>
                </a:cubicBezTo>
                <a:lnTo>
                  <a:pt x="10454762" y="1732859"/>
                </a:lnTo>
                <a:lnTo>
                  <a:pt x="10457166" y="1732379"/>
                </a:lnTo>
                <a:lnTo>
                  <a:pt x="10463276" y="1732022"/>
                </a:lnTo>
                <a:lnTo>
                  <a:pt x="10495278" y="1727420"/>
                </a:lnTo>
                <a:lnTo>
                  <a:pt x="10547989" y="1711110"/>
                </a:lnTo>
                <a:lnTo>
                  <a:pt x="10548144" y="1711109"/>
                </a:lnTo>
                <a:cubicBezTo>
                  <a:pt x="10548144" y="1711109"/>
                  <a:pt x="10548144" y="1711109"/>
                  <a:pt x="10553466" y="1709415"/>
                </a:cubicBezTo>
                <a:lnTo>
                  <a:pt x="10547989" y="1711110"/>
                </a:lnTo>
                <a:lnTo>
                  <a:pt x="10539763" y="1711172"/>
                </a:lnTo>
                <a:cubicBezTo>
                  <a:pt x="10542022" y="1707850"/>
                  <a:pt x="10544281" y="1704527"/>
                  <a:pt x="10552664" y="1704465"/>
                </a:cubicBezTo>
                <a:cubicBezTo>
                  <a:pt x="10552664" y="1704465"/>
                  <a:pt x="10557985" y="1702772"/>
                  <a:pt x="10557985" y="1702772"/>
                </a:cubicBezTo>
                <a:cubicBezTo>
                  <a:pt x="10560245" y="1699447"/>
                  <a:pt x="10557183" y="1697819"/>
                  <a:pt x="10554924" y="1701141"/>
                </a:cubicBezTo>
                <a:close/>
                <a:moveTo>
                  <a:pt x="125645" y="1667285"/>
                </a:moveTo>
                <a:lnTo>
                  <a:pt x="125933" y="1667630"/>
                </a:lnTo>
                <a:lnTo>
                  <a:pt x="126626" y="1667532"/>
                </a:lnTo>
                <a:close/>
                <a:moveTo>
                  <a:pt x="405314" y="1654950"/>
                </a:moveTo>
                <a:lnTo>
                  <a:pt x="398629" y="1655401"/>
                </a:lnTo>
                <a:lnTo>
                  <a:pt x="408078" y="1655131"/>
                </a:lnTo>
                <a:close/>
                <a:moveTo>
                  <a:pt x="450282" y="1653104"/>
                </a:moveTo>
                <a:lnTo>
                  <a:pt x="446351" y="1654039"/>
                </a:lnTo>
                <a:lnTo>
                  <a:pt x="466140" y="1653475"/>
                </a:lnTo>
                <a:lnTo>
                  <a:pt x="468757" y="1653274"/>
                </a:lnTo>
                <a:close/>
                <a:moveTo>
                  <a:pt x="173072" y="1638239"/>
                </a:moveTo>
                <a:lnTo>
                  <a:pt x="179922" y="1640047"/>
                </a:lnTo>
                <a:lnTo>
                  <a:pt x="173441" y="1638308"/>
                </a:lnTo>
                <a:close/>
                <a:moveTo>
                  <a:pt x="549041" y="1627506"/>
                </a:moveTo>
                <a:lnTo>
                  <a:pt x="494070" y="1633686"/>
                </a:lnTo>
                <a:cubicBezTo>
                  <a:pt x="474617" y="1635203"/>
                  <a:pt x="455702" y="1636161"/>
                  <a:pt x="436760" y="1637614"/>
                </a:cubicBezTo>
                <a:lnTo>
                  <a:pt x="383523" y="1644009"/>
                </a:lnTo>
                <a:lnTo>
                  <a:pt x="383410" y="1643986"/>
                </a:lnTo>
                <a:cubicBezTo>
                  <a:pt x="383410" y="1643986"/>
                  <a:pt x="383410" y="1643986"/>
                  <a:pt x="379304" y="1644515"/>
                </a:cubicBezTo>
                <a:lnTo>
                  <a:pt x="383523" y="1644009"/>
                </a:lnTo>
                <a:lnTo>
                  <a:pt x="389472" y="1645176"/>
                </a:lnTo>
                <a:cubicBezTo>
                  <a:pt x="387324" y="1647422"/>
                  <a:pt x="385173" y="1649667"/>
                  <a:pt x="379111" y="1648477"/>
                </a:cubicBezTo>
                <a:cubicBezTo>
                  <a:pt x="379111" y="1648477"/>
                  <a:pt x="375005" y="1649006"/>
                  <a:pt x="375005" y="1649006"/>
                </a:cubicBezTo>
                <a:cubicBezTo>
                  <a:pt x="372855" y="1651252"/>
                  <a:pt x="374811" y="1652969"/>
                  <a:pt x="376960" y="1650723"/>
                </a:cubicBezTo>
                <a:cubicBezTo>
                  <a:pt x="405508" y="1650989"/>
                  <a:pt x="448714" y="1643459"/>
                  <a:pt x="483322" y="1644914"/>
                </a:cubicBezTo>
                <a:cubicBezTo>
                  <a:pt x="484204" y="1647752"/>
                  <a:pt x="485670" y="1649042"/>
                  <a:pt x="485622" y="1650031"/>
                </a:cubicBezTo>
                <a:lnTo>
                  <a:pt x="480922" y="1652340"/>
                </a:lnTo>
                <a:lnTo>
                  <a:pt x="514358" y="1649771"/>
                </a:lnTo>
                <a:cubicBezTo>
                  <a:pt x="522192" y="1647477"/>
                  <a:pt x="529845" y="1644035"/>
                  <a:pt x="537203" y="1638987"/>
                </a:cubicBezTo>
                <a:close/>
                <a:moveTo>
                  <a:pt x="9823551" y="1627213"/>
                </a:moveTo>
                <a:lnTo>
                  <a:pt x="9793067" y="1634981"/>
                </a:lnTo>
                <a:lnTo>
                  <a:pt x="9820263" y="1631072"/>
                </a:lnTo>
                <a:lnTo>
                  <a:pt x="9821294" y="1630536"/>
                </a:lnTo>
                <a:cubicBezTo>
                  <a:pt x="9821294" y="1630536"/>
                  <a:pt x="9826614" y="1628842"/>
                  <a:pt x="9826614" y="1628842"/>
                </a:cubicBezTo>
                <a:cubicBezTo>
                  <a:pt x="9828874" y="1625521"/>
                  <a:pt x="9825812" y="1623890"/>
                  <a:pt x="9823551" y="1627213"/>
                </a:cubicBezTo>
                <a:close/>
                <a:moveTo>
                  <a:pt x="9762853" y="1624132"/>
                </a:moveTo>
                <a:lnTo>
                  <a:pt x="9704528" y="1634780"/>
                </a:lnTo>
                <a:lnTo>
                  <a:pt x="9695418" y="1633534"/>
                </a:lnTo>
                <a:cubicBezTo>
                  <a:pt x="9695418" y="1633534"/>
                  <a:pt x="9695418" y="1633534"/>
                  <a:pt x="9693158" y="1636855"/>
                </a:cubicBezTo>
                <a:lnTo>
                  <a:pt x="9704528" y="1634780"/>
                </a:lnTo>
                <a:lnTo>
                  <a:pt x="9706863" y="1635099"/>
                </a:lnTo>
                <a:cubicBezTo>
                  <a:pt x="9707664" y="1640053"/>
                  <a:pt x="9702344" y="1641744"/>
                  <a:pt x="9699281" y="1640115"/>
                </a:cubicBezTo>
                <a:lnTo>
                  <a:pt x="9698184" y="1641728"/>
                </a:lnTo>
                <a:lnTo>
                  <a:pt x="9699841" y="1643232"/>
                </a:lnTo>
                <a:lnTo>
                  <a:pt x="9710282" y="1642468"/>
                </a:lnTo>
                <a:lnTo>
                  <a:pt x="9735678" y="1633845"/>
                </a:lnTo>
                <a:close/>
                <a:moveTo>
                  <a:pt x="10019933" y="1595979"/>
                </a:moveTo>
                <a:cubicBezTo>
                  <a:pt x="10019933" y="1595979"/>
                  <a:pt x="10019933" y="1595979"/>
                  <a:pt x="10017674" y="1599301"/>
                </a:cubicBezTo>
                <a:lnTo>
                  <a:pt x="10024481" y="1598059"/>
                </a:lnTo>
                <a:lnTo>
                  <a:pt x="10025495" y="1596740"/>
                </a:lnTo>
                <a:close/>
                <a:moveTo>
                  <a:pt x="605290" y="1592862"/>
                </a:moveTo>
                <a:lnTo>
                  <a:pt x="600050" y="1599128"/>
                </a:lnTo>
                <a:lnTo>
                  <a:pt x="600109" y="1599319"/>
                </a:lnTo>
                <a:lnTo>
                  <a:pt x="609905" y="1599263"/>
                </a:lnTo>
                <a:close/>
                <a:moveTo>
                  <a:pt x="601919" y="1590101"/>
                </a:moveTo>
                <a:lnTo>
                  <a:pt x="603786" y="1590777"/>
                </a:lnTo>
                <a:lnTo>
                  <a:pt x="603324" y="1590137"/>
                </a:lnTo>
                <a:close/>
                <a:moveTo>
                  <a:pt x="584974" y="1589667"/>
                </a:moveTo>
                <a:lnTo>
                  <a:pt x="571950" y="1590062"/>
                </a:lnTo>
                <a:lnTo>
                  <a:pt x="518871" y="1594430"/>
                </a:lnTo>
                <a:lnTo>
                  <a:pt x="518760" y="1594405"/>
                </a:lnTo>
                <a:cubicBezTo>
                  <a:pt x="518760" y="1594405"/>
                  <a:pt x="518760" y="1594405"/>
                  <a:pt x="514665" y="1594776"/>
                </a:cubicBezTo>
                <a:lnTo>
                  <a:pt x="518871" y="1594430"/>
                </a:lnTo>
                <a:lnTo>
                  <a:pt x="524726" y="1595835"/>
                </a:lnTo>
                <a:cubicBezTo>
                  <a:pt x="522501" y="1598011"/>
                  <a:pt x="520277" y="1600190"/>
                  <a:pt x="514310" y="1598757"/>
                </a:cubicBezTo>
                <a:cubicBezTo>
                  <a:pt x="514310" y="1598757"/>
                  <a:pt x="510215" y="1599130"/>
                  <a:pt x="510215" y="1599130"/>
                </a:cubicBezTo>
                <a:cubicBezTo>
                  <a:pt x="507992" y="1601305"/>
                  <a:pt x="509862" y="1603109"/>
                  <a:pt x="512087" y="1600934"/>
                </a:cubicBezTo>
                <a:lnTo>
                  <a:pt x="547968" y="1599944"/>
                </a:lnTo>
                <a:lnTo>
                  <a:pt x="550949" y="1596832"/>
                </a:lnTo>
                <a:cubicBezTo>
                  <a:pt x="562191" y="1596371"/>
                  <a:pt x="568887" y="1595016"/>
                  <a:pt x="575337" y="1593447"/>
                </a:cubicBezTo>
                <a:lnTo>
                  <a:pt x="592883" y="1589870"/>
                </a:lnTo>
                <a:close/>
                <a:moveTo>
                  <a:pt x="363590" y="1589123"/>
                </a:moveTo>
                <a:lnTo>
                  <a:pt x="366803" y="1590451"/>
                </a:lnTo>
                <a:lnTo>
                  <a:pt x="367905" y="1589372"/>
                </a:lnTo>
                <a:close/>
                <a:moveTo>
                  <a:pt x="9895796" y="1583287"/>
                </a:moveTo>
                <a:cubicBezTo>
                  <a:pt x="9886241" y="1583363"/>
                  <a:pt x="9866154" y="1591132"/>
                  <a:pt x="9845723" y="1599811"/>
                </a:cubicBezTo>
                <a:lnTo>
                  <a:pt x="9841654" y="1601578"/>
                </a:lnTo>
                <a:lnTo>
                  <a:pt x="9845390" y="1609180"/>
                </a:lnTo>
                <a:lnTo>
                  <a:pt x="9828599" y="1609387"/>
                </a:lnTo>
                <a:lnTo>
                  <a:pt x="9818269" y="1611719"/>
                </a:lnTo>
                <a:lnTo>
                  <a:pt x="9816092" y="1612665"/>
                </a:lnTo>
                <a:cubicBezTo>
                  <a:pt x="9806978" y="1616611"/>
                  <a:pt x="9799052" y="1619935"/>
                  <a:pt x="9793587" y="1621791"/>
                </a:cubicBezTo>
                <a:cubicBezTo>
                  <a:pt x="9793587" y="1621791"/>
                  <a:pt x="9797133" y="1622489"/>
                  <a:pt x="9797133" y="1622489"/>
                </a:cubicBezTo>
                <a:cubicBezTo>
                  <a:pt x="9802057" y="1619549"/>
                  <a:pt x="9800681" y="1623184"/>
                  <a:pt x="9800681" y="1623184"/>
                </a:cubicBezTo>
                <a:cubicBezTo>
                  <a:pt x="9800681" y="1623184"/>
                  <a:pt x="9795760" y="1626124"/>
                  <a:pt x="9795760" y="1626124"/>
                </a:cubicBezTo>
                <a:cubicBezTo>
                  <a:pt x="9790839" y="1629063"/>
                  <a:pt x="9787291" y="1628365"/>
                  <a:pt x="9787291" y="1628365"/>
                </a:cubicBezTo>
                <a:lnTo>
                  <a:pt x="9787576" y="1628420"/>
                </a:lnTo>
                <a:lnTo>
                  <a:pt x="9871875" y="1606829"/>
                </a:lnTo>
                <a:lnTo>
                  <a:pt x="9874833" y="1599673"/>
                </a:lnTo>
                <a:cubicBezTo>
                  <a:pt x="9879999" y="1594829"/>
                  <a:pt x="9887726" y="1589512"/>
                  <a:pt x="9895796" y="1583287"/>
                </a:cubicBezTo>
                <a:close/>
                <a:moveTo>
                  <a:pt x="10060097" y="1558209"/>
                </a:moveTo>
                <a:lnTo>
                  <a:pt x="10040235" y="1562846"/>
                </a:lnTo>
                <a:cubicBezTo>
                  <a:pt x="10024971" y="1566683"/>
                  <a:pt x="10012810" y="1571129"/>
                  <a:pt x="9999818" y="1580293"/>
                </a:cubicBezTo>
                <a:lnTo>
                  <a:pt x="9987840" y="1583065"/>
                </a:lnTo>
                <a:lnTo>
                  <a:pt x="10006884" y="1584508"/>
                </a:lnTo>
                <a:lnTo>
                  <a:pt x="10041305" y="1578911"/>
                </a:lnTo>
                <a:lnTo>
                  <a:pt x="10043193" y="1576959"/>
                </a:lnTo>
                <a:cubicBezTo>
                  <a:pt x="10047172" y="1573046"/>
                  <a:pt x="10051152" y="1569135"/>
                  <a:pt x="10055344" y="1564400"/>
                </a:cubicBezTo>
                <a:close/>
                <a:moveTo>
                  <a:pt x="10347623" y="1510611"/>
                </a:moveTo>
                <a:lnTo>
                  <a:pt x="10342352" y="1510900"/>
                </a:lnTo>
                <a:cubicBezTo>
                  <a:pt x="10333883" y="1513141"/>
                  <a:pt x="10319116" y="1521957"/>
                  <a:pt x="10336055" y="1517473"/>
                </a:cubicBezTo>
                <a:cubicBezTo>
                  <a:pt x="10305723" y="1527137"/>
                  <a:pt x="10266128" y="1531074"/>
                  <a:pt x="10226532" y="1535009"/>
                </a:cubicBezTo>
                <a:cubicBezTo>
                  <a:pt x="10206046" y="1538796"/>
                  <a:pt x="10185905" y="1541675"/>
                  <a:pt x="10165592" y="1545006"/>
                </a:cubicBezTo>
                <a:lnTo>
                  <a:pt x="10124753" y="1553389"/>
                </a:lnTo>
                <a:lnTo>
                  <a:pt x="10133826" y="1555695"/>
                </a:lnTo>
                <a:cubicBezTo>
                  <a:pt x="10151145" y="1560075"/>
                  <a:pt x="10167528" y="1561563"/>
                  <a:pt x="10193220" y="1547135"/>
                </a:cubicBezTo>
                <a:lnTo>
                  <a:pt x="10193551" y="1559387"/>
                </a:lnTo>
                <a:cubicBezTo>
                  <a:pt x="10187467" y="1566922"/>
                  <a:pt x="10187467" y="1566922"/>
                  <a:pt x="10180760" y="1574581"/>
                </a:cubicBezTo>
                <a:lnTo>
                  <a:pt x="10226394" y="1565510"/>
                </a:lnTo>
                <a:cubicBezTo>
                  <a:pt x="10251275" y="1579289"/>
                  <a:pt x="10289888" y="1551575"/>
                  <a:pt x="10321208" y="1528820"/>
                </a:cubicBezTo>
                <a:close/>
                <a:moveTo>
                  <a:pt x="986828" y="1215065"/>
                </a:moveTo>
                <a:lnTo>
                  <a:pt x="972125" y="1220412"/>
                </a:lnTo>
                <a:lnTo>
                  <a:pt x="987502" y="1218625"/>
                </a:lnTo>
                <a:lnTo>
                  <a:pt x="1014037" y="1218515"/>
                </a:lnTo>
                <a:lnTo>
                  <a:pt x="1006033" y="1216578"/>
                </a:lnTo>
                <a:cubicBezTo>
                  <a:pt x="998166" y="1215235"/>
                  <a:pt x="992434" y="1214465"/>
                  <a:pt x="986828" y="1215065"/>
                </a:cubicBezTo>
                <a:close/>
                <a:moveTo>
                  <a:pt x="10692267" y="1107303"/>
                </a:moveTo>
                <a:lnTo>
                  <a:pt x="10651982" y="1112752"/>
                </a:lnTo>
                <a:lnTo>
                  <a:pt x="10650636" y="1114552"/>
                </a:lnTo>
                <a:cubicBezTo>
                  <a:pt x="10649696" y="1115648"/>
                  <a:pt x="10649434" y="1116482"/>
                  <a:pt x="10651642" y="1117111"/>
                </a:cubicBezTo>
                <a:cubicBezTo>
                  <a:pt x="10663658" y="1113782"/>
                  <a:pt x="10671300" y="1111283"/>
                  <a:pt x="10682242" y="1109205"/>
                </a:cubicBezTo>
                <a:close/>
                <a:moveTo>
                  <a:pt x="10723886" y="1102775"/>
                </a:moveTo>
                <a:lnTo>
                  <a:pt x="10718568" y="1103543"/>
                </a:lnTo>
                <a:lnTo>
                  <a:pt x="10719483" y="1104229"/>
                </a:lnTo>
                <a:close/>
                <a:moveTo>
                  <a:pt x="10723465" y="730421"/>
                </a:moveTo>
                <a:lnTo>
                  <a:pt x="10678082" y="740321"/>
                </a:lnTo>
                <a:lnTo>
                  <a:pt x="10612282" y="751172"/>
                </a:lnTo>
                <a:lnTo>
                  <a:pt x="10600535" y="754811"/>
                </a:lnTo>
                <a:lnTo>
                  <a:pt x="10572464" y="768390"/>
                </a:lnTo>
                <a:lnTo>
                  <a:pt x="10556519" y="773333"/>
                </a:lnTo>
                <a:lnTo>
                  <a:pt x="10533007" y="791409"/>
                </a:lnTo>
                <a:cubicBezTo>
                  <a:pt x="10539435" y="796789"/>
                  <a:pt x="10533007" y="791409"/>
                  <a:pt x="10546312" y="795422"/>
                </a:cubicBezTo>
                <a:cubicBezTo>
                  <a:pt x="10566180" y="809785"/>
                  <a:pt x="10591650" y="798728"/>
                  <a:pt x="10631032" y="790899"/>
                </a:cubicBezTo>
                <a:lnTo>
                  <a:pt x="10631530" y="809445"/>
                </a:lnTo>
                <a:cubicBezTo>
                  <a:pt x="10644658" y="806833"/>
                  <a:pt x="10650909" y="805592"/>
                  <a:pt x="10664206" y="809274"/>
                </a:cubicBezTo>
                <a:cubicBezTo>
                  <a:pt x="10657498" y="816932"/>
                  <a:pt x="10657659" y="822894"/>
                  <a:pt x="10651586" y="830760"/>
                </a:cubicBezTo>
                <a:cubicBezTo>
                  <a:pt x="10664793" y="831130"/>
                  <a:pt x="10673087" y="835724"/>
                  <a:pt x="10680522" y="840488"/>
                </a:cubicBezTo>
                <a:lnTo>
                  <a:pt x="10691312" y="845369"/>
                </a:lnTo>
                <a:lnTo>
                  <a:pt x="10722557" y="842547"/>
                </a:lnTo>
                <a:cubicBezTo>
                  <a:pt x="10731975" y="842414"/>
                  <a:pt x="10740073" y="843313"/>
                  <a:pt x="10745885" y="845908"/>
                </a:cubicBezTo>
                <a:cubicBezTo>
                  <a:pt x="10778845" y="832008"/>
                  <a:pt x="10818942" y="830243"/>
                  <a:pt x="10858672" y="833684"/>
                </a:cubicBezTo>
                <a:cubicBezTo>
                  <a:pt x="10861542" y="830789"/>
                  <a:pt x="10861542" y="830789"/>
                  <a:pt x="10861542" y="830789"/>
                </a:cubicBezTo>
                <a:cubicBezTo>
                  <a:pt x="10861542" y="830789"/>
                  <a:pt x="10864044" y="833101"/>
                  <a:pt x="10864044" y="833101"/>
                </a:cubicBezTo>
                <a:cubicBezTo>
                  <a:pt x="10866913" y="830208"/>
                  <a:pt x="10874786" y="831937"/>
                  <a:pt x="10874786" y="831937"/>
                </a:cubicBezTo>
                <a:cubicBezTo>
                  <a:pt x="10880156" y="831354"/>
                  <a:pt x="10877288" y="834248"/>
                  <a:pt x="10871916" y="834829"/>
                </a:cubicBezTo>
                <a:cubicBezTo>
                  <a:pt x="10869046" y="837722"/>
                  <a:pt x="10869046" y="837722"/>
                  <a:pt x="10866546" y="835412"/>
                </a:cubicBezTo>
                <a:cubicBezTo>
                  <a:pt x="10876919" y="839451"/>
                  <a:pt x="10898769" y="831920"/>
                  <a:pt x="10900903" y="839433"/>
                </a:cubicBezTo>
                <a:cubicBezTo>
                  <a:pt x="10855068" y="846984"/>
                  <a:pt x="10842857" y="868964"/>
                  <a:pt x="10792384" y="866689"/>
                </a:cubicBezTo>
                <a:cubicBezTo>
                  <a:pt x="10787380" y="862067"/>
                  <a:pt x="10800992" y="858011"/>
                  <a:pt x="10803861" y="855116"/>
                </a:cubicBezTo>
                <a:lnTo>
                  <a:pt x="10791755" y="855692"/>
                </a:lnTo>
                <a:lnTo>
                  <a:pt x="10789591" y="856262"/>
                </a:lnTo>
                <a:cubicBezTo>
                  <a:pt x="10771662" y="861489"/>
                  <a:pt x="10753735" y="866720"/>
                  <a:pt x="10737482" y="869950"/>
                </a:cubicBezTo>
                <a:cubicBezTo>
                  <a:pt x="10745025" y="893420"/>
                  <a:pt x="10744687" y="880836"/>
                  <a:pt x="10725183" y="903358"/>
                </a:cubicBezTo>
                <a:cubicBezTo>
                  <a:pt x="10745001" y="904163"/>
                  <a:pt x="10753568" y="907205"/>
                  <a:pt x="10759862" y="921091"/>
                </a:cubicBezTo>
                <a:lnTo>
                  <a:pt x="10760470" y="922938"/>
                </a:lnTo>
                <a:lnTo>
                  <a:pt x="10805268" y="925104"/>
                </a:lnTo>
                <a:lnTo>
                  <a:pt x="10811223" y="924572"/>
                </a:lnTo>
                <a:lnTo>
                  <a:pt x="10811206" y="923878"/>
                </a:lnTo>
                <a:cubicBezTo>
                  <a:pt x="10817752" y="910258"/>
                  <a:pt x="10810875" y="911626"/>
                  <a:pt x="10817582" y="903967"/>
                </a:cubicBezTo>
                <a:cubicBezTo>
                  <a:pt x="10823327" y="883847"/>
                  <a:pt x="10810537" y="899040"/>
                  <a:pt x="10830372" y="888772"/>
                </a:cubicBezTo>
                <a:cubicBezTo>
                  <a:pt x="10849243" y="866044"/>
                  <a:pt x="10868621" y="862190"/>
                  <a:pt x="10901304" y="862351"/>
                </a:cubicBezTo>
                <a:cubicBezTo>
                  <a:pt x="10907049" y="842231"/>
                  <a:pt x="10906709" y="829648"/>
                  <a:pt x="10906212" y="811103"/>
                </a:cubicBezTo>
                <a:cubicBezTo>
                  <a:pt x="10906212" y="811103"/>
                  <a:pt x="10899961" y="812347"/>
                  <a:pt x="10893548" y="807628"/>
                </a:cubicBezTo>
                <a:cubicBezTo>
                  <a:pt x="10860705" y="801507"/>
                  <a:pt x="10762391" y="814725"/>
                  <a:pt x="10747928" y="767660"/>
                </a:cubicBezTo>
                <a:lnTo>
                  <a:pt x="10728551" y="771512"/>
                </a:lnTo>
                <a:close/>
                <a:moveTo>
                  <a:pt x="10686996" y="700382"/>
                </a:moveTo>
                <a:cubicBezTo>
                  <a:pt x="10667970" y="703831"/>
                  <a:pt x="10644589" y="710619"/>
                  <a:pt x="10620161" y="717415"/>
                </a:cubicBezTo>
                <a:lnTo>
                  <a:pt x="10611004" y="719552"/>
                </a:lnTo>
                <a:lnTo>
                  <a:pt x="10612754" y="721702"/>
                </a:lnTo>
                <a:lnTo>
                  <a:pt x="10620900" y="728657"/>
                </a:lnTo>
                <a:lnTo>
                  <a:pt x="10680064" y="710351"/>
                </a:lnTo>
                <a:lnTo>
                  <a:pt x="10680218" y="710350"/>
                </a:lnTo>
                <a:cubicBezTo>
                  <a:pt x="10680218" y="710350"/>
                  <a:pt x="10680218" y="710350"/>
                  <a:pt x="10685539" y="708656"/>
                </a:cubicBezTo>
                <a:lnTo>
                  <a:pt x="10680064" y="710351"/>
                </a:lnTo>
                <a:lnTo>
                  <a:pt x="10671834" y="710413"/>
                </a:lnTo>
                <a:cubicBezTo>
                  <a:pt x="10674095" y="707090"/>
                  <a:pt x="10676353" y="703770"/>
                  <a:pt x="10684735" y="703705"/>
                </a:cubicBezTo>
                <a:cubicBezTo>
                  <a:pt x="10684735" y="703705"/>
                  <a:pt x="10690059" y="702011"/>
                  <a:pt x="10690059" y="702011"/>
                </a:cubicBezTo>
                <a:cubicBezTo>
                  <a:pt x="10692316" y="698690"/>
                  <a:pt x="10689256" y="697060"/>
                  <a:pt x="10686996" y="700382"/>
                </a:cubicBezTo>
                <a:close/>
                <a:moveTo>
                  <a:pt x="10665113" y="605865"/>
                </a:moveTo>
                <a:cubicBezTo>
                  <a:pt x="10632927" y="614504"/>
                  <a:pt x="10590465" y="681646"/>
                  <a:pt x="10556295" y="699217"/>
                </a:cubicBezTo>
                <a:lnTo>
                  <a:pt x="10556803" y="718095"/>
                </a:lnTo>
                <a:lnTo>
                  <a:pt x="10593640" y="710772"/>
                </a:lnTo>
                <a:lnTo>
                  <a:pt x="10593975" y="710409"/>
                </a:lnTo>
                <a:cubicBezTo>
                  <a:pt x="10604731" y="706376"/>
                  <a:pt x="10629882" y="706186"/>
                  <a:pt x="10648141" y="702329"/>
                </a:cubicBezTo>
                <a:lnTo>
                  <a:pt x="10713244" y="685653"/>
                </a:lnTo>
                <a:lnTo>
                  <a:pt x="10710277" y="673310"/>
                </a:lnTo>
                <a:cubicBezTo>
                  <a:pt x="10700328" y="639288"/>
                  <a:pt x="10688084" y="610426"/>
                  <a:pt x="10678224" y="606060"/>
                </a:cubicBezTo>
                <a:cubicBezTo>
                  <a:pt x="10674099" y="604591"/>
                  <a:pt x="10669711" y="604631"/>
                  <a:pt x="10665113" y="605865"/>
                </a:cubicBezTo>
                <a:close/>
                <a:moveTo>
                  <a:pt x="7316183" y="572292"/>
                </a:moveTo>
                <a:lnTo>
                  <a:pt x="7287524" y="577897"/>
                </a:lnTo>
                <a:cubicBezTo>
                  <a:pt x="7266110" y="583588"/>
                  <a:pt x="7244848" y="591069"/>
                  <a:pt x="7224041" y="601233"/>
                </a:cubicBezTo>
                <a:cubicBezTo>
                  <a:pt x="7214016" y="606757"/>
                  <a:pt x="7201565" y="605146"/>
                  <a:pt x="7199129" y="619522"/>
                </a:cubicBezTo>
                <a:cubicBezTo>
                  <a:pt x="7198820" y="632073"/>
                  <a:pt x="7207926" y="642693"/>
                  <a:pt x="7221896" y="646074"/>
                </a:cubicBezTo>
                <a:lnTo>
                  <a:pt x="7246865" y="646479"/>
                </a:lnTo>
                <a:lnTo>
                  <a:pt x="7264660" y="619725"/>
                </a:lnTo>
                <a:cubicBezTo>
                  <a:pt x="7271776" y="609738"/>
                  <a:pt x="7278131" y="600651"/>
                  <a:pt x="7281083" y="593572"/>
                </a:cubicBezTo>
                <a:close/>
                <a:moveTo>
                  <a:pt x="9532383" y="551708"/>
                </a:moveTo>
                <a:cubicBezTo>
                  <a:pt x="9528083" y="550675"/>
                  <a:pt x="9522760" y="550097"/>
                  <a:pt x="9510602" y="553016"/>
                </a:cubicBezTo>
                <a:cubicBezTo>
                  <a:pt x="9502423" y="556688"/>
                  <a:pt x="9500965" y="559461"/>
                  <a:pt x="9498512" y="562045"/>
                </a:cubicBezTo>
                <a:lnTo>
                  <a:pt x="9483428" y="568643"/>
                </a:lnTo>
                <a:lnTo>
                  <a:pt x="9507761" y="564981"/>
                </a:lnTo>
                <a:lnTo>
                  <a:pt x="9518101" y="559204"/>
                </a:lnTo>
                <a:lnTo>
                  <a:pt x="9542838" y="552679"/>
                </a:lnTo>
                <a:close/>
                <a:moveTo>
                  <a:pt x="9604918" y="535599"/>
                </a:moveTo>
                <a:lnTo>
                  <a:pt x="9584727" y="539223"/>
                </a:lnTo>
                <a:lnTo>
                  <a:pt x="9558650" y="549127"/>
                </a:lnTo>
                <a:lnTo>
                  <a:pt x="9578594" y="545344"/>
                </a:lnTo>
                <a:lnTo>
                  <a:pt x="9598929" y="539675"/>
                </a:lnTo>
                <a:lnTo>
                  <a:pt x="9603002" y="538486"/>
                </a:lnTo>
                <a:close/>
                <a:moveTo>
                  <a:pt x="8977884" y="516074"/>
                </a:moveTo>
                <a:lnTo>
                  <a:pt x="8949515" y="517419"/>
                </a:lnTo>
                <a:lnTo>
                  <a:pt x="8932379" y="517076"/>
                </a:lnTo>
                <a:lnTo>
                  <a:pt x="8935122" y="521441"/>
                </a:lnTo>
                <a:close/>
                <a:moveTo>
                  <a:pt x="9024937" y="508050"/>
                </a:moveTo>
                <a:lnTo>
                  <a:pt x="8999719" y="513410"/>
                </a:lnTo>
                <a:lnTo>
                  <a:pt x="9059392" y="515378"/>
                </a:lnTo>
                <a:lnTo>
                  <a:pt x="9076608" y="513402"/>
                </a:lnTo>
                <a:close/>
                <a:moveTo>
                  <a:pt x="9849353" y="491811"/>
                </a:moveTo>
                <a:lnTo>
                  <a:pt x="9770354" y="497607"/>
                </a:lnTo>
                <a:lnTo>
                  <a:pt x="9680849" y="512169"/>
                </a:lnTo>
                <a:lnTo>
                  <a:pt x="9680852" y="512231"/>
                </a:lnTo>
                <a:lnTo>
                  <a:pt x="9682991" y="516073"/>
                </a:lnTo>
                <a:lnTo>
                  <a:pt x="9681003" y="517860"/>
                </a:lnTo>
                <a:lnTo>
                  <a:pt x="9681082" y="520840"/>
                </a:lnTo>
                <a:lnTo>
                  <a:pt x="9710559" y="514262"/>
                </a:lnTo>
                <a:cubicBezTo>
                  <a:pt x="9718974" y="514006"/>
                  <a:pt x="9722087" y="515557"/>
                  <a:pt x="9730502" y="515302"/>
                </a:cubicBezTo>
                <a:cubicBezTo>
                  <a:pt x="9741569" y="514141"/>
                  <a:pt x="9758481" y="510334"/>
                  <a:pt x="9774460" y="507171"/>
                </a:cubicBezTo>
                <a:lnTo>
                  <a:pt x="9805986" y="503673"/>
                </a:lnTo>
                <a:lnTo>
                  <a:pt x="9808150" y="502120"/>
                </a:lnTo>
                <a:lnTo>
                  <a:pt x="9813067" y="502017"/>
                </a:lnTo>
                <a:lnTo>
                  <a:pt x="9814526" y="497101"/>
                </a:lnTo>
                <a:cubicBezTo>
                  <a:pt x="9816397" y="495811"/>
                  <a:pt x="9819826" y="495293"/>
                  <a:pt x="9825590" y="495942"/>
                </a:cubicBezTo>
                <a:cubicBezTo>
                  <a:pt x="9828239" y="495037"/>
                  <a:pt x="9837435" y="495169"/>
                  <a:pt x="9846238" y="495108"/>
                </a:cubicBezTo>
                <a:lnTo>
                  <a:pt x="9846315" y="495098"/>
                </a:lnTo>
                <a:close/>
                <a:moveTo>
                  <a:pt x="7540260" y="486115"/>
                </a:moveTo>
                <a:cubicBezTo>
                  <a:pt x="7521210" y="502220"/>
                  <a:pt x="7468533" y="506367"/>
                  <a:pt x="7436025" y="512829"/>
                </a:cubicBezTo>
                <a:lnTo>
                  <a:pt x="7436194" y="519120"/>
                </a:lnTo>
                <a:cubicBezTo>
                  <a:pt x="7443241" y="524047"/>
                  <a:pt x="7443241" y="524047"/>
                  <a:pt x="7449661" y="529095"/>
                </a:cubicBezTo>
                <a:lnTo>
                  <a:pt x="7436533" y="531704"/>
                </a:lnTo>
                <a:cubicBezTo>
                  <a:pt x="7430282" y="532947"/>
                  <a:pt x="7424030" y="534190"/>
                  <a:pt x="7404189" y="544128"/>
                </a:cubicBezTo>
                <a:lnTo>
                  <a:pt x="7397912" y="526089"/>
                </a:lnTo>
                <a:lnTo>
                  <a:pt x="7390460" y="537628"/>
                </a:lnTo>
                <a:cubicBezTo>
                  <a:pt x="7382065" y="550970"/>
                  <a:pt x="7371506" y="562327"/>
                  <a:pt x="7351916" y="565303"/>
                </a:cubicBezTo>
                <a:lnTo>
                  <a:pt x="7326959" y="570184"/>
                </a:lnTo>
                <a:lnTo>
                  <a:pt x="7327509" y="590668"/>
                </a:lnTo>
                <a:cubicBezTo>
                  <a:pt x="7352023" y="590788"/>
                  <a:pt x="7369328" y="598897"/>
                  <a:pt x="7387121" y="595625"/>
                </a:cubicBezTo>
                <a:cubicBezTo>
                  <a:pt x="7393053" y="594535"/>
                  <a:pt x="7399039" y="592180"/>
                  <a:pt x="7405364" y="587842"/>
                </a:cubicBezTo>
                <a:cubicBezTo>
                  <a:pt x="7425367" y="583865"/>
                  <a:pt x="7444077" y="555175"/>
                  <a:pt x="7457036" y="546273"/>
                </a:cubicBezTo>
                <a:cubicBezTo>
                  <a:pt x="7476415" y="542422"/>
                  <a:pt x="7495624" y="532277"/>
                  <a:pt x="7515004" y="528423"/>
                </a:cubicBezTo>
                <a:lnTo>
                  <a:pt x="7514503" y="509880"/>
                </a:lnTo>
                <a:cubicBezTo>
                  <a:pt x="7527291" y="494685"/>
                  <a:pt x="7528297" y="532106"/>
                  <a:pt x="7553718" y="495758"/>
                </a:cubicBezTo>
                <a:cubicBezTo>
                  <a:pt x="7546672" y="490831"/>
                  <a:pt x="7540421" y="492074"/>
                  <a:pt x="7540260" y="486115"/>
                </a:cubicBezTo>
                <a:close/>
                <a:moveTo>
                  <a:pt x="10091656" y="484685"/>
                </a:moveTo>
                <a:lnTo>
                  <a:pt x="10070297" y="486090"/>
                </a:lnTo>
                <a:cubicBezTo>
                  <a:pt x="10055544" y="487855"/>
                  <a:pt x="10041275" y="490442"/>
                  <a:pt x="10030633" y="493827"/>
                </a:cubicBezTo>
                <a:cubicBezTo>
                  <a:pt x="10048202" y="498653"/>
                  <a:pt x="10026916" y="505425"/>
                  <a:pt x="10030781" y="512006"/>
                </a:cubicBezTo>
                <a:cubicBezTo>
                  <a:pt x="10020139" y="515392"/>
                  <a:pt x="10019336" y="510441"/>
                  <a:pt x="10005631" y="512196"/>
                </a:cubicBezTo>
                <a:cubicBezTo>
                  <a:pt x="9986606" y="515646"/>
                  <a:pt x="10026916" y="505425"/>
                  <a:pt x="10007088" y="503922"/>
                </a:cubicBezTo>
                <a:cubicBezTo>
                  <a:pt x="9981211" y="508250"/>
                  <a:pt x="9958394" y="514205"/>
                  <a:pt x="9935478" y="519543"/>
                </a:cubicBezTo>
                <a:lnTo>
                  <a:pt x="9907261" y="524197"/>
                </a:lnTo>
                <a:lnTo>
                  <a:pt x="9911513" y="532281"/>
                </a:lnTo>
                <a:lnTo>
                  <a:pt x="9848655" y="538520"/>
                </a:lnTo>
                <a:lnTo>
                  <a:pt x="9829861" y="547612"/>
                </a:lnTo>
                <a:cubicBezTo>
                  <a:pt x="9816941" y="552050"/>
                  <a:pt x="9802874" y="555872"/>
                  <a:pt x="9789569" y="560104"/>
                </a:cubicBezTo>
                <a:lnTo>
                  <a:pt x="9775966" y="564005"/>
                </a:lnTo>
                <a:lnTo>
                  <a:pt x="9779987" y="567516"/>
                </a:lnTo>
                <a:cubicBezTo>
                  <a:pt x="9785857" y="572633"/>
                  <a:pt x="9790985" y="576357"/>
                  <a:pt x="9794424" y="575673"/>
                </a:cubicBezTo>
                <a:cubicBezTo>
                  <a:pt x="9820224" y="576871"/>
                  <a:pt x="9845969" y="552774"/>
                  <a:pt x="9858927" y="543873"/>
                </a:cubicBezTo>
                <a:cubicBezTo>
                  <a:pt x="9910980" y="539850"/>
                  <a:pt x="9956615" y="530779"/>
                  <a:pt x="10008499" y="520464"/>
                </a:cubicBezTo>
                <a:cubicBezTo>
                  <a:pt x="10027878" y="516613"/>
                  <a:pt x="10060562" y="516774"/>
                  <a:pt x="10085685" y="492799"/>
                </a:cubicBezTo>
                <a:close/>
                <a:moveTo>
                  <a:pt x="9944392" y="479606"/>
                </a:moveTo>
                <a:lnTo>
                  <a:pt x="9909840" y="488409"/>
                </a:lnTo>
                <a:lnTo>
                  <a:pt x="9900283" y="491811"/>
                </a:lnTo>
                <a:lnTo>
                  <a:pt x="9891769" y="494745"/>
                </a:lnTo>
                <a:lnTo>
                  <a:pt x="9893861" y="498721"/>
                </a:lnTo>
                <a:lnTo>
                  <a:pt x="9878679" y="499257"/>
                </a:lnTo>
                <a:lnTo>
                  <a:pt x="9876194" y="500112"/>
                </a:lnTo>
                <a:lnTo>
                  <a:pt x="9872279" y="500489"/>
                </a:lnTo>
                <a:lnTo>
                  <a:pt x="9813676" y="515032"/>
                </a:lnTo>
                <a:lnTo>
                  <a:pt x="9753061" y="527451"/>
                </a:lnTo>
                <a:lnTo>
                  <a:pt x="9743883" y="526419"/>
                </a:lnTo>
                <a:cubicBezTo>
                  <a:pt x="9743883" y="526419"/>
                  <a:pt x="9743883" y="526419"/>
                  <a:pt x="9741697" y="529779"/>
                </a:cubicBezTo>
                <a:lnTo>
                  <a:pt x="9753061" y="527451"/>
                </a:lnTo>
                <a:lnTo>
                  <a:pt x="9755412" y="527715"/>
                </a:lnTo>
                <a:cubicBezTo>
                  <a:pt x="9756341" y="532626"/>
                  <a:pt x="9751038" y="534433"/>
                  <a:pt x="9747924" y="532881"/>
                </a:cubicBezTo>
                <a:cubicBezTo>
                  <a:pt x="9745738" y="536241"/>
                  <a:pt x="9745738" y="536241"/>
                  <a:pt x="9745738" y="536241"/>
                </a:cubicBezTo>
                <a:lnTo>
                  <a:pt x="9784995" y="532491"/>
                </a:lnTo>
                <a:lnTo>
                  <a:pt x="9793136" y="530331"/>
                </a:lnTo>
                <a:cubicBezTo>
                  <a:pt x="9818614" y="523528"/>
                  <a:pt x="9843525" y="517555"/>
                  <a:pt x="9868335" y="510963"/>
                </a:cubicBezTo>
                <a:lnTo>
                  <a:pt x="9937459" y="489573"/>
                </a:lnTo>
                <a:lnTo>
                  <a:pt x="9937615" y="489573"/>
                </a:lnTo>
                <a:cubicBezTo>
                  <a:pt x="9937615" y="489573"/>
                  <a:pt x="9937615" y="489573"/>
                  <a:pt x="9942936" y="487880"/>
                </a:cubicBezTo>
                <a:lnTo>
                  <a:pt x="9937459" y="489573"/>
                </a:lnTo>
                <a:lnTo>
                  <a:pt x="9929231" y="489636"/>
                </a:lnTo>
                <a:cubicBezTo>
                  <a:pt x="9931489" y="486315"/>
                  <a:pt x="9933749" y="482991"/>
                  <a:pt x="9942133" y="482929"/>
                </a:cubicBezTo>
                <a:cubicBezTo>
                  <a:pt x="9942133" y="482929"/>
                  <a:pt x="9947454" y="481235"/>
                  <a:pt x="9947454" y="481235"/>
                </a:cubicBezTo>
                <a:cubicBezTo>
                  <a:pt x="9949714" y="477911"/>
                  <a:pt x="9946653" y="476282"/>
                  <a:pt x="9944392" y="479606"/>
                </a:cubicBezTo>
                <a:close/>
                <a:moveTo>
                  <a:pt x="8693798" y="448015"/>
                </a:moveTo>
                <a:lnTo>
                  <a:pt x="8678573" y="451252"/>
                </a:lnTo>
                <a:lnTo>
                  <a:pt x="8720048" y="457824"/>
                </a:lnTo>
                <a:cubicBezTo>
                  <a:pt x="8753908" y="466739"/>
                  <a:pt x="8783795" y="479610"/>
                  <a:pt x="8816547" y="482421"/>
                </a:cubicBezTo>
                <a:cubicBezTo>
                  <a:pt x="8842742" y="486535"/>
                  <a:pt x="8868723" y="482868"/>
                  <a:pt x="8889989" y="484883"/>
                </a:cubicBezTo>
                <a:lnTo>
                  <a:pt x="8900786" y="488367"/>
                </a:lnTo>
                <a:lnTo>
                  <a:pt x="8961159" y="488235"/>
                </a:lnTo>
                <a:cubicBezTo>
                  <a:pt x="8986357" y="488135"/>
                  <a:pt x="9010808" y="488725"/>
                  <a:pt x="9035340" y="488663"/>
                </a:cubicBezTo>
                <a:lnTo>
                  <a:pt x="9090500" y="486084"/>
                </a:lnTo>
                <a:lnTo>
                  <a:pt x="9048641" y="477644"/>
                </a:lnTo>
                <a:lnTo>
                  <a:pt x="9035246" y="476237"/>
                </a:lnTo>
                <a:lnTo>
                  <a:pt x="8976158" y="474430"/>
                </a:lnTo>
                <a:lnTo>
                  <a:pt x="8974574" y="469863"/>
                </a:lnTo>
                <a:lnTo>
                  <a:pt x="8935477" y="465754"/>
                </a:lnTo>
                <a:cubicBezTo>
                  <a:pt x="8912437" y="459246"/>
                  <a:pt x="8878717" y="453332"/>
                  <a:pt x="8857355" y="454517"/>
                </a:cubicBezTo>
                <a:cubicBezTo>
                  <a:pt x="8872056" y="464080"/>
                  <a:pt x="8850695" y="465264"/>
                  <a:pt x="8852374" y="472955"/>
                </a:cubicBezTo>
                <a:cubicBezTo>
                  <a:pt x="8841696" y="473547"/>
                  <a:pt x="8842355" y="468321"/>
                  <a:pt x="8829336" y="466448"/>
                </a:cubicBezTo>
                <a:cubicBezTo>
                  <a:pt x="8810976" y="464872"/>
                  <a:pt x="8850695" y="465264"/>
                  <a:pt x="8832999" y="458460"/>
                </a:cubicBezTo>
                <a:cubicBezTo>
                  <a:pt x="8783256" y="453434"/>
                  <a:pt x="8742877" y="458268"/>
                  <a:pt x="8693798" y="448015"/>
                </a:cubicBezTo>
                <a:close/>
                <a:moveTo>
                  <a:pt x="8657018" y="414762"/>
                </a:moveTo>
                <a:lnTo>
                  <a:pt x="8637797" y="425774"/>
                </a:lnTo>
                <a:lnTo>
                  <a:pt x="8634800" y="428226"/>
                </a:lnTo>
                <a:lnTo>
                  <a:pt x="8704200" y="428628"/>
                </a:lnTo>
                <a:lnTo>
                  <a:pt x="8773396" y="425393"/>
                </a:lnTo>
                <a:lnTo>
                  <a:pt x="8773538" y="425433"/>
                </a:lnTo>
                <a:cubicBezTo>
                  <a:pt x="8773538" y="425433"/>
                  <a:pt x="8773538" y="425433"/>
                  <a:pt x="8778880" y="425137"/>
                </a:cubicBezTo>
                <a:lnTo>
                  <a:pt x="8773396" y="425393"/>
                </a:lnTo>
                <a:lnTo>
                  <a:pt x="8765859" y="423265"/>
                </a:lnTo>
                <a:cubicBezTo>
                  <a:pt x="8768858" y="420504"/>
                  <a:pt x="8771860" y="417743"/>
                  <a:pt x="8779539" y="419913"/>
                </a:cubicBezTo>
                <a:cubicBezTo>
                  <a:pt x="8779539" y="419913"/>
                  <a:pt x="8784880" y="419617"/>
                  <a:pt x="8784880" y="419617"/>
                </a:cubicBezTo>
                <a:cubicBezTo>
                  <a:pt x="8787880" y="416854"/>
                  <a:pt x="8785539" y="414391"/>
                  <a:pt x="8782540" y="417150"/>
                </a:cubicBezTo>
                <a:cubicBezTo>
                  <a:pt x="8764179" y="415574"/>
                  <a:pt x="8740899" y="416215"/>
                  <a:pt x="8716659" y="416586"/>
                </a:cubicBezTo>
                <a:close/>
                <a:moveTo>
                  <a:pt x="8449743" y="381156"/>
                </a:moveTo>
                <a:lnTo>
                  <a:pt x="8466478" y="383228"/>
                </a:lnTo>
                <a:cubicBezTo>
                  <a:pt x="8483751" y="384757"/>
                  <a:pt x="8501291" y="385535"/>
                  <a:pt x="8519189" y="385056"/>
                </a:cubicBezTo>
                <a:lnTo>
                  <a:pt x="8532041" y="384423"/>
                </a:lnTo>
                <a:lnTo>
                  <a:pt x="8497916" y="381195"/>
                </a:lnTo>
                <a:close/>
                <a:moveTo>
                  <a:pt x="10822559" y="364505"/>
                </a:moveTo>
                <a:lnTo>
                  <a:pt x="10820788" y="365425"/>
                </a:lnTo>
                <a:lnTo>
                  <a:pt x="10822581" y="365283"/>
                </a:lnTo>
                <a:close/>
                <a:moveTo>
                  <a:pt x="8321347" y="359134"/>
                </a:moveTo>
                <a:lnTo>
                  <a:pt x="8293192" y="363492"/>
                </a:lnTo>
                <a:lnTo>
                  <a:pt x="8315604" y="362938"/>
                </a:lnTo>
                <a:lnTo>
                  <a:pt x="8348020" y="367475"/>
                </a:lnTo>
                <a:lnTo>
                  <a:pt x="8362643" y="366504"/>
                </a:lnTo>
                <a:cubicBezTo>
                  <a:pt x="8366782" y="371899"/>
                  <a:pt x="8388964" y="367313"/>
                  <a:pt x="8406825" y="370494"/>
                </a:cubicBezTo>
                <a:cubicBezTo>
                  <a:pt x="8403159" y="369066"/>
                  <a:pt x="8400806" y="367676"/>
                  <a:pt x="8401090" y="366368"/>
                </a:cubicBezTo>
                <a:lnTo>
                  <a:pt x="8409136" y="363453"/>
                </a:lnTo>
                <a:lnTo>
                  <a:pt x="8374651" y="363518"/>
                </a:lnTo>
                <a:cubicBezTo>
                  <a:pt x="8364933" y="362597"/>
                  <a:pt x="8356692" y="361146"/>
                  <a:pt x="8348919" y="360410"/>
                </a:cubicBezTo>
                <a:cubicBezTo>
                  <a:pt x="8341146" y="359673"/>
                  <a:pt x="8332076" y="358814"/>
                  <a:pt x="8321347" y="359134"/>
                </a:cubicBezTo>
                <a:close/>
                <a:moveTo>
                  <a:pt x="8248996" y="356291"/>
                </a:moveTo>
                <a:cubicBezTo>
                  <a:pt x="8231992" y="360031"/>
                  <a:pt x="8240902" y="366228"/>
                  <a:pt x="8216853" y="366624"/>
                </a:cubicBezTo>
                <a:lnTo>
                  <a:pt x="8187211" y="365785"/>
                </a:lnTo>
                <a:lnTo>
                  <a:pt x="8191332" y="368998"/>
                </a:lnTo>
                <a:cubicBezTo>
                  <a:pt x="8199584" y="372019"/>
                  <a:pt x="8208993" y="372875"/>
                  <a:pt x="8219090" y="372528"/>
                </a:cubicBezTo>
                <a:cubicBezTo>
                  <a:pt x="8229184" y="372181"/>
                  <a:pt x="8239964" y="370630"/>
                  <a:pt x="8250952" y="368841"/>
                </a:cubicBezTo>
                <a:lnTo>
                  <a:pt x="8281485" y="364117"/>
                </a:lnTo>
                <a:lnTo>
                  <a:pt x="8269595" y="359915"/>
                </a:lnTo>
                <a:cubicBezTo>
                  <a:pt x="8265838" y="357887"/>
                  <a:pt x="8261020" y="356093"/>
                  <a:pt x="8248996" y="356291"/>
                </a:cubicBezTo>
                <a:close/>
                <a:moveTo>
                  <a:pt x="8417339" y="353515"/>
                </a:moveTo>
                <a:cubicBezTo>
                  <a:pt x="8420861" y="355187"/>
                  <a:pt x="8420499" y="356492"/>
                  <a:pt x="8418423" y="357966"/>
                </a:cubicBezTo>
                <a:lnTo>
                  <a:pt x="8409416" y="363351"/>
                </a:lnTo>
                <a:lnTo>
                  <a:pt x="8411145" y="362724"/>
                </a:lnTo>
                <a:cubicBezTo>
                  <a:pt x="8444799" y="366392"/>
                  <a:pt x="8504952" y="357703"/>
                  <a:pt x="8525825" y="371514"/>
                </a:cubicBezTo>
                <a:lnTo>
                  <a:pt x="8560447" y="368127"/>
                </a:lnTo>
                <a:lnTo>
                  <a:pt x="8504226" y="359076"/>
                </a:lnTo>
                <a:cubicBezTo>
                  <a:pt x="8478031" y="355255"/>
                  <a:pt x="8450823" y="352675"/>
                  <a:pt x="8417339" y="353515"/>
                </a:cubicBezTo>
                <a:close/>
                <a:moveTo>
                  <a:pt x="10686688" y="353502"/>
                </a:moveTo>
                <a:cubicBezTo>
                  <a:pt x="10688683" y="350051"/>
                  <a:pt x="10667746" y="358480"/>
                  <a:pt x="10666500" y="353688"/>
                </a:cubicBezTo>
                <a:cubicBezTo>
                  <a:pt x="10656031" y="357903"/>
                  <a:pt x="10642323" y="360773"/>
                  <a:pt x="10640328" y="364222"/>
                </a:cubicBezTo>
                <a:lnTo>
                  <a:pt x="10611244" y="372217"/>
                </a:lnTo>
                <a:lnTo>
                  <a:pt x="10619821" y="373964"/>
                </a:lnTo>
                <a:cubicBezTo>
                  <a:pt x="10600611" y="384107"/>
                  <a:pt x="10600611" y="384107"/>
                  <a:pt x="10587484" y="386717"/>
                </a:cubicBezTo>
                <a:lnTo>
                  <a:pt x="10587653" y="393009"/>
                </a:lnTo>
                <a:lnTo>
                  <a:pt x="10620160" y="386547"/>
                </a:lnTo>
                <a:cubicBezTo>
                  <a:pt x="10626802" y="388223"/>
                  <a:pt x="10641337" y="385334"/>
                  <a:pt x="10655829" y="380913"/>
                </a:cubicBezTo>
                <a:lnTo>
                  <a:pt x="10690892" y="366240"/>
                </a:lnTo>
                <a:lnTo>
                  <a:pt x="10654535" y="374386"/>
                </a:lnTo>
                <a:cubicBezTo>
                  <a:pt x="10652043" y="364802"/>
                  <a:pt x="10674226" y="361165"/>
                  <a:pt x="10686688" y="353502"/>
                </a:cubicBezTo>
                <a:close/>
                <a:moveTo>
                  <a:pt x="10938589" y="344555"/>
                </a:moveTo>
                <a:lnTo>
                  <a:pt x="10923870" y="348323"/>
                </a:lnTo>
                <a:lnTo>
                  <a:pt x="10926509" y="350615"/>
                </a:lnTo>
                <a:close/>
                <a:moveTo>
                  <a:pt x="10607230" y="343499"/>
                </a:moveTo>
                <a:lnTo>
                  <a:pt x="10591911" y="344227"/>
                </a:lnTo>
                <a:cubicBezTo>
                  <a:pt x="10564478" y="345910"/>
                  <a:pt x="10536281" y="348966"/>
                  <a:pt x="10502438" y="356508"/>
                </a:cubicBezTo>
                <a:cubicBezTo>
                  <a:pt x="10510311" y="358236"/>
                  <a:pt x="10502071" y="361713"/>
                  <a:pt x="10496333" y="367498"/>
                </a:cubicBezTo>
                <a:lnTo>
                  <a:pt x="10495780" y="367608"/>
                </a:lnTo>
                <a:lnTo>
                  <a:pt x="10499493" y="369520"/>
                </a:lnTo>
                <a:lnTo>
                  <a:pt x="10503062" y="368417"/>
                </a:lnTo>
                <a:lnTo>
                  <a:pt x="10503682" y="369601"/>
                </a:lnTo>
                <a:lnTo>
                  <a:pt x="10500813" y="370200"/>
                </a:lnTo>
                <a:lnTo>
                  <a:pt x="10502131" y="370880"/>
                </a:lnTo>
                <a:lnTo>
                  <a:pt x="10511097" y="368930"/>
                </a:lnTo>
                <a:cubicBezTo>
                  <a:pt x="10516393" y="368454"/>
                  <a:pt x="10521440" y="368407"/>
                  <a:pt x="10525677" y="368024"/>
                </a:cubicBezTo>
                <a:cubicBezTo>
                  <a:pt x="10549853" y="360938"/>
                  <a:pt x="10574528" y="352992"/>
                  <a:pt x="10600015" y="345378"/>
                </a:cubicBezTo>
                <a:close/>
                <a:moveTo>
                  <a:pt x="2775438" y="319955"/>
                </a:moveTo>
                <a:cubicBezTo>
                  <a:pt x="2775438" y="319955"/>
                  <a:pt x="2775438" y="319955"/>
                  <a:pt x="2773142" y="322057"/>
                </a:cubicBezTo>
                <a:lnTo>
                  <a:pt x="2781517" y="322793"/>
                </a:lnTo>
                <a:lnTo>
                  <a:pt x="2783076" y="323521"/>
                </a:lnTo>
                <a:cubicBezTo>
                  <a:pt x="2782558" y="327513"/>
                  <a:pt x="2778481" y="327726"/>
                  <a:pt x="2776702" y="325837"/>
                </a:cubicBezTo>
                <a:cubicBezTo>
                  <a:pt x="2774403" y="327940"/>
                  <a:pt x="2774403" y="327940"/>
                  <a:pt x="2774403" y="327940"/>
                </a:cubicBezTo>
                <a:lnTo>
                  <a:pt x="2824184" y="338367"/>
                </a:lnTo>
                <a:lnTo>
                  <a:pt x="2835352" y="339125"/>
                </a:lnTo>
                <a:lnTo>
                  <a:pt x="2839153" y="340648"/>
                </a:lnTo>
                <a:lnTo>
                  <a:pt x="2865515" y="344075"/>
                </a:lnTo>
                <a:lnTo>
                  <a:pt x="2873719" y="337831"/>
                </a:lnTo>
                <a:lnTo>
                  <a:pt x="2880797" y="330746"/>
                </a:lnTo>
                <a:lnTo>
                  <a:pt x="2873520" y="328705"/>
                </a:lnTo>
                <a:cubicBezTo>
                  <a:pt x="2858103" y="330502"/>
                  <a:pt x="2842624" y="328833"/>
                  <a:pt x="2826196" y="326719"/>
                </a:cubicBezTo>
                <a:lnTo>
                  <a:pt x="2781517" y="322793"/>
                </a:lnTo>
                <a:close/>
                <a:moveTo>
                  <a:pt x="11085230" y="296299"/>
                </a:moveTo>
                <a:cubicBezTo>
                  <a:pt x="11059807" y="298591"/>
                  <a:pt x="11041737" y="298587"/>
                  <a:pt x="11026503" y="299757"/>
                </a:cubicBezTo>
                <a:lnTo>
                  <a:pt x="11003765" y="305483"/>
                </a:lnTo>
                <a:lnTo>
                  <a:pt x="11006822" y="308389"/>
                </a:lnTo>
                <a:cubicBezTo>
                  <a:pt x="10989843" y="312357"/>
                  <a:pt x="10972859" y="316326"/>
                  <a:pt x="10950888" y="323091"/>
                </a:cubicBezTo>
                <a:cubicBezTo>
                  <a:pt x="10960344" y="309459"/>
                  <a:pt x="10938375" y="316226"/>
                  <a:pt x="10933384" y="319023"/>
                </a:cubicBezTo>
                <a:lnTo>
                  <a:pt x="10936481" y="312110"/>
                </a:lnTo>
                <a:lnTo>
                  <a:pt x="10927459" y="312164"/>
                </a:lnTo>
                <a:cubicBezTo>
                  <a:pt x="10916990" y="316379"/>
                  <a:pt x="10928704" y="316958"/>
                  <a:pt x="10926711" y="320407"/>
                </a:cubicBezTo>
                <a:cubicBezTo>
                  <a:pt x="10909763" y="321936"/>
                  <a:pt x="10892813" y="323465"/>
                  <a:pt x="10870630" y="327100"/>
                </a:cubicBezTo>
                <a:lnTo>
                  <a:pt x="10869294" y="320992"/>
                </a:lnTo>
                <a:lnTo>
                  <a:pt x="10857934" y="325231"/>
                </a:lnTo>
                <a:cubicBezTo>
                  <a:pt x="10857934" y="325231"/>
                  <a:pt x="10861435" y="326045"/>
                  <a:pt x="10861435" y="326045"/>
                </a:cubicBezTo>
                <a:cubicBezTo>
                  <a:pt x="10866426" y="323247"/>
                  <a:pt x="10864934" y="326860"/>
                  <a:pt x="10864934" y="326860"/>
                </a:cubicBezTo>
                <a:cubicBezTo>
                  <a:pt x="10864934" y="326860"/>
                  <a:pt x="10859949" y="329658"/>
                  <a:pt x="10859949" y="329658"/>
                </a:cubicBezTo>
                <a:cubicBezTo>
                  <a:pt x="10854958" y="332455"/>
                  <a:pt x="10851458" y="331639"/>
                  <a:pt x="10851458" y="331639"/>
                </a:cubicBezTo>
                <a:cubicBezTo>
                  <a:pt x="10851458" y="331639"/>
                  <a:pt x="10851458" y="331639"/>
                  <a:pt x="10854958" y="332455"/>
                </a:cubicBezTo>
                <a:cubicBezTo>
                  <a:pt x="10858459" y="333268"/>
                  <a:pt x="10826508" y="345630"/>
                  <a:pt x="10829486" y="338407"/>
                </a:cubicBezTo>
                <a:cubicBezTo>
                  <a:pt x="10829486" y="338407"/>
                  <a:pt x="10829486" y="338407"/>
                  <a:pt x="10827998" y="342018"/>
                </a:cubicBezTo>
                <a:cubicBezTo>
                  <a:pt x="10827998" y="342018"/>
                  <a:pt x="10824495" y="341205"/>
                  <a:pt x="10823007" y="344816"/>
                </a:cubicBezTo>
                <a:cubicBezTo>
                  <a:pt x="10823007" y="344816"/>
                  <a:pt x="10819506" y="344003"/>
                  <a:pt x="10819506" y="344003"/>
                </a:cubicBezTo>
                <a:cubicBezTo>
                  <a:pt x="10816005" y="343189"/>
                  <a:pt x="10816005" y="343189"/>
                  <a:pt x="10816005" y="343189"/>
                </a:cubicBezTo>
                <a:cubicBezTo>
                  <a:pt x="10816005" y="343189"/>
                  <a:pt x="10816005" y="343189"/>
                  <a:pt x="10820994" y="340392"/>
                </a:cubicBezTo>
                <a:cubicBezTo>
                  <a:pt x="10820994" y="340392"/>
                  <a:pt x="10820994" y="340392"/>
                  <a:pt x="10817494" y="339577"/>
                </a:cubicBezTo>
                <a:cubicBezTo>
                  <a:pt x="10785543" y="351938"/>
                  <a:pt x="10814518" y="346802"/>
                  <a:pt x="10813027" y="350412"/>
                </a:cubicBezTo>
                <a:cubicBezTo>
                  <a:pt x="10815040" y="354838"/>
                  <a:pt x="10805061" y="360433"/>
                  <a:pt x="10805061" y="360433"/>
                </a:cubicBezTo>
                <a:cubicBezTo>
                  <a:pt x="10806067" y="362645"/>
                  <a:pt x="10814185" y="361565"/>
                  <a:pt x="10820183" y="360979"/>
                </a:cubicBezTo>
                <a:lnTo>
                  <a:pt x="10822462" y="360968"/>
                </a:lnTo>
                <a:lnTo>
                  <a:pt x="10822073" y="346407"/>
                </a:lnTo>
                <a:cubicBezTo>
                  <a:pt x="10835360" y="349758"/>
                  <a:pt x="10848488" y="347149"/>
                  <a:pt x="10854738" y="345906"/>
                </a:cubicBezTo>
                <a:lnTo>
                  <a:pt x="10855246" y="364782"/>
                </a:lnTo>
                <a:lnTo>
                  <a:pt x="10876235" y="359555"/>
                </a:lnTo>
                <a:lnTo>
                  <a:pt x="10872298" y="354727"/>
                </a:lnTo>
                <a:cubicBezTo>
                  <a:pt x="10872066" y="353501"/>
                  <a:pt x="10873939" y="352208"/>
                  <a:pt x="10880333" y="348721"/>
                </a:cubicBezTo>
                <a:cubicBezTo>
                  <a:pt x="10883448" y="350273"/>
                  <a:pt x="10888979" y="349693"/>
                  <a:pt x="10895723" y="348045"/>
                </a:cubicBezTo>
                <a:lnTo>
                  <a:pt x="10898190" y="347276"/>
                </a:lnTo>
                <a:lnTo>
                  <a:pt x="10913499" y="334224"/>
                </a:lnTo>
                <a:lnTo>
                  <a:pt x="10917730" y="341175"/>
                </a:lnTo>
                <a:lnTo>
                  <a:pt x="10918368" y="340976"/>
                </a:lnTo>
                <a:cubicBezTo>
                  <a:pt x="10917442" y="336065"/>
                  <a:pt x="10926172" y="333742"/>
                  <a:pt x="10938175" y="331937"/>
                </a:cubicBezTo>
                <a:lnTo>
                  <a:pt x="10974992" y="326395"/>
                </a:lnTo>
                <a:lnTo>
                  <a:pt x="11011623" y="311375"/>
                </a:lnTo>
                <a:lnTo>
                  <a:pt x="11058620" y="303428"/>
                </a:lnTo>
                <a:lnTo>
                  <a:pt x="11077112" y="298275"/>
                </a:lnTo>
                <a:lnTo>
                  <a:pt x="11085244" y="296460"/>
                </a:lnTo>
                <a:close/>
                <a:moveTo>
                  <a:pt x="10885337" y="294710"/>
                </a:moveTo>
                <a:cubicBezTo>
                  <a:pt x="10867143" y="291446"/>
                  <a:pt x="10803087" y="311938"/>
                  <a:pt x="10780904" y="315574"/>
                </a:cubicBezTo>
                <a:cubicBezTo>
                  <a:pt x="10780904" y="315574"/>
                  <a:pt x="10784145" y="316916"/>
                  <a:pt x="10784145" y="316916"/>
                </a:cubicBezTo>
                <a:cubicBezTo>
                  <a:pt x="10789380" y="314810"/>
                  <a:pt x="10787385" y="318260"/>
                  <a:pt x="10787385" y="318260"/>
                </a:cubicBezTo>
                <a:cubicBezTo>
                  <a:pt x="10787385" y="318260"/>
                  <a:pt x="10782151" y="320365"/>
                  <a:pt x="10782151" y="320365"/>
                </a:cubicBezTo>
                <a:cubicBezTo>
                  <a:pt x="10776917" y="322474"/>
                  <a:pt x="10773677" y="321130"/>
                  <a:pt x="10773677" y="321130"/>
                </a:cubicBezTo>
                <a:cubicBezTo>
                  <a:pt x="10773677" y="321130"/>
                  <a:pt x="10773677" y="321130"/>
                  <a:pt x="10776917" y="322474"/>
                </a:cubicBezTo>
                <a:lnTo>
                  <a:pt x="10772009" y="324073"/>
                </a:lnTo>
                <a:lnTo>
                  <a:pt x="10773850" y="324506"/>
                </a:lnTo>
                <a:lnTo>
                  <a:pt x="10731133" y="338586"/>
                </a:lnTo>
                <a:lnTo>
                  <a:pt x="10729651" y="340839"/>
                </a:lnTo>
                <a:cubicBezTo>
                  <a:pt x="10727192" y="342492"/>
                  <a:pt x="10724574" y="343545"/>
                  <a:pt x="10724574" y="343545"/>
                </a:cubicBezTo>
                <a:cubicBezTo>
                  <a:pt x="10725819" y="348338"/>
                  <a:pt x="10756477" y="343937"/>
                  <a:pt x="10740773" y="350258"/>
                </a:cubicBezTo>
                <a:cubicBezTo>
                  <a:pt x="10730305" y="354472"/>
                  <a:pt x="10719837" y="358686"/>
                  <a:pt x="10706440" y="362755"/>
                </a:cubicBezTo>
                <a:lnTo>
                  <a:pt x="10691366" y="366133"/>
                </a:lnTo>
                <a:lnTo>
                  <a:pt x="10702839" y="370748"/>
                </a:lnTo>
                <a:lnTo>
                  <a:pt x="10756047" y="349041"/>
                </a:lnTo>
                <a:cubicBezTo>
                  <a:pt x="10769528" y="344258"/>
                  <a:pt x="10783008" y="339477"/>
                  <a:pt x="10799989" y="335509"/>
                </a:cubicBezTo>
                <a:lnTo>
                  <a:pt x="10856448" y="317118"/>
                </a:lnTo>
                <a:lnTo>
                  <a:pt x="10862314" y="307619"/>
                </a:lnTo>
                <a:cubicBezTo>
                  <a:pt x="10868140" y="303618"/>
                  <a:pt x="10876491" y="299594"/>
                  <a:pt x="10885337" y="294710"/>
                </a:cubicBezTo>
                <a:close/>
                <a:moveTo>
                  <a:pt x="8592293" y="57269"/>
                </a:moveTo>
                <a:cubicBezTo>
                  <a:pt x="8592293" y="57269"/>
                  <a:pt x="8592293" y="57269"/>
                  <a:pt x="8590961" y="58251"/>
                </a:cubicBezTo>
                <a:lnTo>
                  <a:pt x="8595231" y="59211"/>
                </a:lnTo>
                <a:lnTo>
                  <a:pt x="8595985" y="59707"/>
                </a:lnTo>
                <a:cubicBezTo>
                  <a:pt x="8595433" y="61830"/>
                  <a:pt x="8593315" y="61673"/>
                  <a:pt x="8592531" y="60533"/>
                </a:cubicBezTo>
                <a:cubicBezTo>
                  <a:pt x="8591196" y="61518"/>
                  <a:pt x="8591196" y="61518"/>
                  <a:pt x="8591196" y="61518"/>
                </a:cubicBezTo>
                <a:lnTo>
                  <a:pt x="8600163" y="64343"/>
                </a:lnTo>
                <a:lnTo>
                  <a:pt x="8612290" y="63037"/>
                </a:lnTo>
                <a:lnTo>
                  <a:pt x="8595231" y="59211"/>
                </a:lnTo>
                <a:close/>
                <a:moveTo>
                  <a:pt x="8335730" y="34972"/>
                </a:moveTo>
                <a:cubicBezTo>
                  <a:pt x="8322470" y="36150"/>
                  <a:pt x="8325921" y="35324"/>
                  <a:pt x="8314782" y="36660"/>
                </a:cubicBezTo>
                <a:cubicBezTo>
                  <a:pt x="8310546" y="36347"/>
                  <a:pt x="8306307" y="36031"/>
                  <a:pt x="8299953" y="35561"/>
                </a:cubicBezTo>
                <a:lnTo>
                  <a:pt x="8293303" y="36139"/>
                </a:lnTo>
                <a:lnTo>
                  <a:pt x="8342786" y="39461"/>
                </a:lnTo>
                <a:cubicBezTo>
                  <a:pt x="8374144" y="43606"/>
                  <a:pt x="8402217" y="48992"/>
                  <a:pt x="8425440" y="53780"/>
                </a:cubicBezTo>
                <a:lnTo>
                  <a:pt x="8460017" y="46907"/>
                </a:lnTo>
                <a:lnTo>
                  <a:pt x="8452478" y="46886"/>
                </a:lnTo>
                <a:cubicBezTo>
                  <a:pt x="8441102" y="44959"/>
                  <a:pt x="8429726" y="43033"/>
                  <a:pt x="8419918" y="43386"/>
                </a:cubicBezTo>
                <a:cubicBezTo>
                  <a:pt x="8428392" y="44015"/>
                  <a:pt x="8427844" y="46139"/>
                  <a:pt x="8429961" y="46296"/>
                </a:cubicBezTo>
                <a:cubicBezTo>
                  <a:pt x="8426510" y="47122"/>
                  <a:pt x="8427294" y="48261"/>
                  <a:pt x="8425960" y="49245"/>
                </a:cubicBezTo>
                <a:cubicBezTo>
                  <a:pt x="8414583" y="47318"/>
                  <a:pt x="8411917" y="49284"/>
                  <a:pt x="8401323" y="48497"/>
                </a:cubicBezTo>
                <a:cubicBezTo>
                  <a:pt x="8400540" y="47358"/>
                  <a:pt x="8399754" y="46218"/>
                  <a:pt x="8397635" y="46060"/>
                </a:cubicBezTo>
                <a:cubicBezTo>
                  <a:pt x="8399519" y="42953"/>
                  <a:pt x="8405088" y="42286"/>
                  <a:pt x="8401401" y="39848"/>
                </a:cubicBezTo>
                <a:cubicBezTo>
                  <a:pt x="8389476" y="40044"/>
                  <a:pt x="8381787" y="40555"/>
                  <a:pt x="8371194" y="39768"/>
                </a:cubicBezTo>
                <a:cubicBezTo>
                  <a:pt x="8362721" y="39139"/>
                  <a:pt x="8352913" y="39493"/>
                  <a:pt x="8337299" y="37252"/>
                </a:cubicBezTo>
                <a:cubicBezTo>
                  <a:pt x="8337299" y="37252"/>
                  <a:pt x="8337848" y="35128"/>
                  <a:pt x="8335730" y="34972"/>
                </a:cubicBezTo>
                <a:close/>
                <a:moveTo>
                  <a:pt x="8238040" y="25375"/>
                </a:moveTo>
                <a:cubicBezTo>
                  <a:pt x="8224737" y="28179"/>
                  <a:pt x="8228131" y="26947"/>
                  <a:pt x="8217001" y="29638"/>
                </a:cubicBezTo>
                <a:cubicBezTo>
                  <a:pt x="8212659" y="29865"/>
                  <a:pt x="8208317" y="30092"/>
                  <a:pt x="8201803" y="30431"/>
                </a:cubicBezTo>
                <a:cubicBezTo>
                  <a:pt x="8188836" y="34802"/>
                  <a:pt x="8175909" y="36796"/>
                  <a:pt x="8162320" y="38692"/>
                </a:cubicBezTo>
                <a:lnTo>
                  <a:pt x="8155054" y="39976"/>
                </a:lnTo>
                <a:lnTo>
                  <a:pt x="8184770" y="35394"/>
                </a:lnTo>
                <a:cubicBezTo>
                  <a:pt x="8203621" y="33536"/>
                  <a:pt x="8222234" y="32678"/>
                  <a:pt x="8240419" y="32590"/>
                </a:cubicBezTo>
                <a:lnTo>
                  <a:pt x="8242549" y="32733"/>
                </a:lnTo>
                <a:lnTo>
                  <a:pt x="8242522" y="28029"/>
                </a:lnTo>
                <a:lnTo>
                  <a:pt x="8264254" y="27499"/>
                </a:lnTo>
                <a:cubicBezTo>
                  <a:pt x="8265979" y="27087"/>
                  <a:pt x="8268038" y="26427"/>
                  <a:pt x="8270197" y="25911"/>
                </a:cubicBezTo>
                <a:lnTo>
                  <a:pt x="8271869" y="25724"/>
                </a:lnTo>
                <a:lnTo>
                  <a:pt x="8239934" y="27388"/>
                </a:lnTo>
                <a:cubicBezTo>
                  <a:pt x="8239934" y="27388"/>
                  <a:pt x="8240212" y="25262"/>
                  <a:pt x="8238040" y="25375"/>
                </a:cubicBezTo>
                <a:close/>
                <a:moveTo>
                  <a:pt x="8305345" y="21868"/>
                </a:moveTo>
                <a:lnTo>
                  <a:pt x="8284324" y="24410"/>
                </a:lnTo>
                <a:lnTo>
                  <a:pt x="8305798" y="23988"/>
                </a:lnTo>
                <a:close/>
                <a:moveTo>
                  <a:pt x="8395058" y="430"/>
                </a:moveTo>
                <a:cubicBezTo>
                  <a:pt x="8399686" y="1112"/>
                  <a:pt x="8405449" y="2395"/>
                  <a:pt x="8410265" y="2672"/>
                </a:cubicBezTo>
                <a:cubicBezTo>
                  <a:pt x="8436041" y="3440"/>
                  <a:pt x="8464267" y="1969"/>
                  <a:pt x="8490716" y="5870"/>
                </a:cubicBezTo>
                <a:cubicBezTo>
                  <a:pt x="8493833" y="6763"/>
                  <a:pt x="8494782" y="7769"/>
                  <a:pt x="8497899" y="8663"/>
                </a:cubicBezTo>
                <a:cubicBezTo>
                  <a:pt x="8506309" y="10335"/>
                  <a:pt x="8524624" y="10436"/>
                  <a:pt x="8529639" y="13344"/>
                </a:cubicBezTo>
                <a:cubicBezTo>
                  <a:pt x="8529915" y="11218"/>
                  <a:pt x="8531137" y="10097"/>
                  <a:pt x="8535204" y="11998"/>
                </a:cubicBezTo>
                <a:cubicBezTo>
                  <a:pt x="8537375" y="11882"/>
                  <a:pt x="8548626" y="16577"/>
                  <a:pt x="8549849" y="15456"/>
                </a:cubicBezTo>
                <a:cubicBezTo>
                  <a:pt x="8547680" y="15570"/>
                  <a:pt x="8548903" y="14451"/>
                  <a:pt x="8547952" y="13443"/>
                </a:cubicBezTo>
                <a:lnTo>
                  <a:pt x="8559152" y="16051"/>
                </a:lnTo>
                <a:lnTo>
                  <a:pt x="8559893" y="21238"/>
                </a:lnTo>
                <a:lnTo>
                  <a:pt x="8553637" y="19482"/>
                </a:lnTo>
                <a:cubicBezTo>
                  <a:pt x="8545431" y="20437"/>
                  <a:pt x="8537190" y="19548"/>
                  <a:pt x="8528440" y="18419"/>
                </a:cubicBezTo>
                <a:lnTo>
                  <a:pt x="8504650" y="16327"/>
                </a:lnTo>
                <a:lnTo>
                  <a:pt x="8501414" y="14814"/>
                </a:lnTo>
                <a:cubicBezTo>
                  <a:pt x="8501414" y="14814"/>
                  <a:pt x="8501414" y="14814"/>
                  <a:pt x="8500191" y="15933"/>
                </a:cubicBezTo>
                <a:lnTo>
                  <a:pt x="8504650" y="16327"/>
                </a:lnTo>
                <a:lnTo>
                  <a:pt x="8505481" y="16714"/>
                </a:lnTo>
                <a:cubicBezTo>
                  <a:pt x="8505204" y="18838"/>
                  <a:pt x="8503034" y="18953"/>
                  <a:pt x="8502086" y="17948"/>
                </a:cubicBezTo>
                <a:cubicBezTo>
                  <a:pt x="8500862" y="19065"/>
                  <a:pt x="8500862" y="19065"/>
                  <a:pt x="8500862" y="19065"/>
                </a:cubicBezTo>
                <a:cubicBezTo>
                  <a:pt x="8518626" y="23418"/>
                  <a:pt x="8540731" y="27546"/>
                  <a:pt x="8557822" y="28766"/>
                </a:cubicBezTo>
                <a:lnTo>
                  <a:pt x="8561141" y="29965"/>
                </a:lnTo>
                <a:lnTo>
                  <a:pt x="8562160" y="37108"/>
                </a:lnTo>
                <a:lnTo>
                  <a:pt x="8532992" y="31117"/>
                </a:lnTo>
                <a:cubicBezTo>
                  <a:pt x="8516919" y="28257"/>
                  <a:pt x="8502068" y="26393"/>
                  <a:pt x="8487008" y="26123"/>
                </a:cubicBezTo>
                <a:cubicBezTo>
                  <a:pt x="8477650" y="23442"/>
                  <a:pt x="8463954" y="20989"/>
                  <a:pt x="8455269" y="21444"/>
                </a:cubicBezTo>
                <a:cubicBezTo>
                  <a:pt x="8461230" y="25353"/>
                  <a:pt x="8452547" y="25809"/>
                  <a:pt x="8453218" y="28939"/>
                </a:cubicBezTo>
                <a:cubicBezTo>
                  <a:pt x="8448875" y="29166"/>
                  <a:pt x="8449152" y="27041"/>
                  <a:pt x="8443862" y="26260"/>
                </a:cubicBezTo>
                <a:cubicBezTo>
                  <a:pt x="8436401" y="25594"/>
                  <a:pt x="8452547" y="25809"/>
                  <a:pt x="8445362" y="23014"/>
                </a:cubicBezTo>
                <a:cubicBezTo>
                  <a:pt x="8425150" y="20902"/>
                  <a:pt x="8408729" y="22813"/>
                  <a:pt x="8388793" y="18573"/>
                </a:cubicBezTo>
                <a:cubicBezTo>
                  <a:pt x="8380780" y="22158"/>
                  <a:pt x="8368977" y="21717"/>
                  <a:pt x="8358122" y="22283"/>
                </a:cubicBezTo>
                <a:cubicBezTo>
                  <a:pt x="8346318" y="21843"/>
                  <a:pt x="8334515" y="21401"/>
                  <a:pt x="8324608" y="22974"/>
                </a:cubicBezTo>
                <a:lnTo>
                  <a:pt x="8328464" y="23542"/>
                </a:lnTo>
                <a:lnTo>
                  <a:pt x="8336507" y="23385"/>
                </a:lnTo>
                <a:lnTo>
                  <a:pt x="8337143" y="25338"/>
                </a:lnTo>
                <a:cubicBezTo>
                  <a:pt x="8355423" y="25612"/>
                  <a:pt x="8366016" y="26399"/>
                  <a:pt x="8384296" y="26674"/>
                </a:cubicBezTo>
                <a:cubicBezTo>
                  <a:pt x="8389319" y="28130"/>
                  <a:pt x="8392222" y="29428"/>
                  <a:pt x="8396457" y="29743"/>
                </a:cubicBezTo>
                <a:cubicBezTo>
                  <a:pt x="8416858" y="30174"/>
                  <a:pt x="8438042" y="31748"/>
                  <a:pt x="8458677" y="35443"/>
                </a:cubicBezTo>
                <a:cubicBezTo>
                  <a:pt x="8468602" y="36722"/>
                  <a:pt x="8478195" y="38246"/>
                  <a:pt x="8487854" y="39504"/>
                </a:cubicBezTo>
                <a:lnTo>
                  <a:pt x="8494470" y="40057"/>
                </a:lnTo>
                <a:lnTo>
                  <a:pt x="8503581" y="38247"/>
                </a:lnTo>
                <a:lnTo>
                  <a:pt x="8515064" y="41774"/>
                </a:lnTo>
                <a:lnTo>
                  <a:pt x="8515272" y="41791"/>
                </a:lnTo>
                <a:lnTo>
                  <a:pt x="8515326" y="41816"/>
                </a:lnTo>
                <a:cubicBezTo>
                  <a:pt x="8515326" y="41816"/>
                  <a:pt x="8515326" y="41816"/>
                  <a:pt x="8517446" y="41972"/>
                </a:cubicBezTo>
                <a:lnTo>
                  <a:pt x="8515272" y="41791"/>
                </a:lnTo>
                <a:lnTo>
                  <a:pt x="8512422" y="40518"/>
                </a:lnTo>
                <a:cubicBezTo>
                  <a:pt x="8513755" y="39535"/>
                  <a:pt x="8515090" y="38551"/>
                  <a:pt x="8517993" y="39850"/>
                </a:cubicBezTo>
                <a:cubicBezTo>
                  <a:pt x="8517993" y="39850"/>
                  <a:pt x="8520111" y="40006"/>
                  <a:pt x="8520111" y="40006"/>
                </a:cubicBezTo>
                <a:cubicBezTo>
                  <a:pt x="8521448" y="39025"/>
                  <a:pt x="8520661" y="37882"/>
                  <a:pt x="8519327" y="38866"/>
                </a:cubicBezTo>
                <a:cubicBezTo>
                  <a:pt x="8505048" y="35643"/>
                  <a:pt x="8482530" y="35052"/>
                  <a:pt x="8465347" y="30530"/>
                </a:cubicBezTo>
                <a:cubicBezTo>
                  <a:pt x="8465110" y="27265"/>
                  <a:pt x="8462991" y="27109"/>
                  <a:pt x="8468562" y="26440"/>
                </a:cubicBezTo>
                <a:cubicBezTo>
                  <a:pt x="8470132" y="28721"/>
                  <a:pt x="8476487" y="29193"/>
                  <a:pt x="8482842" y="29664"/>
                </a:cubicBezTo>
                <a:cubicBezTo>
                  <a:pt x="8483942" y="25419"/>
                  <a:pt x="8496338" y="31748"/>
                  <a:pt x="8505596" y="33519"/>
                </a:cubicBezTo>
                <a:cubicBezTo>
                  <a:pt x="8530470" y="37529"/>
                  <a:pt x="8558008" y="39576"/>
                  <a:pt x="8583113" y="46851"/>
                </a:cubicBezTo>
                <a:cubicBezTo>
                  <a:pt x="8586018" y="48147"/>
                  <a:pt x="8586804" y="49287"/>
                  <a:pt x="8589704" y="50586"/>
                </a:cubicBezTo>
                <a:cubicBezTo>
                  <a:pt x="8597630" y="53339"/>
                  <a:pt x="8615361" y="55736"/>
                  <a:pt x="8619835" y="59315"/>
                </a:cubicBezTo>
                <a:cubicBezTo>
                  <a:pt x="8620381" y="57192"/>
                  <a:pt x="8621718" y="56207"/>
                  <a:pt x="8625402" y="58647"/>
                </a:cubicBezTo>
                <a:lnTo>
                  <a:pt x="8630913" y="61034"/>
                </a:lnTo>
                <a:lnTo>
                  <a:pt x="8647424" y="59256"/>
                </a:lnTo>
                <a:cubicBezTo>
                  <a:pt x="8654810" y="76763"/>
                  <a:pt x="8680774" y="84254"/>
                  <a:pt x="8687984" y="95140"/>
                </a:cubicBezTo>
                <a:lnTo>
                  <a:pt x="8688978" y="132230"/>
                </a:lnTo>
                <a:cubicBezTo>
                  <a:pt x="8696034" y="137486"/>
                  <a:pt x="8722458" y="138559"/>
                  <a:pt x="8728871" y="143277"/>
                </a:cubicBezTo>
                <a:cubicBezTo>
                  <a:pt x="8683157" y="149369"/>
                  <a:pt x="8652422" y="163303"/>
                  <a:pt x="8625033" y="178902"/>
                </a:cubicBezTo>
                <a:lnTo>
                  <a:pt x="8597678" y="195220"/>
                </a:lnTo>
                <a:lnTo>
                  <a:pt x="8605438" y="192517"/>
                </a:lnTo>
                <a:lnTo>
                  <a:pt x="8623402" y="186863"/>
                </a:lnTo>
                <a:lnTo>
                  <a:pt x="8626805" y="197775"/>
                </a:lnTo>
                <a:lnTo>
                  <a:pt x="8604953" y="204000"/>
                </a:lnTo>
                <a:cubicBezTo>
                  <a:pt x="8603321" y="204833"/>
                  <a:pt x="8601421" y="205979"/>
                  <a:pt x="8599380" y="207022"/>
                </a:cubicBezTo>
                <a:lnTo>
                  <a:pt x="8594628" y="208798"/>
                </a:lnTo>
                <a:lnTo>
                  <a:pt x="8594471" y="208741"/>
                </a:lnTo>
                <a:cubicBezTo>
                  <a:pt x="8594059" y="208686"/>
                  <a:pt x="8593512" y="208792"/>
                  <a:pt x="8592973" y="209419"/>
                </a:cubicBezTo>
                <a:lnTo>
                  <a:pt x="8594628" y="208798"/>
                </a:lnTo>
                <a:lnTo>
                  <a:pt x="8595162" y="209001"/>
                </a:lnTo>
                <a:cubicBezTo>
                  <a:pt x="8595697" y="208377"/>
                  <a:pt x="8596247" y="208272"/>
                  <a:pt x="8596524" y="208480"/>
                </a:cubicBezTo>
                <a:lnTo>
                  <a:pt x="8596417" y="209068"/>
                </a:lnTo>
                <a:lnTo>
                  <a:pt x="8541277" y="224516"/>
                </a:lnTo>
                <a:lnTo>
                  <a:pt x="8541265" y="224523"/>
                </a:lnTo>
                <a:cubicBezTo>
                  <a:pt x="8521739" y="234563"/>
                  <a:pt x="8495643" y="239750"/>
                  <a:pt x="8470341" y="242409"/>
                </a:cubicBezTo>
                <a:lnTo>
                  <a:pt x="8428757" y="244109"/>
                </a:lnTo>
                <a:lnTo>
                  <a:pt x="8405919" y="248075"/>
                </a:lnTo>
                <a:cubicBezTo>
                  <a:pt x="8395515" y="249526"/>
                  <a:pt x="8385379" y="250665"/>
                  <a:pt x="8375250" y="252065"/>
                </a:cubicBezTo>
                <a:lnTo>
                  <a:pt x="8346856" y="257214"/>
                </a:lnTo>
                <a:lnTo>
                  <a:pt x="8346794" y="257206"/>
                </a:lnTo>
                <a:cubicBezTo>
                  <a:pt x="8346794" y="257206"/>
                  <a:pt x="8346794" y="257206"/>
                  <a:pt x="8344606" y="257622"/>
                </a:cubicBezTo>
                <a:lnTo>
                  <a:pt x="8346856" y="257214"/>
                </a:lnTo>
                <a:lnTo>
                  <a:pt x="8350096" y="257626"/>
                </a:lnTo>
                <a:cubicBezTo>
                  <a:pt x="8349020" y="258878"/>
                  <a:pt x="8347944" y="260130"/>
                  <a:pt x="8344644" y="259710"/>
                </a:cubicBezTo>
                <a:cubicBezTo>
                  <a:pt x="8344644" y="259710"/>
                  <a:pt x="8342455" y="260125"/>
                  <a:pt x="8342455" y="260125"/>
                </a:cubicBezTo>
                <a:cubicBezTo>
                  <a:pt x="8341380" y="261378"/>
                  <a:pt x="8342491" y="262213"/>
                  <a:pt x="8343567" y="260960"/>
                </a:cubicBezTo>
                <a:cubicBezTo>
                  <a:pt x="8358923" y="260141"/>
                  <a:pt x="8381883" y="254733"/>
                  <a:pt x="8400540" y="254333"/>
                </a:cubicBezTo>
                <a:cubicBezTo>
                  <a:pt x="8401689" y="257256"/>
                  <a:pt x="8403878" y="256842"/>
                  <a:pt x="8398424" y="258925"/>
                </a:cubicBezTo>
                <a:cubicBezTo>
                  <a:pt x="8396199" y="257252"/>
                  <a:pt x="8389633" y="258499"/>
                  <a:pt x="8383070" y="259746"/>
                </a:cubicBezTo>
                <a:cubicBezTo>
                  <a:pt x="8383143" y="263921"/>
                  <a:pt x="8368825" y="261402"/>
                  <a:pt x="8358960" y="262228"/>
                </a:cubicBezTo>
                <a:cubicBezTo>
                  <a:pt x="8332663" y="265126"/>
                  <a:pt x="8304212" y="270529"/>
                  <a:pt x="8276766" y="270501"/>
                </a:cubicBezTo>
                <a:lnTo>
                  <a:pt x="8273930" y="269885"/>
                </a:lnTo>
                <a:lnTo>
                  <a:pt x="8183245" y="302022"/>
                </a:lnTo>
                <a:cubicBezTo>
                  <a:pt x="8170448" y="316885"/>
                  <a:pt x="8164367" y="324420"/>
                  <a:pt x="8157820" y="338039"/>
                </a:cubicBezTo>
                <a:lnTo>
                  <a:pt x="8171156" y="352906"/>
                </a:lnTo>
                <a:lnTo>
                  <a:pt x="8205591" y="352177"/>
                </a:lnTo>
                <a:cubicBezTo>
                  <a:pt x="8220855" y="352286"/>
                  <a:pt x="8236765" y="352456"/>
                  <a:pt x="8255633" y="351568"/>
                </a:cubicBezTo>
                <a:cubicBezTo>
                  <a:pt x="8257088" y="346354"/>
                  <a:pt x="8248586" y="348224"/>
                  <a:pt x="8250042" y="343011"/>
                </a:cubicBezTo>
                <a:cubicBezTo>
                  <a:pt x="8275544" y="337401"/>
                  <a:pt x="8289230" y="336021"/>
                  <a:pt x="8308096" y="335132"/>
                </a:cubicBezTo>
                <a:cubicBezTo>
                  <a:pt x="8323643" y="336608"/>
                  <a:pt x="8342510" y="335721"/>
                  <a:pt x="8371743" y="335815"/>
                </a:cubicBezTo>
                <a:cubicBezTo>
                  <a:pt x="8375469" y="341520"/>
                  <a:pt x="8397655" y="338272"/>
                  <a:pt x="8415068" y="342597"/>
                </a:cubicBezTo>
                <a:cubicBezTo>
                  <a:pt x="8408022" y="339253"/>
                  <a:pt x="8406156" y="336400"/>
                  <a:pt x="8419841" y="335022"/>
                </a:cubicBezTo>
                <a:cubicBezTo>
                  <a:pt x="8452799" y="340821"/>
                  <a:pt x="8512719" y="335798"/>
                  <a:pt x="8532403" y="351043"/>
                </a:cubicBezTo>
                <a:cubicBezTo>
                  <a:pt x="8566406" y="343563"/>
                  <a:pt x="8604550" y="349854"/>
                  <a:pt x="8641234" y="361359"/>
                </a:cubicBezTo>
                <a:cubicBezTo>
                  <a:pt x="8644554" y="358996"/>
                  <a:pt x="8644554" y="358996"/>
                  <a:pt x="8644554" y="358996"/>
                </a:cubicBezTo>
                <a:cubicBezTo>
                  <a:pt x="8644554" y="358996"/>
                  <a:pt x="8646417" y="361849"/>
                  <a:pt x="8646417" y="361849"/>
                </a:cubicBezTo>
                <a:cubicBezTo>
                  <a:pt x="8649736" y="359489"/>
                  <a:pt x="8656783" y="362831"/>
                  <a:pt x="8656783" y="362831"/>
                </a:cubicBezTo>
                <a:cubicBezTo>
                  <a:pt x="8661966" y="363323"/>
                  <a:pt x="8658647" y="365685"/>
                  <a:pt x="8653462" y="365193"/>
                </a:cubicBezTo>
                <a:cubicBezTo>
                  <a:pt x="8650146" y="367555"/>
                  <a:pt x="8650146" y="367555"/>
                  <a:pt x="8648281" y="364702"/>
                </a:cubicBezTo>
                <a:cubicBezTo>
                  <a:pt x="8657191" y="370898"/>
                  <a:pt x="8679378" y="367648"/>
                  <a:pt x="8679785" y="375716"/>
                </a:cubicBezTo>
                <a:cubicBezTo>
                  <a:pt x="8668590" y="375323"/>
                  <a:pt x="8659183" y="376270"/>
                  <a:pt x="8650634" y="377719"/>
                </a:cubicBezTo>
                <a:lnTo>
                  <a:pt x="8647267" y="378419"/>
                </a:lnTo>
                <a:lnTo>
                  <a:pt x="8663145" y="381328"/>
                </a:lnTo>
                <a:cubicBezTo>
                  <a:pt x="8669983" y="381866"/>
                  <a:pt x="8675764" y="382703"/>
                  <a:pt x="8676238" y="386670"/>
                </a:cubicBezTo>
                <a:lnTo>
                  <a:pt x="8666049" y="387989"/>
                </a:lnTo>
                <a:lnTo>
                  <a:pt x="8666374" y="388200"/>
                </a:lnTo>
                <a:cubicBezTo>
                  <a:pt x="8670272" y="392162"/>
                  <a:pt x="8673561" y="397272"/>
                  <a:pt x="8676172" y="403788"/>
                </a:cubicBezTo>
                <a:lnTo>
                  <a:pt x="8670058" y="407292"/>
                </a:lnTo>
                <a:lnTo>
                  <a:pt x="8688399" y="406801"/>
                </a:lnTo>
                <a:cubicBezTo>
                  <a:pt x="8689722" y="396350"/>
                  <a:pt x="8722781" y="407492"/>
                  <a:pt x="8746480" y="408771"/>
                </a:cubicBezTo>
                <a:cubicBezTo>
                  <a:pt x="8809900" y="410446"/>
                  <a:pt x="8879321" y="406596"/>
                  <a:pt x="8944422" y="415963"/>
                </a:cubicBezTo>
                <a:cubicBezTo>
                  <a:pt x="8952101" y="418130"/>
                  <a:pt x="8954440" y="420596"/>
                  <a:pt x="8962120" y="422765"/>
                </a:cubicBezTo>
                <a:cubicBezTo>
                  <a:pt x="8982819" y="426806"/>
                  <a:pt x="9027878" y="426904"/>
                  <a:pt x="9040238" y="434001"/>
                </a:cubicBezTo>
                <a:cubicBezTo>
                  <a:pt x="9040899" y="428776"/>
                  <a:pt x="9043899" y="426015"/>
                  <a:pt x="9053918" y="430649"/>
                </a:cubicBezTo>
                <a:cubicBezTo>
                  <a:pt x="9059261" y="430353"/>
                  <a:pt x="9086977" y="441791"/>
                  <a:pt x="9089979" y="439027"/>
                </a:cubicBezTo>
                <a:cubicBezTo>
                  <a:pt x="9084639" y="439324"/>
                  <a:pt x="9087639" y="436563"/>
                  <a:pt x="9085299" y="434098"/>
                </a:cubicBezTo>
                <a:lnTo>
                  <a:pt x="9112877" y="440412"/>
                </a:lnTo>
                <a:lnTo>
                  <a:pt x="9114746" y="453149"/>
                </a:lnTo>
                <a:lnTo>
                  <a:pt x="9099339" y="448888"/>
                </a:lnTo>
                <a:cubicBezTo>
                  <a:pt x="9079148" y="451303"/>
                  <a:pt x="9058868" y="449185"/>
                  <a:pt x="9037336" y="446487"/>
                </a:cubicBezTo>
                <a:lnTo>
                  <a:pt x="8978793" y="441540"/>
                </a:lnTo>
                <a:lnTo>
                  <a:pt x="8970818" y="437849"/>
                </a:lnTo>
                <a:cubicBezTo>
                  <a:pt x="8970818" y="437849"/>
                  <a:pt x="8970818" y="437849"/>
                  <a:pt x="8967820" y="440611"/>
                </a:cubicBezTo>
                <a:lnTo>
                  <a:pt x="8978793" y="441540"/>
                </a:lnTo>
                <a:lnTo>
                  <a:pt x="8980838" y="442484"/>
                </a:lnTo>
                <a:cubicBezTo>
                  <a:pt x="8980177" y="447709"/>
                  <a:pt x="8974835" y="448006"/>
                  <a:pt x="8972498" y="445540"/>
                </a:cubicBezTo>
                <a:cubicBezTo>
                  <a:pt x="8969496" y="448302"/>
                  <a:pt x="8969496" y="448302"/>
                  <a:pt x="8969496" y="448302"/>
                </a:cubicBezTo>
                <a:cubicBezTo>
                  <a:pt x="8991367" y="453576"/>
                  <a:pt x="9015906" y="458701"/>
                  <a:pt x="9040236" y="462867"/>
                </a:cubicBezTo>
                <a:lnTo>
                  <a:pt x="9087717" y="468878"/>
                </a:lnTo>
                <a:lnTo>
                  <a:pt x="9175962" y="469518"/>
                </a:lnTo>
                <a:cubicBezTo>
                  <a:pt x="9209380" y="469935"/>
                  <a:pt x="9243013" y="471314"/>
                  <a:pt x="9275561" y="475996"/>
                </a:cubicBezTo>
                <a:cubicBezTo>
                  <a:pt x="9283241" y="478165"/>
                  <a:pt x="9285580" y="480630"/>
                  <a:pt x="9293261" y="482797"/>
                </a:cubicBezTo>
                <a:cubicBezTo>
                  <a:pt x="9313961" y="486840"/>
                  <a:pt x="9359021" y="486938"/>
                  <a:pt x="9371381" y="494036"/>
                </a:cubicBezTo>
                <a:cubicBezTo>
                  <a:pt x="9372040" y="488811"/>
                  <a:pt x="9375040" y="486049"/>
                  <a:pt x="9385059" y="490682"/>
                </a:cubicBezTo>
                <a:cubicBezTo>
                  <a:pt x="9390400" y="490386"/>
                  <a:pt x="9418119" y="501823"/>
                  <a:pt x="9421121" y="499062"/>
                </a:cubicBezTo>
                <a:cubicBezTo>
                  <a:pt x="9415780" y="499359"/>
                  <a:pt x="9418781" y="496597"/>
                  <a:pt x="9416439" y="494132"/>
                </a:cubicBezTo>
                <a:lnTo>
                  <a:pt x="9444018" y="500446"/>
                </a:lnTo>
                <a:lnTo>
                  <a:pt x="9445884" y="513184"/>
                </a:lnTo>
                <a:lnTo>
                  <a:pt x="9430480" y="508923"/>
                </a:lnTo>
                <a:cubicBezTo>
                  <a:pt x="9410288" y="511338"/>
                  <a:pt x="9390010" y="509220"/>
                  <a:pt x="9368475" y="506521"/>
                </a:cubicBezTo>
                <a:lnTo>
                  <a:pt x="9309935" y="501574"/>
                </a:lnTo>
                <a:lnTo>
                  <a:pt x="9301958" y="497884"/>
                </a:lnTo>
                <a:cubicBezTo>
                  <a:pt x="9301958" y="497884"/>
                  <a:pt x="9301958" y="497884"/>
                  <a:pt x="9298960" y="500644"/>
                </a:cubicBezTo>
                <a:lnTo>
                  <a:pt x="9309935" y="501574"/>
                </a:lnTo>
                <a:lnTo>
                  <a:pt x="9311979" y="502519"/>
                </a:lnTo>
                <a:cubicBezTo>
                  <a:pt x="9311318" y="507743"/>
                  <a:pt x="9305977" y="508039"/>
                  <a:pt x="9303639" y="505573"/>
                </a:cubicBezTo>
                <a:cubicBezTo>
                  <a:pt x="9300638" y="508336"/>
                  <a:pt x="9300638" y="508336"/>
                  <a:pt x="9300638" y="508336"/>
                </a:cubicBezTo>
                <a:cubicBezTo>
                  <a:pt x="9322508" y="513609"/>
                  <a:pt x="9347045" y="518736"/>
                  <a:pt x="9371376" y="522903"/>
                </a:cubicBezTo>
                <a:lnTo>
                  <a:pt x="9380637" y="524074"/>
                </a:lnTo>
                <a:lnTo>
                  <a:pt x="9387589" y="523504"/>
                </a:lnTo>
                <a:cubicBezTo>
                  <a:pt x="9409744" y="520639"/>
                  <a:pt x="9432717" y="516072"/>
                  <a:pt x="9445843" y="513462"/>
                </a:cubicBezTo>
                <a:cubicBezTo>
                  <a:pt x="9450786" y="521969"/>
                  <a:pt x="9453135" y="532675"/>
                  <a:pt x="9456195" y="542679"/>
                </a:cubicBezTo>
                <a:lnTo>
                  <a:pt x="9465738" y="559004"/>
                </a:lnTo>
                <a:lnTo>
                  <a:pt x="9516206" y="547108"/>
                </a:lnTo>
                <a:cubicBezTo>
                  <a:pt x="9516432" y="541920"/>
                  <a:pt x="9508251" y="545595"/>
                  <a:pt x="9508476" y="540407"/>
                </a:cubicBezTo>
                <a:cubicBezTo>
                  <a:pt x="9533017" y="529387"/>
                  <a:pt x="9546574" y="524995"/>
                  <a:pt x="9565514" y="519881"/>
                </a:cubicBezTo>
                <a:cubicBezTo>
                  <a:pt x="9581653" y="517718"/>
                  <a:pt x="9600589" y="512605"/>
                  <a:pt x="9630283" y="506050"/>
                </a:cubicBezTo>
                <a:cubicBezTo>
                  <a:pt x="9635438" y="510516"/>
                  <a:pt x="9657179" y="502449"/>
                  <a:pt x="9675892" y="502522"/>
                </a:cubicBezTo>
                <a:cubicBezTo>
                  <a:pt x="9667935" y="501009"/>
                  <a:pt x="9665358" y="498775"/>
                  <a:pt x="9678918" y="494381"/>
                </a:cubicBezTo>
                <a:cubicBezTo>
                  <a:pt x="9713768" y="492293"/>
                  <a:pt x="9773383" y="473997"/>
                  <a:pt x="9797025" y="483724"/>
                </a:cubicBezTo>
                <a:cubicBezTo>
                  <a:pt x="9829747" y="469029"/>
                  <a:pt x="9869976" y="466220"/>
                  <a:pt x="9909980" y="468597"/>
                </a:cubicBezTo>
                <a:cubicBezTo>
                  <a:pt x="9912781" y="465645"/>
                  <a:pt x="9912781" y="465645"/>
                  <a:pt x="9912781" y="465645"/>
                </a:cubicBezTo>
                <a:cubicBezTo>
                  <a:pt x="9912781" y="465645"/>
                  <a:pt x="9915357" y="467879"/>
                  <a:pt x="9915357" y="467879"/>
                </a:cubicBezTo>
                <a:cubicBezTo>
                  <a:pt x="9918159" y="464924"/>
                  <a:pt x="9926115" y="466439"/>
                  <a:pt x="9926115" y="466439"/>
                </a:cubicBezTo>
                <a:cubicBezTo>
                  <a:pt x="9931494" y="465717"/>
                  <a:pt x="9928692" y="468670"/>
                  <a:pt x="9923314" y="469390"/>
                </a:cubicBezTo>
                <a:cubicBezTo>
                  <a:pt x="9920511" y="472344"/>
                  <a:pt x="9920511" y="472344"/>
                  <a:pt x="9917934" y="470111"/>
                </a:cubicBezTo>
                <a:cubicBezTo>
                  <a:pt x="9923202" y="471984"/>
                  <a:pt x="9931269" y="470904"/>
                  <a:pt x="9938314" y="470282"/>
                </a:cubicBezTo>
                <a:lnTo>
                  <a:pt x="9944540" y="471562"/>
                </a:lnTo>
                <a:lnTo>
                  <a:pt x="10005267" y="456007"/>
                </a:lnTo>
                <a:cubicBezTo>
                  <a:pt x="10039210" y="447487"/>
                  <a:pt x="10073633" y="439789"/>
                  <a:pt x="10107896" y="435399"/>
                </a:cubicBezTo>
                <a:cubicBezTo>
                  <a:pt x="10116278" y="435335"/>
                  <a:pt x="10119341" y="436966"/>
                  <a:pt x="10127724" y="436901"/>
                </a:cubicBezTo>
                <a:lnTo>
                  <a:pt x="10135086" y="435704"/>
                </a:lnTo>
                <a:lnTo>
                  <a:pt x="10131779" y="435417"/>
                </a:lnTo>
                <a:cubicBezTo>
                  <a:pt x="10175481" y="420352"/>
                  <a:pt x="10208073" y="411655"/>
                  <a:pt x="10240297" y="408161"/>
                </a:cubicBezTo>
                <a:lnTo>
                  <a:pt x="10245257" y="407076"/>
                </a:lnTo>
                <a:lnTo>
                  <a:pt x="10257102" y="393718"/>
                </a:lnTo>
                <a:cubicBezTo>
                  <a:pt x="10261801" y="387290"/>
                  <a:pt x="10266518" y="381609"/>
                  <a:pt x="10273082" y="380304"/>
                </a:cubicBezTo>
                <a:cubicBezTo>
                  <a:pt x="10302149" y="374524"/>
                  <a:pt x="10331417" y="370287"/>
                  <a:pt x="10360840" y="366020"/>
                </a:cubicBezTo>
                <a:lnTo>
                  <a:pt x="10383641" y="362300"/>
                </a:lnTo>
                <a:lnTo>
                  <a:pt x="10387515" y="361219"/>
                </a:lnTo>
                <a:cubicBezTo>
                  <a:pt x="10403629" y="359472"/>
                  <a:pt x="10422610" y="354833"/>
                  <a:pt x="10452334" y="349030"/>
                </a:cubicBezTo>
                <a:cubicBezTo>
                  <a:pt x="10457337" y="353651"/>
                  <a:pt x="10479187" y="346118"/>
                  <a:pt x="10497802" y="346682"/>
                </a:cubicBezTo>
                <a:cubicBezTo>
                  <a:pt x="10489930" y="344954"/>
                  <a:pt x="10487429" y="342642"/>
                  <a:pt x="10501039" y="338585"/>
                </a:cubicBezTo>
                <a:cubicBezTo>
                  <a:pt x="10535766" y="337403"/>
                  <a:pt x="10595581" y="320592"/>
                  <a:pt x="10618830" y="330982"/>
                </a:cubicBezTo>
                <a:cubicBezTo>
                  <a:pt x="10635310" y="324031"/>
                  <a:pt x="10653575" y="320113"/>
                  <a:pt x="10672685" y="318365"/>
                </a:cubicBezTo>
                <a:lnTo>
                  <a:pt x="10716380" y="318654"/>
                </a:lnTo>
                <a:lnTo>
                  <a:pt x="10723578" y="317475"/>
                </a:lnTo>
                <a:cubicBezTo>
                  <a:pt x="10767943" y="310202"/>
                  <a:pt x="10822778" y="298717"/>
                  <a:pt x="10867143" y="291446"/>
                </a:cubicBezTo>
                <a:cubicBezTo>
                  <a:pt x="10911510" y="284173"/>
                  <a:pt x="10947400" y="277667"/>
                  <a:pt x="10955127" y="285145"/>
                </a:cubicBezTo>
                <a:cubicBezTo>
                  <a:pt x="10957120" y="281695"/>
                  <a:pt x="10957120" y="281695"/>
                  <a:pt x="10957120" y="281695"/>
                </a:cubicBezTo>
                <a:cubicBezTo>
                  <a:pt x="10957120" y="281695"/>
                  <a:pt x="10957120" y="281695"/>
                  <a:pt x="10962354" y="279588"/>
                </a:cubicBezTo>
                <a:lnTo>
                  <a:pt x="10967549" y="281739"/>
                </a:lnTo>
                <a:lnTo>
                  <a:pt x="10999095" y="272460"/>
                </a:lnTo>
                <a:cubicBezTo>
                  <a:pt x="11014575" y="268637"/>
                  <a:pt x="11025693" y="267264"/>
                  <a:pt x="11030199" y="270290"/>
                </a:cubicBezTo>
                <a:cubicBezTo>
                  <a:pt x="11031688" y="266678"/>
                  <a:pt x="11031688" y="266678"/>
                  <a:pt x="11031688" y="266678"/>
                </a:cubicBezTo>
                <a:cubicBezTo>
                  <a:pt x="11031688" y="266678"/>
                  <a:pt x="11031688" y="266678"/>
                  <a:pt x="11036678" y="263881"/>
                </a:cubicBezTo>
                <a:cubicBezTo>
                  <a:pt x="11040179" y="264695"/>
                  <a:pt x="11043681" y="265507"/>
                  <a:pt x="11047180" y="266322"/>
                </a:cubicBezTo>
                <a:cubicBezTo>
                  <a:pt x="11047180" y="266322"/>
                  <a:pt x="11047180" y="266322"/>
                  <a:pt x="11042191" y="269120"/>
                </a:cubicBezTo>
                <a:cubicBezTo>
                  <a:pt x="11042191" y="269120"/>
                  <a:pt x="11042191" y="269120"/>
                  <a:pt x="11037200" y="271917"/>
                </a:cubicBezTo>
                <a:cubicBezTo>
                  <a:pt x="11054182" y="267950"/>
                  <a:pt x="11071164" y="263981"/>
                  <a:pt x="11088146" y="260012"/>
                </a:cubicBezTo>
                <a:cubicBezTo>
                  <a:pt x="11086656" y="263624"/>
                  <a:pt x="11105651" y="264081"/>
                  <a:pt x="11099171" y="270491"/>
                </a:cubicBezTo>
                <a:cubicBezTo>
                  <a:pt x="11189067" y="247853"/>
                  <a:pt x="11253049" y="250850"/>
                  <a:pt x="11313448" y="225314"/>
                </a:cubicBezTo>
                <a:cubicBezTo>
                  <a:pt x="11368416" y="222259"/>
                  <a:pt x="11398436" y="233194"/>
                  <a:pt x="11457870" y="219304"/>
                </a:cubicBezTo>
                <a:cubicBezTo>
                  <a:pt x="11459882" y="223730"/>
                  <a:pt x="11471874" y="222561"/>
                  <a:pt x="11475375" y="223373"/>
                </a:cubicBezTo>
                <a:cubicBezTo>
                  <a:pt x="11500847" y="217421"/>
                  <a:pt x="11531831" y="216707"/>
                  <a:pt x="11562816" y="215995"/>
                </a:cubicBezTo>
                <a:cubicBezTo>
                  <a:pt x="11583300" y="212840"/>
                  <a:pt x="11602293" y="213298"/>
                  <a:pt x="11619799" y="217366"/>
                </a:cubicBezTo>
                <a:cubicBezTo>
                  <a:pt x="11626799" y="218993"/>
                  <a:pt x="11630300" y="219808"/>
                  <a:pt x="11637302" y="221433"/>
                </a:cubicBezTo>
                <a:cubicBezTo>
                  <a:pt x="11635813" y="225046"/>
                  <a:pt x="11635813" y="225046"/>
                  <a:pt x="11635813" y="225046"/>
                </a:cubicBezTo>
                <a:cubicBezTo>
                  <a:pt x="11625833" y="230641"/>
                  <a:pt x="11610341" y="230997"/>
                  <a:pt x="11592838" y="226929"/>
                </a:cubicBezTo>
                <a:cubicBezTo>
                  <a:pt x="11573843" y="226471"/>
                  <a:pt x="11554850" y="226014"/>
                  <a:pt x="11541369" y="230797"/>
                </a:cubicBezTo>
                <a:cubicBezTo>
                  <a:pt x="11530868" y="228356"/>
                  <a:pt x="11523866" y="226729"/>
                  <a:pt x="11513361" y="224287"/>
                </a:cubicBezTo>
                <a:cubicBezTo>
                  <a:pt x="11477387" y="227799"/>
                  <a:pt x="11465396" y="228968"/>
                  <a:pt x="11432922" y="233296"/>
                </a:cubicBezTo>
                <a:cubicBezTo>
                  <a:pt x="11439400" y="226885"/>
                  <a:pt x="11417429" y="233650"/>
                  <a:pt x="11406927" y="231210"/>
                </a:cubicBezTo>
                <a:cubicBezTo>
                  <a:pt x="11398436" y="233194"/>
                  <a:pt x="11383467" y="241587"/>
                  <a:pt x="11400448" y="237619"/>
                </a:cubicBezTo>
                <a:cubicBezTo>
                  <a:pt x="11369987" y="246369"/>
                  <a:pt x="11330513" y="249068"/>
                  <a:pt x="11291036" y="251765"/>
                </a:cubicBezTo>
                <a:cubicBezTo>
                  <a:pt x="11250073" y="258074"/>
                  <a:pt x="11210597" y="260770"/>
                  <a:pt x="11168143" y="270691"/>
                </a:cubicBezTo>
                <a:cubicBezTo>
                  <a:pt x="11169633" y="267080"/>
                  <a:pt x="11161141" y="269063"/>
                  <a:pt x="11164119" y="261841"/>
                </a:cubicBezTo>
                <a:cubicBezTo>
                  <a:pt x="11113176" y="273747"/>
                  <a:pt x="11090680" y="272474"/>
                  <a:pt x="11064245" y="290075"/>
                </a:cubicBezTo>
                <a:lnTo>
                  <a:pt x="11044365" y="294063"/>
                </a:lnTo>
                <a:lnTo>
                  <a:pt x="11083952" y="291560"/>
                </a:lnTo>
                <a:lnTo>
                  <a:pt x="11108139" y="291351"/>
                </a:lnTo>
                <a:lnTo>
                  <a:pt x="11179646" y="275396"/>
                </a:lnTo>
                <a:cubicBezTo>
                  <a:pt x="11188060" y="275138"/>
                  <a:pt x="11191174" y="276691"/>
                  <a:pt x="11199590" y="276435"/>
                </a:cubicBezTo>
                <a:cubicBezTo>
                  <a:pt x="11221722" y="274115"/>
                  <a:pt x="11267244" y="261204"/>
                  <a:pt x="11281886" y="264051"/>
                </a:cubicBezTo>
                <a:cubicBezTo>
                  <a:pt x="11280960" y="259140"/>
                  <a:pt x="11283147" y="255780"/>
                  <a:pt x="11294676" y="257075"/>
                </a:cubicBezTo>
                <a:cubicBezTo>
                  <a:pt x="11299977" y="255268"/>
                  <a:pt x="11331451" y="257601"/>
                  <a:pt x="11333638" y="254244"/>
                </a:cubicBezTo>
                <a:cubicBezTo>
                  <a:pt x="11328336" y="256050"/>
                  <a:pt x="11330524" y="252691"/>
                  <a:pt x="11327410" y="251140"/>
                </a:cubicBezTo>
                <a:lnTo>
                  <a:pt x="11357177" y="248888"/>
                </a:lnTo>
                <a:lnTo>
                  <a:pt x="11362945" y="259856"/>
                </a:lnTo>
                <a:lnTo>
                  <a:pt x="11346093" y="260449"/>
                </a:lnTo>
                <a:cubicBezTo>
                  <a:pt x="11326444" y="268456"/>
                  <a:pt x="11305324" y="272393"/>
                  <a:pt x="11282761" y="276166"/>
                </a:cubicBezTo>
                <a:lnTo>
                  <a:pt x="11247485" y="283394"/>
                </a:lnTo>
                <a:lnTo>
                  <a:pt x="11256431" y="284911"/>
                </a:lnTo>
                <a:lnTo>
                  <a:pt x="11265323" y="283258"/>
                </a:lnTo>
                <a:lnTo>
                  <a:pt x="11269499" y="287127"/>
                </a:lnTo>
                <a:lnTo>
                  <a:pt x="11288451" y="290340"/>
                </a:lnTo>
                <a:lnTo>
                  <a:pt x="11290684" y="290126"/>
                </a:lnTo>
                <a:cubicBezTo>
                  <a:pt x="11316517" y="286871"/>
                  <a:pt x="11341846" y="282806"/>
                  <a:pt x="11363516" y="278030"/>
                </a:cubicBezTo>
                <a:lnTo>
                  <a:pt x="11372652" y="278307"/>
                </a:lnTo>
                <a:lnTo>
                  <a:pt x="11373477" y="279875"/>
                </a:lnTo>
                <a:lnTo>
                  <a:pt x="11395854" y="276286"/>
                </a:lnTo>
                <a:cubicBezTo>
                  <a:pt x="11402104" y="275044"/>
                  <a:pt x="11409470" y="291891"/>
                  <a:pt x="11415722" y="290648"/>
                </a:cubicBezTo>
                <a:cubicBezTo>
                  <a:pt x="11435100" y="286796"/>
                  <a:pt x="11454319" y="276982"/>
                  <a:pt x="11480572" y="271763"/>
                </a:cubicBezTo>
                <a:cubicBezTo>
                  <a:pt x="11480734" y="277723"/>
                  <a:pt x="11487323" y="289065"/>
                  <a:pt x="11494994" y="293866"/>
                </a:cubicBezTo>
                <a:lnTo>
                  <a:pt x="11553130" y="282308"/>
                </a:lnTo>
                <a:cubicBezTo>
                  <a:pt x="11572677" y="284749"/>
                  <a:pt x="11598522" y="287601"/>
                  <a:pt x="11638186" y="290370"/>
                </a:cubicBezTo>
                <a:cubicBezTo>
                  <a:pt x="11667939" y="292445"/>
                  <a:pt x="11735389" y="289837"/>
                  <a:pt x="11770033" y="293186"/>
                </a:cubicBezTo>
                <a:lnTo>
                  <a:pt x="11789298" y="298420"/>
                </a:lnTo>
                <a:lnTo>
                  <a:pt x="11815114" y="301699"/>
                </a:lnTo>
                <a:cubicBezTo>
                  <a:pt x="11818260" y="299098"/>
                  <a:pt x="11818260" y="299098"/>
                  <a:pt x="11818260" y="299098"/>
                </a:cubicBezTo>
                <a:cubicBezTo>
                  <a:pt x="11818260" y="299098"/>
                  <a:pt x="11820405" y="301736"/>
                  <a:pt x="11820405" y="301736"/>
                </a:cubicBezTo>
                <a:cubicBezTo>
                  <a:pt x="11823548" y="299135"/>
                  <a:pt x="11830982" y="301808"/>
                  <a:pt x="11830982" y="301808"/>
                </a:cubicBezTo>
                <a:cubicBezTo>
                  <a:pt x="11836273" y="301843"/>
                  <a:pt x="11833130" y="304443"/>
                  <a:pt x="11827840" y="304407"/>
                </a:cubicBezTo>
                <a:cubicBezTo>
                  <a:pt x="11824695" y="307008"/>
                  <a:pt x="11824695" y="307008"/>
                  <a:pt x="11822549" y="304372"/>
                </a:cubicBezTo>
                <a:cubicBezTo>
                  <a:pt x="11832131" y="309681"/>
                  <a:pt x="11854288" y="304587"/>
                  <a:pt x="11855435" y="312460"/>
                </a:cubicBezTo>
                <a:cubicBezTo>
                  <a:pt x="11809973" y="314772"/>
                  <a:pt x="11795398" y="335648"/>
                  <a:pt x="11746645" y="327452"/>
                </a:cubicBezTo>
                <a:cubicBezTo>
                  <a:pt x="11742353" y="322180"/>
                  <a:pt x="11756077" y="319652"/>
                  <a:pt x="11759221" y="317051"/>
                </a:cubicBezTo>
                <a:lnTo>
                  <a:pt x="11737889" y="315557"/>
                </a:lnTo>
                <a:lnTo>
                  <a:pt x="11686985" y="325947"/>
                </a:lnTo>
                <a:cubicBezTo>
                  <a:pt x="11638429" y="334435"/>
                  <a:pt x="11587390" y="341085"/>
                  <a:pt x="11567931" y="341958"/>
                </a:cubicBezTo>
                <a:cubicBezTo>
                  <a:pt x="11534926" y="329874"/>
                  <a:pt x="11476495" y="353809"/>
                  <a:pt x="11430692" y="356588"/>
                </a:cubicBezTo>
                <a:cubicBezTo>
                  <a:pt x="11397937" y="353779"/>
                  <a:pt x="11357138" y="355648"/>
                  <a:pt x="11316401" y="359834"/>
                </a:cubicBezTo>
                <a:lnTo>
                  <a:pt x="11232235" y="372508"/>
                </a:lnTo>
                <a:lnTo>
                  <a:pt x="11232117" y="373119"/>
                </a:lnTo>
                <a:cubicBezTo>
                  <a:pt x="11231991" y="373774"/>
                  <a:pt x="11231991" y="373774"/>
                  <a:pt x="11231991" y="373774"/>
                </a:cubicBezTo>
                <a:lnTo>
                  <a:pt x="11221567" y="374113"/>
                </a:lnTo>
                <a:lnTo>
                  <a:pt x="11202483" y="376987"/>
                </a:lnTo>
                <a:lnTo>
                  <a:pt x="11202857" y="380295"/>
                </a:lnTo>
                <a:lnTo>
                  <a:pt x="11212222" y="381882"/>
                </a:lnTo>
                <a:lnTo>
                  <a:pt x="11250407" y="375713"/>
                </a:lnTo>
                <a:cubicBezTo>
                  <a:pt x="11263884" y="375836"/>
                  <a:pt x="11261214" y="378898"/>
                  <a:pt x="11253159" y="382940"/>
                </a:cubicBezTo>
                <a:cubicBezTo>
                  <a:pt x="11271980" y="376940"/>
                  <a:pt x="11293555" y="378166"/>
                  <a:pt x="11298897" y="372042"/>
                </a:cubicBezTo>
                <a:cubicBezTo>
                  <a:pt x="11328527" y="369229"/>
                  <a:pt x="11347388" y="368373"/>
                  <a:pt x="11363539" y="365436"/>
                </a:cubicBezTo>
                <a:cubicBezTo>
                  <a:pt x="11382400" y="364580"/>
                  <a:pt x="11395879" y="364704"/>
                  <a:pt x="11420166" y="368014"/>
                </a:cubicBezTo>
                <a:cubicBezTo>
                  <a:pt x="11420206" y="373158"/>
                  <a:pt x="11412111" y="372056"/>
                  <a:pt x="11412151" y="377201"/>
                </a:cubicBezTo>
                <a:cubicBezTo>
                  <a:pt x="11449876" y="375490"/>
                  <a:pt x="11476793" y="370593"/>
                  <a:pt x="11509133" y="369861"/>
                </a:cubicBezTo>
                <a:cubicBezTo>
                  <a:pt x="11541434" y="363986"/>
                  <a:pt x="11573775" y="363253"/>
                  <a:pt x="11616924" y="365708"/>
                </a:cubicBezTo>
                <a:cubicBezTo>
                  <a:pt x="11592678" y="367543"/>
                  <a:pt x="11606198" y="372811"/>
                  <a:pt x="11614333" y="379060"/>
                </a:cubicBezTo>
                <a:cubicBezTo>
                  <a:pt x="11617046" y="381143"/>
                  <a:pt x="11622429" y="380162"/>
                  <a:pt x="11625141" y="382246"/>
                </a:cubicBezTo>
                <a:cubicBezTo>
                  <a:pt x="11625141" y="382246"/>
                  <a:pt x="11622469" y="385307"/>
                  <a:pt x="11617086" y="386287"/>
                </a:cubicBezTo>
                <a:cubicBezTo>
                  <a:pt x="11617086" y="386287"/>
                  <a:pt x="11617086" y="386287"/>
                  <a:pt x="11611703" y="387266"/>
                </a:cubicBezTo>
                <a:cubicBezTo>
                  <a:pt x="11622469" y="385307"/>
                  <a:pt x="11614455" y="394493"/>
                  <a:pt x="11598265" y="392286"/>
                </a:cubicBezTo>
                <a:cubicBezTo>
                  <a:pt x="11598265" y="392286"/>
                  <a:pt x="11598265" y="392286"/>
                  <a:pt x="11598224" y="387142"/>
                </a:cubicBezTo>
                <a:cubicBezTo>
                  <a:pt x="11595512" y="385059"/>
                  <a:pt x="11590130" y="386038"/>
                  <a:pt x="11590130" y="386038"/>
                </a:cubicBezTo>
                <a:cubicBezTo>
                  <a:pt x="11590089" y="380893"/>
                  <a:pt x="11592800" y="382977"/>
                  <a:pt x="11598183" y="381997"/>
                </a:cubicBezTo>
                <a:cubicBezTo>
                  <a:pt x="11598183" y="381997"/>
                  <a:pt x="11598183" y="381997"/>
                  <a:pt x="11603566" y="381018"/>
                </a:cubicBezTo>
                <a:cubicBezTo>
                  <a:pt x="11584664" y="376730"/>
                  <a:pt x="11546940" y="378440"/>
                  <a:pt x="11541598" y="384563"/>
                </a:cubicBezTo>
                <a:cubicBezTo>
                  <a:pt x="11503873" y="386274"/>
                  <a:pt x="11468779" y="379778"/>
                  <a:pt x="11447286" y="388841"/>
                </a:cubicBezTo>
                <a:cubicBezTo>
                  <a:pt x="11423040" y="390676"/>
                  <a:pt x="11433766" y="383572"/>
                  <a:pt x="11417575" y="381366"/>
                </a:cubicBezTo>
                <a:cubicBezTo>
                  <a:pt x="11393331" y="383200"/>
                  <a:pt x="11396084" y="390428"/>
                  <a:pt x="11379933" y="393367"/>
                </a:cubicBezTo>
                <a:cubicBezTo>
                  <a:pt x="11366434" y="390670"/>
                  <a:pt x="11354301" y="390301"/>
                  <a:pt x="11343524" y="390973"/>
                </a:cubicBezTo>
                <a:lnTo>
                  <a:pt x="11323504" y="393704"/>
                </a:lnTo>
                <a:lnTo>
                  <a:pt x="11327668" y="396335"/>
                </a:lnTo>
                <a:cubicBezTo>
                  <a:pt x="11331157" y="397247"/>
                  <a:pt x="11334897" y="397728"/>
                  <a:pt x="11336517" y="398399"/>
                </a:cubicBezTo>
                <a:cubicBezTo>
                  <a:pt x="11361940" y="396106"/>
                  <a:pt x="11391848" y="399948"/>
                  <a:pt x="11421756" y="403789"/>
                </a:cubicBezTo>
                <a:cubicBezTo>
                  <a:pt x="11441944" y="403603"/>
                  <a:pt x="11460140" y="406867"/>
                  <a:pt x="11476341" y="413581"/>
                </a:cubicBezTo>
                <a:cubicBezTo>
                  <a:pt x="11482819" y="416266"/>
                  <a:pt x="11486059" y="417610"/>
                  <a:pt x="11492539" y="420295"/>
                </a:cubicBezTo>
                <a:cubicBezTo>
                  <a:pt x="11490545" y="423746"/>
                  <a:pt x="11490545" y="423746"/>
                  <a:pt x="11490545" y="423746"/>
                </a:cubicBezTo>
                <a:cubicBezTo>
                  <a:pt x="11480076" y="427960"/>
                  <a:pt x="11465122" y="426039"/>
                  <a:pt x="11448923" y="419325"/>
                </a:cubicBezTo>
                <a:cubicBezTo>
                  <a:pt x="11430729" y="416061"/>
                  <a:pt x="11412534" y="412796"/>
                  <a:pt x="11398825" y="415668"/>
                </a:cubicBezTo>
                <a:cubicBezTo>
                  <a:pt x="11389105" y="411640"/>
                  <a:pt x="11382626" y="408955"/>
                  <a:pt x="11372906" y="404927"/>
                </a:cubicBezTo>
                <a:cubicBezTo>
                  <a:pt x="11337762" y="403191"/>
                  <a:pt x="11326049" y="402612"/>
                  <a:pt x="11294145" y="402221"/>
                </a:cubicBezTo>
                <a:lnTo>
                  <a:pt x="11290332" y="399960"/>
                </a:lnTo>
                <a:lnTo>
                  <a:pt x="11288340" y="400368"/>
                </a:lnTo>
                <a:cubicBezTo>
                  <a:pt x="11278246" y="402204"/>
                  <a:pt x="11266801" y="403642"/>
                  <a:pt x="11253321" y="403519"/>
                </a:cubicBezTo>
                <a:lnTo>
                  <a:pt x="11251216" y="402247"/>
                </a:lnTo>
                <a:lnTo>
                  <a:pt x="11211428" y="403754"/>
                </a:lnTo>
                <a:lnTo>
                  <a:pt x="11197045" y="402819"/>
                </a:lnTo>
                <a:lnTo>
                  <a:pt x="11196899" y="403068"/>
                </a:lnTo>
                <a:cubicBezTo>
                  <a:pt x="11209740" y="413166"/>
                  <a:pt x="11229904" y="415150"/>
                  <a:pt x="11236493" y="426492"/>
                </a:cubicBezTo>
                <a:lnTo>
                  <a:pt x="11230242" y="427735"/>
                </a:lnTo>
                <a:lnTo>
                  <a:pt x="11230412" y="434027"/>
                </a:lnTo>
                <a:cubicBezTo>
                  <a:pt x="11203988" y="432954"/>
                  <a:pt x="11197575" y="428238"/>
                  <a:pt x="11165071" y="434699"/>
                </a:cubicBezTo>
                <a:lnTo>
                  <a:pt x="11165739" y="459535"/>
                </a:lnTo>
                <a:cubicBezTo>
                  <a:pt x="11178241" y="457049"/>
                  <a:pt x="11191527" y="460400"/>
                  <a:pt x="11204655" y="457790"/>
                </a:cubicBezTo>
                <a:lnTo>
                  <a:pt x="11205331" y="482960"/>
                </a:lnTo>
                <a:lnTo>
                  <a:pt x="11192205" y="485570"/>
                </a:lnTo>
                <a:cubicBezTo>
                  <a:pt x="11185785" y="480521"/>
                  <a:pt x="11172318" y="470546"/>
                  <a:pt x="11159361" y="479449"/>
                </a:cubicBezTo>
                <a:lnTo>
                  <a:pt x="11159699" y="492031"/>
                </a:lnTo>
                <a:cubicBezTo>
                  <a:pt x="11133774" y="509504"/>
                  <a:pt x="11101767" y="534512"/>
                  <a:pt x="11075849" y="552315"/>
                </a:cubicBezTo>
                <a:cubicBezTo>
                  <a:pt x="11037429" y="572605"/>
                  <a:pt x="11016920" y="557704"/>
                  <a:pt x="10978670" y="584287"/>
                </a:cubicBezTo>
                <a:lnTo>
                  <a:pt x="10978829" y="590248"/>
                </a:lnTo>
                <a:cubicBezTo>
                  <a:pt x="11011337" y="583786"/>
                  <a:pt x="11057138" y="581005"/>
                  <a:pt x="11089475" y="568250"/>
                </a:cubicBezTo>
                <a:lnTo>
                  <a:pt x="11089645" y="574543"/>
                </a:lnTo>
                <a:cubicBezTo>
                  <a:pt x="11082937" y="582202"/>
                  <a:pt x="11076856" y="589737"/>
                  <a:pt x="11070765" y="596942"/>
                </a:cubicBezTo>
                <a:cubicBezTo>
                  <a:pt x="11050761" y="600917"/>
                  <a:pt x="11050601" y="594956"/>
                  <a:pt x="11038098" y="597442"/>
                </a:cubicBezTo>
                <a:cubicBezTo>
                  <a:pt x="11031384" y="604771"/>
                  <a:pt x="11025300" y="612304"/>
                  <a:pt x="11018423" y="613672"/>
                </a:cubicBezTo>
                <a:lnTo>
                  <a:pt x="11018584" y="619633"/>
                </a:lnTo>
                <a:cubicBezTo>
                  <a:pt x="11045017" y="621037"/>
                  <a:pt x="11045017" y="621037"/>
                  <a:pt x="11051768" y="638340"/>
                </a:cubicBezTo>
                <a:lnTo>
                  <a:pt x="11032389" y="642192"/>
                </a:lnTo>
                <a:lnTo>
                  <a:pt x="11032017" y="642082"/>
                </a:lnTo>
                <a:lnTo>
                  <a:pt x="11033352" y="644796"/>
                </a:lnTo>
                <a:lnTo>
                  <a:pt x="11017240" y="644995"/>
                </a:lnTo>
                <a:lnTo>
                  <a:pt x="11013349" y="658628"/>
                </a:lnTo>
                <a:lnTo>
                  <a:pt x="11023000" y="664562"/>
                </a:lnTo>
                <a:lnTo>
                  <a:pt x="11033475" y="663056"/>
                </a:lnTo>
                <a:lnTo>
                  <a:pt x="11042566" y="663545"/>
                </a:lnTo>
                <a:lnTo>
                  <a:pt x="11046060" y="670661"/>
                </a:lnTo>
                <a:lnTo>
                  <a:pt x="11046353" y="670710"/>
                </a:lnTo>
                <a:cubicBezTo>
                  <a:pt x="11046353" y="670710"/>
                  <a:pt x="11051937" y="644630"/>
                  <a:pt x="11052265" y="656884"/>
                </a:cubicBezTo>
                <a:lnTo>
                  <a:pt x="11052605" y="669470"/>
                </a:lnTo>
                <a:lnTo>
                  <a:pt x="11059481" y="668102"/>
                </a:lnTo>
                <a:lnTo>
                  <a:pt x="11059650" y="674393"/>
                </a:lnTo>
                <a:lnTo>
                  <a:pt x="11049708" y="678082"/>
                </a:lnTo>
                <a:lnTo>
                  <a:pt x="11050107" y="678894"/>
                </a:lnTo>
                <a:lnTo>
                  <a:pt x="11046842" y="679146"/>
                </a:lnTo>
                <a:lnTo>
                  <a:pt x="11036937" y="682821"/>
                </a:lnTo>
                <a:cubicBezTo>
                  <a:pt x="11030437" y="686444"/>
                  <a:pt x="11023955" y="690812"/>
                  <a:pt x="11014346" y="695720"/>
                </a:cubicBezTo>
                <a:lnTo>
                  <a:pt x="11014523" y="702342"/>
                </a:lnTo>
                <a:cubicBezTo>
                  <a:pt x="11047030" y="695880"/>
                  <a:pt x="11053769" y="712852"/>
                  <a:pt x="11086446" y="712681"/>
                </a:cubicBezTo>
                <a:cubicBezTo>
                  <a:pt x="11092663" y="686807"/>
                  <a:pt x="11086117" y="700428"/>
                  <a:pt x="11099074" y="691527"/>
                </a:cubicBezTo>
                <a:cubicBezTo>
                  <a:pt x="11112372" y="695208"/>
                  <a:pt x="11131581" y="685063"/>
                  <a:pt x="11145206" y="701000"/>
                </a:cubicBezTo>
                <a:cubicBezTo>
                  <a:pt x="11132249" y="709902"/>
                  <a:pt x="11132249" y="709902"/>
                  <a:pt x="11126166" y="717435"/>
                </a:cubicBezTo>
                <a:lnTo>
                  <a:pt x="11151796" y="712341"/>
                </a:lnTo>
                <a:cubicBezTo>
                  <a:pt x="11165042" y="690729"/>
                  <a:pt x="11191295" y="685512"/>
                  <a:pt x="11230053" y="677806"/>
                </a:cubicBezTo>
                <a:lnTo>
                  <a:pt x="11230561" y="696682"/>
                </a:lnTo>
                <a:cubicBezTo>
                  <a:pt x="11205262" y="714031"/>
                  <a:pt x="11198563" y="722020"/>
                  <a:pt x="11199392" y="752820"/>
                </a:cubicBezTo>
                <a:cubicBezTo>
                  <a:pt x="11212687" y="756501"/>
                  <a:pt x="11206436" y="757744"/>
                  <a:pt x="11212857" y="762793"/>
                </a:cubicBezTo>
                <a:lnTo>
                  <a:pt x="11199729" y="765403"/>
                </a:lnTo>
                <a:cubicBezTo>
                  <a:pt x="11180688" y="781841"/>
                  <a:pt x="11153470" y="774599"/>
                  <a:pt x="11141306" y="789670"/>
                </a:cubicBezTo>
                <a:cubicBezTo>
                  <a:pt x="11134591" y="796997"/>
                  <a:pt x="11128508" y="804533"/>
                  <a:pt x="11121792" y="811860"/>
                </a:cubicBezTo>
                <a:cubicBezTo>
                  <a:pt x="11128847" y="817117"/>
                  <a:pt x="11129007" y="823077"/>
                  <a:pt x="11135428" y="828127"/>
                </a:cubicBezTo>
                <a:cubicBezTo>
                  <a:pt x="11102922" y="834589"/>
                  <a:pt x="11109628" y="826931"/>
                  <a:pt x="11089963" y="843491"/>
                </a:cubicBezTo>
                <a:lnTo>
                  <a:pt x="11089288" y="818321"/>
                </a:lnTo>
                <a:lnTo>
                  <a:pt x="11011773" y="833731"/>
                </a:lnTo>
                <a:cubicBezTo>
                  <a:pt x="10999489" y="867803"/>
                  <a:pt x="10974233" y="910112"/>
                  <a:pt x="10935645" y="924110"/>
                </a:cubicBezTo>
                <a:cubicBezTo>
                  <a:pt x="10925703" y="916598"/>
                  <a:pt x="10902804" y="918069"/>
                  <a:pt x="10878305" y="921400"/>
                </a:cubicBezTo>
                <a:lnTo>
                  <a:pt x="10861558" y="923511"/>
                </a:lnTo>
                <a:lnTo>
                  <a:pt x="10917229" y="938326"/>
                </a:lnTo>
                <a:cubicBezTo>
                  <a:pt x="10937349" y="943992"/>
                  <a:pt x="10958321" y="948413"/>
                  <a:pt x="10987647" y="948235"/>
                </a:cubicBezTo>
                <a:cubicBezTo>
                  <a:pt x="10988435" y="953191"/>
                  <a:pt x="10999869" y="954776"/>
                  <a:pt x="11002926" y="956411"/>
                </a:cubicBezTo>
                <a:cubicBezTo>
                  <a:pt x="11028062" y="956259"/>
                  <a:pt x="11057043" y="962697"/>
                  <a:pt x="11086023" y="969138"/>
                </a:cubicBezTo>
                <a:cubicBezTo>
                  <a:pt x="11105836" y="970668"/>
                  <a:pt x="11123382" y="975523"/>
                  <a:pt x="11138663" y="983701"/>
                </a:cubicBezTo>
                <a:cubicBezTo>
                  <a:pt x="11144774" y="986970"/>
                  <a:pt x="11147830" y="988605"/>
                  <a:pt x="11153942" y="991875"/>
                </a:cubicBezTo>
                <a:cubicBezTo>
                  <a:pt x="11151676" y="995197"/>
                  <a:pt x="11151676" y="995197"/>
                  <a:pt x="11151676" y="995197"/>
                </a:cubicBezTo>
                <a:cubicBezTo>
                  <a:pt x="11141032" y="998570"/>
                  <a:pt x="11126541" y="995349"/>
                  <a:pt x="11111261" y="987173"/>
                </a:cubicBezTo>
                <a:cubicBezTo>
                  <a:pt x="11093716" y="982319"/>
                  <a:pt x="11076167" y="977463"/>
                  <a:pt x="11062467" y="979201"/>
                </a:cubicBezTo>
                <a:cubicBezTo>
                  <a:pt x="11053300" y="974295"/>
                  <a:pt x="11047187" y="971025"/>
                  <a:pt x="11038019" y="966119"/>
                </a:cubicBezTo>
                <a:cubicBezTo>
                  <a:pt x="11003715" y="961367"/>
                  <a:pt x="10992282" y="959781"/>
                  <a:pt x="10961034" y="956663"/>
                </a:cubicBezTo>
                <a:cubicBezTo>
                  <a:pt x="10968623" y="951656"/>
                  <a:pt x="10946544" y="953444"/>
                  <a:pt x="10937378" y="948540"/>
                </a:cubicBezTo>
                <a:cubicBezTo>
                  <a:pt x="10928997" y="948590"/>
                  <a:pt x="10913031" y="953648"/>
                  <a:pt x="10929786" y="953546"/>
                </a:cubicBezTo>
                <a:cubicBezTo>
                  <a:pt x="10899330" y="955385"/>
                  <a:pt x="10861969" y="948997"/>
                  <a:pt x="10824610" y="942607"/>
                </a:cubicBezTo>
                <a:cubicBezTo>
                  <a:pt x="10804798" y="941074"/>
                  <a:pt x="10785552" y="938710"/>
                  <a:pt x="10766022" y="936761"/>
                </a:cubicBezTo>
                <a:lnTo>
                  <a:pt x="10765005" y="936706"/>
                </a:lnTo>
                <a:lnTo>
                  <a:pt x="10765731" y="938912"/>
                </a:lnTo>
                <a:lnTo>
                  <a:pt x="10752605" y="941521"/>
                </a:lnTo>
                <a:cubicBezTo>
                  <a:pt x="10725690" y="922235"/>
                  <a:pt x="10563160" y="954545"/>
                  <a:pt x="10537860" y="971893"/>
                </a:cubicBezTo>
                <a:cubicBezTo>
                  <a:pt x="10518651" y="982039"/>
                  <a:pt x="10499940" y="1010728"/>
                  <a:pt x="10480095" y="1020667"/>
                </a:cubicBezTo>
                <a:cubicBezTo>
                  <a:pt x="10460269" y="1031266"/>
                  <a:pt x="10446965" y="1027252"/>
                  <a:pt x="10434640" y="1036360"/>
                </a:cubicBezTo>
                <a:cubicBezTo>
                  <a:pt x="10454188" y="1038800"/>
                  <a:pt x="10454349" y="1044761"/>
                  <a:pt x="10480603" y="1039542"/>
                </a:cubicBezTo>
                <a:cubicBezTo>
                  <a:pt x="10500278" y="1023314"/>
                  <a:pt x="10655264" y="967531"/>
                  <a:pt x="10668393" y="964920"/>
                </a:cubicBezTo>
                <a:cubicBezTo>
                  <a:pt x="10688100" y="973323"/>
                  <a:pt x="10681680" y="968272"/>
                  <a:pt x="10688261" y="979282"/>
                </a:cubicBezTo>
                <a:cubicBezTo>
                  <a:pt x="10675480" y="994808"/>
                  <a:pt x="10675480" y="994808"/>
                  <a:pt x="10675641" y="1000767"/>
                </a:cubicBezTo>
                <a:cubicBezTo>
                  <a:pt x="10683023" y="1018279"/>
                  <a:pt x="10683023" y="1018279"/>
                  <a:pt x="10695856" y="1028046"/>
                </a:cubicBezTo>
                <a:cubicBezTo>
                  <a:pt x="10708984" y="1025435"/>
                  <a:pt x="10721942" y="1016533"/>
                  <a:pt x="10741320" y="1012680"/>
                </a:cubicBezTo>
                <a:cubicBezTo>
                  <a:pt x="10746986" y="1030532"/>
                  <a:pt x="10826416" y="1030911"/>
                  <a:pt x="10869032" y="1042539"/>
                </a:cubicBezTo>
                <a:lnTo>
                  <a:pt x="10888457" y="1054708"/>
                </a:lnTo>
                <a:lnTo>
                  <a:pt x="10891591" y="1054608"/>
                </a:lnTo>
                <a:cubicBezTo>
                  <a:pt x="10915388" y="1066296"/>
                  <a:pt x="10962572" y="1068514"/>
                  <a:pt x="11000078" y="1078207"/>
                </a:cubicBezTo>
                <a:cubicBezTo>
                  <a:pt x="10970839" y="1072868"/>
                  <a:pt x="10938577" y="1072013"/>
                  <a:pt x="10905912" y="1071467"/>
                </a:cubicBezTo>
                <a:lnTo>
                  <a:pt x="10851696" y="1068733"/>
                </a:lnTo>
                <a:lnTo>
                  <a:pt x="10848685" y="1069431"/>
                </a:lnTo>
                <a:lnTo>
                  <a:pt x="10838107" y="1078789"/>
                </a:lnTo>
                <a:cubicBezTo>
                  <a:pt x="10836382" y="1081450"/>
                  <a:pt x="10838847" y="1082671"/>
                  <a:pt x="10851027" y="1080972"/>
                </a:cubicBezTo>
                <a:cubicBezTo>
                  <a:pt x="10828938" y="1086900"/>
                  <a:pt x="10809709" y="1091433"/>
                  <a:pt x="10792009" y="1094614"/>
                </a:cubicBezTo>
                <a:lnTo>
                  <a:pt x="10788801" y="1094970"/>
                </a:lnTo>
                <a:lnTo>
                  <a:pt x="10788351" y="1095212"/>
                </a:lnTo>
                <a:lnTo>
                  <a:pt x="10783598" y="1096989"/>
                </a:lnTo>
                <a:lnTo>
                  <a:pt x="10783442" y="1096930"/>
                </a:lnTo>
                <a:cubicBezTo>
                  <a:pt x="10783030" y="1096877"/>
                  <a:pt x="10782482" y="1096983"/>
                  <a:pt x="10781944" y="1097608"/>
                </a:cubicBezTo>
                <a:lnTo>
                  <a:pt x="10783598" y="1096989"/>
                </a:lnTo>
                <a:lnTo>
                  <a:pt x="10784133" y="1097192"/>
                </a:lnTo>
                <a:cubicBezTo>
                  <a:pt x="10784671" y="1096566"/>
                  <a:pt x="10785219" y="1096463"/>
                  <a:pt x="10785496" y="1096671"/>
                </a:cubicBezTo>
                <a:lnTo>
                  <a:pt x="10785388" y="1097259"/>
                </a:lnTo>
                <a:lnTo>
                  <a:pt x="10721931" y="1115036"/>
                </a:lnTo>
                <a:lnTo>
                  <a:pt x="10720742" y="1113416"/>
                </a:lnTo>
                <a:cubicBezTo>
                  <a:pt x="10702160" y="1117994"/>
                  <a:pt x="10691217" y="1120071"/>
                  <a:pt x="10672634" y="1124647"/>
                </a:cubicBezTo>
                <a:cubicBezTo>
                  <a:pt x="10667145" y="1124642"/>
                  <a:pt x="10663844" y="1124221"/>
                  <a:pt x="10659466" y="1125053"/>
                </a:cubicBezTo>
                <a:cubicBezTo>
                  <a:pt x="10638695" y="1130042"/>
                  <a:pt x="10616810" y="1134199"/>
                  <a:pt x="10594891" y="1136265"/>
                </a:cubicBezTo>
                <a:cubicBezTo>
                  <a:pt x="10584485" y="1137718"/>
                  <a:pt x="10574351" y="1138857"/>
                  <a:pt x="10564220" y="1140257"/>
                </a:cubicBezTo>
                <a:lnTo>
                  <a:pt x="10535826" y="1145405"/>
                </a:lnTo>
                <a:lnTo>
                  <a:pt x="10535765" y="1145397"/>
                </a:lnTo>
                <a:cubicBezTo>
                  <a:pt x="10535765" y="1145397"/>
                  <a:pt x="10535765" y="1145397"/>
                  <a:pt x="10533577" y="1145813"/>
                </a:cubicBezTo>
                <a:lnTo>
                  <a:pt x="10535826" y="1145405"/>
                </a:lnTo>
                <a:lnTo>
                  <a:pt x="10539067" y="1145818"/>
                </a:lnTo>
                <a:cubicBezTo>
                  <a:pt x="10537989" y="1147069"/>
                  <a:pt x="10536914" y="1148321"/>
                  <a:pt x="10533613" y="1147900"/>
                </a:cubicBezTo>
                <a:cubicBezTo>
                  <a:pt x="10533613" y="1147900"/>
                  <a:pt x="10531425" y="1148316"/>
                  <a:pt x="10531425" y="1148316"/>
                </a:cubicBezTo>
                <a:cubicBezTo>
                  <a:pt x="10530349" y="1149567"/>
                  <a:pt x="10531461" y="1150405"/>
                  <a:pt x="10532538" y="1149151"/>
                </a:cubicBezTo>
                <a:cubicBezTo>
                  <a:pt x="10547894" y="1148330"/>
                  <a:pt x="10570854" y="1142925"/>
                  <a:pt x="10589511" y="1142523"/>
                </a:cubicBezTo>
                <a:cubicBezTo>
                  <a:pt x="10590660" y="1145449"/>
                  <a:pt x="10592848" y="1145032"/>
                  <a:pt x="10587396" y="1147115"/>
                </a:cubicBezTo>
                <a:cubicBezTo>
                  <a:pt x="10585170" y="1145442"/>
                  <a:pt x="10578605" y="1146690"/>
                  <a:pt x="10572039" y="1147936"/>
                </a:cubicBezTo>
                <a:cubicBezTo>
                  <a:pt x="10572113" y="1152111"/>
                  <a:pt x="10557796" y="1149592"/>
                  <a:pt x="10547930" y="1150418"/>
                </a:cubicBezTo>
                <a:cubicBezTo>
                  <a:pt x="10534782" y="1151867"/>
                  <a:pt x="10521095" y="1153942"/>
                  <a:pt x="10507264" y="1155653"/>
                </a:cubicBezTo>
                <a:lnTo>
                  <a:pt x="10492613" y="1156724"/>
                </a:lnTo>
                <a:lnTo>
                  <a:pt x="10476201" y="1179708"/>
                </a:lnTo>
                <a:cubicBezTo>
                  <a:pt x="10464888" y="1191321"/>
                  <a:pt x="10451969" y="1201712"/>
                  <a:pt x="10439324" y="1210552"/>
                </a:cubicBezTo>
                <a:lnTo>
                  <a:pt x="10439823" y="1229099"/>
                </a:lnTo>
                <a:cubicBezTo>
                  <a:pt x="10426696" y="1231708"/>
                  <a:pt x="10413737" y="1240609"/>
                  <a:pt x="10400610" y="1243220"/>
                </a:cubicBezTo>
                <a:cubicBezTo>
                  <a:pt x="10393850" y="1225585"/>
                  <a:pt x="10393521" y="1213332"/>
                  <a:pt x="10380056" y="1203358"/>
                </a:cubicBezTo>
                <a:cubicBezTo>
                  <a:pt x="10307457" y="1167851"/>
                  <a:pt x="10184689" y="1229879"/>
                  <a:pt x="10106086" y="1251497"/>
                </a:cubicBezTo>
                <a:cubicBezTo>
                  <a:pt x="10112462" y="1231585"/>
                  <a:pt x="10112462" y="1231585"/>
                  <a:pt x="10119009" y="1217966"/>
                </a:cubicBezTo>
                <a:lnTo>
                  <a:pt x="10099005" y="1221943"/>
                </a:lnTo>
                <a:cubicBezTo>
                  <a:pt x="10092915" y="1229147"/>
                  <a:pt x="10079957" y="1238048"/>
                  <a:pt x="10066829" y="1240658"/>
                </a:cubicBezTo>
                <a:lnTo>
                  <a:pt x="10066659" y="1234365"/>
                </a:lnTo>
                <a:cubicBezTo>
                  <a:pt x="10072910" y="1233123"/>
                  <a:pt x="10072910" y="1233123"/>
                  <a:pt x="10079627" y="1225795"/>
                </a:cubicBezTo>
                <a:lnTo>
                  <a:pt x="10040245" y="1233624"/>
                </a:lnTo>
                <a:cubicBezTo>
                  <a:pt x="10027573" y="1229818"/>
                  <a:pt x="10007569" y="1233795"/>
                  <a:pt x="9975857" y="1246425"/>
                </a:cubicBezTo>
                <a:lnTo>
                  <a:pt x="9975180" y="1221256"/>
                </a:lnTo>
                <a:lnTo>
                  <a:pt x="9962053" y="1223865"/>
                </a:lnTo>
                <a:cubicBezTo>
                  <a:pt x="9955516" y="1237818"/>
                  <a:pt x="9929886" y="1242911"/>
                  <a:pt x="9917097" y="1258107"/>
                </a:cubicBezTo>
                <a:lnTo>
                  <a:pt x="9917765" y="1282943"/>
                </a:lnTo>
                <a:lnTo>
                  <a:pt x="9879008" y="1290647"/>
                </a:lnTo>
                <a:cubicBezTo>
                  <a:pt x="9871963" y="1285723"/>
                  <a:pt x="9865542" y="1280673"/>
                  <a:pt x="9858496" y="1275749"/>
                </a:cubicBezTo>
                <a:cubicBezTo>
                  <a:pt x="9864875" y="1255835"/>
                  <a:pt x="9864705" y="1249544"/>
                  <a:pt x="9857328" y="1232366"/>
                </a:cubicBezTo>
                <a:lnTo>
                  <a:pt x="9786067" y="1246534"/>
                </a:lnTo>
                <a:cubicBezTo>
                  <a:pt x="9780146" y="1260028"/>
                  <a:pt x="9780146" y="1260028"/>
                  <a:pt x="9780653" y="1278905"/>
                </a:cubicBezTo>
                <a:lnTo>
                  <a:pt x="9780821" y="1285197"/>
                </a:lnTo>
                <a:cubicBezTo>
                  <a:pt x="9766732" y="1275347"/>
                  <a:pt x="9740477" y="1280567"/>
                  <a:pt x="9715016" y="1291953"/>
                </a:cubicBezTo>
                <a:cubicBezTo>
                  <a:pt x="9708469" y="1305574"/>
                  <a:pt x="9721936" y="1315548"/>
                  <a:pt x="9702726" y="1325693"/>
                </a:cubicBezTo>
                <a:cubicBezTo>
                  <a:pt x="9676800" y="1343166"/>
                  <a:pt x="9670051" y="1325864"/>
                  <a:pt x="9637374" y="1326034"/>
                </a:cubicBezTo>
                <a:lnTo>
                  <a:pt x="9637874" y="1344577"/>
                </a:lnTo>
                <a:cubicBezTo>
                  <a:pt x="9611619" y="1349798"/>
                  <a:pt x="9553153" y="1349104"/>
                  <a:pt x="9526564" y="1341737"/>
                </a:cubicBezTo>
                <a:lnTo>
                  <a:pt x="9527230" y="1366574"/>
                </a:lnTo>
                <a:lnTo>
                  <a:pt x="9501602" y="1371669"/>
                </a:lnTo>
                <a:lnTo>
                  <a:pt x="9500935" y="1346831"/>
                </a:lnTo>
                <a:lnTo>
                  <a:pt x="9487807" y="1349441"/>
                </a:lnTo>
                <a:lnTo>
                  <a:pt x="9487975" y="1355735"/>
                </a:lnTo>
                <a:cubicBezTo>
                  <a:pt x="9481438" y="1369686"/>
                  <a:pt x="9488643" y="1380571"/>
                  <a:pt x="9482275" y="1400816"/>
                </a:cubicBezTo>
                <a:lnTo>
                  <a:pt x="9476023" y="1402058"/>
                </a:lnTo>
                <a:cubicBezTo>
                  <a:pt x="9475513" y="1383181"/>
                  <a:pt x="9481936" y="1388232"/>
                  <a:pt x="9469097" y="1378132"/>
                </a:cubicBezTo>
                <a:cubicBezTo>
                  <a:pt x="9456307" y="1393327"/>
                  <a:pt x="9443853" y="1421104"/>
                  <a:pt x="9417262" y="1413740"/>
                </a:cubicBezTo>
                <a:lnTo>
                  <a:pt x="9416923" y="1401156"/>
                </a:lnTo>
                <a:cubicBezTo>
                  <a:pt x="9396748" y="1398840"/>
                  <a:pt x="9384756" y="1420203"/>
                  <a:pt x="9371628" y="1422812"/>
                </a:cubicBezTo>
                <a:lnTo>
                  <a:pt x="9371788" y="1428772"/>
                </a:lnTo>
                <a:cubicBezTo>
                  <a:pt x="9378219" y="1434154"/>
                  <a:pt x="9378219" y="1434154"/>
                  <a:pt x="9385253" y="1438747"/>
                </a:cubicBezTo>
                <a:lnTo>
                  <a:pt x="9365248" y="1442724"/>
                </a:lnTo>
                <a:cubicBezTo>
                  <a:pt x="9358839" y="1438004"/>
                  <a:pt x="9352586" y="1439249"/>
                  <a:pt x="9339285" y="1435235"/>
                </a:cubicBezTo>
                <a:lnTo>
                  <a:pt x="9339620" y="1447819"/>
                </a:lnTo>
                <a:cubicBezTo>
                  <a:pt x="9352916" y="1451501"/>
                  <a:pt x="9346041" y="1452868"/>
                  <a:pt x="9353248" y="1463754"/>
                </a:cubicBezTo>
                <a:cubicBezTo>
                  <a:pt x="9333411" y="1474023"/>
                  <a:pt x="9307951" y="1485411"/>
                  <a:pt x="9288735" y="1495224"/>
                </a:cubicBezTo>
                <a:lnTo>
                  <a:pt x="9288902" y="1501516"/>
                </a:lnTo>
                <a:cubicBezTo>
                  <a:pt x="9321409" y="1495053"/>
                  <a:pt x="9360166" y="1487350"/>
                  <a:pt x="9399100" y="1486267"/>
                </a:cubicBezTo>
                <a:cubicBezTo>
                  <a:pt x="9398753" y="1473353"/>
                  <a:pt x="9392173" y="1462342"/>
                  <a:pt x="9391834" y="1449758"/>
                </a:cubicBezTo>
                <a:lnTo>
                  <a:pt x="9398086" y="1448514"/>
                </a:lnTo>
                <a:cubicBezTo>
                  <a:pt x="9425356" y="1481047"/>
                  <a:pt x="9464897" y="1479179"/>
                  <a:pt x="9523496" y="1461537"/>
                </a:cubicBezTo>
                <a:lnTo>
                  <a:pt x="9523319" y="1454913"/>
                </a:lnTo>
                <a:lnTo>
                  <a:pt x="9516445" y="1456282"/>
                </a:lnTo>
                <a:cubicBezTo>
                  <a:pt x="9503775" y="1452473"/>
                  <a:pt x="9529400" y="1447378"/>
                  <a:pt x="9529400" y="1447378"/>
                </a:cubicBezTo>
                <a:cubicBezTo>
                  <a:pt x="9542699" y="1451062"/>
                  <a:pt x="9555825" y="1448451"/>
                  <a:pt x="9562585" y="1466086"/>
                </a:cubicBezTo>
                <a:lnTo>
                  <a:pt x="9564115" y="1468367"/>
                </a:lnTo>
                <a:lnTo>
                  <a:pt x="9569761" y="1466739"/>
                </a:lnTo>
                <a:cubicBezTo>
                  <a:pt x="9589873" y="1459506"/>
                  <a:pt x="9609269" y="1455973"/>
                  <a:pt x="9627949" y="1456143"/>
                </a:cubicBezTo>
                <a:cubicBezTo>
                  <a:pt x="9635421" y="1456213"/>
                  <a:pt x="9639157" y="1456244"/>
                  <a:pt x="9646629" y="1456312"/>
                </a:cubicBezTo>
                <a:cubicBezTo>
                  <a:pt x="9645913" y="1460015"/>
                  <a:pt x="9645913" y="1460015"/>
                  <a:pt x="9645913" y="1460015"/>
                </a:cubicBezTo>
                <a:cubicBezTo>
                  <a:pt x="9637009" y="1467351"/>
                  <a:pt x="9621347" y="1470917"/>
                  <a:pt x="9602669" y="1470747"/>
                </a:cubicBezTo>
                <a:cubicBezTo>
                  <a:pt x="9583272" y="1474278"/>
                  <a:pt x="9563876" y="1477810"/>
                  <a:pt x="9551234" y="1485112"/>
                </a:cubicBezTo>
                <a:lnTo>
                  <a:pt x="9547281" y="1485077"/>
                </a:lnTo>
                <a:lnTo>
                  <a:pt x="9533996" y="1489664"/>
                </a:lnTo>
                <a:cubicBezTo>
                  <a:pt x="9522607" y="1492677"/>
                  <a:pt x="9511198" y="1494945"/>
                  <a:pt x="9498070" y="1497555"/>
                </a:cubicBezTo>
                <a:cubicBezTo>
                  <a:pt x="9503736" y="1515407"/>
                  <a:pt x="9501285" y="1520638"/>
                  <a:pt x="9499987" y="1532616"/>
                </a:cubicBezTo>
                <a:lnTo>
                  <a:pt x="9499479" y="1545923"/>
                </a:lnTo>
                <a:lnTo>
                  <a:pt x="9517982" y="1538308"/>
                </a:lnTo>
                <a:lnTo>
                  <a:pt x="9540990" y="1510204"/>
                </a:lnTo>
                <a:cubicBezTo>
                  <a:pt x="9553770" y="1500548"/>
                  <a:pt x="9569895" y="1492598"/>
                  <a:pt x="9589506" y="1485702"/>
                </a:cubicBezTo>
                <a:cubicBezTo>
                  <a:pt x="9595917" y="1490421"/>
                  <a:pt x="9589668" y="1491664"/>
                  <a:pt x="9602796" y="1489055"/>
                </a:cubicBezTo>
                <a:lnTo>
                  <a:pt x="9603384" y="1510984"/>
                </a:lnTo>
                <a:lnTo>
                  <a:pt x="9659719" y="1490538"/>
                </a:lnTo>
                <a:cubicBezTo>
                  <a:pt x="9673424" y="1488782"/>
                  <a:pt x="9681809" y="1488719"/>
                  <a:pt x="9692450" y="1485333"/>
                </a:cubicBezTo>
                <a:cubicBezTo>
                  <a:pt x="9742602" y="1466773"/>
                  <a:pt x="9795813" y="1449844"/>
                  <a:pt x="9849829" y="1437868"/>
                </a:cubicBezTo>
                <a:cubicBezTo>
                  <a:pt x="9875307" y="1431064"/>
                  <a:pt x="9900219" y="1425092"/>
                  <a:pt x="9925030" y="1418499"/>
                </a:cubicBezTo>
                <a:lnTo>
                  <a:pt x="9994153" y="1397111"/>
                </a:lnTo>
                <a:lnTo>
                  <a:pt x="9994307" y="1397110"/>
                </a:lnTo>
                <a:cubicBezTo>
                  <a:pt x="9994307" y="1397110"/>
                  <a:pt x="9994307" y="1397110"/>
                  <a:pt x="9999628" y="1395418"/>
                </a:cubicBezTo>
                <a:lnTo>
                  <a:pt x="9994153" y="1397111"/>
                </a:lnTo>
                <a:lnTo>
                  <a:pt x="9985925" y="1397173"/>
                </a:lnTo>
                <a:cubicBezTo>
                  <a:pt x="9988183" y="1393851"/>
                  <a:pt x="9990443" y="1390529"/>
                  <a:pt x="9998827" y="1390464"/>
                </a:cubicBezTo>
                <a:cubicBezTo>
                  <a:pt x="9998827" y="1390464"/>
                  <a:pt x="10004148" y="1388773"/>
                  <a:pt x="10004148" y="1388773"/>
                </a:cubicBezTo>
                <a:cubicBezTo>
                  <a:pt x="10006406" y="1385450"/>
                  <a:pt x="10003345" y="1383821"/>
                  <a:pt x="10001086" y="1387142"/>
                </a:cubicBezTo>
                <a:cubicBezTo>
                  <a:pt x="9963032" y="1394041"/>
                  <a:pt x="9907561" y="1414293"/>
                  <a:pt x="9861125" y="1421255"/>
                </a:cubicBezTo>
                <a:cubicBezTo>
                  <a:pt x="9857262" y="1414672"/>
                  <a:pt x="9851940" y="1416367"/>
                  <a:pt x="9864843" y="1409659"/>
                </a:cubicBezTo>
                <a:cubicBezTo>
                  <a:pt x="9870966" y="1412916"/>
                  <a:pt x="9886929" y="1407838"/>
                  <a:pt x="9902893" y="1402759"/>
                </a:cubicBezTo>
                <a:cubicBezTo>
                  <a:pt x="9901290" y="1392855"/>
                  <a:pt x="9937884" y="1394232"/>
                  <a:pt x="9962232" y="1389089"/>
                </a:cubicBezTo>
                <a:cubicBezTo>
                  <a:pt x="10026890" y="1373726"/>
                  <a:pt x="10096066" y="1351718"/>
                  <a:pt x="10164588" y="1342936"/>
                </a:cubicBezTo>
                <a:cubicBezTo>
                  <a:pt x="10172972" y="1342872"/>
                  <a:pt x="10176033" y="1344502"/>
                  <a:pt x="10184417" y="1344439"/>
                </a:cubicBezTo>
                <a:cubicBezTo>
                  <a:pt x="10206505" y="1342618"/>
                  <a:pt x="10252137" y="1330706"/>
                  <a:pt x="10266644" y="1333901"/>
                </a:cubicBezTo>
                <a:cubicBezTo>
                  <a:pt x="10265842" y="1328949"/>
                  <a:pt x="10268101" y="1325627"/>
                  <a:pt x="10279546" y="1327193"/>
                </a:cubicBezTo>
                <a:cubicBezTo>
                  <a:pt x="10284869" y="1325501"/>
                  <a:pt x="10316141" y="1328569"/>
                  <a:pt x="10318400" y="1325246"/>
                </a:cubicBezTo>
                <a:cubicBezTo>
                  <a:pt x="10313080" y="1326938"/>
                  <a:pt x="10315339" y="1323616"/>
                  <a:pt x="10312276" y="1321986"/>
                </a:cubicBezTo>
                <a:lnTo>
                  <a:pt x="10341964" y="1320412"/>
                </a:lnTo>
                <a:lnTo>
                  <a:pt x="10347440" y="1331556"/>
                </a:lnTo>
                <a:lnTo>
                  <a:pt x="10330648" y="1331764"/>
                </a:lnTo>
                <a:cubicBezTo>
                  <a:pt x="10310894" y="1339351"/>
                  <a:pt x="10289774" y="1342815"/>
                  <a:pt x="10267221" y="1346083"/>
                </a:cubicBezTo>
                <a:lnTo>
                  <a:pt x="10206579" y="1357155"/>
                </a:lnTo>
                <a:lnTo>
                  <a:pt x="10197467" y="1355909"/>
                </a:lnTo>
                <a:cubicBezTo>
                  <a:pt x="10197467" y="1355909"/>
                  <a:pt x="10197467" y="1355909"/>
                  <a:pt x="10195208" y="1359232"/>
                </a:cubicBezTo>
                <a:lnTo>
                  <a:pt x="10206579" y="1357155"/>
                </a:lnTo>
                <a:lnTo>
                  <a:pt x="10208913" y="1357477"/>
                </a:lnTo>
                <a:cubicBezTo>
                  <a:pt x="10209715" y="1362428"/>
                  <a:pt x="10204394" y="1364120"/>
                  <a:pt x="10201332" y="1362490"/>
                </a:cubicBezTo>
                <a:cubicBezTo>
                  <a:pt x="10199072" y="1365813"/>
                  <a:pt x="10199072" y="1365813"/>
                  <a:pt x="10199072" y="1365813"/>
                </a:cubicBezTo>
                <a:cubicBezTo>
                  <a:pt x="10246310" y="1363804"/>
                  <a:pt x="10304189" y="1358408"/>
                  <a:pt x="10347563" y="1349816"/>
                </a:cubicBezTo>
                <a:lnTo>
                  <a:pt x="10356655" y="1350306"/>
                </a:lnTo>
                <a:lnTo>
                  <a:pt x="10364198" y="1365656"/>
                </a:lnTo>
                <a:lnTo>
                  <a:pt x="10287436" y="1371550"/>
                </a:lnTo>
                <a:cubicBezTo>
                  <a:pt x="10245455" y="1375793"/>
                  <a:pt x="10207203" y="1381451"/>
                  <a:pt x="10169553" y="1390827"/>
                </a:cubicBezTo>
                <a:cubicBezTo>
                  <a:pt x="10144404" y="1391016"/>
                  <a:pt x="10108611" y="1394593"/>
                  <a:pt x="10087325" y="1401367"/>
                </a:cubicBezTo>
                <a:cubicBezTo>
                  <a:pt x="10104894" y="1406191"/>
                  <a:pt x="10083609" y="1412963"/>
                  <a:pt x="10087473" y="1419544"/>
                </a:cubicBezTo>
                <a:cubicBezTo>
                  <a:pt x="10076833" y="1422930"/>
                  <a:pt x="10076029" y="1417977"/>
                  <a:pt x="10062325" y="1419734"/>
                </a:cubicBezTo>
                <a:cubicBezTo>
                  <a:pt x="10043298" y="1423183"/>
                  <a:pt x="10083609" y="1412963"/>
                  <a:pt x="10063781" y="1411459"/>
                </a:cubicBezTo>
                <a:cubicBezTo>
                  <a:pt x="10012025" y="1420114"/>
                  <a:pt x="9972516" y="1435286"/>
                  <a:pt x="9919957" y="1438989"/>
                </a:cubicBezTo>
                <a:cubicBezTo>
                  <a:pt x="9902537" y="1452343"/>
                  <a:pt x="9872870" y="1459179"/>
                  <a:pt x="9846263" y="1467643"/>
                </a:cubicBezTo>
                <a:cubicBezTo>
                  <a:pt x="9816594" y="1474479"/>
                  <a:pt x="9786924" y="1481315"/>
                  <a:pt x="9763381" y="1491406"/>
                </a:cubicBezTo>
                <a:cubicBezTo>
                  <a:pt x="9784666" y="1484635"/>
                  <a:pt x="9785470" y="1489587"/>
                  <a:pt x="9790789" y="1487895"/>
                </a:cubicBezTo>
                <a:cubicBezTo>
                  <a:pt x="9783211" y="1492910"/>
                  <a:pt x="9786272" y="1494540"/>
                  <a:pt x="9784012" y="1497862"/>
                </a:cubicBezTo>
                <a:cubicBezTo>
                  <a:pt x="9754343" y="1504697"/>
                  <a:pt x="9749825" y="1511344"/>
                  <a:pt x="9723219" y="1519806"/>
                </a:cubicBezTo>
                <a:cubicBezTo>
                  <a:pt x="9720157" y="1518177"/>
                  <a:pt x="9717095" y="1516550"/>
                  <a:pt x="9711774" y="1518240"/>
                </a:cubicBezTo>
                <a:cubicBezTo>
                  <a:pt x="9713230" y="1509966"/>
                  <a:pt x="9726131" y="1503258"/>
                  <a:pt x="9714686" y="1501691"/>
                </a:cubicBezTo>
                <a:cubicBezTo>
                  <a:pt x="9700254" y="1507584"/>
                  <a:pt x="9688482" y="1512633"/>
                  <a:pt x="9676993" y="1517266"/>
                </a:cubicBezTo>
                <a:lnTo>
                  <a:pt x="9656694" y="1524640"/>
                </a:lnTo>
                <a:lnTo>
                  <a:pt x="9662613" y="1540086"/>
                </a:lnTo>
                <a:lnTo>
                  <a:pt x="9656361" y="1541330"/>
                </a:lnTo>
                <a:lnTo>
                  <a:pt x="9656532" y="1547623"/>
                </a:lnTo>
                <a:cubicBezTo>
                  <a:pt x="9610897" y="1556694"/>
                  <a:pt x="9559012" y="1567009"/>
                  <a:pt x="9546711" y="1600417"/>
                </a:cubicBezTo>
                <a:lnTo>
                  <a:pt x="9585472" y="1592712"/>
                </a:lnTo>
                <a:cubicBezTo>
                  <a:pt x="9592186" y="1585382"/>
                  <a:pt x="9585311" y="1586750"/>
                  <a:pt x="9598597" y="1590101"/>
                </a:cubicBezTo>
                <a:lnTo>
                  <a:pt x="9605475" y="1588735"/>
                </a:lnTo>
                <a:lnTo>
                  <a:pt x="9605644" y="1595027"/>
                </a:lnTo>
                <a:cubicBezTo>
                  <a:pt x="9573298" y="1607450"/>
                  <a:pt x="9566419" y="1608816"/>
                  <a:pt x="9541298" y="1632789"/>
                </a:cubicBezTo>
                <a:lnTo>
                  <a:pt x="9560677" y="1628936"/>
                </a:lnTo>
                <a:cubicBezTo>
                  <a:pt x="9560677" y="1628936"/>
                  <a:pt x="9566600" y="1615441"/>
                  <a:pt x="9573645" y="1620365"/>
                </a:cubicBezTo>
                <a:cubicBezTo>
                  <a:pt x="9573804" y="1626325"/>
                  <a:pt x="9580057" y="1625083"/>
                  <a:pt x="9580227" y="1631375"/>
                </a:cubicBezTo>
                <a:lnTo>
                  <a:pt x="9596302" y="1633861"/>
                </a:lnTo>
                <a:lnTo>
                  <a:pt x="9662538" y="1620559"/>
                </a:lnTo>
                <a:cubicBezTo>
                  <a:pt x="9670920" y="1620497"/>
                  <a:pt x="9673984" y="1622126"/>
                  <a:pt x="9682368" y="1622064"/>
                </a:cubicBezTo>
                <a:cubicBezTo>
                  <a:pt x="9704454" y="1620244"/>
                  <a:pt x="9750086" y="1608330"/>
                  <a:pt x="9764593" y="1611525"/>
                </a:cubicBezTo>
                <a:cubicBezTo>
                  <a:pt x="9763791" y="1606573"/>
                  <a:pt x="9766050" y="1603251"/>
                  <a:pt x="9777496" y="1604815"/>
                </a:cubicBezTo>
                <a:cubicBezTo>
                  <a:pt x="9782815" y="1603123"/>
                  <a:pt x="9814090" y="1606192"/>
                  <a:pt x="9816349" y="1602869"/>
                </a:cubicBezTo>
                <a:cubicBezTo>
                  <a:pt x="9811028" y="1604562"/>
                  <a:pt x="9813287" y="1601241"/>
                  <a:pt x="9810226" y="1599611"/>
                </a:cubicBezTo>
                <a:lnTo>
                  <a:pt x="9835140" y="1598289"/>
                </a:lnTo>
                <a:lnTo>
                  <a:pt x="9876687" y="1583438"/>
                </a:lnTo>
                <a:cubicBezTo>
                  <a:pt x="9920408" y="1568593"/>
                  <a:pt x="9955658" y="1555991"/>
                  <a:pt x="9964925" y="1561718"/>
                </a:cubicBezTo>
                <a:cubicBezTo>
                  <a:pt x="9966300" y="1558082"/>
                  <a:pt x="9966300" y="1558082"/>
                  <a:pt x="9966300" y="1558082"/>
                </a:cubicBezTo>
                <a:cubicBezTo>
                  <a:pt x="9966300" y="1558082"/>
                  <a:pt x="9966300" y="1558082"/>
                  <a:pt x="9971222" y="1555144"/>
                </a:cubicBezTo>
                <a:cubicBezTo>
                  <a:pt x="9974771" y="1555841"/>
                  <a:pt x="9978316" y="1556538"/>
                  <a:pt x="9981863" y="1557234"/>
                </a:cubicBezTo>
                <a:cubicBezTo>
                  <a:pt x="9981863" y="1557234"/>
                  <a:pt x="9981863" y="1557234"/>
                  <a:pt x="9976941" y="1560173"/>
                </a:cubicBezTo>
                <a:cubicBezTo>
                  <a:pt x="9976941" y="1560173"/>
                  <a:pt x="9976941" y="1560173"/>
                  <a:pt x="9972020" y="1563112"/>
                </a:cubicBezTo>
                <a:cubicBezTo>
                  <a:pt x="9988958" y="1558628"/>
                  <a:pt x="10005896" y="1554145"/>
                  <a:pt x="10022834" y="1549661"/>
                </a:cubicBezTo>
                <a:cubicBezTo>
                  <a:pt x="10021459" y="1553298"/>
                  <a:pt x="10040570" y="1553148"/>
                  <a:pt x="10034272" y="1559722"/>
                </a:cubicBezTo>
                <a:lnTo>
                  <a:pt x="10064445" y="1552546"/>
                </a:lnTo>
                <a:lnTo>
                  <a:pt x="10068779" y="1546902"/>
                </a:lnTo>
                <a:lnTo>
                  <a:pt x="10085072" y="1547642"/>
                </a:lnTo>
                <a:lnTo>
                  <a:pt x="10097083" y="1544785"/>
                </a:lnTo>
                <a:cubicBezTo>
                  <a:pt x="10155814" y="1533073"/>
                  <a:pt x="10203276" y="1528487"/>
                  <a:pt x="10248175" y="1508015"/>
                </a:cubicBezTo>
                <a:cubicBezTo>
                  <a:pt x="10303333" y="1503231"/>
                  <a:pt x="10333883" y="1513141"/>
                  <a:pt x="10393167" y="1497449"/>
                </a:cubicBezTo>
                <a:cubicBezTo>
                  <a:pt x="10395338" y="1501783"/>
                  <a:pt x="10407355" y="1500238"/>
                  <a:pt x="10410904" y="1500935"/>
                </a:cubicBezTo>
                <a:cubicBezTo>
                  <a:pt x="10436310" y="1494209"/>
                  <a:pt x="10467437" y="1492514"/>
                  <a:pt x="10498563" y="1490821"/>
                </a:cubicBezTo>
                <a:cubicBezTo>
                  <a:pt x="10519047" y="1487034"/>
                  <a:pt x="10538159" y="1486884"/>
                  <a:pt x="10555894" y="1490370"/>
                </a:cubicBezTo>
                <a:cubicBezTo>
                  <a:pt x="10562988" y="1491765"/>
                  <a:pt x="10566536" y="1492462"/>
                  <a:pt x="10573630" y="1493854"/>
                </a:cubicBezTo>
                <a:cubicBezTo>
                  <a:pt x="10572254" y="1497492"/>
                  <a:pt x="10572254" y="1497492"/>
                  <a:pt x="10572254" y="1497492"/>
                </a:cubicBezTo>
                <a:cubicBezTo>
                  <a:pt x="10562409" y="1503368"/>
                  <a:pt x="10546845" y="1504217"/>
                  <a:pt x="10529112" y="1500729"/>
                </a:cubicBezTo>
                <a:cubicBezTo>
                  <a:pt x="10510001" y="1500882"/>
                  <a:pt x="10490889" y="1501030"/>
                  <a:pt x="10477499" y="1506211"/>
                </a:cubicBezTo>
                <a:cubicBezTo>
                  <a:pt x="10466857" y="1504120"/>
                  <a:pt x="10459765" y="1502725"/>
                  <a:pt x="10449122" y="1500634"/>
                </a:cubicBezTo>
                <a:cubicBezTo>
                  <a:pt x="10413075" y="1505268"/>
                  <a:pt x="10401058" y="1506812"/>
                  <a:pt x="10368556" y="1512143"/>
                </a:cubicBezTo>
                <a:cubicBezTo>
                  <a:pt x="10371705" y="1508857"/>
                  <a:pt x="10367814" y="1509068"/>
                  <a:pt x="10361806" y="1509840"/>
                </a:cubicBezTo>
                <a:lnTo>
                  <a:pt x="10349349" y="1510519"/>
                </a:lnTo>
                <a:lnTo>
                  <a:pt x="10349499" y="1516064"/>
                </a:lnTo>
                <a:cubicBezTo>
                  <a:pt x="10342784" y="1523394"/>
                  <a:pt x="10342784" y="1523394"/>
                  <a:pt x="10336701" y="1530929"/>
                </a:cubicBezTo>
                <a:lnTo>
                  <a:pt x="10407966" y="1516762"/>
                </a:lnTo>
                <a:cubicBezTo>
                  <a:pt x="10414672" y="1509102"/>
                  <a:pt x="10460517" y="1531283"/>
                  <a:pt x="10460517" y="1531283"/>
                </a:cubicBezTo>
                <a:cubicBezTo>
                  <a:pt x="10487567" y="1532231"/>
                  <a:pt x="10519743" y="1513517"/>
                  <a:pt x="10539452" y="1521917"/>
                </a:cubicBezTo>
                <a:lnTo>
                  <a:pt x="10526323" y="1524527"/>
                </a:lnTo>
                <a:lnTo>
                  <a:pt x="10525345" y="1525388"/>
                </a:lnTo>
                <a:lnTo>
                  <a:pt x="10547457" y="1521793"/>
                </a:lnTo>
                <a:cubicBezTo>
                  <a:pt x="10563439" y="1518987"/>
                  <a:pt x="10578473" y="1516807"/>
                  <a:pt x="10585727" y="1518405"/>
                </a:cubicBezTo>
                <a:cubicBezTo>
                  <a:pt x="10584926" y="1513453"/>
                  <a:pt x="10587185" y="1510129"/>
                  <a:pt x="10598629" y="1511696"/>
                </a:cubicBezTo>
                <a:cubicBezTo>
                  <a:pt x="10603950" y="1510003"/>
                  <a:pt x="10635223" y="1513071"/>
                  <a:pt x="10637483" y="1509750"/>
                </a:cubicBezTo>
                <a:cubicBezTo>
                  <a:pt x="10632161" y="1511442"/>
                  <a:pt x="10634421" y="1508119"/>
                  <a:pt x="10631359" y="1506489"/>
                </a:cubicBezTo>
                <a:lnTo>
                  <a:pt x="10661046" y="1504916"/>
                </a:lnTo>
                <a:lnTo>
                  <a:pt x="10666524" y="1516059"/>
                </a:lnTo>
                <a:lnTo>
                  <a:pt x="10649731" y="1516268"/>
                </a:lnTo>
                <a:cubicBezTo>
                  <a:pt x="10629976" y="1523854"/>
                  <a:pt x="10608854" y="1527319"/>
                  <a:pt x="10586303" y="1530588"/>
                </a:cubicBezTo>
                <a:lnTo>
                  <a:pt x="10525661" y="1541660"/>
                </a:lnTo>
                <a:lnTo>
                  <a:pt x="10516549" y="1540413"/>
                </a:lnTo>
                <a:cubicBezTo>
                  <a:pt x="10516549" y="1540413"/>
                  <a:pt x="10516549" y="1540413"/>
                  <a:pt x="10514290" y="1543734"/>
                </a:cubicBezTo>
                <a:lnTo>
                  <a:pt x="10515207" y="1543567"/>
                </a:lnTo>
                <a:lnTo>
                  <a:pt x="10516824" y="1542784"/>
                </a:lnTo>
                <a:lnTo>
                  <a:pt x="10517759" y="1543101"/>
                </a:lnTo>
                <a:lnTo>
                  <a:pt x="10525661" y="1541660"/>
                </a:lnTo>
                <a:lnTo>
                  <a:pt x="10527996" y="1541978"/>
                </a:lnTo>
                <a:cubicBezTo>
                  <a:pt x="10528798" y="1546931"/>
                  <a:pt x="10523478" y="1548623"/>
                  <a:pt x="10520415" y="1546995"/>
                </a:cubicBezTo>
                <a:lnTo>
                  <a:pt x="10519492" y="1548353"/>
                </a:lnTo>
                <a:lnTo>
                  <a:pt x="10528665" y="1549547"/>
                </a:lnTo>
                <a:lnTo>
                  <a:pt x="10593851" y="1544785"/>
                </a:lnTo>
                <a:lnTo>
                  <a:pt x="10595290" y="1544579"/>
                </a:lnTo>
                <a:lnTo>
                  <a:pt x="10595441" y="1544480"/>
                </a:lnTo>
                <a:cubicBezTo>
                  <a:pt x="10601885" y="1541593"/>
                  <a:pt x="10611077" y="1538723"/>
                  <a:pt x="10624679" y="1536270"/>
                </a:cubicBezTo>
                <a:cubicBezTo>
                  <a:pt x="10638282" y="1533816"/>
                  <a:pt x="10661083" y="1530136"/>
                  <a:pt x="10687841" y="1526055"/>
                </a:cubicBezTo>
                <a:lnTo>
                  <a:pt x="10691273" y="1525556"/>
                </a:lnTo>
                <a:lnTo>
                  <a:pt x="10702474" y="1523433"/>
                </a:lnTo>
                <a:cubicBezTo>
                  <a:pt x="10705700" y="1520941"/>
                  <a:pt x="10705700" y="1520941"/>
                  <a:pt x="10710942" y="1521188"/>
                </a:cubicBezTo>
                <a:cubicBezTo>
                  <a:pt x="10714168" y="1518696"/>
                  <a:pt x="10716184" y="1521435"/>
                  <a:pt x="10716184" y="1521435"/>
                </a:cubicBezTo>
                <a:cubicBezTo>
                  <a:pt x="10736347" y="1514454"/>
                  <a:pt x="10763768" y="1510458"/>
                  <a:pt x="10787963" y="1508953"/>
                </a:cubicBezTo>
                <a:cubicBezTo>
                  <a:pt x="10808124" y="1501973"/>
                  <a:pt x="10841996" y="1492994"/>
                  <a:pt x="10876677" y="1491981"/>
                </a:cubicBezTo>
                <a:cubicBezTo>
                  <a:pt x="10912567" y="1485741"/>
                  <a:pt x="10947247" y="1484727"/>
                  <a:pt x="10968217" y="1485714"/>
                </a:cubicBezTo>
                <a:cubicBezTo>
                  <a:pt x="11011365" y="1482458"/>
                  <a:pt x="11059757" y="1479447"/>
                  <a:pt x="11102907" y="1476188"/>
                </a:cubicBezTo>
                <a:cubicBezTo>
                  <a:pt x="11142831" y="1475425"/>
                  <a:pt x="11179527" y="1477149"/>
                  <a:pt x="11203324" y="1488839"/>
                </a:cubicBezTo>
                <a:cubicBezTo>
                  <a:pt x="11198081" y="1488592"/>
                  <a:pt x="11192840" y="1488346"/>
                  <a:pt x="11187597" y="1488100"/>
                </a:cubicBezTo>
                <a:cubicBezTo>
                  <a:pt x="11187597" y="1488100"/>
                  <a:pt x="11187597" y="1488100"/>
                  <a:pt x="11194857" y="1491084"/>
                </a:cubicBezTo>
                <a:cubicBezTo>
                  <a:pt x="11198081" y="1488592"/>
                  <a:pt x="11200099" y="1491329"/>
                  <a:pt x="11200099" y="1491329"/>
                </a:cubicBezTo>
                <a:cubicBezTo>
                  <a:pt x="11196875" y="1493820"/>
                  <a:pt x="11196875" y="1493820"/>
                  <a:pt x="11191631" y="1493575"/>
                </a:cubicBezTo>
                <a:cubicBezTo>
                  <a:pt x="11191631" y="1493575"/>
                  <a:pt x="11191631" y="1493575"/>
                  <a:pt x="11188407" y="1496066"/>
                </a:cubicBezTo>
                <a:cubicBezTo>
                  <a:pt x="11225104" y="1497791"/>
                  <a:pt x="11267046" y="1499763"/>
                  <a:pt x="11304951" y="1496258"/>
                </a:cubicBezTo>
                <a:cubicBezTo>
                  <a:pt x="11328747" y="1507948"/>
                  <a:pt x="11375930" y="1510166"/>
                  <a:pt x="11413439" y="1519858"/>
                </a:cubicBezTo>
                <a:cubicBezTo>
                  <a:pt x="11354960" y="1509180"/>
                  <a:pt x="11284390" y="1516433"/>
                  <a:pt x="11222688" y="1508247"/>
                </a:cubicBezTo>
                <a:cubicBezTo>
                  <a:pt x="11204943" y="1504770"/>
                  <a:pt x="11210995" y="1512983"/>
                  <a:pt x="11197284" y="1514980"/>
                </a:cubicBezTo>
                <a:cubicBezTo>
                  <a:pt x="11171071" y="1513749"/>
                  <a:pt x="11158569" y="1510518"/>
                  <a:pt x="11146066" y="1507288"/>
                </a:cubicBezTo>
                <a:cubicBezTo>
                  <a:pt x="11125096" y="1506303"/>
                  <a:pt x="11120662" y="1514023"/>
                  <a:pt x="11101709" y="1515774"/>
                </a:cubicBezTo>
                <a:cubicBezTo>
                  <a:pt x="11083963" y="1512297"/>
                  <a:pt x="11066219" y="1508820"/>
                  <a:pt x="11048475" y="1505342"/>
                </a:cubicBezTo>
                <a:cubicBezTo>
                  <a:pt x="11048475" y="1505342"/>
                  <a:pt x="11048475" y="1505342"/>
                  <a:pt x="11050891" y="1494886"/>
                </a:cubicBezTo>
                <a:cubicBezTo>
                  <a:pt x="11040404" y="1494393"/>
                  <a:pt x="11024677" y="1493652"/>
                  <a:pt x="11010966" y="1495653"/>
                </a:cubicBezTo>
                <a:cubicBezTo>
                  <a:pt x="11010966" y="1495653"/>
                  <a:pt x="11010966" y="1495653"/>
                  <a:pt x="11012985" y="1498390"/>
                </a:cubicBezTo>
                <a:cubicBezTo>
                  <a:pt x="11016210" y="1495898"/>
                  <a:pt x="11021452" y="1496144"/>
                  <a:pt x="11018228" y="1498637"/>
                </a:cubicBezTo>
                <a:cubicBezTo>
                  <a:pt x="11018228" y="1498637"/>
                  <a:pt x="11015001" y="1501129"/>
                  <a:pt x="11015001" y="1501129"/>
                </a:cubicBezTo>
                <a:cubicBezTo>
                  <a:pt x="11017018" y="1503865"/>
                  <a:pt x="11030729" y="1501867"/>
                  <a:pt x="11024279" y="1506848"/>
                </a:cubicBezTo>
                <a:cubicBezTo>
                  <a:pt x="11007342" y="1511338"/>
                  <a:pt x="11008551" y="1506108"/>
                  <a:pt x="10994841" y="1508108"/>
                </a:cubicBezTo>
                <a:cubicBezTo>
                  <a:pt x="10994841" y="1508108"/>
                  <a:pt x="10994841" y="1508108"/>
                  <a:pt x="10991615" y="1510598"/>
                </a:cubicBezTo>
                <a:cubicBezTo>
                  <a:pt x="10991615" y="1510598"/>
                  <a:pt x="10991615" y="1510598"/>
                  <a:pt x="10989598" y="1507861"/>
                </a:cubicBezTo>
                <a:cubicBezTo>
                  <a:pt x="10986373" y="1510352"/>
                  <a:pt x="10981130" y="1510105"/>
                  <a:pt x="10981130" y="1510105"/>
                </a:cubicBezTo>
                <a:cubicBezTo>
                  <a:pt x="10979113" y="1507368"/>
                  <a:pt x="10979113" y="1507368"/>
                  <a:pt x="10979113" y="1507368"/>
                </a:cubicBezTo>
                <a:cubicBezTo>
                  <a:pt x="10967419" y="1512103"/>
                  <a:pt x="10945240" y="1516346"/>
                  <a:pt x="10926288" y="1518098"/>
                </a:cubicBezTo>
                <a:lnTo>
                  <a:pt x="10910106" y="1516936"/>
                </a:lnTo>
                <a:lnTo>
                  <a:pt x="10910670" y="1517262"/>
                </a:lnTo>
                <a:lnTo>
                  <a:pt x="10911540" y="1517764"/>
                </a:lnTo>
                <a:cubicBezTo>
                  <a:pt x="10914535" y="1519491"/>
                  <a:pt x="10919880" y="1517942"/>
                  <a:pt x="10922872" y="1519669"/>
                </a:cubicBezTo>
                <a:cubicBezTo>
                  <a:pt x="10922872" y="1519669"/>
                  <a:pt x="10920522" y="1522945"/>
                  <a:pt x="10915177" y="1524495"/>
                </a:cubicBezTo>
                <a:cubicBezTo>
                  <a:pt x="10915177" y="1524495"/>
                  <a:pt x="10915177" y="1524495"/>
                  <a:pt x="10909834" y="1526044"/>
                </a:cubicBezTo>
                <a:cubicBezTo>
                  <a:pt x="10920522" y="1522945"/>
                  <a:pt x="10913470" y="1532774"/>
                  <a:pt x="10896792" y="1532417"/>
                </a:cubicBezTo>
                <a:cubicBezTo>
                  <a:pt x="10896792" y="1532417"/>
                  <a:pt x="10896792" y="1532417"/>
                  <a:pt x="10896150" y="1527415"/>
                </a:cubicBezTo>
                <a:cubicBezTo>
                  <a:pt x="10893155" y="1525687"/>
                  <a:pt x="10887811" y="1527237"/>
                  <a:pt x="10887811" y="1527237"/>
                </a:cubicBezTo>
                <a:cubicBezTo>
                  <a:pt x="10887167" y="1522235"/>
                  <a:pt x="10890161" y="1523961"/>
                  <a:pt x="10895507" y="1522412"/>
                </a:cubicBezTo>
                <a:cubicBezTo>
                  <a:pt x="10895507" y="1522412"/>
                  <a:pt x="10895507" y="1522412"/>
                  <a:pt x="10900850" y="1520862"/>
                </a:cubicBezTo>
                <a:lnTo>
                  <a:pt x="10900332" y="1520889"/>
                </a:lnTo>
                <a:lnTo>
                  <a:pt x="10864023" y="1522779"/>
                </a:lnTo>
                <a:lnTo>
                  <a:pt x="10850337" y="1527266"/>
                </a:lnTo>
                <a:lnTo>
                  <a:pt x="10769674" y="1576363"/>
                </a:lnTo>
                <a:cubicBezTo>
                  <a:pt x="10767853" y="1578722"/>
                  <a:pt x="10765406" y="1581207"/>
                  <a:pt x="10763583" y="1583566"/>
                </a:cubicBezTo>
                <a:cubicBezTo>
                  <a:pt x="10737328" y="1588785"/>
                  <a:pt x="10692202" y="1616733"/>
                  <a:pt x="10678906" y="1613051"/>
                </a:cubicBezTo>
                <a:lnTo>
                  <a:pt x="10678568" y="1600467"/>
                </a:lnTo>
                <a:cubicBezTo>
                  <a:pt x="10659029" y="1598358"/>
                  <a:pt x="10626194" y="1592568"/>
                  <a:pt x="10606637" y="1589797"/>
                </a:cubicBezTo>
                <a:cubicBezTo>
                  <a:pt x="10606815" y="1596420"/>
                  <a:pt x="10606973" y="1602382"/>
                  <a:pt x="10600725" y="1603624"/>
                </a:cubicBezTo>
                <a:cubicBezTo>
                  <a:pt x="10587766" y="1612527"/>
                  <a:pt x="10600563" y="1597664"/>
                  <a:pt x="10593509" y="1592408"/>
                </a:cubicBezTo>
                <a:cubicBezTo>
                  <a:pt x="10567879" y="1597502"/>
                  <a:pt x="10523251" y="1643995"/>
                  <a:pt x="10497166" y="1655507"/>
                </a:cubicBezTo>
                <a:cubicBezTo>
                  <a:pt x="10484825" y="1663954"/>
                  <a:pt x="10457275" y="1644459"/>
                  <a:pt x="10443988" y="1641108"/>
                </a:cubicBezTo>
                <a:cubicBezTo>
                  <a:pt x="10418188" y="1639912"/>
                  <a:pt x="10359758" y="1663847"/>
                  <a:pt x="10333673" y="1675357"/>
                </a:cubicBezTo>
                <a:cubicBezTo>
                  <a:pt x="10301166" y="1681820"/>
                  <a:pt x="10262409" y="1689526"/>
                  <a:pt x="10229733" y="1689695"/>
                </a:cubicBezTo>
                <a:lnTo>
                  <a:pt x="10230401" y="1714530"/>
                </a:lnTo>
                <a:lnTo>
                  <a:pt x="10159137" y="1728698"/>
                </a:lnTo>
                <a:cubicBezTo>
                  <a:pt x="10152431" y="1736357"/>
                  <a:pt x="10152609" y="1742980"/>
                  <a:pt x="10140267" y="1751427"/>
                </a:cubicBezTo>
                <a:lnTo>
                  <a:pt x="10140555" y="1762181"/>
                </a:lnTo>
                <a:lnTo>
                  <a:pt x="10147683" y="1761267"/>
                </a:lnTo>
                <a:cubicBezTo>
                  <a:pt x="10212341" y="1745905"/>
                  <a:pt x="10281519" y="1723896"/>
                  <a:pt x="10350040" y="1715115"/>
                </a:cubicBezTo>
                <a:cubicBezTo>
                  <a:pt x="10358425" y="1715050"/>
                  <a:pt x="10361486" y="1716681"/>
                  <a:pt x="10369869" y="1716617"/>
                </a:cubicBezTo>
                <a:cubicBezTo>
                  <a:pt x="10391957" y="1714796"/>
                  <a:pt x="10437589" y="1702883"/>
                  <a:pt x="10452097" y="1706080"/>
                </a:cubicBezTo>
                <a:cubicBezTo>
                  <a:pt x="10451295" y="1701128"/>
                  <a:pt x="10453554" y="1697805"/>
                  <a:pt x="10464998" y="1699372"/>
                </a:cubicBezTo>
                <a:cubicBezTo>
                  <a:pt x="10470320" y="1697679"/>
                  <a:pt x="10501594" y="1700745"/>
                  <a:pt x="10503853" y="1697423"/>
                </a:cubicBezTo>
                <a:cubicBezTo>
                  <a:pt x="10498532" y="1699117"/>
                  <a:pt x="10500790" y="1695793"/>
                  <a:pt x="10497730" y="1694166"/>
                </a:cubicBezTo>
                <a:lnTo>
                  <a:pt x="10527416" y="1692592"/>
                </a:lnTo>
                <a:lnTo>
                  <a:pt x="10530730" y="1699332"/>
                </a:lnTo>
                <a:lnTo>
                  <a:pt x="10615798" y="1677545"/>
                </a:lnTo>
                <a:cubicBezTo>
                  <a:pt x="10649741" y="1669026"/>
                  <a:pt x="10684166" y="1661327"/>
                  <a:pt x="10718427" y="1656936"/>
                </a:cubicBezTo>
                <a:cubicBezTo>
                  <a:pt x="10726810" y="1656874"/>
                  <a:pt x="10729870" y="1658503"/>
                  <a:pt x="10738256" y="1658439"/>
                </a:cubicBezTo>
                <a:cubicBezTo>
                  <a:pt x="10760343" y="1656620"/>
                  <a:pt x="10805975" y="1644707"/>
                  <a:pt x="10820482" y="1647902"/>
                </a:cubicBezTo>
                <a:cubicBezTo>
                  <a:pt x="10819679" y="1642951"/>
                  <a:pt x="10821939" y="1639627"/>
                  <a:pt x="10833383" y="1641194"/>
                </a:cubicBezTo>
                <a:cubicBezTo>
                  <a:pt x="10838705" y="1639501"/>
                  <a:pt x="10869979" y="1642570"/>
                  <a:pt x="10872238" y="1639248"/>
                </a:cubicBezTo>
                <a:cubicBezTo>
                  <a:pt x="10866917" y="1640942"/>
                  <a:pt x="10869176" y="1637618"/>
                  <a:pt x="10866115" y="1635988"/>
                </a:cubicBezTo>
                <a:lnTo>
                  <a:pt x="10895801" y="1634413"/>
                </a:lnTo>
                <a:lnTo>
                  <a:pt x="10901279" y="1645557"/>
                </a:lnTo>
                <a:lnTo>
                  <a:pt x="10884487" y="1645764"/>
                </a:lnTo>
                <a:cubicBezTo>
                  <a:pt x="10864732" y="1653352"/>
                  <a:pt x="10843611" y="1656818"/>
                  <a:pt x="10821059" y="1660086"/>
                </a:cubicBezTo>
                <a:lnTo>
                  <a:pt x="10760417" y="1671156"/>
                </a:lnTo>
                <a:lnTo>
                  <a:pt x="10751305" y="1669910"/>
                </a:lnTo>
                <a:cubicBezTo>
                  <a:pt x="10751305" y="1669910"/>
                  <a:pt x="10751305" y="1669910"/>
                  <a:pt x="10749046" y="1673232"/>
                </a:cubicBezTo>
                <a:lnTo>
                  <a:pt x="10760417" y="1671156"/>
                </a:lnTo>
                <a:lnTo>
                  <a:pt x="10762752" y="1671476"/>
                </a:lnTo>
                <a:cubicBezTo>
                  <a:pt x="10763552" y="1676429"/>
                  <a:pt x="10758231" y="1678119"/>
                  <a:pt x="10755169" y="1676492"/>
                </a:cubicBezTo>
                <a:cubicBezTo>
                  <a:pt x="10752910" y="1679813"/>
                  <a:pt x="10752910" y="1679813"/>
                  <a:pt x="10752910" y="1679813"/>
                </a:cubicBezTo>
                <a:lnTo>
                  <a:pt x="10756469" y="1679552"/>
                </a:lnTo>
                <a:lnTo>
                  <a:pt x="10764453" y="1677998"/>
                </a:lnTo>
                <a:cubicBezTo>
                  <a:pt x="10774929" y="1675937"/>
                  <a:pt x="10783694" y="1674045"/>
                  <a:pt x="10791712" y="1671720"/>
                </a:cubicBezTo>
                <a:cubicBezTo>
                  <a:pt x="10801225" y="1670261"/>
                  <a:pt x="10809404" y="1669188"/>
                  <a:pt x="10818330" y="1668547"/>
                </a:cubicBezTo>
                <a:lnTo>
                  <a:pt x="10823775" y="1668444"/>
                </a:lnTo>
                <a:lnTo>
                  <a:pt x="10836727" y="1665633"/>
                </a:lnTo>
                <a:cubicBezTo>
                  <a:pt x="10866129" y="1660605"/>
                  <a:pt x="10888162" y="1659015"/>
                  <a:pt x="10896457" y="1663690"/>
                </a:cubicBezTo>
                <a:lnTo>
                  <a:pt x="10891231" y="1665279"/>
                </a:lnTo>
                <a:lnTo>
                  <a:pt x="10901401" y="1663816"/>
                </a:lnTo>
                <a:lnTo>
                  <a:pt x="10910492" y="1664308"/>
                </a:lnTo>
                <a:lnTo>
                  <a:pt x="10910881" y="1665099"/>
                </a:lnTo>
                <a:lnTo>
                  <a:pt x="10939879" y="1659914"/>
                </a:lnTo>
                <a:cubicBezTo>
                  <a:pt x="10971947" y="1650618"/>
                  <a:pt x="11004657" y="1646327"/>
                  <a:pt x="11048702" y="1643939"/>
                </a:cubicBezTo>
                <a:cubicBezTo>
                  <a:pt x="11024330" y="1648411"/>
                  <a:pt x="11038656" y="1652041"/>
                  <a:pt x="11047638" y="1657223"/>
                </a:cubicBezTo>
                <a:cubicBezTo>
                  <a:pt x="11050632" y="1658947"/>
                  <a:pt x="11055977" y="1657398"/>
                  <a:pt x="11058970" y="1659126"/>
                </a:cubicBezTo>
                <a:cubicBezTo>
                  <a:pt x="11058970" y="1659126"/>
                  <a:pt x="11056620" y="1662400"/>
                  <a:pt x="11051276" y="1663950"/>
                </a:cubicBezTo>
                <a:cubicBezTo>
                  <a:pt x="11051276" y="1663950"/>
                  <a:pt x="11051276" y="1663950"/>
                  <a:pt x="11045930" y="1665498"/>
                </a:cubicBezTo>
                <a:cubicBezTo>
                  <a:pt x="11056620" y="1662400"/>
                  <a:pt x="11049567" y="1672228"/>
                  <a:pt x="11032890" y="1671872"/>
                </a:cubicBezTo>
                <a:cubicBezTo>
                  <a:pt x="11032890" y="1671872"/>
                  <a:pt x="11032890" y="1671872"/>
                  <a:pt x="11032247" y="1666870"/>
                </a:cubicBezTo>
                <a:cubicBezTo>
                  <a:pt x="11029252" y="1665144"/>
                  <a:pt x="11023908" y="1666692"/>
                  <a:pt x="11023908" y="1666692"/>
                </a:cubicBezTo>
                <a:cubicBezTo>
                  <a:pt x="11023265" y="1661689"/>
                  <a:pt x="11026259" y="1663416"/>
                  <a:pt x="11031605" y="1661868"/>
                </a:cubicBezTo>
                <a:cubicBezTo>
                  <a:pt x="11031605" y="1661868"/>
                  <a:pt x="11031605" y="1661868"/>
                  <a:pt x="11036948" y="1660318"/>
                </a:cubicBezTo>
                <a:cubicBezTo>
                  <a:pt x="11017277" y="1658237"/>
                  <a:pt x="10979221" y="1664075"/>
                  <a:pt x="10974519" y="1670628"/>
                </a:cubicBezTo>
                <a:cubicBezTo>
                  <a:pt x="10955493" y="1673547"/>
                  <a:pt x="10936891" y="1674399"/>
                  <a:pt x="10920453" y="1675919"/>
                </a:cubicBezTo>
                <a:lnTo>
                  <a:pt x="10916626" y="1676787"/>
                </a:lnTo>
                <a:lnTo>
                  <a:pt x="10918037" y="1679653"/>
                </a:lnTo>
                <a:lnTo>
                  <a:pt x="10896774" y="1681287"/>
                </a:lnTo>
                <a:lnTo>
                  <a:pt x="10879379" y="1685229"/>
                </a:lnTo>
                <a:cubicBezTo>
                  <a:pt x="10867194" y="1687463"/>
                  <a:pt x="10863610" y="1686557"/>
                  <a:pt x="10860991" y="1685045"/>
                </a:cubicBezTo>
                <a:lnTo>
                  <a:pt x="10858319" y="1684240"/>
                </a:lnTo>
                <a:lnTo>
                  <a:pt x="10841273" y="1685549"/>
                </a:lnTo>
                <a:lnTo>
                  <a:pt x="10832782" y="1686938"/>
                </a:lnTo>
                <a:lnTo>
                  <a:pt x="10826864" y="1689098"/>
                </a:lnTo>
                <a:cubicBezTo>
                  <a:pt x="10822721" y="1691922"/>
                  <a:pt x="10819622" y="1694766"/>
                  <a:pt x="10811604" y="1697089"/>
                </a:cubicBezTo>
                <a:lnTo>
                  <a:pt x="10777118" y="1698666"/>
                </a:lnTo>
                <a:lnTo>
                  <a:pt x="10764185" y="1702344"/>
                </a:lnTo>
                <a:cubicBezTo>
                  <a:pt x="10708286" y="1718159"/>
                  <a:pt x="10653245" y="1733845"/>
                  <a:pt x="10637077" y="1740223"/>
                </a:cubicBezTo>
                <a:cubicBezTo>
                  <a:pt x="10614430" y="1751050"/>
                  <a:pt x="10585206" y="1756861"/>
                  <a:pt x="10556620" y="1760171"/>
                </a:cubicBezTo>
                <a:lnTo>
                  <a:pt x="10510758" y="1763134"/>
                </a:lnTo>
                <a:lnTo>
                  <a:pt x="10504382" y="1765376"/>
                </a:lnTo>
                <a:cubicBezTo>
                  <a:pt x="10507376" y="1767103"/>
                  <a:pt x="10521061" y="1765731"/>
                  <a:pt x="10516358" y="1772282"/>
                </a:cubicBezTo>
                <a:cubicBezTo>
                  <a:pt x="10503906" y="1777839"/>
                  <a:pt x="10493738" y="1780948"/>
                  <a:pt x="10484775" y="1782652"/>
                </a:cubicBezTo>
                <a:lnTo>
                  <a:pt x="10477546" y="1783233"/>
                </a:lnTo>
                <a:lnTo>
                  <a:pt x="10474758" y="1803787"/>
                </a:lnTo>
                <a:cubicBezTo>
                  <a:pt x="10468042" y="1811114"/>
                  <a:pt x="10468042" y="1811114"/>
                  <a:pt x="10448664" y="1814967"/>
                </a:cubicBezTo>
                <a:cubicBezTo>
                  <a:pt x="10442084" y="1803957"/>
                  <a:pt x="10448333" y="1802714"/>
                  <a:pt x="10428785" y="1800275"/>
                </a:cubicBezTo>
                <a:cubicBezTo>
                  <a:pt x="10422873" y="1814102"/>
                  <a:pt x="10416158" y="1821429"/>
                  <a:pt x="10410085" y="1829296"/>
                </a:cubicBezTo>
                <a:lnTo>
                  <a:pt x="10409747" y="1816711"/>
                </a:lnTo>
                <a:cubicBezTo>
                  <a:pt x="10415828" y="1809177"/>
                  <a:pt x="10415828" y="1809177"/>
                  <a:pt x="10422536" y="1801517"/>
                </a:cubicBezTo>
                <a:cubicBezTo>
                  <a:pt x="10363774" y="1813200"/>
                  <a:pt x="10304514" y="1806336"/>
                  <a:pt x="10260503" y="1852373"/>
                </a:cubicBezTo>
                <a:cubicBezTo>
                  <a:pt x="10253805" y="1860364"/>
                  <a:pt x="10253805" y="1860364"/>
                  <a:pt x="10254135" y="1872616"/>
                </a:cubicBezTo>
                <a:lnTo>
                  <a:pt x="10254723" y="1873001"/>
                </a:lnTo>
                <a:lnTo>
                  <a:pt x="10267569" y="1868110"/>
                </a:lnTo>
                <a:cubicBezTo>
                  <a:pt x="10276435" y="1865211"/>
                  <a:pt x="10284583" y="1863038"/>
                  <a:pt x="10294074" y="1860718"/>
                </a:cubicBezTo>
                <a:cubicBezTo>
                  <a:pt x="10310186" y="1858972"/>
                  <a:pt x="10329167" y="1854332"/>
                  <a:pt x="10358892" y="1848528"/>
                </a:cubicBezTo>
                <a:cubicBezTo>
                  <a:pt x="10361393" y="1850840"/>
                  <a:pt x="10368108" y="1850111"/>
                  <a:pt x="10376522" y="1848876"/>
                </a:cubicBezTo>
                <a:lnTo>
                  <a:pt x="10379418" y="1848595"/>
                </a:lnTo>
                <a:lnTo>
                  <a:pt x="10379572" y="1848554"/>
                </a:lnTo>
                <a:lnTo>
                  <a:pt x="10398939" y="1843507"/>
                </a:lnTo>
                <a:lnTo>
                  <a:pt x="10397921" y="1843006"/>
                </a:lnTo>
                <a:cubicBezTo>
                  <a:pt x="10398014" y="1841705"/>
                  <a:pt x="10400791" y="1840113"/>
                  <a:pt x="10407596" y="1838083"/>
                </a:cubicBezTo>
                <a:lnTo>
                  <a:pt x="10431642" y="1834987"/>
                </a:lnTo>
                <a:lnTo>
                  <a:pt x="10447549" y="1830842"/>
                </a:lnTo>
                <a:cubicBezTo>
                  <a:pt x="10467158" y="1826439"/>
                  <a:pt x="10482376" y="1824163"/>
                  <a:pt x="10489179" y="1825890"/>
                </a:cubicBezTo>
                <a:lnTo>
                  <a:pt x="10491356" y="1828085"/>
                </a:lnTo>
                <a:lnTo>
                  <a:pt x="10502057" y="1827119"/>
                </a:lnTo>
                <a:cubicBezTo>
                  <a:pt x="10511476" y="1826986"/>
                  <a:pt x="10519573" y="1827882"/>
                  <a:pt x="10525386" y="1830481"/>
                </a:cubicBezTo>
                <a:cubicBezTo>
                  <a:pt x="10558348" y="1816580"/>
                  <a:pt x="10598444" y="1814814"/>
                  <a:pt x="10638175" y="1818254"/>
                </a:cubicBezTo>
                <a:cubicBezTo>
                  <a:pt x="10641044" y="1815361"/>
                  <a:pt x="10641044" y="1815361"/>
                  <a:pt x="10641044" y="1815361"/>
                </a:cubicBezTo>
                <a:cubicBezTo>
                  <a:pt x="10641044" y="1815361"/>
                  <a:pt x="10643546" y="1817672"/>
                  <a:pt x="10643546" y="1817672"/>
                </a:cubicBezTo>
                <a:cubicBezTo>
                  <a:pt x="10646414" y="1814779"/>
                  <a:pt x="10654287" y="1816508"/>
                  <a:pt x="10654287" y="1816508"/>
                </a:cubicBezTo>
                <a:cubicBezTo>
                  <a:pt x="10659657" y="1815927"/>
                  <a:pt x="10656788" y="1818818"/>
                  <a:pt x="10651418" y="1819402"/>
                </a:cubicBezTo>
                <a:cubicBezTo>
                  <a:pt x="10648548" y="1822295"/>
                  <a:pt x="10648548" y="1822295"/>
                  <a:pt x="10646047" y="1819983"/>
                </a:cubicBezTo>
                <a:cubicBezTo>
                  <a:pt x="10656421" y="1824022"/>
                  <a:pt x="10678273" y="1816490"/>
                  <a:pt x="10680405" y="1824004"/>
                </a:cubicBezTo>
                <a:cubicBezTo>
                  <a:pt x="10634570" y="1831555"/>
                  <a:pt x="10622358" y="1853537"/>
                  <a:pt x="10571885" y="1851260"/>
                </a:cubicBezTo>
                <a:cubicBezTo>
                  <a:pt x="10566884" y="1846638"/>
                  <a:pt x="10580494" y="1842580"/>
                  <a:pt x="10583364" y="1839687"/>
                </a:cubicBezTo>
                <a:cubicBezTo>
                  <a:pt x="10552573" y="1841735"/>
                  <a:pt x="10525902" y="1842043"/>
                  <a:pt x="10498471" y="1843726"/>
                </a:cubicBezTo>
                <a:lnTo>
                  <a:pt x="10495127" y="1844184"/>
                </a:lnTo>
                <a:lnTo>
                  <a:pt x="10489847" y="1850728"/>
                </a:lnTo>
                <a:cubicBezTo>
                  <a:pt x="10456715" y="1857314"/>
                  <a:pt x="10404036" y="1861459"/>
                  <a:pt x="10392042" y="1882822"/>
                </a:cubicBezTo>
                <a:cubicBezTo>
                  <a:pt x="10404544" y="1880336"/>
                  <a:pt x="10404544" y="1880336"/>
                  <a:pt x="10411590" y="1885261"/>
                </a:cubicBezTo>
                <a:cubicBezTo>
                  <a:pt x="10398461" y="1887871"/>
                  <a:pt x="10398461" y="1887871"/>
                  <a:pt x="10392371" y="1895075"/>
                </a:cubicBezTo>
                <a:cubicBezTo>
                  <a:pt x="10398790" y="1900125"/>
                  <a:pt x="10393208" y="1926205"/>
                  <a:pt x="10399460" y="1924962"/>
                </a:cubicBezTo>
                <a:lnTo>
                  <a:pt x="10418118" y="1938770"/>
                </a:lnTo>
                <a:lnTo>
                  <a:pt x="10432912" y="1938066"/>
                </a:lnTo>
                <a:lnTo>
                  <a:pt x="10458187" y="1938421"/>
                </a:lnTo>
                <a:lnTo>
                  <a:pt x="10524101" y="1925185"/>
                </a:lnTo>
                <a:cubicBezTo>
                  <a:pt x="10532484" y="1925120"/>
                  <a:pt x="10535546" y="1926751"/>
                  <a:pt x="10543927" y="1926687"/>
                </a:cubicBezTo>
                <a:cubicBezTo>
                  <a:pt x="10566017" y="1924867"/>
                  <a:pt x="10611649" y="1912954"/>
                  <a:pt x="10626156" y="1916150"/>
                </a:cubicBezTo>
                <a:cubicBezTo>
                  <a:pt x="10625354" y="1911198"/>
                  <a:pt x="10627613" y="1907875"/>
                  <a:pt x="10639059" y="1909441"/>
                </a:cubicBezTo>
                <a:cubicBezTo>
                  <a:pt x="10644379" y="1907748"/>
                  <a:pt x="10675653" y="1910817"/>
                  <a:pt x="10677913" y="1907494"/>
                </a:cubicBezTo>
                <a:cubicBezTo>
                  <a:pt x="10672592" y="1909186"/>
                  <a:pt x="10674850" y="1905865"/>
                  <a:pt x="10671788" y="1904236"/>
                </a:cubicBezTo>
                <a:lnTo>
                  <a:pt x="10701476" y="1902661"/>
                </a:lnTo>
                <a:lnTo>
                  <a:pt x="10706952" y="1913804"/>
                </a:lnTo>
                <a:lnTo>
                  <a:pt x="10690161" y="1914012"/>
                </a:lnTo>
                <a:cubicBezTo>
                  <a:pt x="10670406" y="1921601"/>
                  <a:pt x="10649285" y="1925063"/>
                  <a:pt x="10626733" y="1928334"/>
                </a:cubicBezTo>
                <a:lnTo>
                  <a:pt x="10566091" y="1939404"/>
                </a:lnTo>
                <a:lnTo>
                  <a:pt x="10556978" y="1938158"/>
                </a:lnTo>
                <a:cubicBezTo>
                  <a:pt x="10556978" y="1938158"/>
                  <a:pt x="10556978" y="1938158"/>
                  <a:pt x="10554719" y="1941480"/>
                </a:cubicBezTo>
                <a:lnTo>
                  <a:pt x="10566091" y="1939404"/>
                </a:lnTo>
                <a:lnTo>
                  <a:pt x="10568424" y="1939724"/>
                </a:lnTo>
                <a:cubicBezTo>
                  <a:pt x="10569227" y="1944675"/>
                  <a:pt x="10563906" y="1946369"/>
                  <a:pt x="10560845" y="1944740"/>
                </a:cubicBezTo>
                <a:cubicBezTo>
                  <a:pt x="10558585" y="1948063"/>
                  <a:pt x="10558585" y="1948063"/>
                  <a:pt x="10558585" y="1948063"/>
                </a:cubicBezTo>
                <a:cubicBezTo>
                  <a:pt x="10605823" y="1946050"/>
                  <a:pt x="10663703" y="1940656"/>
                  <a:pt x="10707076" y="1932065"/>
                </a:cubicBezTo>
                <a:lnTo>
                  <a:pt x="10716167" y="1932554"/>
                </a:lnTo>
                <a:lnTo>
                  <a:pt x="10723710" y="1947902"/>
                </a:lnTo>
                <a:lnTo>
                  <a:pt x="10646947" y="1953798"/>
                </a:lnTo>
                <a:cubicBezTo>
                  <a:pt x="10604966" y="1958041"/>
                  <a:pt x="10566715" y="1963701"/>
                  <a:pt x="10529064" y="1973075"/>
                </a:cubicBezTo>
                <a:cubicBezTo>
                  <a:pt x="10503915" y="1973265"/>
                  <a:pt x="10468122" y="1976843"/>
                  <a:pt x="10446837" y="1983613"/>
                </a:cubicBezTo>
                <a:cubicBezTo>
                  <a:pt x="10464406" y="1988440"/>
                  <a:pt x="10443120" y="1995211"/>
                  <a:pt x="10446986" y="2001792"/>
                </a:cubicBezTo>
                <a:cubicBezTo>
                  <a:pt x="10436343" y="2005177"/>
                  <a:pt x="10435541" y="2000226"/>
                  <a:pt x="10421836" y="2001982"/>
                </a:cubicBezTo>
                <a:cubicBezTo>
                  <a:pt x="10402811" y="2005432"/>
                  <a:pt x="10443120" y="1995211"/>
                  <a:pt x="10423293" y="1993707"/>
                </a:cubicBezTo>
                <a:lnTo>
                  <a:pt x="10420136" y="1994397"/>
                </a:lnTo>
                <a:lnTo>
                  <a:pt x="10411340" y="2001630"/>
                </a:lnTo>
                <a:cubicBezTo>
                  <a:pt x="10406521" y="2006459"/>
                  <a:pt x="10401802" y="2012057"/>
                  <a:pt x="10395718" y="2019593"/>
                </a:cubicBezTo>
                <a:lnTo>
                  <a:pt x="10395221" y="2001048"/>
                </a:lnTo>
                <a:cubicBezTo>
                  <a:pt x="10372404" y="2005584"/>
                  <a:pt x="10352909" y="2010958"/>
                  <a:pt x="10334992" y="2013688"/>
                </a:cubicBezTo>
                <a:lnTo>
                  <a:pt x="10318988" y="2014721"/>
                </a:lnTo>
                <a:lnTo>
                  <a:pt x="10279470" y="2021239"/>
                </a:lnTo>
                <a:cubicBezTo>
                  <a:pt x="10262048" y="2034592"/>
                  <a:pt x="10232380" y="2041426"/>
                  <a:pt x="10205774" y="2049892"/>
                </a:cubicBezTo>
                <a:lnTo>
                  <a:pt x="10156640" y="2063979"/>
                </a:lnTo>
                <a:lnTo>
                  <a:pt x="10155049" y="2067438"/>
                </a:lnTo>
                <a:cubicBezTo>
                  <a:pt x="10200682" y="2058366"/>
                  <a:pt x="10220231" y="2060804"/>
                  <a:pt x="10253066" y="2066595"/>
                </a:cubicBezTo>
                <a:lnTo>
                  <a:pt x="10253573" y="2085474"/>
                </a:lnTo>
                <a:cubicBezTo>
                  <a:pt x="10227318" y="2090692"/>
                  <a:pt x="10221069" y="2091934"/>
                  <a:pt x="10208101" y="2100505"/>
                </a:cubicBezTo>
                <a:lnTo>
                  <a:pt x="10208269" y="2106798"/>
                </a:lnTo>
                <a:cubicBezTo>
                  <a:pt x="10235023" y="2120122"/>
                  <a:pt x="10254741" y="2128855"/>
                  <a:pt x="10293667" y="2127442"/>
                </a:cubicBezTo>
                <a:cubicBezTo>
                  <a:pt x="10300374" y="2119784"/>
                  <a:pt x="10306286" y="2105956"/>
                  <a:pt x="10306125" y="2099995"/>
                </a:cubicBezTo>
                <a:lnTo>
                  <a:pt x="10306286" y="2105956"/>
                </a:lnTo>
                <a:cubicBezTo>
                  <a:pt x="10326173" y="2120980"/>
                  <a:pt x="10353096" y="2140597"/>
                  <a:pt x="10385771" y="2140428"/>
                </a:cubicBezTo>
                <a:cubicBezTo>
                  <a:pt x="10391853" y="2132892"/>
                  <a:pt x="10411231" y="2129040"/>
                  <a:pt x="10431235" y="2125063"/>
                </a:cubicBezTo>
                <a:lnTo>
                  <a:pt x="10431735" y="2143608"/>
                </a:lnTo>
                <a:cubicBezTo>
                  <a:pt x="10451113" y="2139757"/>
                  <a:pt x="10444068" y="2134831"/>
                  <a:pt x="10444575" y="2153708"/>
                </a:cubicBezTo>
                <a:cubicBezTo>
                  <a:pt x="10477082" y="2147245"/>
                  <a:pt x="10530046" y="2130389"/>
                  <a:pt x="10556175" y="2143841"/>
                </a:cubicBezTo>
                <a:cubicBezTo>
                  <a:pt x="10556264" y="2147151"/>
                  <a:pt x="10556309" y="2148807"/>
                  <a:pt x="10557154" y="2151011"/>
                </a:cubicBezTo>
                <a:lnTo>
                  <a:pt x="10558222" y="2152944"/>
                </a:lnTo>
                <a:lnTo>
                  <a:pt x="10569741" y="2153001"/>
                </a:lnTo>
                <a:cubicBezTo>
                  <a:pt x="10591591" y="2153399"/>
                  <a:pt x="10613987" y="2152438"/>
                  <a:pt x="10643683" y="2145211"/>
                </a:cubicBezTo>
                <a:cubicBezTo>
                  <a:pt x="10645745" y="2149607"/>
                  <a:pt x="10657747" y="2148317"/>
                  <a:pt x="10661263" y="2149096"/>
                </a:cubicBezTo>
                <a:cubicBezTo>
                  <a:pt x="10686716" y="2142899"/>
                  <a:pt x="10717749" y="2141878"/>
                  <a:pt x="10748781" y="2140856"/>
                </a:cubicBezTo>
                <a:cubicBezTo>
                  <a:pt x="10769267" y="2137504"/>
                  <a:pt x="10788299" y="2137768"/>
                  <a:pt x="10805879" y="2141656"/>
                </a:cubicBezTo>
                <a:cubicBezTo>
                  <a:pt x="10812911" y="2143209"/>
                  <a:pt x="10816426" y="2143988"/>
                  <a:pt x="10823458" y="2145540"/>
                </a:cubicBezTo>
                <a:cubicBezTo>
                  <a:pt x="10822005" y="2149161"/>
                  <a:pt x="10822005" y="2149161"/>
                  <a:pt x="10822005" y="2149161"/>
                </a:cubicBezTo>
                <a:cubicBezTo>
                  <a:pt x="10812067" y="2154845"/>
                  <a:pt x="10796550" y="2155357"/>
                  <a:pt x="10778973" y="2151471"/>
                </a:cubicBezTo>
                <a:cubicBezTo>
                  <a:pt x="10759939" y="2151204"/>
                  <a:pt x="10740907" y="2150937"/>
                  <a:pt x="10727454" y="2155846"/>
                </a:cubicBezTo>
                <a:cubicBezTo>
                  <a:pt x="10716906" y="2153514"/>
                  <a:pt x="10709873" y="2151961"/>
                  <a:pt x="10699327" y="2149628"/>
                </a:cubicBezTo>
                <a:cubicBezTo>
                  <a:pt x="10663326" y="2153491"/>
                  <a:pt x="10651325" y="2154780"/>
                  <a:pt x="10618837" y="2159421"/>
                </a:cubicBezTo>
                <a:cubicBezTo>
                  <a:pt x="10625260" y="2152958"/>
                  <a:pt x="10603323" y="2159934"/>
                  <a:pt x="10592774" y="2157600"/>
                </a:cubicBezTo>
                <a:cubicBezTo>
                  <a:pt x="10584290" y="2159665"/>
                  <a:pt x="10569384" y="2168193"/>
                  <a:pt x="10586353" y="2164063"/>
                </a:cubicBezTo>
                <a:cubicBezTo>
                  <a:pt x="10571140" y="2168582"/>
                  <a:pt x="10553654" y="2171614"/>
                  <a:pt x="10535033" y="2173900"/>
                </a:cubicBezTo>
                <a:lnTo>
                  <a:pt x="10512012" y="2176027"/>
                </a:lnTo>
                <a:lnTo>
                  <a:pt x="10492318" y="2179257"/>
                </a:lnTo>
                <a:cubicBezTo>
                  <a:pt x="10468621" y="2183220"/>
                  <a:pt x="10445805" y="2187754"/>
                  <a:pt x="10433068" y="2193282"/>
                </a:cubicBezTo>
                <a:cubicBezTo>
                  <a:pt x="10419943" y="2195893"/>
                  <a:pt x="10407153" y="2211088"/>
                  <a:pt x="10394026" y="2213696"/>
                </a:cubicBezTo>
                <a:cubicBezTo>
                  <a:pt x="10368235" y="2212831"/>
                  <a:pt x="10341313" y="2193212"/>
                  <a:pt x="10303045" y="2219132"/>
                </a:cubicBezTo>
                <a:cubicBezTo>
                  <a:pt x="10290096" y="2228364"/>
                  <a:pt x="10277467" y="2249521"/>
                  <a:pt x="10258249" y="2259334"/>
                </a:cubicBezTo>
                <a:cubicBezTo>
                  <a:pt x="10213124" y="2287281"/>
                  <a:pt x="10154479" y="2279963"/>
                  <a:pt x="10101850" y="2309401"/>
                </a:cubicBezTo>
                <a:cubicBezTo>
                  <a:pt x="10091720" y="2283200"/>
                  <a:pt x="10063519" y="2281752"/>
                  <a:pt x="10025262" y="2287595"/>
                </a:cubicBezTo>
                <a:lnTo>
                  <a:pt x="9997310" y="2292754"/>
                </a:lnTo>
                <a:lnTo>
                  <a:pt x="10006347" y="2292988"/>
                </a:lnTo>
                <a:cubicBezTo>
                  <a:pt x="10012348" y="2292344"/>
                  <a:pt x="10016226" y="2292217"/>
                  <a:pt x="10008774" y="2296480"/>
                </a:cubicBezTo>
                <a:cubicBezTo>
                  <a:pt x="9998835" y="2302165"/>
                  <a:pt x="9988898" y="2307850"/>
                  <a:pt x="9975959" y="2313857"/>
                </a:cubicBezTo>
                <a:lnTo>
                  <a:pt x="9961397" y="2319389"/>
                </a:lnTo>
                <a:lnTo>
                  <a:pt x="9954160" y="2327147"/>
                </a:lnTo>
                <a:cubicBezTo>
                  <a:pt x="9917979" y="2349931"/>
                  <a:pt x="9862693" y="2349123"/>
                  <a:pt x="9788963" y="2359286"/>
                </a:cubicBezTo>
                <a:lnTo>
                  <a:pt x="9789125" y="2365246"/>
                </a:lnTo>
                <a:cubicBezTo>
                  <a:pt x="9792727" y="2370689"/>
                  <a:pt x="9796208" y="2371580"/>
                  <a:pt x="9797947" y="2372024"/>
                </a:cubicBezTo>
                <a:lnTo>
                  <a:pt x="9796693" y="2375210"/>
                </a:lnTo>
                <a:lnTo>
                  <a:pt x="9836451" y="2373320"/>
                </a:lnTo>
                <a:cubicBezTo>
                  <a:pt x="9856937" y="2369968"/>
                  <a:pt x="9875968" y="2370233"/>
                  <a:pt x="9893548" y="2374119"/>
                </a:cubicBezTo>
                <a:cubicBezTo>
                  <a:pt x="9900579" y="2375673"/>
                  <a:pt x="9904096" y="2376451"/>
                  <a:pt x="9911127" y="2378005"/>
                </a:cubicBezTo>
                <a:cubicBezTo>
                  <a:pt x="9909676" y="2381625"/>
                  <a:pt x="9909676" y="2381625"/>
                  <a:pt x="9909676" y="2381625"/>
                </a:cubicBezTo>
                <a:cubicBezTo>
                  <a:pt x="9899736" y="2387309"/>
                  <a:pt x="9884219" y="2387821"/>
                  <a:pt x="9866642" y="2383935"/>
                </a:cubicBezTo>
                <a:cubicBezTo>
                  <a:pt x="9847608" y="2383668"/>
                  <a:pt x="9828576" y="2383401"/>
                  <a:pt x="9815123" y="2388310"/>
                </a:cubicBezTo>
                <a:cubicBezTo>
                  <a:pt x="9804576" y="2385977"/>
                  <a:pt x="9797544" y="2384423"/>
                  <a:pt x="9786997" y="2382091"/>
                </a:cubicBezTo>
                <a:lnTo>
                  <a:pt x="9780955" y="2382761"/>
                </a:lnTo>
                <a:lnTo>
                  <a:pt x="9758356" y="2392506"/>
                </a:lnTo>
                <a:cubicBezTo>
                  <a:pt x="9744548" y="2396082"/>
                  <a:pt x="9731575" y="2398661"/>
                  <a:pt x="9725405" y="2402884"/>
                </a:cubicBezTo>
                <a:cubicBezTo>
                  <a:pt x="9731825" y="2407934"/>
                  <a:pt x="9731996" y="2414225"/>
                  <a:pt x="9738416" y="2419277"/>
                </a:cubicBezTo>
                <a:lnTo>
                  <a:pt x="9699659" y="2426980"/>
                </a:lnTo>
                <a:cubicBezTo>
                  <a:pt x="9693239" y="2421931"/>
                  <a:pt x="9693239" y="2421931"/>
                  <a:pt x="9673234" y="2425908"/>
                </a:cubicBezTo>
                <a:cubicBezTo>
                  <a:pt x="9667152" y="2433444"/>
                  <a:pt x="9667322" y="2439734"/>
                  <a:pt x="9654354" y="2448305"/>
                </a:cubicBezTo>
                <a:lnTo>
                  <a:pt x="9654523" y="2454597"/>
                </a:lnTo>
                <a:cubicBezTo>
                  <a:pt x="9693906" y="2446768"/>
                  <a:pt x="9700157" y="2445524"/>
                  <a:pt x="9701164" y="2482947"/>
                </a:cubicBezTo>
                <a:cubicBezTo>
                  <a:pt x="9695081" y="2490482"/>
                  <a:pt x="9695242" y="2496444"/>
                  <a:pt x="9695579" y="2509027"/>
                </a:cubicBezTo>
                <a:cubicBezTo>
                  <a:pt x="9728584" y="2521110"/>
                  <a:pt x="9741247" y="2524585"/>
                  <a:pt x="9793132" y="2514270"/>
                </a:cubicBezTo>
                <a:lnTo>
                  <a:pt x="9793808" y="2539439"/>
                </a:lnTo>
                <a:lnTo>
                  <a:pt x="9802927" y="2543130"/>
                </a:lnTo>
                <a:lnTo>
                  <a:pt x="9823025" y="2541214"/>
                </a:lnTo>
                <a:lnTo>
                  <a:pt x="9824161" y="2540953"/>
                </a:lnTo>
                <a:lnTo>
                  <a:pt x="9826406" y="2539284"/>
                </a:lnTo>
                <a:cubicBezTo>
                  <a:pt x="9828785" y="2537230"/>
                  <a:pt x="9830463" y="2535315"/>
                  <a:pt x="9833816" y="2531485"/>
                </a:cubicBezTo>
                <a:lnTo>
                  <a:pt x="9837108" y="2537980"/>
                </a:lnTo>
                <a:lnTo>
                  <a:pt x="9869773" y="2530487"/>
                </a:lnTo>
                <a:lnTo>
                  <a:pt x="9890443" y="2532679"/>
                </a:lnTo>
                <a:lnTo>
                  <a:pt x="9901936" y="2527183"/>
                </a:lnTo>
                <a:cubicBezTo>
                  <a:pt x="9908093" y="2524210"/>
                  <a:pt x="9912124" y="2522244"/>
                  <a:pt x="9912124" y="2522244"/>
                </a:cubicBezTo>
                <a:cubicBezTo>
                  <a:pt x="9924627" y="2519758"/>
                  <a:pt x="9958139" y="2550716"/>
                  <a:pt x="9984055" y="2532915"/>
                </a:cubicBezTo>
                <a:cubicBezTo>
                  <a:pt x="9997014" y="2524012"/>
                  <a:pt x="9989968" y="2519087"/>
                  <a:pt x="10002935" y="2510517"/>
                </a:cubicBezTo>
                <a:cubicBezTo>
                  <a:pt x="10010310" y="2527694"/>
                  <a:pt x="10016392" y="2520161"/>
                  <a:pt x="10022981" y="2531501"/>
                </a:cubicBezTo>
                <a:cubicBezTo>
                  <a:pt x="10042192" y="2521357"/>
                  <a:pt x="10062196" y="2517380"/>
                  <a:pt x="10081404" y="2507236"/>
                </a:cubicBezTo>
                <a:lnTo>
                  <a:pt x="10081912" y="2526112"/>
                </a:lnTo>
                <a:cubicBezTo>
                  <a:pt x="10091765" y="2530312"/>
                  <a:pt x="10099975" y="2531761"/>
                  <a:pt x="10107424" y="2534150"/>
                </a:cubicBezTo>
                <a:lnTo>
                  <a:pt x="10122532" y="2544021"/>
                </a:lnTo>
                <a:lnTo>
                  <a:pt x="10170637" y="2549581"/>
                </a:lnTo>
                <a:cubicBezTo>
                  <a:pt x="10177344" y="2551847"/>
                  <a:pt x="10180697" y="2552982"/>
                  <a:pt x="10187405" y="2555247"/>
                </a:cubicBezTo>
                <a:cubicBezTo>
                  <a:pt x="10185608" y="2558773"/>
                  <a:pt x="10185608" y="2558773"/>
                  <a:pt x="10185608" y="2558773"/>
                </a:cubicBezTo>
                <a:cubicBezTo>
                  <a:pt x="10175307" y="2563555"/>
                  <a:pt x="10160095" y="2562543"/>
                  <a:pt x="10143330" y="2556873"/>
                </a:cubicBezTo>
                <a:cubicBezTo>
                  <a:pt x="10134048" y="2555801"/>
                  <a:pt x="10124764" y="2554728"/>
                  <a:pt x="10116097" y="2554379"/>
                </a:cubicBezTo>
                <a:lnTo>
                  <a:pt x="10113230" y="2554604"/>
                </a:lnTo>
                <a:lnTo>
                  <a:pt x="10073784" y="2572226"/>
                </a:lnTo>
                <a:cubicBezTo>
                  <a:pt x="10027039" y="2602087"/>
                  <a:pt x="10000235" y="2643811"/>
                  <a:pt x="9960980" y="2656360"/>
                </a:cubicBezTo>
                <a:cubicBezTo>
                  <a:pt x="9935509" y="2667416"/>
                  <a:pt x="9915641" y="2653053"/>
                  <a:pt x="9902336" y="2649041"/>
                </a:cubicBezTo>
                <a:cubicBezTo>
                  <a:pt x="9869670" y="2649541"/>
                  <a:pt x="9851466" y="2697107"/>
                  <a:pt x="9818454" y="2684693"/>
                </a:cubicBezTo>
                <a:lnTo>
                  <a:pt x="9817945" y="2665818"/>
                </a:lnTo>
                <a:cubicBezTo>
                  <a:pt x="9771197" y="2656799"/>
                  <a:pt x="9687296" y="2691789"/>
                  <a:pt x="9647915" y="2699619"/>
                </a:cubicBezTo>
                <a:lnTo>
                  <a:pt x="9648583" y="2724456"/>
                </a:lnTo>
                <a:cubicBezTo>
                  <a:pt x="9622952" y="2729552"/>
                  <a:pt x="9577667" y="2751538"/>
                  <a:pt x="9558618" y="2767644"/>
                </a:cubicBezTo>
                <a:cubicBezTo>
                  <a:pt x="9552081" y="2781595"/>
                  <a:pt x="9552241" y="2787556"/>
                  <a:pt x="9533192" y="2803662"/>
                </a:cubicBezTo>
                <a:lnTo>
                  <a:pt x="9514314" y="2811984"/>
                </a:lnTo>
                <a:lnTo>
                  <a:pt x="9519933" y="2812011"/>
                </a:lnTo>
                <a:cubicBezTo>
                  <a:pt x="9541784" y="2812409"/>
                  <a:pt x="9564180" y="2811448"/>
                  <a:pt x="9593876" y="2804220"/>
                </a:cubicBezTo>
                <a:cubicBezTo>
                  <a:pt x="9595938" y="2808618"/>
                  <a:pt x="9607940" y="2807328"/>
                  <a:pt x="9611456" y="2808106"/>
                </a:cubicBezTo>
                <a:cubicBezTo>
                  <a:pt x="9636909" y="2801910"/>
                  <a:pt x="9667942" y="2800886"/>
                  <a:pt x="9698975" y="2799866"/>
                </a:cubicBezTo>
                <a:cubicBezTo>
                  <a:pt x="9719461" y="2796514"/>
                  <a:pt x="9738492" y="2796779"/>
                  <a:pt x="9756072" y="2800666"/>
                </a:cubicBezTo>
                <a:cubicBezTo>
                  <a:pt x="9763102" y="2802220"/>
                  <a:pt x="9766619" y="2802998"/>
                  <a:pt x="9773651" y="2804551"/>
                </a:cubicBezTo>
                <a:cubicBezTo>
                  <a:pt x="9772198" y="2808171"/>
                  <a:pt x="9772198" y="2808171"/>
                  <a:pt x="9772198" y="2808171"/>
                </a:cubicBezTo>
                <a:cubicBezTo>
                  <a:pt x="9762258" y="2813856"/>
                  <a:pt x="9746742" y="2814367"/>
                  <a:pt x="9729166" y="2810480"/>
                </a:cubicBezTo>
                <a:cubicBezTo>
                  <a:pt x="9710132" y="2810214"/>
                  <a:pt x="9691100" y="2809947"/>
                  <a:pt x="9677647" y="2814856"/>
                </a:cubicBezTo>
                <a:cubicBezTo>
                  <a:pt x="9667099" y="2812525"/>
                  <a:pt x="9660066" y="2810970"/>
                  <a:pt x="9649520" y="2808637"/>
                </a:cubicBezTo>
                <a:cubicBezTo>
                  <a:pt x="9613517" y="2812502"/>
                  <a:pt x="9601517" y="2813790"/>
                  <a:pt x="9569031" y="2818431"/>
                </a:cubicBezTo>
                <a:cubicBezTo>
                  <a:pt x="9575453" y="2811969"/>
                  <a:pt x="9553514" y="2818942"/>
                  <a:pt x="9542965" y="2816611"/>
                </a:cubicBezTo>
                <a:cubicBezTo>
                  <a:pt x="9534482" y="2818676"/>
                  <a:pt x="9519576" y="2827203"/>
                  <a:pt x="9536545" y="2823073"/>
                </a:cubicBezTo>
                <a:cubicBezTo>
                  <a:pt x="9506122" y="2832110"/>
                  <a:pt x="9466604" y="2835199"/>
                  <a:pt x="9427086" y="2838285"/>
                </a:cubicBezTo>
                <a:lnTo>
                  <a:pt x="9395913" y="2842738"/>
                </a:lnTo>
                <a:lnTo>
                  <a:pt x="9390385" y="2845036"/>
                </a:lnTo>
                <a:cubicBezTo>
                  <a:pt x="9390544" y="2850997"/>
                  <a:pt x="9390715" y="2857288"/>
                  <a:pt x="9384001" y="2864616"/>
                </a:cubicBezTo>
                <a:lnTo>
                  <a:pt x="9364624" y="2868469"/>
                </a:lnTo>
                <a:cubicBezTo>
                  <a:pt x="9364462" y="2862508"/>
                  <a:pt x="9344757" y="2854107"/>
                  <a:pt x="9344757" y="2854107"/>
                </a:cubicBezTo>
                <a:cubicBezTo>
                  <a:pt x="9325208" y="2851667"/>
                  <a:pt x="9325868" y="2876174"/>
                  <a:pt x="9305705" y="2874189"/>
                </a:cubicBezTo>
                <a:cubicBezTo>
                  <a:pt x="9305705" y="2874189"/>
                  <a:pt x="9301907" y="2864456"/>
                  <a:pt x="9286367" y="2864971"/>
                </a:cubicBezTo>
                <a:lnTo>
                  <a:pt x="9285913" y="2865078"/>
                </a:lnTo>
                <a:lnTo>
                  <a:pt x="9287939" y="2869353"/>
                </a:lnTo>
                <a:lnTo>
                  <a:pt x="9266552" y="2878001"/>
                </a:lnTo>
                <a:cubicBezTo>
                  <a:pt x="9265003" y="2879005"/>
                  <a:pt x="9263217" y="2880344"/>
                  <a:pt x="9261278" y="2881600"/>
                </a:cubicBezTo>
                <a:lnTo>
                  <a:pt x="9256679" y="2883891"/>
                </a:lnTo>
                <a:lnTo>
                  <a:pt x="9256513" y="2883852"/>
                </a:lnTo>
                <a:cubicBezTo>
                  <a:pt x="9256090" y="2883851"/>
                  <a:pt x="9255545" y="2884018"/>
                  <a:pt x="9255077" y="2884689"/>
                </a:cubicBezTo>
                <a:lnTo>
                  <a:pt x="9256679" y="2883891"/>
                </a:lnTo>
                <a:lnTo>
                  <a:pt x="9257245" y="2884025"/>
                </a:lnTo>
                <a:cubicBezTo>
                  <a:pt x="9257714" y="2883352"/>
                  <a:pt x="9258256" y="2883187"/>
                  <a:pt x="9258564" y="2883356"/>
                </a:cubicBezTo>
                <a:lnTo>
                  <a:pt x="9258528" y="2883939"/>
                </a:lnTo>
                <a:lnTo>
                  <a:pt x="9196380" y="2908764"/>
                </a:lnTo>
                <a:lnTo>
                  <a:pt x="9194972" y="2907333"/>
                </a:lnTo>
                <a:cubicBezTo>
                  <a:pt x="9176692" y="2913991"/>
                  <a:pt x="9165851" y="2917312"/>
                  <a:pt x="9147571" y="2923970"/>
                </a:cubicBezTo>
                <a:cubicBezTo>
                  <a:pt x="9142000" y="2924620"/>
                  <a:pt x="9138599" y="2924605"/>
                  <a:pt x="9134263" y="2925933"/>
                </a:cubicBezTo>
                <a:cubicBezTo>
                  <a:pt x="9113816" y="2933255"/>
                  <a:pt x="9092133" y="2939897"/>
                  <a:pt x="9070152" y="2944518"/>
                </a:cubicBezTo>
                <a:cubicBezTo>
                  <a:pt x="9059777" y="2947167"/>
                  <a:pt x="9049638" y="2949481"/>
                  <a:pt x="9039536" y="2952048"/>
                </a:cubicBezTo>
                <a:lnTo>
                  <a:pt x="9011372" y="2960431"/>
                </a:lnTo>
                <a:lnTo>
                  <a:pt x="9011310" y="2960430"/>
                </a:lnTo>
                <a:cubicBezTo>
                  <a:pt x="9011310" y="2960430"/>
                  <a:pt x="9011310" y="2960430"/>
                  <a:pt x="9009142" y="2961095"/>
                </a:cubicBezTo>
                <a:lnTo>
                  <a:pt x="9011372" y="2960431"/>
                </a:lnTo>
                <a:lnTo>
                  <a:pt x="9014713" y="2960445"/>
                </a:lnTo>
                <a:cubicBezTo>
                  <a:pt x="9013779" y="2961788"/>
                  <a:pt x="9012846" y="2963131"/>
                  <a:pt x="9009443" y="2963117"/>
                </a:cubicBezTo>
                <a:cubicBezTo>
                  <a:pt x="9009443" y="2963117"/>
                  <a:pt x="9007275" y="2963781"/>
                  <a:pt x="9007275" y="2963781"/>
                </a:cubicBezTo>
                <a:cubicBezTo>
                  <a:pt x="9006340" y="2965125"/>
                  <a:pt x="9007575" y="2965803"/>
                  <a:pt x="9008510" y="2964461"/>
                </a:cubicBezTo>
                <a:cubicBezTo>
                  <a:pt x="9023986" y="2961834"/>
                  <a:pt x="9046603" y="2953847"/>
                  <a:pt x="9065482" y="2951234"/>
                </a:cubicBezTo>
                <a:cubicBezTo>
                  <a:pt x="9067016" y="2953936"/>
                  <a:pt x="9069185" y="2953271"/>
                  <a:pt x="9063916" y="2955943"/>
                </a:cubicBezTo>
                <a:cubicBezTo>
                  <a:pt x="9061445" y="2954586"/>
                  <a:pt x="9054940" y="2956578"/>
                  <a:pt x="9048439" y="2958572"/>
                </a:cubicBezTo>
                <a:cubicBezTo>
                  <a:pt x="9049038" y="2962615"/>
                  <a:pt x="9034195" y="2961877"/>
                  <a:pt x="9024287" y="2963856"/>
                </a:cubicBezTo>
                <a:cubicBezTo>
                  <a:pt x="8997970" y="2969805"/>
                  <a:pt x="8969783" y="2978440"/>
                  <a:pt x="8941931" y="2981688"/>
                </a:cubicBezTo>
                <a:cubicBezTo>
                  <a:pt x="8938527" y="2981673"/>
                  <a:pt x="8937292" y="2980993"/>
                  <a:pt x="8933891" y="2980979"/>
                </a:cubicBezTo>
                <a:cubicBezTo>
                  <a:pt x="8924917" y="2981614"/>
                  <a:pt x="8906339" y="2986248"/>
                  <a:pt x="8900466" y="2984877"/>
                </a:cubicBezTo>
                <a:cubicBezTo>
                  <a:pt x="8900768" y="2986897"/>
                  <a:pt x="8899833" y="2988243"/>
                  <a:pt x="8895197" y="2987548"/>
                </a:cubicBezTo>
                <a:lnTo>
                  <a:pt x="8887397" y="2987593"/>
                </a:lnTo>
                <a:lnTo>
                  <a:pt x="8875338" y="2992173"/>
                </a:lnTo>
                <a:lnTo>
                  <a:pt x="8877094" y="2989710"/>
                </a:lnTo>
                <a:lnTo>
                  <a:pt x="8869831" y="2990009"/>
                </a:lnTo>
                <a:lnTo>
                  <a:pt x="8867893" y="2985918"/>
                </a:lnTo>
                <a:lnTo>
                  <a:pt x="8864410" y="2986888"/>
                </a:lnTo>
                <a:lnTo>
                  <a:pt x="8862519" y="2982403"/>
                </a:lnTo>
                <a:lnTo>
                  <a:pt x="8859212" y="2984669"/>
                </a:lnTo>
                <a:lnTo>
                  <a:pt x="8832411" y="2996285"/>
                </a:lnTo>
                <a:lnTo>
                  <a:pt x="8831034" y="2986774"/>
                </a:lnTo>
                <a:lnTo>
                  <a:pt x="8820917" y="2990791"/>
                </a:lnTo>
                <a:cubicBezTo>
                  <a:pt x="8808646" y="2993230"/>
                  <a:pt x="8795394" y="2991121"/>
                  <a:pt x="8778886" y="2984913"/>
                </a:cubicBezTo>
                <a:lnTo>
                  <a:pt x="8779394" y="3003789"/>
                </a:lnTo>
                <a:cubicBezTo>
                  <a:pt x="8759390" y="3007766"/>
                  <a:pt x="8745934" y="2998124"/>
                  <a:pt x="8726378" y="2995352"/>
                </a:cubicBezTo>
                <a:cubicBezTo>
                  <a:pt x="8700587" y="2994486"/>
                  <a:pt x="8674832" y="3018251"/>
                  <a:pt x="8661706" y="3020861"/>
                </a:cubicBezTo>
                <a:cubicBezTo>
                  <a:pt x="8642495" y="3031005"/>
                  <a:pt x="8642166" y="3018751"/>
                  <a:pt x="8622608" y="3015981"/>
                </a:cubicBezTo>
                <a:cubicBezTo>
                  <a:pt x="8616866" y="3036101"/>
                  <a:pt x="8616866" y="3036101"/>
                  <a:pt x="8597020" y="3046039"/>
                </a:cubicBezTo>
                <a:cubicBezTo>
                  <a:pt x="8577153" y="3031679"/>
                  <a:pt x="8558104" y="3047782"/>
                  <a:pt x="8545314" y="3062977"/>
                </a:cubicBezTo>
                <a:lnTo>
                  <a:pt x="8544807" y="3044100"/>
                </a:lnTo>
                <a:cubicBezTo>
                  <a:pt x="8499343" y="3059465"/>
                  <a:pt x="8454493" y="3074373"/>
                  <a:pt x="8414488" y="3082326"/>
                </a:cubicBezTo>
                <a:cubicBezTo>
                  <a:pt x="8404383" y="3068854"/>
                  <a:pt x="8387960" y="3065875"/>
                  <a:pt x="8367582" y="3067555"/>
                </a:cubicBezTo>
                <a:lnTo>
                  <a:pt x="8303164" y="3079564"/>
                </a:lnTo>
                <a:lnTo>
                  <a:pt x="8306839" y="3087318"/>
                </a:lnTo>
                <a:lnTo>
                  <a:pt x="8285454" y="3095965"/>
                </a:lnTo>
                <a:cubicBezTo>
                  <a:pt x="8283901" y="3096970"/>
                  <a:pt x="8282119" y="3098308"/>
                  <a:pt x="8280178" y="3099564"/>
                </a:cubicBezTo>
                <a:lnTo>
                  <a:pt x="8275580" y="3101855"/>
                </a:lnTo>
                <a:lnTo>
                  <a:pt x="8275414" y="3101817"/>
                </a:lnTo>
                <a:cubicBezTo>
                  <a:pt x="8274989" y="3101815"/>
                  <a:pt x="8274446" y="3101981"/>
                  <a:pt x="8273980" y="3102653"/>
                </a:cubicBezTo>
                <a:lnTo>
                  <a:pt x="8275580" y="3101855"/>
                </a:lnTo>
                <a:lnTo>
                  <a:pt x="8276149" y="3101988"/>
                </a:lnTo>
                <a:cubicBezTo>
                  <a:pt x="8276614" y="3101317"/>
                  <a:pt x="8277159" y="3101150"/>
                  <a:pt x="8277466" y="3101319"/>
                </a:cubicBezTo>
                <a:lnTo>
                  <a:pt x="8277430" y="3101903"/>
                </a:lnTo>
                <a:lnTo>
                  <a:pt x="8215281" y="3126726"/>
                </a:lnTo>
                <a:lnTo>
                  <a:pt x="8213873" y="3125297"/>
                </a:lnTo>
                <a:cubicBezTo>
                  <a:pt x="8195593" y="3131954"/>
                  <a:pt x="8184751" y="3135275"/>
                  <a:pt x="8166474" y="3141933"/>
                </a:cubicBezTo>
                <a:cubicBezTo>
                  <a:pt x="8160902" y="3142583"/>
                  <a:pt x="8157502" y="3142567"/>
                  <a:pt x="8153164" y="3143896"/>
                </a:cubicBezTo>
                <a:cubicBezTo>
                  <a:pt x="8132717" y="3151219"/>
                  <a:pt x="8111035" y="3157860"/>
                  <a:pt x="8089053" y="3162480"/>
                </a:cubicBezTo>
                <a:cubicBezTo>
                  <a:pt x="8078679" y="3165131"/>
                  <a:pt x="8068540" y="3167445"/>
                  <a:pt x="8058436" y="3170011"/>
                </a:cubicBezTo>
                <a:lnTo>
                  <a:pt x="8030276" y="3178395"/>
                </a:lnTo>
                <a:lnTo>
                  <a:pt x="8030213" y="3178395"/>
                </a:lnTo>
                <a:cubicBezTo>
                  <a:pt x="8030213" y="3178395"/>
                  <a:pt x="8030213" y="3178395"/>
                  <a:pt x="8028044" y="3179058"/>
                </a:cubicBezTo>
                <a:lnTo>
                  <a:pt x="8030276" y="3178395"/>
                </a:lnTo>
                <a:lnTo>
                  <a:pt x="8033614" y="3178409"/>
                </a:lnTo>
                <a:cubicBezTo>
                  <a:pt x="8032680" y="3179752"/>
                  <a:pt x="8031747" y="3181095"/>
                  <a:pt x="8028345" y="3181081"/>
                </a:cubicBezTo>
                <a:cubicBezTo>
                  <a:pt x="8028345" y="3181081"/>
                  <a:pt x="8026176" y="3181746"/>
                  <a:pt x="8026176" y="3181746"/>
                </a:cubicBezTo>
                <a:cubicBezTo>
                  <a:pt x="8025244" y="3183088"/>
                  <a:pt x="8026477" y="3183768"/>
                  <a:pt x="8027411" y="3182425"/>
                </a:cubicBezTo>
                <a:cubicBezTo>
                  <a:pt x="8042889" y="3179796"/>
                  <a:pt x="8065504" y="3171811"/>
                  <a:pt x="8084383" y="3169197"/>
                </a:cubicBezTo>
                <a:cubicBezTo>
                  <a:pt x="8085918" y="3171898"/>
                  <a:pt x="8088087" y="3171235"/>
                  <a:pt x="8082816" y="3173907"/>
                </a:cubicBezTo>
                <a:cubicBezTo>
                  <a:pt x="8080347" y="3172549"/>
                  <a:pt x="8073844" y="3174543"/>
                  <a:pt x="8067339" y="3176535"/>
                </a:cubicBezTo>
                <a:cubicBezTo>
                  <a:pt x="8067940" y="3180579"/>
                  <a:pt x="8053096" y="3179841"/>
                  <a:pt x="8043189" y="3181819"/>
                </a:cubicBezTo>
                <a:cubicBezTo>
                  <a:pt x="8016870" y="3187768"/>
                  <a:pt x="7988684" y="3196404"/>
                  <a:pt x="7960833" y="3199652"/>
                </a:cubicBezTo>
                <a:cubicBezTo>
                  <a:pt x="7957429" y="3199636"/>
                  <a:pt x="7956195" y="3198957"/>
                  <a:pt x="7952793" y="3198941"/>
                </a:cubicBezTo>
                <a:cubicBezTo>
                  <a:pt x="7948305" y="3199259"/>
                  <a:pt x="7941418" y="3200576"/>
                  <a:pt x="7934917" y="3201643"/>
                </a:cubicBezTo>
                <a:lnTo>
                  <a:pt x="7930875" y="3201956"/>
                </a:lnTo>
                <a:lnTo>
                  <a:pt x="7882116" y="3219791"/>
                </a:lnTo>
                <a:cubicBezTo>
                  <a:pt x="7836812" y="3241116"/>
                  <a:pt x="7810185" y="3209121"/>
                  <a:pt x="7771131" y="3229203"/>
                </a:cubicBezTo>
                <a:cubicBezTo>
                  <a:pt x="7758173" y="3238106"/>
                  <a:pt x="7746170" y="3259135"/>
                  <a:pt x="7739464" y="3266795"/>
                </a:cubicBezTo>
                <a:cubicBezTo>
                  <a:pt x="7719458" y="3270771"/>
                  <a:pt x="7699911" y="3268332"/>
                  <a:pt x="7680534" y="3272184"/>
                </a:cubicBezTo>
                <a:cubicBezTo>
                  <a:pt x="7667404" y="3274794"/>
                  <a:pt x="7648702" y="3303816"/>
                  <a:pt x="7635576" y="3306425"/>
                </a:cubicBezTo>
                <a:cubicBezTo>
                  <a:pt x="7609321" y="3311644"/>
                  <a:pt x="7615690" y="3291401"/>
                  <a:pt x="7589437" y="3296621"/>
                </a:cubicBezTo>
                <a:cubicBezTo>
                  <a:pt x="7560447" y="3305378"/>
                  <a:pt x="7531263" y="3312680"/>
                  <a:pt x="7501158" y="3317873"/>
                </a:cubicBezTo>
                <a:lnTo>
                  <a:pt x="7484425" y="3319411"/>
                </a:lnTo>
                <a:lnTo>
                  <a:pt x="7457038" y="3327564"/>
                </a:lnTo>
                <a:lnTo>
                  <a:pt x="7456975" y="3327563"/>
                </a:lnTo>
                <a:cubicBezTo>
                  <a:pt x="7456975" y="3327563"/>
                  <a:pt x="7456975" y="3327563"/>
                  <a:pt x="7454806" y="3328227"/>
                </a:cubicBezTo>
                <a:lnTo>
                  <a:pt x="7457038" y="3327564"/>
                </a:lnTo>
                <a:lnTo>
                  <a:pt x="7460379" y="3327578"/>
                </a:lnTo>
                <a:cubicBezTo>
                  <a:pt x="7459443" y="3328922"/>
                  <a:pt x="7458509" y="3330265"/>
                  <a:pt x="7455106" y="3330250"/>
                </a:cubicBezTo>
                <a:cubicBezTo>
                  <a:pt x="7455106" y="3330250"/>
                  <a:pt x="7452939" y="3330914"/>
                  <a:pt x="7452939" y="3330914"/>
                </a:cubicBezTo>
                <a:cubicBezTo>
                  <a:pt x="7452004" y="3332259"/>
                  <a:pt x="7453238" y="3332937"/>
                  <a:pt x="7454173" y="3331593"/>
                </a:cubicBezTo>
                <a:cubicBezTo>
                  <a:pt x="7469650" y="3328967"/>
                  <a:pt x="7492267" y="3320980"/>
                  <a:pt x="7511147" y="3318367"/>
                </a:cubicBezTo>
                <a:cubicBezTo>
                  <a:pt x="7512680" y="3321068"/>
                  <a:pt x="7514848" y="3320405"/>
                  <a:pt x="7509578" y="3323075"/>
                </a:cubicBezTo>
                <a:cubicBezTo>
                  <a:pt x="7507110" y="3321718"/>
                  <a:pt x="7500605" y="3323711"/>
                  <a:pt x="7494102" y="3325703"/>
                </a:cubicBezTo>
                <a:cubicBezTo>
                  <a:pt x="7494701" y="3329749"/>
                  <a:pt x="7479858" y="3329010"/>
                  <a:pt x="7469951" y="3330987"/>
                </a:cubicBezTo>
                <a:cubicBezTo>
                  <a:pt x="7443634" y="3336938"/>
                  <a:pt x="7415446" y="3345572"/>
                  <a:pt x="7387594" y="3348820"/>
                </a:cubicBezTo>
                <a:cubicBezTo>
                  <a:pt x="7384191" y="3348806"/>
                  <a:pt x="7382956" y="3348127"/>
                  <a:pt x="7379553" y="3348112"/>
                </a:cubicBezTo>
                <a:cubicBezTo>
                  <a:pt x="7370581" y="3348746"/>
                  <a:pt x="7352002" y="3353382"/>
                  <a:pt x="7346131" y="3352008"/>
                </a:cubicBezTo>
                <a:cubicBezTo>
                  <a:pt x="7346431" y="3354031"/>
                  <a:pt x="7345498" y="3355373"/>
                  <a:pt x="7340861" y="3354680"/>
                </a:cubicBezTo>
                <a:cubicBezTo>
                  <a:pt x="7338693" y="3355344"/>
                  <a:pt x="7326018" y="3353942"/>
                  <a:pt x="7325082" y="3355285"/>
                </a:cubicBezTo>
                <a:cubicBezTo>
                  <a:pt x="7327252" y="3354621"/>
                  <a:pt x="7326317" y="3355964"/>
                  <a:pt x="7327552" y="3356643"/>
                </a:cubicBezTo>
                <a:lnTo>
                  <a:pt x="7315495" y="3357141"/>
                </a:lnTo>
                <a:lnTo>
                  <a:pt x="7313329" y="3352573"/>
                </a:lnTo>
                <a:lnTo>
                  <a:pt x="7320145" y="3352569"/>
                </a:lnTo>
                <a:cubicBezTo>
                  <a:pt x="7328202" y="3349572"/>
                  <a:pt x="7336790" y="3348262"/>
                  <a:pt x="7345959" y="3347039"/>
                </a:cubicBezTo>
                <a:lnTo>
                  <a:pt x="7370626" y="3342820"/>
                </a:lnTo>
                <a:lnTo>
                  <a:pt x="7374317" y="3343373"/>
                </a:lnTo>
                <a:cubicBezTo>
                  <a:pt x="7374317" y="3343373"/>
                  <a:pt x="7374317" y="3343373"/>
                  <a:pt x="7375251" y="3342029"/>
                </a:cubicBezTo>
                <a:lnTo>
                  <a:pt x="7370626" y="3342820"/>
                </a:lnTo>
                <a:lnTo>
                  <a:pt x="7369680" y="3342680"/>
                </a:lnTo>
                <a:cubicBezTo>
                  <a:pt x="7369380" y="3340657"/>
                  <a:pt x="7371549" y="3339993"/>
                  <a:pt x="7372783" y="3340671"/>
                </a:cubicBezTo>
                <a:cubicBezTo>
                  <a:pt x="7373717" y="3339328"/>
                  <a:pt x="7373717" y="3339328"/>
                  <a:pt x="7373717" y="3339328"/>
                </a:cubicBezTo>
                <a:cubicBezTo>
                  <a:pt x="7354535" y="3339919"/>
                  <a:pt x="7331019" y="3341838"/>
                  <a:pt x="7313373" y="3345129"/>
                </a:cubicBezTo>
                <a:lnTo>
                  <a:pt x="7309686" y="3344886"/>
                </a:lnTo>
                <a:lnTo>
                  <a:pt x="7306705" y="3338593"/>
                </a:lnTo>
                <a:lnTo>
                  <a:pt x="7313312" y="3338163"/>
                </a:lnTo>
                <a:lnTo>
                  <a:pt x="7308716" y="3327456"/>
                </a:lnTo>
                <a:cubicBezTo>
                  <a:pt x="7295418" y="3323776"/>
                  <a:pt x="7224665" y="3356819"/>
                  <a:pt x="7185907" y="3364523"/>
                </a:cubicBezTo>
                <a:cubicBezTo>
                  <a:pt x="7186068" y="3370485"/>
                  <a:pt x="7186397" y="3382737"/>
                  <a:pt x="7179699" y="3390728"/>
                </a:cubicBezTo>
                <a:cubicBezTo>
                  <a:pt x="7199078" y="3386875"/>
                  <a:pt x="7219082" y="3382900"/>
                  <a:pt x="7231754" y="3386706"/>
                </a:cubicBezTo>
                <a:cubicBezTo>
                  <a:pt x="7219411" y="3395153"/>
                  <a:pt x="7219750" y="3407737"/>
                  <a:pt x="7206952" y="3422600"/>
                </a:cubicBezTo>
                <a:cubicBezTo>
                  <a:pt x="7193994" y="3431500"/>
                  <a:pt x="7167737" y="3436719"/>
                  <a:pt x="7161827" y="3450546"/>
                </a:cubicBezTo>
                <a:cubicBezTo>
                  <a:pt x="7168236" y="3455265"/>
                  <a:pt x="7168236" y="3455265"/>
                  <a:pt x="7181534" y="3458949"/>
                </a:cubicBezTo>
                <a:cubicBezTo>
                  <a:pt x="7194492" y="3450046"/>
                  <a:pt x="7200584" y="3442843"/>
                  <a:pt x="7220587" y="3438865"/>
                </a:cubicBezTo>
                <a:cubicBezTo>
                  <a:pt x="7227168" y="3449876"/>
                  <a:pt x="7220746" y="3444827"/>
                  <a:pt x="7240296" y="3447267"/>
                </a:cubicBezTo>
                <a:cubicBezTo>
                  <a:pt x="7259175" y="3424868"/>
                  <a:pt x="7311057" y="3414554"/>
                  <a:pt x="7343563" y="3408092"/>
                </a:cubicBezTo>
                <a:lnTo>
                  <a:pt x="7344062" y="3426636"/>
                </a:lnTo>
                <a:lnTo>
                  <a:pt x="7350937" y="3425270"/>
                </a:lnTo>
                <a:cubicBezTo>
                  <a:pt x="7402450" y="3377740"/>
                  <a:pt x="7694380" y="3319704"/>
                  <a:pt x="7760844" y="3337454"/>
                </a:cubicBezTo>
                <a:cubicBezTo>
                  <a:pt x="7761184" y="3350038"/>
                  <a:pt x="7952924" y="3305595"/>
                  <a:pt x="7960139" y="3316812"/>
                </a:cubicBezTo>
                <a:cubicBezTo>
                  <a:pt x="7940695" y="3329916"/>
                  <a:pt x="7828074" y="3361731"/>
                  <a:pt x="7756366" y="3380122"/>
                </a:cubicBezTo>
                <a:lnTo>
                  <a:pt x="7736183" y="3384960"/>
                </a:lnTo>
                <a:lnTo>
                  <a:pt x="7736180" y="3384974"/>
                </a:lnTo>
                <a:lnTo>
                  <a:pt x="7674033" y="3409797"/>
                </a:lnTo>
                <a:lnTo>
                  <a:pt x="7672622" y="3408367"/>
                </a:lnTo>
                <a:cubicBezTo>
                  <a:pt x="7654344" y="3415026"/>
                  <a:pt x="7643505" y="3418347"/>
                  <a:pt x="7625224" y="3425004"/>
                </a:cubicBezTo>
                <a:cubicBezTo>
                  <a:pt x="7619653" y="3425653"/>
                  <a:pt x="7616253" y="3425640"/>
                  <a:pt x="7611916" y="3426968"/>
                </a:cubicBezTo>
                <a:cubicBezTo>
                  <a:pt x="7591468" y="3434290"/>
                  <a:pt x="7569787" y="3440931"/>
                  <a:pt x="7547805" y="3445552"/>
                </a:cubicBezTo>
                <a:cubicBezTo>
                  <a:pt x="7537430" y="3448203"/>
                  <a:pt x="7527290" y="3450516"/>
                  <a:pt x="7517188" y="3453082"/>
                </a:cubicBezTo>
                <a:lnTo>
                  <a:pt x="7489026" y="3461465"/>
                </a:lnTo>
                <a:lnTo>
                  <a:pt x="7488963" y="3461466"/>
                </a:lnTo>
                <a:cubicBezTo>
                  <a:pt x="7488963" y="3461466"/>
                  <a:pt x="7488963" y="3461466"/>
                  <a:pt x="7486796" y="3462130"/>
                </a:cubicBezTo>
                <a:lnTo>
                  <a:pt x="7489026" y="3461465"/>
                </a:lnTo>
                <a:lnTo>
                  <a:pt x="7492366" y="3461481"/>
                </a:lnTo>
                <a:cubicBezTo>
                  <a:pt x="7491431" y="3462824"/>
                  <a:pt x="7490498" y="3464168"/>
                  <a:pt x="7487096" y="3464153"/>
                </a:cubicBezTo>
                <a:cubicBezTo>
                  <a:pt x="7487096" y="3464153"/>
                  <a:pt x="7484927" y="3464816"/>
                  <a:pt x="7484927" y="3464816"/>
                </a:cubicBezTo>
                <a:cubicBezTo>
                  <a:pt x="7483993" y="3466160"/>
                  <a:pt x="7485228" y="3466838"/>
                  <a:pt x="7486160" y="3465496"/>
                </a:cubicBezTo>
                <a:cubicBezTo>
                  <a:pt x="7501639" y="3462868"/>
                  <a:pt x="7524255" y="3454882"/>
                  <a:pt x="7543135" y="3452270"/>
                </a:cubicBezTo>
                <a:cubicBezTo>
                  <a:pt x="7544669" y="3454970"/>
                  <a:pt x="7546837" y="3454306"/>
                  <a:pt x="7541567" y="3456978"/>
                </a:cubicBezTo>
                <a:cubicBezTo>
                  <a:pt x="7539099" y="3455620"/>
                  <a:pt x="7532594" y="3457613"/>
                  <a:pt x="7526089" y="3459606"/>
                </a:cubicBezTo>
                <a:cubicBezTo>
                  <a:pt x="7526689" y="3463650"/>
                  <a:pt x="7511846" y="3462912"/>
                  <a:pt x="7501940" y="3464889"/>
                </a:cubicBezTo>
                <a:cubicBezTo>
                  <a:pt x="7475623" y="3470839"/>
                  <a:pt x="7447437" y="3479474"/>
                  <a:pt x="7419583" y="3482723"/>
                </a:cubicBezTo>
                <a:cubicBezTo>
                  <a:pt x="7416180" y="3482708"/>
                  <a:pt x="7414946" y="3482028"/>
                  <a:pt x="7411544" y="3482015"/>
                </a:cubicBezTo>
                <a:cubicBezTo>
                  <a:pt x="7402571" y="3482648"/>
                  <a:pt x="7383991" y="3487283"/>
                  <a:pt x="7378120" y="3485910"/>
                </a:cubicBezTo>
                <a:cubicBezTo>
                  <a:pt x="7378420" y="3487932"/>
                  <a:pt x="7377486" y="3489277"/>
                  <a:pt x="7372851" y="3488583"/>
                </a:cubicBezTo>
                <a:lnTo>
                  <a:pt x="7368145" y="3488610"/>
                </a:lnTo>
                <a:lnTo>
                  <a:pt x="7350778" y="3493645"/>
                </a:lnTo>
                <a:cubicBezTo>
                  <a:pt x="7340404" y="3496293"/>
                  <a:pt x="7330263" y="3498607"/>
                  <a:pt x="7320161" y="3501173"/>
                </a:cubicBezTo>
                <a:lnTo>
                  <a:pt x="7292000" y="3509557"/>
                </a:lnTo>
                <a:lnTo>
                  <a:pt x="7291937" y="3509557"/>
                </a:lnTo>
                <a:cubicBezTo>
                  <a:pt x="7291937" y="3509557"/>
                  <a:pt x="7291937" y="3509557"/>
                  <a:pt x="7289768" y="3510222"/>
                </a:cubicBezTo>
                <a:lnTo>
                  <a:pt x="7292000" y="3509557"/>
                </a:lnTo>
                <a:lnTo>
                  <a:pt x="7295340" y="3509572"/>
                </a:lnTo>
                <a:cubicBezTo>
                  <a:pt x="7294406" y="3510915"/>
                  <a:pt x="7293471" y="3512259"/>
                  <a:pt x="7290068" y="3512245"/>
                </a:cubicBezTo>
                <a:cubicBezTo>
                  <a:pt x="7290068" y="3512245"/>
                  <a:pt x="7287899" y="3512908"/>
                  <a:pt x="7287899" y="3512908"/>
                </a:cubicBezTo>
                <a:cubicBezTo>
                  <a:pt x="7286966" y="3514251"/>
                  <a:pt x="7288202" y="3514930"/>
                  <a:pt x="7289135" y="3513587"/>
                </a:cubicBezTo>
                <a:cubicBezTo>
                  <a:pt x="7304613" y="3510959"/>
                  <a:pt x="7327228" y="3502974"/>
                  <a:pt x="7346108" y="3500362"/>
                </a:cubicBezTo>
                <a:cubicBezTo>
                  <a:pt x="7347643" y="3503062"/>
                  <a:pt x="7349811" y="3502398"/>
                  <a:pt x="7344539" y="3505070"/>
                </a:cubicBezTo>
                <a:cubicBezTo>
                  <a:pt x="7342072" y="3503711"/>
                  <a:pt x="7335568" y="3505705"/>
                  <a:pt x="7329064" y="3507699"/>
                </a:cubicBezTo>
                <a:cubicBezTo>
                  <a:pt x="7329664" y="3511742"/>
                  <a:pt x="7314819" y="3511003"/>
                  <a:pt x="7304913" y="3512982"/>
                </a:cubicBezTo>
                <a:cubicBezTo>
                  <a:pt x="7278596" y="3518930"/>
                  <a:pt x="7250412" y="3527566"/>
                  <a:pt x="7222557" y="3530813"/>
                </a:cubicBezTo>
                <a:cubicBezTo>
                  <a:pt x="7219156" y="3530799"/>
                  <a:pt x="7217923" y="3530120"/>
                  <a:pt x="7214520" y="3530104"/>
                </a:cubicBezTo>
                <a:lnTo>
                  <a:pt x="7205499" y="3531468"/>
                </a:lnTo>
                <a:lnTo>
                  <a:pt x="7138984" y="3565206"/>
                </a:lnTo>
                <a:cubicBezTo>
                  <a:pt x="7112261" y="3576345"/>
                  <a:pt x="7080611" y="3585384"/>
                  <a:pt x="7041688" y="3586964"/>
                </a:cubicBezTo>
                <a:cubicBezTo>
                  <a:pt x="7008388" y="3587257"/>
                  <a:pt x="6915947" y="3561688"/>
                  <a:pt x="6883608" y="3574441"/>
                </a:cubicBezTo>
                <a:cubicBezTo>
                  <a:pt x="6870659" y="3583674"/>
                  <a:pt x="6858648" y="3604374"/>
                  <a:pt x="6845687" y="3613276"/>
                </a:cubicBezTo>
                <a:cubicBezTo>
                  <a:pt x="6806476" y="3627398"/>
                  <a:pt x="6806137" y="3614813"/>
                  <a:pt x="6767719" y="3635103"/>
                </a:cubicBezTo>
                <a:cubicBezTo>
                  <a:pt x="6760968" y="3617801"/>
                  <a:pt x="6734207" y="3604143"/>
                  <a:pt x="6701701" y="3610606"/>
                </a:cubicBezTo>
                <a:cubicBezTo>
                  <a:pt x="6701879" y="3617228"/>
                  <a:pt x="6695627" y="3618472"/>
                  <a:pt x="6688285" y="3625923"/>
                </a:cubicBezTo>
                <a:cubicBezTo>
                  <a:pt x="6687280" y="3588501"/>
                  <a:pt x="6674652" y="3609658"/>
                  <a:pt x="6667572" y="3580101"/>
                </a:cubicBezTo>
                <a:cubicBezTo>
                  <a:pt x="6661151" y="3575052"/>
                  <a:pt x="6680192" y="3558615"/>
                  <a:pt x="6686275" y="3551081"/>
                </a:cubicBezTo>
                <a:cubicBezTo>
                  <a:pt x="6686113" y="3545119"/>
                  <a:pt x="6679694" y="3540070"/>
                  <a:pt x="6685445" y="3520282"/>
                </a:cubicBezTo>
                <a:cubicBezTo>
                  <a:pt x="6672147" y="3516600"/>
                  <a:pt x="6659647" y="3519085"/>
                  <a:pt x="6646517" y="3521695"/>
                </a:cubicBezTo>
                <a:cubicBezTo>
                  <a:pt x="6642910" y="3516086"/>
                  <a:pt x="6641107" y="3513281"/>
                  <a:pt x="6640164" y="3510347"/>
                </a:cubicBezTo>
                <a:lnTo>
                  <a:pt x="6639088" y="3499371"/>
                </a:lnTo>
                <a:lnTo>
                  <a:pt x="6622814" y="3500323"/>
                </a:lnTo>
                <a:lnTo>
                  <a:pt x="6593372" y="3494565"/>
                </a:lnTo>
                <a:lnTo>
                  <a:pt x="6592793" y="3495054"/>
                </a:lnTo>
                <a:lnTo>
                  <a:pt x="6593202" y="3494532"/>
                </a:lnTo>
                <a:lnTo>
                  <a:pt x="6590664" y="3494036"/>
                </a:lnTo>
                <a:cubicBezTo>
                  <a:pt x="6572837" y="3485572"/>
                  <a:pt x="6554391" y="3487806"/>
                  <a:pt x="6537275" y="3498732"/>
                </a:cubicBezTo>
                <a:cubicBezTo>
                  <a:pt x="6518210" y="3511666"/>
                  <a:pt x="6503454" y="3513453"/>
                  <a:pt x="6489727" y="3497409"/>
                </a:cubicBezTo>
                <a:cubicBezTo>
                  <a:pt x="6465757" y="3468440"/>
                  <a:pt x="6421692" y="3470236"/>
                  <a:pt x="6393621" y="3448847"/>
                </a:cubicBezTo>
                <a:cubicBezTo>
                  <a:pt x="6342496" y="3414313"/>
                  <a:pt x="6263076" y="3425704"/>
                  <a:pt x="6224461" y="3364867"/>
                </a:cubicBezTo>
                <a:cubicBezTo>
                  <a:pt x="6221989" y="3407662"/>
                  <a:pt x="6249443" y="3439750"/>
                  <a:pt x="6292684" y="3452219"/>
                </a:cubicBezTo>
                <a:cubicBezTo>
                  <a:pt x="6326804" y="3464023"/>
                  <a:pt x="6358976" y="3477832"/>
                  <a:pt x="6390944" y="3495209"/>
                </a:cubicBezTo>
                <a:cubicBezTo>
                  <a:pt x="6399858" y="3499441"/>
                  <a:pt x="6408978" y="3500107"/>
                  <a:pt x="6406205" y="3516379"/>
                </a:cubicBezTo>
                <a:cubicBezTo>
                  <a:pt x="6367984" y="3512155"/>
                  <a:pt x="6336018" y="3494778"/>
                  <a:pt x="6301898" y="3482976"/>
                </a:cubicBezTo>
                <a:cubicBezTo>
                  <a:pt x="6304145" y="3507493"/>
                  <a:pt x="6307628" y="3510613"/>
                  <a:pt x="6327404" y="3517070"/>
                </a:cubicBezTo>
                <a:cubicBezTo>
                  <a:pt x="6338265" y="3519296"/>
                  <a:pt x="6347180" y="3523528"/>
                  <a:pt x="6358041" y="3525754"/>
                </a:cubicBezTo>
                <a:cubicBezTo>
                  <a:pt x="6368903" y="3527980"/>
                  <a:pt x="6376075" y="3530652"/>
                  <a:pt x="6371768" y="3541798"/>
                </a:cubicBezTo>
                <a:cubicBezTo>
                  <a:pt x="6367255" y="3556510"/>
                  <a:pt x="6358340" y="3552278"/>
                  <a:pt x="6350962" y="3553172"/>
                </a:cubicBezTo>
                <a:cubicBezTo>
                  <a:pt x="6341842" y="3552505"/>
                  <a:pt x="6332928" y="3548273"/>
                  <a:pt x="6319501" y="3558752"/>
                </a:cubicBezTo>
                <a:cubicBezTo>
                  <a:pt x="6363865" y="3583480"/>
                  <a:pt x="6390701" y="3626268"/>
                  <a:pt x="6445215" y="3633830"/>
                </a:cubicBezTo>
                <a:cubicBezTo>
                  <a:pt x="6497986" y="3639833"/>
                  <a:pt x="6527388" y="3669914"/>
                  <a:pt x="6546227" y="3724294"/>
                </a:cubicBezTo>
                <a:lnTo>
                  <a:pt x="6533317" y="3720203"/>
                </a:lnTo>
                <a:lnTo>
                  <a:pt x="6532381" y="3723551"/>
                </a:lnTo>
                <a:lnTo>
                  <a:pt x="6512436" y="3718153"/>
                </a:lnTo>
                <a:cubicBezTo>
                  <a:pt x="6510745" y="3718098"/>
                  <a:pt x="6508680" y="3718203"/>
                  <a:pt x="6506565" y="3718135"/>
                </a:cubicBezTo>
                <a:lnTo>
                  <a:pt x="6501996" y="3717362"/>
                </a:lnTo>
                <a:lnTo>
                  <a:pt x="6501908" y="3717225"/>
                </a:lnTo>
                <a:cubicBezTo>
                  <a:pt x="6501625" y="3716962"/>
                  <a:pt x="6501153" y="3716777"/>
                  <a:pt x="6500404" y="3717092"/>
                </a:cubicBezTo>
                <a:lnTo>
                  <a:pt x="6501996" y="3717362"/>
                </a:lnTo>
                <a:lnTo>
                  <a:pt x="6502289" y="3717830"/>
                </a:lnTo>
                <a:cubicBezTo>
                  <a:pt x="6503037" y="3717516"/>
                  <a:pt x="6503509" y="3717699"/>
                  <a:pt x="6503606" y="3718041"/>
                </a:cubicBezTo>
                <a:lnTo>
                  <a:pt x="6503203" y="3718543"/>
                </a:lnTo>
                <a:lnTo>
                  <a:pt x="6445439" y="3702581"/>
                </a:lnTo>
                <a:lnTo>
                  <a:pt x="6445426" y="3700431"/>
                </a:lnTo>
                <a:cubicBezTo>
                  <a:pt x="6428854" y="3695161"/>
                  <a:pt x="6419434" y="3691475"/>
                  <a:pt x="6402862" y="3686202"/>
                </a:cubicBezTo>
                <a:cubicBezTo>
                  <a:pt x="6398710" y="3683360"/>
                  <a:pt x="6396442" y="3681254"/>
                  <a:pt x="6392672" y="3679779"/>
                </a:cubicBezTo>
                <a:cubicBezTo>
                  <a:pt x="6374217" y="3673769"/>
                  <a:pt x="6355377" y="3666392"/>
                  <a:pt x="6337650" y="3657020"/>
                </a:cubicBezTo>
                <a:cubicBezTo>
                  <a:pt x="6328979" y="3653016"/>
                  <a:pt x="6320682" y="3648855"/>
                  <a:pt x="6312247" y="3644945"/>
                </a:cubicBezTo>
                <a:lnTo>
                  <a:pt x="6287936" y="3635145"/>
                </a:lnTo>
                <a:lnTo>
                  <a:pt x="6287893" y="3635105"/>
                </a:lnTo>
                <a:cubicBezTo>
                  <a:pt x="6287893" y="3635105"/>
                  <a:pt x="6287893" y="3635105"/>
                  <a:pt x="6286010" y="3634367"/>
                </a:cubicBezTo>
                <a:lnTo>
                  <a:pt x="6287936" y="3635145"/>
                </a:lnTo>
                <a:lnTo>
                  <a:pt x="6290164" y="3637211"/>
                </a:lnTo>
                <a:cubicBezTo>
                  <a:pt x="6288664" y="3637841"/>
                  <a:pt x="6287167" y="3638471"/>
                  <a:pt x="6284896" y="3636365"/>
                </a:cubicBezTo>
                <a:cubicBezTo>
                  <a:pt x="6284896" y="3636365"/>
                  <a:pt x="6283012" y="3635627"/>
                  <a:pt x="6283012" y="3635627"/>
                </a:cubicBezTo>
                <a:cubicBezTo>
                  <a:pt x="6281514" y="3636257"/>
                  <a:pt x="6281901" y="3637625"/>
                  <a:pt x="6283398" y="3636995"/>
                </a:cubicBezTo>
                <a:cubicBezTo>
                  <a:pt x="6295473" y="3644155"/>
                  <a:pt x="6315813" y="3650903"/>
                  <a:pt x="6330159" y="3660169"/>
                </a:cubicBezTo>
                <a:cubicBezTo>
                  <a:pt x="6329429" y="3663534"/>
                  <a:pt x="6331315" y="3664271"/>
                  <a:pt x="6326045" y="3663426"/>
                </a:cubicBezTo>
                <a:cubicBezTo>
                  <a:pt x="6325276" y="3660690"/>
                  <a:pt x="6319623" y="3658478"/>
                  <a:pt x="6313971" y="3656265"/>
                </a:cubicBezTo>
                <a:cubicBezTo>
                  <a:pt x="6311746" y="3660261"/>
                  <a:pt x="6302283" y="3650471"/>
                  <a:pt x="6294361" y="3646154"/>
                </a:cubicBezTo>
                <a:cubicBezTo>
                  <a:pt x="6272866" y="3635305"/>
                  <a:pt x="6248371" y="3625714"/>
                  <a:pt x="6227605" y="3611500"/>
                </a:cubicBezTo>
                <a:cubicBezTo>
                  <a:pt x="6225334" y="3609394"/>
                  <a:pt x="6224951" y="3608028"/>
                  <a:pt x="6222679" y="3605922"/>
                </a:cubicBezTo>
                <a:cubicBezTo>
                  <a:pt x="6216257" y="3600974"/>
                  <a:pt x="6200798" y="3593706"/>
                  <a:pt x="6197760" y="3588865"/>
                </a:cubicBezTo>
                <a:cubicBezTo>
                  <a:pt x="6196645" y="3590861"/>
                  <a:pt x="6195148" y="3591492"/>
                  <a:pt x="6192492" y="3588019"/>
                </a:cubicBezTo>
                <a:cubicBezTo>
                  <a:pt x="6190608" y="3587282"/>
                  <a:pt x="6183028" y="3578232"/>
                  <a:pt x="6181530" y="3578860"/>
                </a:cubicBezTo>
                <a:cubicBezTo>
                  <a:pt x="6183414" y="3579600"/>
                  <a:pt x="6181915" y="3580228"/>
                  <a:pt x="6182302" y="3581596"/>
                </a:cubicBezTo>
                <a:lnTo>
                  <a:pt x="6173901" y="3574631"/>
                </a:lnTo>
                <a:lnTo>
                  <a:pt x="6174076" y="3574005"/>
                </a:lnTo>
                <a:lnTo>
                  <a:pt x="6127970" y="3554146"/>
                </a:lnTo>
                <a:cubicBezTo>
                  <a:pt x="6127970" y="3554146"/>
                  <a:pt x="6127970" y="3554146"/>
                  <a:pt x="6127975" y="3555625"/>
                </a:cubicBezTo>
                <a:cubicBezTo>
                  <a:pt x="6129524" y="3555351"/>
                  <a:pt x="6131074" y="3556557"/>
                  <a:pt x="6129531" y="3558311"/>
                </a:cubicBezTo>
                <a:lnTo>
                  <a:pt x="6128584" y="3558175"/>
                </a:lnTo>
                <a:lnTo>
                  <a:pt x="6124877" y="3556171"/>
                </a:lnTo>
                <a:cubicBezTo>
                  <a:pt x="6124883" y="3557654"/>
                  <a:pt x="6124883" y="3557654"/>
                  <a:pt x="6124883" y="3557654"/>
                </a:cubicBezTo>
                <a:lnTo>
                  <a:pt x="6128584" y="3558175"/>
                </a:lnTo>
                <a:lnTo>
                  <a:pt x="6148340" y="3568865"/>
                </a:lnTo>
                <a:cubicBezTo>
                  <a:pt x="6155901" y="3572526"/>
                  <a:pt x="6162880" y="3576105"/>
                  <a:pt x="6168317" y="3581066"/>
                </a:cubicBezTo>
                <a:lnTo>
                  <a:pt x="6174505" y="3582963"/>
                </a:lnTo>
                <a:lnTo>
                  <a:pt x="6169667" y="3586511"/>
                </a:lnTo>
                <a:lnTo>
                  <a:pt x="6159027" y="3582707"/>
                </a:lnTo>
                <a:cubicBezTo>
                  <a:pt x="6160575" y="3582433"/>
                  <a:pt x="6160571" y="3580954"/>
                  <a:pt x="6162123" y="3582161"/>
                </a:cubicBezTo>
                <a:cubicBezTo>
                  <a:pt x="6162120" y="3580681"/>
                  <a:pt x="6149723" y="3578431"/>
                  <a:pt x="6148170" y="3577224"/>
                </a:cubicBezTo>
                <a:cubicBezTo>
                  <a:pt x="6143522" y="3576567"/>
                  <a:pt x="6143518" y="3575085"/>
                  <a:pt x="6145062" y="3573333"/>
                </a:cubicBezTo>
                <a:cubicBezTo>
                  <a:pt x="6138865" y="3572947"/>
                  <a:pt x="6124899" y="3563571"/>
                  <a:pt x="6117147" y="3560501"/>
                </a:cubicBezTo>
                <a:cubicBezTo>
                  <a:pt x="6114045" y="3559568"/>
                  <a:pt x="6112498" y="3559841"/>
                  <a:pt x="6109398" y="3558910"/>
                </a:cubicBezTo>
                <a:cubicBezTo>
                  <a:pt x="6086134" y="3548218"/>
                  <a:pt x="6065957" y="3532538"/>
                  <a:pt x="6045787" y="3519818"/>
                </a:cubicBezTo>
                <a:cubicBezTo>
                  <a:pt x="6038031" y="3515265"/>
                  <a:pt x="6024080" y="3511810"/>
                  <a:pt x="6027169" y="3508304"/>
                </a:cubicBezTo>
                <a:cubicBezTo>
                  <a:pt x="6022512" y="3504684"/>
                  <a:pt x="6017855" y="3501065"/>
                  <a:pt x="6014760" y="3501612"/>
                </a:cubicBezTo>
                <a:cubicBezTo>
                  <a:pt x="6011651" y="3497720"/>
                  <a:pt x="6013202" y="3498926"/>
                  <a:pt x="6016296" y="3496901"/>
                </a:cubicBezTo>
                <a:lnTo>
                  <a:pt x="6030064" y="3505490"/>
                </a:lnTo>
                <a:lnTo>
                  <a:pt x="6013081" y="3487118"/>
                </a:lnTo>
                <a:lnTo>
                  <a:pt x="5969712" y="3454795"/>
                </a:lnTo>
                <a:cubicBezTo>
                  <a:pt x="5966608" y="3452382"/>
                  <a:pt x="5963509" y="3451451"/>
                  <a:pt x="5958856" y="3449312"/>
                </a:cubicBezTo>
                <a:cubicBezTo>
                  <a:pt x="5952645" y="3443747"/>
                  <a:pt x="5947598" y="3439457"/>
                  <a:pt x="5942553" y="3435167"/>
                </a:cubicBezTo>
                <a:lnTo>
                  <a:pt x="5933336" y="3427171"/>
                </a:lnTo>
                <a:lnTo>
                  <a:pt x="5922455" y="3424466"/>
                </a:lnTo>
                <a:cubicBezTo>
                  <a:pt x="5894889" y="3426035"/>
                  <a:pt x="5872044" y="3409324"/>
                  <a:pt x="5848990" y="3396180"/>
                </a:cubicBezTo>
                <a:cubicBezTo>
                  <a:pt x="5840076" y="3391948"/>
                  <a:pt x="5828297" y="3373897"/>
                  <a:pt x="5819477" y="3399755"/>
                </a:cubicBezTo>
                <a:cubicBezTo>
                  <a:pt x="5813016" y="3416474"/>
                  <a:pt x="5782473" y="3437881"/>
                  <a:pt x="5812698" y="3453697"/>
                </a:cubicBezTo>
                <a:cubicBezTo>
                  <a:pt x="5823560" y="3455922"/>
                  <a:pt x="5830526" y="3462162"/>
                  <a:pt x="5837287" y="3471966"/>
                </a:cubicBezTo>
                <a:cubicBezTo>
                  <a:pt x="5852550" y="3493136"/>
                  <a:pt x="5854385" y="3524785"/>
                  <a:pt x="5871595" y="3543950"/>
                </a:cubicBezTo>
                <a:cubicBezTo>
                  <a:pt x="5883196" y="3557152"/>
                  <a:pt x="5905752" y="3559068"/>
                  <a:pt x="5921101" y="3569825"/>
                </a:cubicBezTo>
                <a:lnTo>
                  <a:pt x="5931267" y="3581794"/>
                </a:lnTo>
                <a:lnTo>
                  <a:pt x="5941239" y="3585805"/>
                </a:lnTo>
                <a:cubicBezTo>
                  <a:pt x="5951046" y="3590861"/>
                  <a:pt x="5960853" y="3595918"/>
                  <a:pt x="5969885" y="3598239"/>
                </a:cubicBezTo>
                <a:cubicBezTo>
                  <a:pt x="5962348" y="3595288"/>
                  <a:pt x="5963464" y="3593291"/>
                  <a:pt x="5961579" y="3592553"/>
                </a:cubicBezTo>
                <a:cubicBezTo>
                  <a:pt x="5964961" y="3592660"/>
                  <a:pt x="5964576" y="3591293"/>
                  <a:pt x="5966074" y="3590663"/>
                </a:cubicBezTo>
                <a:cubicBezTo>
                  <a:pt x="5975879" y="3595719"/>
                  <a:pt x="5978877" y="3594459"/>
                  <a:pt x="5988295" y="3598147"/>
                </a:cubicBezTo>
                <a:cubicBezTo>
                  <a:pt x="5988682" y="3599515"/>
                  <a:pt x="5989069" y="3600882"/>
                  <a:pt x="5990952" y="3601620"/>
                </a:cubicBezTo>
                <a:cubicBezTo>
                  <a:pt x="5988341" y="3604248"/>
                  <a:pt x="5983074" y="3603401"/>
                  <a:pt x="5985729" y="3606875"/>
                </a:cubicBezTo>
                <a:cubicBezTo>
                  <a:pt x="5996648" y="3609933"/>
                  <a:pt x="6003798" y="3611516"/>
                  <a:pt x="6013218" y="3615205"/>
                </a:cubicBezTo>
                <a:cubicBezTo>
                  <a:pt x="6020757" y="3618155"/>
                  <a:pt x="6029790" y="3620475"/>
                  <a:pt x="6043363" y="3627007"/>
                </a:cubicBezTo>
                <a:cubicBezTo>
                  <a:pt x="6043363" y="3627007"/>
                  <a:pt x="6042252" y="3629003"/>
                  <a:pt x="6044135" y="3629743"/>
                </a:cubicBezTo>
                <a:cubicBezTo>
                  <a:pt x="6056552" y="3632172"/>
                  <a:pt x="6053170" y="3632062"/>
                  <a:pt x="6063701" y="3633753"/>
                </a:cubicBezTo>
                <a:cubicBezTo>
                  <a:pt x="6067471" y="3635228"/>
                  <a:pt x="6071237" y="3636703"/>
                  <a:pt x="6076890" y="3638916"/>
                </a:cubicBezTo>
                <a:cubicBezTo>
                  <a:pt x="6089672" y="3639663"/>
                  <a:pt x="6101435" y="3642749"/>
                  <a:pt x="6113719" y="3646188"/>
                </a:cubicBezTo>
                <a:lnTo>
                  <a:pt x="6130408" y="3650119"/>
                </a:lnTo>
                <a:lnTo>
                  <a:pt x="6127023" y="3662218"/>
                </a:lnTo>
                <a:lnTo>
                  <a:pt x="6107079" y="3656819"/>
                </a:lnTo>
                <a:cubicBezTo>
                  <a:pt x="6105387" y="3656765"/>
                  <a:pt x="6103323" y="3656869"/>
                  <a:pt x="6101207" y="3656803"/>
                </a:cubicBezTo>
                <a:lnTo>
                  <a:pt x="6096638" y="3656028"/>
                </a:lnTo>
                <a:lnTo>
                  <a:pt x="6096552" y="3655891"/>
                </a:lnTo>
                <a:cubicBezTo>
                  <a:pt x="6096267" y="3655629"/>
                  <a:pt x="6095795" y="3655444"/>
                  <a:pt x="6095047" y="3655759"/>
                </a:cubicBezTo>
                <a:lnTo>
                  <a:pt x="6096638" y="3656028"/>
                </a:lnTo>
                <a:lnTo>
                  <a:pt x="6096930" y="3656496"/>
                </a:lnTo>
                <a:cubicBezTo>
                  <a:pt x="6097681" y="3656182"/>
                  <a:pt x="6098153" y="3656366"/>
                  <a:pt x="6098247" y="3656707"/>
                </a:cubicBezTo>
                <a:lnTo>
                  <a:pt x="6097845" y="3657209"/>
                </a:lnTo>
                <a:lnTo>
                  <a:pt x="6040083" y="3641249"/>
                </a:lnTo>
                <a:lnTo>
                  <a:pt x="6040069" y="3639099"/>
                </a:lnTo>
                <a:cubicBezTo>
                  <a:pt x="6023497" y="3633829"/>
                  <a:pt x="6014077" y="3630141"/>
                  <a:pt x="5997507" y="3624869"/>
                </a:cubicBezTo>
                <a:cubicBezTo>
                  <a:pt x="5993354" y="3622027"/>
                  <a:pt x="5991083" y="3619921"/>
                  <a:pt x="5987315" y="3618445"/>
                </a:cubicBezTo>
                <a:cubicBezTo>
                  <a:pt x="5968861" y="3612437"/>
                  <a:pt x="5950020" y="3605060"/>
                  <a:pt x="5932293" y="3595687"/>
                </a:cubicBezTo>
                <a:lnTo>
                  <a:pt x="5923818" y="3591658"/>
                </a:lnTo>
                <a:lnTo>
                  <a:pt x="5914723" y="3590075"/>
                </a:lnTo>
                <a:lnTo>
                  <a:pt x="5877920" y="3575230"/>
                </a:lnTo>
                <a:lnTo>
                  <a:pt x="5878042" y="3575662"/>
                </a:lnTo>
                <a:cubicBezTo>
                  <a:pt x="5890116" y="3582823"/>
                  <a:pt x="5910455" y="3589569"/>
                  <a:pt x="5924801" y="3598835"/>
                </a:cubicBezTo>
                <a:cubicBezTo>
                  <a:pt x="5924073" y="3602201"/>
                  <a:pt x="5925957" y="3602939"/>
                  <a:pt x="5920689" y="3602092"/>
                </a:cubicBezTo>
                <a:cubicBezTo>
                  <a:pt x="5919919" y="3599357"/>
                  <a:pt x="5914267" y="3597145"/>
                  <a:pt x="5908615" y="3594933"/>
                </a:cubicBezTo>
                <a:cubicBezTo>
                  <a:pt x="5906388" y="3598926"/>
                  <a:pt x="5896924" y="3589138"/>
                  <a:pt x="5889004" y="3584821"/>
                </a:cubicBezTo>
                <a:lnTo>
                  <a:pt x="5845893" y="3562442"/>
                </a:lnTo>
                <a:lnTo>
                  <a:pt x="5778447" y="3539296"/>
                </a:lnTo>
                <a:cubicBezTo>
                  <a:pt x="5762362" y="3532392"/>
                  <a:pt x="5748016" y="3527046"/>
                  <a:pt x="5764215" y="3500295"/>
                </a:cubicBezTo>
                <a:cubicBezTo>
                  <a:pt x="5778054" y="3482682"/>
                  <a:pt x="5766068" y="3468198"/>
                  <a:pt x="5752136" y="3455720"/>
                </a:cubicBezTo>
                <a:cubicBezTo>
                  <a:pt x="5746911" y="3451041"/>
                  <a:pt x="5737792" y="3450374"/>
                  <a:pt x="5730824" y="3444137"/>
                </a:cubicBezTo>
                <a:lnTo>
                  <a:pt x="5725592" y="3429028"/>
                </a:lnTo>
                <a:lnTo>
                  <a:pt x="5671997" y="3420484"/>
                </a:lnTo>
                <a:cubicBezTo>
                  <a:pt x="5647000" y="3414481"/>
                  <a:pt x="5623338" y="3405661"/>
                  <a:pt x="5602350" y="3391212"/>
                </a:cubicBezTo>
                <a:cubicBezTo>
                  <a:pt x="5591532" y="3382833"/>
                  <a:pt x="5580716" y="3374453"/>
                  <a:pt x="5566767" y="3375121"/>
                </a:cubicBezTo>
                <a:lnTo>
                  <a:pt x="5531791" y="3373227"/>
                </a:lnTo>
                <a:lnTo>
                  <a:pt x="5520005" y="3375826"/>
                </a:lnTo>
                <a:cubicBezTo>
                  <a:pt x="5479783" y="3382468"/>
                  <a:pt x="5439305" y="3385601"/>
                  <a:pt x="5398724" y="3390516"/>
                </a:cubicBezTo>
                <a:cubicBezTo>
                  <a:pt x="5382123" y="3392527"/>
                  <a:pt x="5365264" y="3398996"/>
                  <a:pt x="5349073" y="3401843"/>
                </a:cubicBezTo>
                <a:lnTo>
                  <a:pt x="5331495" y="3402246"/>
                </a:lnTo>
                <a:lnTo>
                  <a:pt x="5348120" y="3412272"/>
                </a:lnTo>
                <a:cubicBezTo>
                  <a:pt x="5415295" y="3399693"/>
                  <a:pt x="5459247" y="3445823"/>
                  <a:pt x="5520153" y="3451338"/>
                </a:cubicBezTo>
                <a:cubicBezTo>
                  <a:pt x="5523332" y="3452591"/>
                  <a:pt x="5525862" y="3451533"/>
                  <a:pt x="5529039" y="3452786"/>
                </a:cubicBezTo>
                <a:cubicBezTo>
                  <a:pt x="5539856" y="3461166"/>
                  <a:pt x="5564578" y="3458578"/>
                  <a:pt x="5557067" y="3482351"/>
                </a:cubicBezTo>
                <a:cubicBezTo>
                  <a:pt x="5555190" y="3488294"/>
                  <a:pt x="5552472" y="3492492"/>
                  <a:pt x="5549195" y="3495474"/>
                </a:cubicBezTo>
                <a:lnTo>
                  <a:pt x="5544231" y="3498046"/>
                </a:lnTo>
                <a:lnTo>
                  <a:pt x="5549630" y="3498039"/>
                </a:lnTo>
                <a:lnTo>
                  <a:pt x="5544719" y="3504595"/>
                </a:lnTo>
                <a:lnTo>
                  <a:pt x="5540925" y="3505088"/>
                </a:lnTo>
                <a:lnTo>
                  <a:pt x="5505257" y="3503995"/>
                </a:lnTo>
                <a:lnTo>
                  <a:pt x="5482802" y="3504957"/>
                </a:lnTo>
                <a:lnTo>
                  <a:pt x="5484789" y="3506387"/>
                </a:lnTo>
                <a:lnTo>
                  <a:pt x="5483792" y="3506594"/>
                </a:lnTo>
                <a:lnTo>
                  <a:pt x="5479358" y="3506105"/>
                </a:lnTo>
                <a:cubicBezTo>
                  <a:pt x="5479897" y="3507399"/>
                  <a:pt x="5479897" y="3507399"/>
                  <a:pt x="5479897" y="3507399"/>
                </a:cubicBezTo>
                <a:lnTo>
                  <a:pt x="5483792" y="3506594"/>
                </a:lnTo>
                <a:lnTo>
                  <a:pt x="5507435" y="3509201"/>
                </a:lnTo>
                <a:cubicBezTo>
                  <a:pt x="5516327" y="3509823"/>
                  <a:pt x="5524609" y="3510570"/>
                  <a:pt x="5531842" y="3513057"/>
                </a:cubicBezTo>
                <a:lnTo>
                  <a:pt x="5538725" y="3512602"/>
                </a:lnTo>
                <a:lnTo>
                  <a:pt x="5535163" y="3517363"/>
                </a:lnTo>
                <a:lnTo>
                  <a:pt x="5523134" y="3517668"/>
                </a:lnTo>
                <a:cubicBezTo>
                  <a:pt x="5524585" y="3516900"/>
                  <a:pt x="5524046" y="3515604"/>
                  <a:pt x="5526037" y="3516132"/>
                </a:cubicBezTo>
                <a:cubicBezTo>
                  <a:pt x="5525498" y="3514837"/>
                  <a:pt x="5512272" y="3517103"/>
                  <a:pt x="5510282" y="3516577"/>
                </a:cubicBezTo>
                <a:cubicBezTo>
                  <a:pt x="5505391" y="3517588"/>
                  <a:pt x="5504851" y="3516295"/>
                  <a:pt x="5505765" y="3514232"/>
                </a:cubicBezTo>
                <a:cubicBezTo>
                  <a:pt x="5499421" y="3516012"/>
                  <a:pt x="5482052" y="3512577"/>
                  <a:pt x="5473179" y="3512535"/>
                </a:cubicBezTo>
                <a:cubicBezTo>
                  <a:pt x="5469738" y="3512781"/>
                  <a:pt x="5468287" y="3513548"/>
                  <a:pt x="5464847" y="3513791"/>
                </a:cubicBezTo>
                <a:cubicBezTo>
                  <a:pt x="5437692" y="3512379"/>
                  <a:pt x="5411824" y="3505545"/>
                  <a:pt x="5387032" y="3501301"/>
                </a:cubicBezTo>
                <a:cubicBezTo>
                  <a:pt x="5377623" y="3499968"/>
                  <a:pt x="5362407" y="3501709"/>
                  <a:pt x="5364232" y="3497582"/>
                </a:cubicBezTo>
                <a:cubicBezTo>
                  <a:pt x="5358264" y="3496006"/>
                  <a:pt x="5352293" y="3494429"/>
                  <a:pt x="5349391" y="3495966"/>
                </a:cubicBezTo>
                <a:cubicBezTo>
                  <a:pt x="5344872" y="3493620"/>
                  <a:pt x="5346863" y="3494146"/>
                  <a:pt x="5349228" y="3491315"/>
                </a:cubicBezTo>
                <a:cubicBezTo>
                  <a:pt x="5367509" y="3492689"/>
                  <a:pt x="5387946" y="3499239"/>
                  <a:pt x="5402787" y="3500855"/>
                </a:cubicBezTo>
                <a:cubicBezTo>
                  <a:pt x="5403326" y="3502149"/>
                  <a:pt x="5404777" y="3501380"/>
                  <a:pt x="5404238" y="3500086"/>
                </a:cubicBezTo>
                <a:cubicBezTo>
                  <a:pt x="5404238" y="3500086"/>
                  <a:pt x="5402248" y="3499561"/>
                  <a:pt x="5402248" y="3499561"/>
                </a:cubicBezTo>
                <a:cubicBezTo>
                  <a:pt x="5398808" y="3499804"/>
                  <a:pt x="5398269" y="3498509"/>
                  <a:pt x="5397731" y="3497216"/>
                </a:cubicBezTo>
                <a:lnTo>
                  <a:pt x="5401109" y="3496977"/>
                </a:lnTo>
                <a:lnTo>
                  <a:pt x="5403162" y="3497499"/>
                </a:lnTo>
                <a:cubicBezTo>
                  <a:pt x="5401171" y="3496971"/>
                  <a:pt x="5401171" y="3496971"/>
                  <a:pt x="5401171" y="3496971"/>
                </a:cubicBezTo>
                <a:lnTo>
                  <a:pt x="5401109" y="3496977"/>
                </a:lnTo>
                <a:lnTo>
                  <a:pt x="5375189" y="3490397"/>
                </a:lnTo>
                <a:cubicBezTo>
                  <a:pt x="5365758" y="3488481"/>
                  <a:pt x="5356214" y="3486825"/>
                  <a:pt x="5346534" y="3484844"/>
                </a:cubicBezTo>
                <a:cubicBezTo>
                  <a:pt x="5325724" y="3481651"/>
                  <a:pt x="5305823" y="3476395"/>
                  <a:pt x="5287378" y="3470370"/>
                </a:cubicBezTo>
                <a:lnTo>
                  <a:pt x="5285931" y="3470248"/>
                </a:lnTo>
                <a:lnTo>
                  <a:pt x="5279366" y="3470855"/>
                </a:lnTo>
                <a:cubicBezTo>
                  <a:pt x="5268117" y="3475190"/>
                  <a:pt x="5256633" y="3487242"/>
                  <a:pt x="5241889" y="3487597"/>
                </a:cubicBezTo>
                <a:cubicBezTo>
                  <a:pt x="5222874" y="3490379"/>
                  <a:pt x="5205147" y="3497783"/>
                  <a:pt x="5207166" y="3525314"/>
                </a:cubicBezTo>
                <a:cubicBezTo>
                  <a:pt x="5208496" y="3540236"/>
                  <a:pt x="5189481" y="3543018"/>
                  <a:pt x="5175531" y="3543686"/>
                </a:cubicBezTo>
                <a:cubicBezTo>
                  <a:pt x="5164113" y="3543296"/>
                  <a:pt x="5157117" y="3538480"/>
                  <a:pt x="5162140" y="3526064"/>
                </a:cubicBezTo>
                <a:cubicBezTo>
                  <a:pt x="5165917" y="3519328"/>
                  <a:pt x="5171583" y="3509223"/>
                  <a:pt x="5158877" y="3504210"/>
                </a:cubicBezTo>
                <a:cubicBezTo>
                  <a:pt x="5159521" y="3506522"/>
                  <a:pt x="5155100" y="3510948"/>
                  <a:pt x="5155100" y="3510948"/>
                </a:cubicBezTo>
                <a:cubicBezTo>
                  <a:pt x="5134369" y="3558298"/>
                  <a:pt x="5113466" y="3564449"/>
                  <a:pt x="5082905" y="3535942"/>
                </a:cubicBezTo>
                <a:cubicBezTo>
                  <a:pt x="5072088" y="3527562"/>
                  <a:pt x="5071360" y="3504652"/>
                  <a:pt x="5055519" y="3508688"/>
                </a:cubicBezTo>
                <a:cubicBezTo>
                  <a:pt x="5023843" y="3516759"/>
                  <a:pt x="4989591" y="3515588"/>
                  <a:pt x="4960491" y="3532901"/>
                </a:cubicBezTo>
                <a:cubicBezTo>
                  <a:pt x="4948473" y="3540501"/>
                  <a:pt x="4939631" y="3549353"/>
                  <a:pt x="4926926" y="3544342"/>
                </a:cubicBezTo>
                <a:cubicBezTo>
                  <a:pt x="4905336" y="3537882"/>
                  <a:pt x="4904776" y="3556171"/>
                  <a:pt x="4904821" y="3566472"/>
                </a:cubicBezTo>
                <a:cubicBezTo>
                  <a:pt x="4904263" y="3584760"/>
                  <a:pt x="4943623" y="3594116"/>
                  <a:pt x="4960062" y="3582091"/>
                </a:cubicBezTo>
                <a:cubicBezTo>
                  <a:pt x="4971436" y="3572181"/>
                  <a:pt x="4979034" y="3569009"/>
                  <a:pt x="4991740" y="3574020"/>
                </a:cubicBezTo>
                <a:cubicBezTo>
                  <a:pt x="5004443" y="3579031"/>
                  <a:pt x="5022900" y="3594537"/>
                  <a:pt x="5027836" y="3561523"/>
                </a:cubicBezTo>
                <a:cubicBezTo>
                  <a:pt x="5029080" y="3555844"/>
                  <a:pt x="5034790" y="3556038"/>
                  <a:pt x="5040498" y="3556234"/>
                </a:cubicBezTo>
                <a:cubicBezTo>
                  <a:pt x="5058310" y="3569430"/>
                  <a:pt x="5036206" y="3591560"/>
                  <a:pt x="5043889" y="3608987"/>
                </a:cubicBezTo>
                <a:cubicBezTo>
                  <a:pt x="5046465" y="3618229"/>
                  <a:pt x="5031872" y="3616585"/>
                  <a:pt x="5021098" y="3618506"/>
                </a:cubicBezTo>
                <a:cubicBezTo>
                  <a:pt x="4999550" y="3622346"/>
                  <a:pt x="4976673" y="3611266"/>
                  <a:pt x="4957100" y="3632338"/>
                </a:cubicBezTo>
                <a:cubicBezTo>
                  <a:pt x="4955212" y="3635707"/>
                  <a:pt x="4949504" y="3635511"/>
                  <a:pt x="4946328" y="3634258"/>
                </a:cubicBezTo>
                <a:cubicBezTo>
                  <a:pt x="4907525" y="3606614"/>
                  <a:pt x="4853143" y="3644804"/>
                  <a:pt x="4812495" y="3630827"/>
                </a:cubicBezTo>
                <a:cubicBezTo>
                  <a:pt x="4802967" y="3627068"/>
                  <a:pt x="4792194" y="3628989"/>
                  <a:pt x="4782664" y="3625231"/>
                </a:cubicBezTo>
                <a:cubicBezTo>
                  <a:pt x="4755967" y="3610586"/>
                  <a:pt x="4727423" y="3609611"/>
                  <a:pt x="4696347" y="3609693"/>
                </a:cubicBezTo>
                <a:cubicBezTo>
                  <a:pt x="4688107" y="3610555"/>
                  <a:pt x="4681754" y="3608049"/>
                  <a:pt x="4673513" y="3608912"/>
                </a:cubicBezTo>
                <a:cubicBezTo>
                  <a:pt x="4655787" y="3616316"/>
                  <a:pt x="4649862" y="3564622"/>
                  <a:pt x="4622777" y="3609467"/>
                </a:cubicBezTo>
                <a:cubicBezTo>
                  <a:pt x="4610804" y="3627365"/>
                  <a:pt x="4587368" y="3634574"/>
                  <a:pt x="4574792" y="3660462"/>
                </a:cubicBezTo>
                <a:cubicBezTo>
                  <a:pt x="4560328" y="3689719"/>
                  <a:pt x="4531225" y="3707033"/>
                  <a:pt x="4498863" y="3702493"/>
                </a:cubicBezTo>
                <a:cubicBezTo>
                  <a:pt x="4410658" y="3690324"/>
                  <a:pt x="4320563" y="3681522"/>
                  <a:pt x="4236735" y="3654627"/>
                </a:cubicBezTo>
                <a:cubicBezTo>
                  <a:pt x="4208794" y="3645662"/>
                  <a:pt x="4180206" y="3634387"/>
                  <a:pt x="4150376" y="3628789"/>
                </a:cubicBezTo>
                <a:cubicBezTo>
                  <a:pt x="4126897" y="3625699"/>
                  <a:pt x="4109685" y="3604513"/>
                  <a:pt x="4091872" y="3591318"/>
                </a:cubicBezTo>
                <a:cubicBezTo>
                  <a:pt x="4084231" y="3584189"/>
                  <a:pt x="4074702" y="3580431"/>
                  <a:pt x="4061397" y="3583409"/>
                </a:cubicBezTo>
                <a:cubicBezTo>
                  <a:pt x="4011306" y="3586274"/>
                  <a:pt x="3964994" y="3582402"/>
                  <a:pt x="3911683" y="3573715"/>
                </a:cubicBezTo>
                <a:cubicBezTo>
                  <a:pt x="3914302" y="3593257"/>
                  <a:pt x="3913744" y="3611546"/>
                  <a:pt x="3915719" y="3628777"/>
                </a:cubicBezTo>
                <a:cubicBezTo>
                  <a:pt x="3915763" y="3639077"/>
                  <a:pt x="3920870" y="3647261"/>
                  <a:pt x="3929111" y="3646400"/>
                </a:cubicBezTo>
                <a:cubicBezTo>
                  <a:pt x="3972204" y="3638719"/>
                  <a:pt x="4004097" y="3682148"/>
                  <a:pt x="4052813" y="3654061"/>
                </a:cubicBezTo>
                <a:cubicBezTo>
                  <a:pt x="4071914" y="3671879"/>
                  <a:pt x="4123765" y="3634746"/>
                  <a:pt x="4129687" y="3686441"/>
                </a:cubicBezTo>
                <a:cubicBezTo>
                  <a:pt x="4131018" y="3701361"/>
                  <a:pt x="4156987" y="3693096"/>
                  <a:pt x="4170335" y="3700416"/>
                </a:cubicBezTo>
                <a:cubicBezTo>
                  <a:pt x="4223731" y="3729705"/>
                  <a:pt x="4285883" y="3729541"/>
                  <a:pt x="4351768" y="3712340"/>
                </a:cubicBezTo>
                <a:cubicBezTo>
                  <a:pt x="4373315" y="3708500"/>
                  <a:pt x="4386021" y="3713511"/>
                  <a:pt x="4391172" y="3731996"/>
                </a:cubicBezTo>
                <a:cubicBezTo>
                  <a:pt x="4364645" y="3758552"/>
                  <a:pt x="4334857" y="3763256"/>
                  <a:pt x="4299961" y="3759774"/>
                </a:cubicBezTo>
                <a:cubicBezTo>
                  <a:pt x="4279338" y="3756780"/>
                  <a:pt x="4257308" y="3758887"/>
                  <a:pt x="4234966" y="3762416"/>
                </a:cubicBezTo>
                <a:lnTo>
                  <a:pt x="4222956" y="3764420"/>
                </a:lnTo>
                <a:lnTo>
                  <a:pt x="4243695" y="3767695"/>
                </a:lnTo>
                <a:lnTo>
                  <a:pt x="4254626" y="3766975"/>
                </a:lnTo>
                <a:lnTo>
                  <a:pt x="4248966" y="3774535"/>
                </a:lnTo>
                <a:lnTo>
                  <a:pt x="4229865" y="3775021"/>
                </a:lnTo>
                <a:cubicBezTo>
                  <a:pt x="4232170" y="3773799"/>
                  <a:pt x="4231312" y="3771742"/>
                  <a:pt x="4234474" y="3772577"/>
                </a:cubicBezTo>
                <a:cubicBezTo>
                  <a:pt x="4233619" y="3770523"/>
                  <a:pt x="4212613" y="3774122"/>
                  <a:pt x="4209452" y="3773288"/>
                </a:cubicBezTo>
                <a:cubicBezTo>
                  <a:pt x="4201683" y="3774894"/>
                  <a:pt x="4200827" y="3772839"/>
                  <a:pt x="4202276" y="3769561"/>
                </a:cubicBezTo>
                <a:lnTo>
                  <a:pt x="4192763" y="3769459"/>
                </a:lnTo>
                <a:lnTo>
                  <a:pt x="4168104" y="3773574"/>
                </a:lnTo>
                <a:cubicBezTo>
                  <a:pt x="4151945" y="3776455"/>
                  <a:pt x="4137361" y="3777387"/>
                  <a:pt x="4123717" y="3775346"/>
                </a:cubicBezTo>
                <a:lnTo>
                  <a:pt x="4094670" y="3763311"/>
                </a:lnTo>
                <a:lnTo>
                  <a:pt x="4074085" y="3760629"/>
                </a:lnTo>
                <a:cubicBezTo>
                  <a:pt x="4053499" y="3756794"/>
                  <a:pt x="4033383" y="3752394"/>
                  <a:pt x="4013697" y="3749024"/>
                </a:cubicBezTo>
                <a:cubicBezTo>
                  <a:pt x="3998752" y="3746905"/>
                  <a:pt x="3974586" y="3749670"/>
                  <a:pt x="3977483" y="3743118"/>
                </a:cubicBezTo>
                <a:cubicBezTo>
                  <a:pt x="3968003" y="3740613"/>
                  <a:pt x="3958521" y="3738107"/>
                  <a:pt x="3953912" y="3740549"/>
                </a:cubicBezTo>
                <a:cubicBezTo>
                  <a:pt x="3946736" y="3736826"/>
                  <a:pt x="3949897" y="3737659"/>
                  <a:pt x="3953651" y="3733163"/>
                </a:cubicBezTo>
                <a:cubicBezTo>
                  <a:pt x="3982687" y="3735343"/>
                  <a:pt x="4015147" y="3745748"/>
                  <a:pt x="4038719" y="3748315"/>
                </a:cubicBezTo>
                <a:cubicBezTo>
                  <a:pt x="4039575" y="3750371"/>
                  <a:pt x="4041881" y="3749150"/>
                  <a:pt x="4041025" y="3747095"/>
                </a:cubicBezTo>
                <a:cubicBezTo>
                  <a:pt x="4041025" y="3747095"/>
                  <a:pt x="4037863" y="3746259"/>
                  <a:pt x="4037863" y="3746259"/>
                </a:cubicBezTo>
                <a:cubicBezTo>
                  <a:pt x="4032398" y="3746646"/>
                  <a:pt x="4031543" y="3744591"/>
                  <a:pt x="4030687" y="3742534"/>
                </a:cubicBezTo>
                <a:lnTo>
                  <a:pt x="4035265" y="3742211"/>
                </a:lnTo>
                <a:lnTo>
                  <a:pt x="4028204" y="3740756"/>
                </a:lnTo>
                <a:cubicBezTo>
                  <a:pt x="4017851" y="3739117"/>
                  <a:pt x="4007361" y="3737613"/>
                  <a:pt x="3997194" y="3735371"/>
                </a:cubicBezTo>
                <a:lnTo>
                  <a:pt x="3974889" y="3727829"/>
                </a:lnTo>
                <a:lnTo>
                  <a:pt x="3962018" y="3725335"/>
                </a:lnTo>
                <a:lnTo>
                  <a:pt x="3958852" y="3725227"/>
                </a:lnTo>
                <a:lnTo>
                  <a:pt x="3957637" y="3724487"/>
                </a:lnTo>
                <a:lnTo>
                  <a:pt x="3949373" y="3722885"/>
                </a:lnTo>
                <a:cubicBezTo>
                  <a:pt x="3916320" y="3717812"/>
                  <a:pt x="3884715" y="3709465"/>
                  <a:pt x="3855416" y="3699896"/>
                </a:cubicBezTo>
                <a:cubicBezTo>
                  <a:pt x="3849095" y="3698226"/>
                  <a:pt x="3843630" y="3698612"/>
                  <a:pt x="3835004" y="3698164"/>
                </a:cubicBezTo>
                <a:cubicBezTo>
                  <a:pt x="3808866" y="3689431"/>
                  <a:pt x="3793065" y="3685256"/>
                  <a:pt x="3766927" y="3676522"/>
                </a:cubicBezTo>
                <a:lnTo>
                  <a:pt x="3763981" y="3678966"/>
                </a:lnTo>
                <a:lnTo>
                  <a:pt x="3676157" y="3645761"/>
                </a:lnTo>
                <a:lnTo>
                  <a:pt x="3676380" y="3644829"/>
                </a:lnTo>
                <a:cubicBezTo>
                  <a:pt x="3676955" y="3644524"/>
                  <a:pt x="3677746" y="3644733"/>
                  <a:pt x="3678174" y="3645761"/>
                </a:cubicBezTo>
                <a:lnTo>
                  <a:pt x="3679149" y="3645488"/>
                </a:lnTo>
                <a:lnTo>
                  <a:pt x="3681333" y="3646594"/>
                </a:lnTo>
                <a:cubicBezTo>
                  <a:pt x="3680907" y="3645568"/>
                  <a:pt x="3680116" y="3645358"/>
                  <a:pt x="3679431" y="3645406"/>
                </a:cubicBezTo>
                <a:lnTo>
                  <a:pt x="3679149" y="3645488"/>
                </a:lnTo>
                <a:lnTo>
                  <a:pt x="3672865" y="3642300"/>
                </a:lnTo>
                <a:cubicBezTo>
                  <a:pt x="3670355" y="3640494"/>
                  <a:pt x="3668135" y="3638534"/>
                  <a:pt x="3666127" y="3637090"/>
                </a:cubicBezTo>
                <a:lnTo>
                  <a:pt x="3635955" y="3625493"/>
                </a:lnTo>
                <a:lnTo>
                  <a:pt x="3648574" y="3608637"/>
                </a:lnTo>
                <a:lnTo>
                  <a:pt x="3673020" y="3619012"/>
                </a:lnTo>
                <a:cubicBezTo>
                  <a:pt x="3691760" y="3626020"/>
                  <a:pt x="3709421" y="3632973"/>
                  <a:pt x="3725057" y="3643507"/>
                </a:cubicBezTo>
                <a:cubicBezTo>
                  <a:pt x="3734539" y="3646011"/>
                  <a:pt x="3740860" y="3647682"/>
                  <a:pt x="3747179" y="3649350"/>
                </a:cubicBezTo>
                <a:cubicBezTo>
                  <a:pt x="3754356" y="3653076"/>
                  <a:pt x="3756940" y="3654215"/>
                  <a:pt x="3759918" y="3655461"/>
                </a:cubicBezTo>
                <a:lnTo>
                  <a:pt x="3771877" y="3660791"/>
                </a:lnTo>
                <a:lnTo>
                  <a:pt x="3771886" y="3660477"/>
                </a:lnTo>
                <a:cubicBezTo>
                  <a:pt x="3791460" y="3639405"/>
                  <a:pt x="3773689" y="3636508"/>
                  <a:pt x="3763517" y="3630440"/>
                </a:cubicBezTo>
                <a:cubicBezTo>
                  <a:pt x="3743816" y="3620612"/>
                  <a:pt x="3715916" y="3621947"/>
                  <a:pt x="3701879" y="3602015"/>
                </a:cubicBezTo>
                <a:cubicBezTo>
                  <a:pt x="3697415" y="3596141"/>
                  <a:pt x="3686642" y="3598061"/>
                  <a:pt x="3679688" y="3603545"/>
                </a:cubicBezTo>
                <a:cubicBezTo>
                  <a:pt x="3661360" y="3618938"/>
                  <a:pt x="3650545" y="3610558"/>
                  <a:pt x="3638440" y="3597558"/>
                </a:cubicBezTo>
                <a:cubicBezTo>
                  <a:pt x="3628268" y="3591488"/>
                  <a:pt x="3633847" y="3560784"/>
                  <a:pt x="3602212" y="3579156"/>
                </a:cubicBezTo>
                <a:cubicBezTo>
                  <a:pt x="3590196" y="3586754"/>
                  <a:pt x="3568562" y="3569995"/>
                  <a:pt x="3556630" y="3598193"/>
                </a:cubicBezTo>
                <a:cubicBezTo>
                  <a:pt x="3553496" y="3607241"/>
                  <a:pt x="3540792" y="3602229"/>
                  <a:pt x="3534439" y="3599724"/>
                </a:cubicBezTo>
                <a:cubicBezTo>
                  <a:pt x="3517915" y="3591148"/>
                  <a:pt x="3507698" y="3574780"/>
                  <a:pt x="3481087" y="3580736"/>
                </a:cubicBezTo>
                <a:cubicBezTo>
                  <a:pt x="3470312" y="3582656"/>
                  <a:pt x="3472802" y="3571299"/>
                  <a:pt x="3475936" y="3562251"/>
                </a:cubicBezTo>
                <a:cubicBezTo>
                  <a:pt x="3484091" y="3540789"/>
                  <a:pt x="3491601" y="3517015"/>
                  <a:pt x="3499757" y="3495553"/>
                </a:cubicBezTo>
                <a:cubicBezTo>
                  <a:pt x="3504778" y="3483137"/>
                  <a:pt x="3509800" y="3470723"/>
                  <a:pt x="3502161" y="3463596"/>
                </a:cubicBezTo>
                <a:cubicBezTo>
                  <a:pt x="3493876" y="3454157"/>
                  <a:pt x="3484389" y="3460700"/>
                  <a:pt x="3474261" y="3464930"/>
                </a:cubicBezTo>
                <a:cubicBezTo>
                  <a:pt x="3457178" y="3474645"/>
                  <a:pt x="3450181" y="3469829"/>
                  <a:pt x="3438721" y="3459138"/>
                </a:cubicBezTo>
                <a:lnTo>
                  <a:pt x="3434239" y="3456242"/>
                </a:lnTo>
                <a:lnTo>
                  <a:pt x="3430572" y="3459624"/>
                </a:lnTo>
                <a:lnTo>
                  <a:pt x="3409283" y="3455370"/>
                </a:lnTo>
                <a:cubicBezTo>
                  <a:pt x="3412162" y="3454487"/>
                  <a:pt x="3411765" y="3451804"/>
                  <a:pt x="3415043" y="3453606"/>
                </a:cubicBezTo>
                <a:cubicBezTo>
                  <a:pt x="3414645" y="3450921"/>
                  <a:pt x="3390413" y="3449925"/>
                  <a:pt x="3387136" y="3448123"/>
                </a:cubicBezTo>
                <a:cubicBezTo>
                  <a:pt x="3378099" y="3448085"/>
                  <a:pt x="3377701" y="3445400"/>
                  <a:pt x="3380183" y="3441831"/>
                </a:cubicBezTo>
                <a:cubicBezTo>
                  <a:pt x="3368268" y="3442678"/>
                  <a:pt x="3339167" y="3429139"/>
                  <a:pt x="3323574" y="3425497"/>
                </a:cubicBezTo>
                <a:cubicBezTo>
                  <a:pt x="3317418" y="3424577"/>
                  <a:pt x="3314537" y="3425458"/>
                  <a:pt x="3308381" y="3424539"/>
                </a:cubicBezTo>
                <a:cubicBezTo>
                  <a:pt x="3261207" y="3410928"/>
                  <a:pt x="3218599" y="3387493"/>
                  <a:pt x="3176787" y="3369429"/>
                </a:cubicBezTo>
                <a:cubicBezTo>
                  <a:pt x="3160799" y="3363102"/>
                  <a:pt x="3133289" y="3360306"/>
                  <a:pt x="3138254" y="3353169"/>
                </a:cubicBezTo>
                <a:cubicBezTo>
                  <a:pt x="3128422" y="3347762"/>
                  <a:pt x="3118589" y="3342353"/>
                  <a:pt x="3112831" y="3344119"/>
                </a:cubicBezTo>
                <a:cubicBezTo>
                  <a:pt x="3105877" y="3337828"/>
                  <a:pt x="3109155" y="3339632"/>
                  <a:pt x="3114515" y="3335181"/>
                </a:cubicBezTo>
                <a:cubicBezTo>
                  <a:pt x="3146099" y="3345151"/>
                  <a:pt x="3179270" y="3365862"/>
                  <a:pt x="3204696" y="3374912"/>
                </a:cubicBezTo>
                <a:cubicBezTo>
                  <a:pt x="3205093" y="3377597"/>
                  <a:pt x="3207973" y="3376715"/>
                  <a:pt x="3207574" y="3374029"/>
                </a:cubicBezTo>
                <a:cubicBezTo>
                  <a:pt x="3207574" y="3374029"/>
                  <a:pt x="3204296" y="3372227"/>
                  <a:pt x="3204296" y="3372227"/>
                </a:cubicBezTo>
                <a:cubicBezTo>
                  <a:pt x="3198141" y="3371307"/>
                  <a:pt x="3197743" y="3368622"/>
                  <a:pt x="3197345" y="3365936"/>
                </a:cubicBezTo>
                <a:lnTo>
                  <a:pt x="3202716" y="3366740"/>
                </a:lnTo>
                <a:lnTo>
                  <a:pt x="3199826" y="3364928"/>
                </a:lnTo>
                <a:lnTo>
                  <a:pt x="3160585" y="3343868"/>
                </a:lnTo>
                <a:cubicBezTo>
                  <a:pt x="3144806" y="3336424"/>
                  <a:pt x="3128718" y="3329425"/>
                  <a:pt x="3112528" y="3321755"/>
                </a:cubicBezTo>
                <a:lnTo>
                  <a:pt x="3107464" y="3319096"/>
                </a:lnTo>
                <a:lnTo>
                  <a:pt x="3095553" y="3323821"/>
                </a:lnTo>
                <a:cubicBezTo>
                  <a:pt x="3007882" y="3355347"/>
                  <a:pt x="2920425" y="3363251"/>
                  <a:pt x="2830240" y="3367367"/>
                </a:cubicBezTo>
                <a:cubicBezTo>
                  <a:pt x="2779417" y="3368654"/>
                  <a:pt x="2728391" y="3375045"/>
                  <a:pt x="2680103" y="3396670"/>
                </a:cubicBezTo>
                <a:lnTo>
                  <a:pt x="2639948" y="3419676"/>
                </a:lnTo>
                <a:lnTo>
                  <a:pt x="2644247" y="3426667"/>
                </a:lnTo>
                <a:cubicBezTo>
                  <a:pt x="2648242" y="3432827"/>
                  <a:pt x="2649264" y="3433284"/>
                  <a:pt x="2658397" y="3447363"/>
                </a:cubicBezTo>
                <a:cubicBezTo>
                  <a:pt x="2660961" y="3449989"/>
                  <a:pt x="2664175" y="3446977"/>
                  <a:pt x="2664175" y="3446977"/>
                </a:cubicBezTo>
                <a:cubicBezTo>
                  <a:pt x="2685019" y="3465169"/>
                  <a:pt x="2694954" y="3478496"/>
                  <a:pt x="2705213" y="3489002"/>
                </a:cubicBezTo>
                <a:cubicBezTo>
                  <a:pt x="2711625" y="3495570"/>
                  <a:pt x="2716675" y="3501528"/>
                  <a:pt x="2721684" y="3507838"/>
                </a:cubicBezTo>
                <a:lnTo>
                  <a:pt x="2734956" y="3524974"/>
                </a:lnTo>
                <a:lnTo>
                  <a:pt x="2738688" y="3528380"/>
                </a:lnTo>
                <a:lnTo>
                  <a:pt x="2743249" y="3525982"/>
                </a:lnTo>
                <a:cubicBezTo>
                  <a:pt x="2743533" y="3523515"/>
                  <a:pt x="2743215" y="3520039"/>
                  <a:pt x="2744984" y="3517123"/>
                </a:cubicBezTo>
                <a:cubicBezTo>
                  <a:pt x="2747548" y="3519749"/>
                  <a:pt x="2750439" y="3519557"/>
                  <a:pt x="2753327" y="3519363"/>
                </a:cubicBezTo>
                <a:cubicBezTo>
                  <a:pt x="2759740" y="3525929"/>
                  <a:pt x="2762783" y="3530622"/>
                  <a:pt x="2766189" y="3535291"/>
                </a:cubicBezTo>
                <a:lnTo>
                  <a:pt x="2772364" y="3541777"/>
                </a:lnTo>
                <a:lnTo>
                  <a:pt x="2784258" y="3540586"/>
                </a:lnTo>
                <a:cubicBezTo>
                  <a:pt x="2805216" y="3546769"/>
                  <a:pt x="2810293" y="3575343"/>
                  <a:pt x="2826569" y="3587148"/>
                </a:cubicBezTo>
                <a:cubicBezTo>
                  <a:pt x="2902957" y="3640449"/>
                  <a:pt x="2977114" y="3695443"/>
                  <a:pt x="3051274" y="3750439"/>
                </a:cubicBezTo>
                <a:cubicBezTo>
                  <a:pt x="3062556" y="3756514"/>
                  <a:pt x="3072975" y="3766179"/>
                  <a:pt x="3083394" y="3775844"/>
                </a:cubicBezTo>
                <a:cubicBezTo>
                  <a:pt x="3091084" y="3781722"/>
                  <a:pt x="3101503" y="3791387"/>
                  <a:pt x="3090868" y="3805345"/>
                </a:cubicBezTo>
                <a:lnTo>
                  <a:pt x="3080579" y="3808359"/>
                </a:lnTo>
                <a:lnTo>
                  <a:pt x="3076029" y="3811067"/>
                </a:lnTo>
                <a:lnTo>
                  <a:pt x="3069812" y="3808792"/>
                </a:lnTo>
                <a:lnTo>
                  <a:pt x="3062267" y="3803828"/>
                </a:lnTo>
                <a:lnTo>
                  <a:pt x="3062123" y="3803760"/>
                </a:lnTo>
                <a:lnTo>
                  <a:pt x="2981629" y="3760407"/>
                </a:lnTo>
                <a:lnTo>
                  <a:pt x="2983198" y="3764219"/>
                </a:lnTo>
                <a:lnTo>
                  <a:pt x="2981497" y="3763761"/>
                </a:lnTo>
                <a:lnTo>
                  <a:pt x="2975178" y="3759157"/>
                </a:lnTo>
                <a:cubicBezTo>
                  <a:pt x="2974854" y="3761979"/>
                  <a:pt x="2974854" y="3761979"/>
                  <a:pt x="2974854" y="3761979"/>
                </a:cubicBezTo>
                <a:lnTo>
                  <a:pt x="2981497" y="3763761"/>
                </a:lnTo>
                <a:lnTo>
                  <a:pt x="3015188" y="3788311"/>
                </a:lnTo>
                <a:cubicBezTo>
                  <a:pt x="3028178" y="3796887"/>
                  <a:pt x="3040126" y="3805182"/>
                  <a:pt x="3048941" y="3815785"/>
                </a:cubicBezTo>
                <a:lnTo>
                  <a:pt x="3059822" y="3820711"/>
                </a:lnTo>
                <a:lnTo>
                  <a:pt x="3050189" y="3826446"/>
                </a:lnTo>
                <a:lnTo>
                  <a:pt x="3031607" y="3816945"/>
                </a:lnTo>
                <a:cubicBezTo>
                  <a:pt x="3034497" y="3816750"/>
                  <a:pt x="3034820" y="3813931"/>
                  <a:pt x="3037385" y="3816559"/>
                </a:cubicBezTo>
                <a:cubicBezTo>
                  <a:pt x="3037709" y="3813737"/>
                  <a:pt x="3015569" y="3806823"/>
                  <a:pt x="3013004" y="3804197"/>
                </a:cubicBezTo>
                <a:cubicBezTo>
                  <a:pt x="3004660" y="3801957"/>
                  <a:pt x="3004985" y="3799138"/>
                  <a:pt x="3008198" y="3796123"/>
                </a:cubicBezTo>
                <a:cubicBezTo>
                  <a:pt x="2996966" y="3794076"/>
                  <a:pt x="2973557" y="3773258"/>
                  <a:pt x="2960085" y="3765764"/>
                </a:cubicBezTo>
                <a:cubicBezTo>
                  <a:pt x="2954632" y="3763330"/>
                  <a:pt x="2951741" y="3763524"/>
                  <a:pt x="2946288" y="3761090"/>
                </a:cubicBezTo>
                <a:cubicBezTo>
                  <a:pt x="2926241" y="3748441"/>
                  <a:pt x="2907881" y="3733579"/>
                  <a:pt x="2890286" y="3718317"/>
                </a:cubicBezTo>
                <a:lnTo>
                  <a:pt x="2860568" y="3692207"/>
                </a:lnTo>
                <a:lnTo>
                  <a:pt x="2778107" y="3640153"/>
                </a:lnTo>
                <a:cubicBezTo>
                  <a:pt x="2741217" y="3614711"/>
                  <a:pt x="2705161" y="3588634"/>
                  <a:pt x="2668333" y="3563877"/>
                </a:cubicBezTo>
                <a:cubicBezTo>
                  <a:pt x="2664238" y="3558198"/>
                  <a:pt x="2657913" y="3554212"/>
                  <a:pt x="2651589" y="3550228"/>
                </a:cubicBezTo>
                <a:cubicBezTo>
                  <a:pt x="2646631" y="3548136"/>
                  <a:pt x="2639446" y="3547740"/>
                  <a:pt x="2636355" y="3553023"/>
                </a:cubicBezTo>
                <a:cubicBezTo>
                  <a:pt x="2631900" y="3556414"/>
                  <a:pt x="2631540" y="3565485"/>
                  <a:pt x="2636498" y="3567575"/>
                </a:cubicBezTo>
                <a:cubicBezTo>
                  <a:pt x="2689317" y="3597759"/>
                  <a:pt x="2706990" y="3660548"/>
                  <a:pt x="2760671" y="3687143"/>
                </a:cubicBezTo>
                <a:cubicBezTo>
                  <a:pt x="2763401" y="3690929"/>
                  <a:pt x="2768359" y="3693020"/>
                  <a:pt x="2766634" y="3700198"/>
                </a:cubicBezTo>
                <a:cubicBezTo>
                  <a:pt x="2762682" y="3709070"/>
                  <a:pt x="2758227" y="3712461"/>
                  <a:pt x="2751041" y="3712065"/>
                </a:cubicBezTo>
                <a:cubicBezTo>
                  <a:pt x="2728117" y="3708982"/>
                  <a:pt x="2704331" y="3709488"/>
                  <a:pt x="2687587" y="3695838"/>
                </a:cubicBezTo>
                <a:cubicBezTo>
                  <a:pt x="2672210" y="3684082"/>
                  <a:pt x="2654244" y="3683091"/>
                  <a:pt x="2635920" y="3691171"/>
                </a:cubicBezTo>
                <a:cubicBezTo>
                  <a:pt x="2615367" y="3700946"/>
                  <a:pt x="2600995" y="3700153"/>
                  <a:pt x="2590936" y="3681419"/>
                </a:cubicBezTo>
                <a:cubicBezTo>
                  <a:pt x="2573546" y="3647734"/>
                  <a:pt x="2531292" y="3641768"/>
                  <a:pt x="2508585" y="3615064"/>
                </a:cubicBezTo>
                <a:cubicBezTo>
                  <a:pt x="2466404" y="3570922"/>
                  <a:pt x="2388723" y="3568456"/>
                  <a:pt x="2363357" y="3499790"/>
                </a:cubicBezTo>
                <a:cubicBezTo>
                  <a:pt x="2353008" y="3542851"/>
                  <a:pt x="2373128" y="3580323"/>
                  <a:pt x="2411932" y="3600643"/>
                </a:cubicBezTo>
                <a:cubicBezTo>
                  <a:pt x="2442185" y="3618674"/>
                  <a:pt x="2470210" y="3638399"/>
                  <a:pt x="2497373" y="3661714"/>
                </a:cubicBezTo>
                <a:cubicBezTo>
                  <a:pt x="2505062" y="3667593"/>
                  <a:pt x="2513614" y="3669882"/>
                  <a:pt x="2507936" y="3685932"/>
                </a:cubicBezTo>
                <a:cubicBezTo>
                  <a:pt x="2472366" y="3674879"/>
                  <a:pt x="2445203" y="3651565"/>
                  <a:pt x="2414949" y="3633534"/>
                </a:cubicBezTo>
                <a:cubicBezTo>
                  <a:pt x="2412505" y="3658852"/>
                  <a:pt x="2415237" y="3662639"/>
                  <a:pt x="2432841" y="3672700"/>
                </a:cubicBezTo>
                <a:cubicBezTo>
                  <a:pt x="2442759" y="3676884"/>
                  <a:pt x="2450448" y="3682761"/>
                  <a:pt x="2460364" y="3686943"/>
                </a:cubicBezTo>
                <a:cubicBezTo>
                  <a:pt x="2470281" y="3691127"/>
                  <a:pt x="2476605" y="3695112"/>
                  <a:pt x="2470425" y="3705679"/>
                </a:cubicBezTo>
                <a:cubicBezTo>
                  <a:pt x="2463381" y="3719835"/>
                  <a:pt x="2455693" y="3713957"/>
                  <a:pt x="2448506" y="3713560"/>
                </a:cubicBezTo>
                <a:cubicBezTo>
                  <a:pt x="2439955" y="3711272"/>
                  <a:pt x="2432266" y="3705393"/>
                  <a:pt x="2417535" y="3713671"/>
                </a:cubicBezTo>
                <a:cubicBezTo>
                  <a:pt x="2455117" y="3746650"/>
                  <a:pt x="2472649" y="3794886"/>
                  <a:pt x="2523095" y="3812212"/>
                </a:cubicBezTo>
                <a:cubicBezTo>
                  <a:pt x="2572176" y="3827646"/>
                  <a:pt x="2594524" y="3863421"/>
                  <a:pt x="2602283" y="3922026"/>
                </a:cubicBezTo>
                <a:cubicBezTo>
                  <a:pt x="2501608" y="3863751"/>
                  <a:pt x="2397483" y="3819830"/>
                  <a:pt x="2341721" y="3718581"/>
                </a:cubicBezTo>
                <a:cubicBezTo>
                  <a:pt x="2331085" y="3732538"/>
                  <a:pt x="2357602" y="3735818"/>
                  <a:pt x="2344236" y="3745989"/>
                </a:cubicBezTo>
                <a:cubicBezTo>
                  <a:pt x="2330870" y="3756160"/>
                  <a:pt x="2321311" y="3742907"/>
                  <a:pt x="2315850" y="3735334"/>
                </a:cubicBezTo>
                <a:cubicBezTo>
                  <a:pt x="2284951" y="3697269"/>
                  <a:pt x="2236734" y="3678248"/>
                  <a:pt x="2196060" y="3650551"/>
                </a:cubicBezTo>
                <a:cubicBezTo>
                  <a:pt x="2163078" y="3628735"/>
                  <a:pt x="2139868" y="3596548"/>
                  <a:pt x="2123341" y="3559276"/>
                </a:cubicBezTo>
                <a:cubicBezTo>
                  <a:pt x="2113640" y="3531470"/>
                  <a:pt x="2096394" y="3512339"/>
                  <a:pt x="2064919" y="3506967"/>
                </a:cubicBezTo>
                <a:cubicBezTo>
                  <a:pt x="2038404" y="3503686"/>
                  <a:pt x="2019791" y="3482661"/>
                  <a:pt x="2000317" y="3465224"/>
                </a:cubicBezTo>
                <a:cubicBezTo>
                  <a:pt x="1992629" y="3459346"/>
                  <a:pt x="1984796" y="3438917"/>
                  <a:pt x="1971573" y="3463639"/>
                </a:cubicBezTo>
                <a:cubicBezTo>
                  <a:pt x="1962302" y="3479490"/>
                  <a:pt x="1929246" y="3495847"/>
                  <a:pt x="1955044" y="3517269"/>
                </a:cubicBezTo>
                <a:cubicBezTo>
                  <a:pt x="1964961" y="3521452"/>
                  <a:pt x="1970421" y="3529026"/>
                  <a:pt x="1975021" y="3540187"/>
                </a:cubicBezTo>
                <a:cubicBezTo>
                  <a:pt x="1985583" y="3564404"/>
                  <a:pt x="1981414" y="3596899"/>
                  <a:pt x="1994206" y="3619421"/>
                </a:cubicBezTo>
                <a:cubicBezTo>
                  <a:pt x="2005631" y="3640050"/>
                  <a:pt x="2039332" y="3643727"/>
                  <a:pt x="2045440" y="3671335"/>
                </a:cubicBezTo>
                <a:cubicBezTo>
                  <a:pt x="2037894" y="3680008"/>
                  <a:pt x="2032936" y="3677917"/>
                  <a:pt x="2026614" y="3673932"/>
                </a:cubicBezTo>
                <a:cubicBezTo>
                  <a:pt x="1991761" y="3644739"/>
                  <a:pt x="1945771" y="3624022"/>
                  <a:pt x="1906464" y="3598220"/>
                </a:cubicBezTo>
                <a:cubicBezTo>
                  <a:pt x="1892452" y="3588358"/>
                  <a:pt x="1879805" y="3580388"/>
                  <a:pt x="1900213" y="3556061"/>
                </a:cubicBezTo>
                <a:cubicBezTo>
                  <a:pt x="1916670" y="3540605"/>
                  <a:pt x="1907974" y="3523763"/>
                  <a:pt x="1897052" y="3508617"/>
                </a:cubicBezTo>
                <a:cubicBezTo>
                  <a:pt x="1892956" y="3502937"/>
                  <a:pt x="1884405" y="3500648"/>
                  <a:pt x="1878944" y="3493074"/>
                </a:cubicBezTo>
                <a:cubicBezTo>
                  <a:pt x="1869889" y="3485302"/>
                  <a:pt x="1868884" y="3474338"/>
                  <a:pt x="1875065" y="3463771"/>
                </a:cubicBezTo>
                <a:cubicBezTo>
                  <a:pt x="1882108" y="3449615"/>
                  <a:pt x="1894252" y="3452103"/>
                  <a:pt x="1902803" y="3454393"/>
                </a:cubicBezTo>
                <a:cubicBezTo>
                  <a:pt x="1911355" y="3456683"/>
                  <a:pt x="1919905" y="3458972"/>
                  <a:pt x="1925223" y="3451993"/>
                </a:cubicBezTo>
                <a:cubicBezTo>
                  <a:pt x="1928314" y="3446709"/>
                  <a:pt x="1930039" y="3439533"/>
                  <a:pt x="1927308" y="3435746"/>
                </a:cubicBezTo>
                <a:cubicBezTo>
                  <a:pt x="1924075" y="3426477"/>
                  <a:pt x="1914301" y="3436847"/>
                  <a:pt x="1907114" y="3436451"/>
                </a:cubicBezTo>
                <a:cubicBezTo>
                  <a:pt x="1897700" y="3437749"/>
                  <a:pt x="1890516" y="3437353"/>
                  <a:pt x="1881103" y="3438651"/>
                </a:cubicBezTo>
                <a:cubicBezTo>
                  <a:pt x="1855089" y="3440853"/>
                  <a:pt x="1842440" y="3432883"/>
                  <a:pt x="1849339" y="3404175"/>
                </a:cubicBezTo>
                <a:cubicBezTo>
                  <a:pt x="1855377" y="3379055"/>
                  <a:pt x="1842227" y="3365604"/>
                  <a:pt x="1813986" y="3369501"/>
                </a:cubicBezTo>
                <a:cubicBezTo>
                  <a:pt x="1813986" y="3369501"/>
                  <a:pt x="1811757" y="3371197"/>
                  <a:pt x="1811757" y="3371197"/>
                </a:cubicBezTo>
                <a:cubicBezTo>
                  <a:pt x="1729404" y="3395743"/>
                  <a:pt x="1652082" y="3384207"/>
                  <a:pt x="1573035" y="3379848"/>
                </a:cubicBezTo>
                <a:cubicBezTo>
                  <a:pt x="1540699" y="3378064"/>
                  <a:pt x="1504049" y="3394223"/>
                  <a:pt x="1482204" y="3363931"/>
                </a:cubicBezTo>
                <a:cubicBezTo>
                  <a:pt x="1478108" y="3358251"/>
                  <a:pt x="1464239" y="3362940"/>
                  <a:pt x="1456190" y="3366132"/>
                </a:cubicBezTo>
                <a:cubicBezTo>
                  <a:pt x="1418678" y="3385880"/>
                  <a:pt x="1381024" y="3391075"/>
                  <a:pt x="1348183" y="3383811"/>
                </a:cubicBezTo>
                <a:cubicBezTo>
                  <a:pt x="1313978" y="3374652"/>
                  <a:pt x="1265543" y="3379253"/>
                  <a:pt x="1267701" y="3324831"/>
                </a:cubicBezTo>
                <a:cubicBezTo>
                  <a:pt x="1269282" y="3303100"/>
                  <a:pt x="1269139" y="3288548"/>
                  <a:pt x="1289188" y="3273292"/>
                </a:cubicBezTo>
                <a:cubicBezTo>
                  <a:pt x="1331515" y="3241084"/>
                  <a:pt x="1380668" y="3218342"/>
                  <a:pt x="1428960" y="3199187"/>
                </a:cubicBezTo>
                <a:cubicBezTo>
                  <a:pt x="1432983" y="3197592"/>
                  <a:pt x="1438032" y="3197416"/>
                  <a:pt x="1442227" y="3196056"/>
                </a:cubicBezTo>
                <a:lnTo>
                  <a:pt x="1445679" y="3191720"/>
                </a:lnTo>
                <a:lnTo>
                  <a:pt x="1445034" y="3191673"/>
                </a:lnTo>
                <a:cubicBezTo>
                  <a:pt x="1405956" y="3197200"/>
                  <a:pt x="1365008" y="3200923"/>
                  <a:pt x="1324417" y="3200665"/>
                </a:cubicBezTo>
                <a:cubicBezTo>
                  <a:pt x="1305053" y="3201438"/>
                  <a:pt x="1286247" y="3201666"/>
                  <a:pt x="1267398" y="3202392"/>
                </a:cubicBezTo>
                <a:lnTo>
                  <a:pt x="1214319" y="3206761"/>
                </a:lnTo>
                <a:lnTo>
                  <a:pt x="1214209" y="3206736"/>
                </a:lnTo>
                <a:cubicBezTo>
                  <a:pt x="1214209" y="3206736"/>
                  <a:pt x="1214209" y="3206736"/>
                  <a:pt x="1210114" y="3207107"/>
                </a:cubicBezTo>
                <a:lnTo>
                  <a:pt x="1214319" y="3206761"/>
                </a:lnTo>
                <a:lnTo>
                  <a:pt x="1220174" y="3208166"/>
                </a:lnTo>
                <a:cubicBezTo>
                  <a:pt x="1217949" y="3210344"/>
                  <a:pt x="1215725" y="3212519"/>
                  <a:pt x="1209760" y="3211087"/>
                </a:cubicBezTo>
                <a:cubicBezTo>
                  <a:pt x="1209760" y="3211087"/>
                  <a:pt x="1205665" y="3211459"/>
                  <a:pt x="1205665" y="3211459"/>
                </a:cubicBezTo>
                <a:cubicBezTo>
                  <a:pt x="1203440" y="3213634"/>
                  <a:pt x="1205310" y="3215440"/>
                  <a:pt x="1207534" y="3213264"/>
                </a:cubicBezTo>
                <a:cubicBezTo>
                  <a:pt x="1235843" y="3214639"/>
                  <a:pt x="1279017" y="3208740"/>
                  <a:pt x="1313290" y="3211548"/>
                </a:cubicBezTo>
                <a:cubicBezTo>
                  <a:pt x="1314805" y="3217332"/>
                  <a:pt x="1318901" y="3216959"/>
                  <a:pt x="1308485" y="3219881"/>
                </a:cubicBezTo>
                <a:cubicBezTo>
                  <a:pt x="1304746" y="3216271"/>
                  <a:pt x="1292461" y="3217389"/>
                  <a:pt x="1280178" y="3218505"/>
                </a:cubicBezTo>
                <a:cubicBezTo>
                  <a:pt x="1279469" y="3226467"/>
                  <a:pt x="1253739" y="3218934"/>
                  <a:pt x="1235489" y="3218620"/>
                </a:cubicBezTo>
                <a:cubicBezTo>
                  <a:pt x="1186706" y="3219105"/>
                  <a:pt x="1133473" y="3223945"/>
                  <a:pt x="1083175" y="3218645"/>
                </a:cubicBezTo>
                <a:cubicBezTo>
                  <a:pt x="1077211" y="3217216"/>
                  <a:pt x="1075340" y="3215410"/>
                  <a:pt x="1069375" y="3213979"/>
                </a:cubicBezTo>
                <a:cubicBezTo>
                  <a:pt x="1053351" y="3211487"/>
                  <a:pt x="1018722" y="3212661"/>
                  <a:pt x="1009019" y="3207620"/>
                </a:cubicBezTo>
                <a:cubicBezTo>
                  <a:pt x="1008663" y="3211601"/>
                  <a:pt x="1006438" y="3213777"/>
                  <a:pt x="998602" y="3210541"/>
                </a:cubicBezTo>
                <a:cubicBezTo>
                  <a:pt x="994509" y="3210913"/>
                  <a:pt x="972873" y="3203008"/>
                  <a:pt x="970648" y="3205185"/>
                </a:cubicBezTo>
                <a:cubicBezTo>
                  <a:pt x="974743" y="3204813"/>
                  <a:pt x="972518" y="3206991"/>
                  <a:pt x="974390" y="3208794"/>
                </a:cubicBezTo>
                <a:lnTo>
                  <a:pt x="953013" y="3204770"/>
                </a:lnTo>
                <a:lnTo>
                  <a:pt x="951205" y="3195164"/>
                </a:lnTo>
                <a:lnTo>
                  <a:pt x="963168" y="3197969"/>
                </a:lnTo>
                <a:cubicBezTo>
                  <a:pt x="978613" y="3195577"/>
                  <a:pt x="994257" y="3196624"/>
                  <a:pt x="1010883" y="3198073"/>
                </a:cubicBezTo>
                <a:lnTo>
                  <a:pt x="1056013" y="3200204"/>
                </a:lnTo>
                <a:lnTo>
                  <a:pt x="1062250" y="3202782"/>
                </a:lnTo>
                <a:cubicBezTo>
                  <a:pt x="1062250" y="3202782"/>
                  <a:pt x="1062250" y="3202782"/>
                  <a:pt x="1064475" y="3200605"/>
                </a:cubicBezTo>
                <a:lnTo>
                  <a:pt x="1056013" y="3200204"/>
                </a:lnTo>
                <a:lnTo>
                  <a:pt x="1054414" y="3199545"/>
                </a:lnTo>
                <a:cubicBezTo>
                  <a:pt x="1054770" y="3195564"/>
                  <a:pt x="1058864" y="3195191"/>
                  <a:pt x="1060734" y="3196997"/>
                </a:cubicBezTo>
                <a:cubicBezTo>
                  <a:pt x="1062960" y="3194819"/>
                  <a:pt x="1062960" y="3194819"/>
                  <a:pt x="1062960" y="3194819"/>
                </a:cubicBezTo>
                <a:lnTo>
                  <a:pt x="1040760" y="3191137"/>
                </a:lnTo>
                <a:lnTo>
                  <a:pt x="1026684" y="3191548"/>
                </a:lnTo>
                <a:cubicBezTo>
                  <a:pt x="1010083" y="3192450"/>
                  <a:pt x="991616" y="3185979"/>
                  <a:pt x="975878" y="3183291"/>
                </a:cubicBezTo>
                <a:lnTo>
                  <a:pt x="974273" y="3182734"/>
                </a:lnTo>
                <a:lnTo>
                  <a:pt x="954526" y="3180986"/>
                </a:lnTo>
                <a:lnTo>
                  <a:pt x="948161" y="3179000"/>
                </a:lnTo>
                <a:lnTo>
                  <a:pt x="945673" y="3165770"/>
                </a:lnTo>
                <a:lnTo>
                  <a:pt x="960667" y="3168194"/>
                </a:lnTo>
                <a:lnTo>
                  <a:pt x="960859" y="3162465"/>
                </a:lnTo>
                <a:cubicBezTo>
                  <a:pt x="964812" y="3153594"/>
                  <a:pt x="956260" y="3151303"/>
                  <a:pt x="951302" y="3149213"/>
                </a:cubicBezTo>
                <a:cubicBezTo>
                  <a:pt x="919324" y="3138358"/>
                  <a:pt x="917816" y="3121913"/>
                  <a:pt x="942681" y="3094195"/>
                </a:cubicBezTo>
                <a:cubicBezTo>
                  <a:pt x="944909" y="3092500"/>
                  <a:pt x="947998" y="3087216"/>
                  <a:pt x="946634" y="3085324"/>
                </a:cubicBezTo>
                <a:cubicBezTo>
                  <a:pt x="939880" y="3037681"/>
                  <a:pt x="982494" y="3034577"/>
                  <a:pt x="1011956" y="3018021"/>
                </a:cubicBezTo>
                <a:cubicBezTo>
                  <a:pt x="1017778" y="3016524"/>
                  <a:pt x="1023598" y="3015028"/>
                  <a:pt x="1029420" y="3013530"/>
                </a:cubicBezTo>
                <a:cubicBezTo>
                  <a:pt x="1073256" y="2997767"/>
                  <a:pt x="1081160" y="2980022"/>
                  <a:pt x="1059314" y="2949729"/>
                </a:cubicBezTo>
                <a:cubicBezTo>
                  <a:pt x="1057949" y="2947836"/>
                  <a:pt x="1056584" y="2945942"/>
                  <a:pt x="1054356" y="2947638"/>
                </a:cubicBezTo>
                <a:cubicBezTo>
                  <a:pt x="1019936" y="2962103"/>
                  <a:pt x="998450" y="2922739"/>
                  <a:pt x="960938" y="2942485"/>
                </a:cubicBezTo>
                <a:cubicBezTo>
                  <a:pt x="935929" y="2955651"/>
                  <a:pt x="914372" y="2954462"/>
                  <a:pt x="894897" y="2937026"/>
                </a:cubicBezTo>
                <a:cubicBezTo>
                  <a:pt x="895688" y="2971612"/>
                  <a:pt x="880597" y="2988961"/>
                  <a:pt x="842581" y="3003227"/>
                </a:cubicBezTo>
                <a:cubicBezTo>
                  <a:pt x="836761" y="3004724"/>
                  <a:pt x="828713" y="3007916"/>
                  <a:pt x="826844" y="3000541"/>
                </a:cubicBezTo>
                <a:cubicBezTo>
                  <a:pt x="824976" y="2993165"/>
                  <a:pt x="833025" y="2989973"/>
                  <a:pt x="838845" y="2988476"/>
                </a:cubicBezTo>
                <a:cubicBezTo>
                  <a:pt x="846894" y="2985283"/>
                  <a:pt x="854942" y="2982092"/>
                  <a:pt x="861123" y="2971525"/>
                </a:cubicBezTo>
                <a:cubicBezTo>
                  <a:pt x="854296" y="2962058"/>
                  <a:pt x="844019" y="2966945"/>
                  <a:pt x="837336" y="2972031"/>
                </a:cubicBezTo>
                <a:cubicBezTo>
                  <a:pt x="812832" y="2990677"/>
                  <a:pt x="782865" y="3001751"/>
                  <a:pt x="755629" y="3016612"/>
                </a:cubicBezTo>
                <a:cubicBezTo>
                  <a:pt x="722572" y="3032969"/>
                  <a:pt x="694331" y="3036866"/>
                  <a:pt x="670761" y="3013749"/>
                </a:cubicBezTo>
                <a:cubicBezTo>
                  <a:pt x="664438" y="3009766"/>
                  <a:pt x="660343" y="3004085"/>
                  <a:pt x="650067" y="3008972"/>
                </a:cubicBezTo>
                <a:cubicBezTo>
                  <a:pt x="625921" y="3018549"/>
                  <a:pt x="610543" y="3006792"/>
                  <a:pt x="597393" y="2993341"/>
                </a:cubicBezTo>
                <a:cubicBezTo>
                  <a:pt x="590566" y="2983874"/>
                  <a:pt x="616869" y="2919875"/>
                  <a:pt x="631600" y="2911598"/>
                </a:cubicBezTo>
                <a:cubicBezTo>
                  <a:pt x="693258" y="2882273"/>
                  <a:pt x="754915" y="2852949"/>
                  <a:pt x="816572" y="2823624"/>
                </a:cubicBezTo>
                <a:cubicBezTo>
                  <a:pt x="832670" y="2817239"/>
                  <a:pt x="847042" y="2818032"/>
                  <a:pt x="850779" y="2832782"/>
                </a:cubicBezTo>
                <a:cubicBezTo>
                  <a:pt x="855880" y="2849426"/>
                  <a:pt x="838419" y="2853917"/>
                  <a:pt x="825914" y="2860500"/>
                </a:cubicBezTo>
                <a:cubicBezTo>
                  <a:pt x="817002" y="2867281"/>
                  <a:pt x="803996" y="2868381"/>
                  <a:pt x="791994" y="2880446"/>
                </a:cubicBezTo>
                <a:cubicBezTo>
                  <a:pt x="847255" y="2885312"/>
                  <a:pt x="893319" y="2867853"/>
                  <a:pt x="944699" y="2843417"/>
                </a:cubicBezTo>
                <a:cubicBezTo>
                  <a:pt x="922137" y="2831265"/>
                  <a:pt x="905177" y="2841236"/>
                  <a:pt x="885487" y="2847423"/>
                </a:cubicBezTo>
                <a:cubicBezTo>
                  <a:pt x="877438" y="2850616"/>
                  <a:pt x="870252" y="2850219"/>
                  <a:pt x="867020" y="2840950"/>
                </a:cubicBezTo>
                <a:cubicBezTo>
                  <a:pt x="863785" y="2831681"/>
                  <a:pt x="864145" y="2822611"/>
                  <a:pt x="871691" y="2813937"/>
                </a:cubicBezTo>
                <a:cubicBezTo>
                  <a:pt x="881464" y="2803568"/>
                  <a:pt x="885559" y="2809247"/>
                  <a:pt x="889655" y="2814928"/>
                </a:cubicBezTo>
                <a:cubicBezTo>
                  <a:pt x="902303" y="2822897"/>
                  <a:pt x="908987" y="2817812"/>
                  <a:pt x="915166" y="2807244"/>
                </a:cubicBezTo>
                <a:cubicBezTo>
                  <a:pt x="924796" y="2782322"/>
                  <a:pt x="944487" y="2776136"/>
                  <a:pt x="965038" y="2766362"/>
                </a:cubicBezTo>
                <a:cubicBezTo>
                  <a:pt x="977543" y="2759779"/>
                  <a:pt x="982502" y="2761870"/>
                  <a:pt x="984872" y="2774728"/>
                </a:cubicBezTo>
                <a:cubicBezTo>
                  <a:pt x="987243" y="2787585"/>
                  <a:pt x="1002837" y="2775718"/>
                  <a:pt x="1002837" y="2775718"/>
                </a:cubicBezTo>
                <a:cubicBezTo>
                  <a:pt x="997593" y="2744522"/>
                  <a:pt x="1031152" y="2733647"/>
                  <a:pt x="1041285" y="2714207"/>
                </a:cubicBezTo>
                <a:cubicBezTo>
                  <a:pt x="1042146" y="2710619"/>
                  <a:pt x="1042146" y="2710619"/>
                  <a:pt x="1040781" y="2708725"/>
                </a:cubicBezTo>
                <a:cubicBezTo>
                  <a:pt x="1025907" y="2702450"/>
                  <a:pt x="1025187" y="2720592"/>
                  <a:pt x="1014912" y="2725479"/>
                </a:cubicBezTo>
                <a:cubicBezTo>
                  <a:pt x="1006000" y="2732259"/>
                  <a:pt x="998815" y="2731864"/>
                  <a:pt x="994719" y="2726183"/>
                </a:cubicBezTo>
                <a:cubicBezTo>
                  <a:pt x="990621" y="2720503"/>
                  <a:pt x="993713" y="2715220"/>
                  <a:pt x="1000396" y="2710134"/>
                </a:cubicBezTo>
                <a:cubicBezTo>
                  <a:pt x="1024398" y="2686004"/>
                  <a:pt x="1055730" y="2676824"/>
                  <a:pt x="1090511" y="2653290"/>
                </a:cubicBezTo>
                <a:cubicBezTo>
                  <a:pt x="1053718" y="2654897"/>
                  <a:pt x="1026339" y="2655205"/>
                  <a:pt x="1006004" y="2641357"/>
                </a:cubicBezTo>
                <a:cubicBezTo>
                  <a:pt x="1001045" y="2639265"/>
                  <a:pt x="992996" y="2642458"/>
                  <a:pt x="989906" y="2647743"/>
                </a:cubicBezTo>
                <a:cubicBezTo>
                  <a:pt x="967268" y="2673764"/>
                  <a:pt x="941615" y="2666895"/>
                  <a:pt x="916966" y="2670990"/>
                </a:cubicBezTo>
                <a:cubicBezTo>
                  <a:pt x="864580" y="2684463"/>
                  <a:pt x="833680" y="2646398"/>
                  <a:pt x="783881" y="2649106"/>
                </a:cubicBezTo>
                <a:cubicBezTo>
                  <a:pt x="765053" y="2651704"/>
                  <a:pt x="759951" y="2635060"/>
                  <a:pt x="772313" y="2613926"/>
                </a:cubicBezTo>
                <a:cubicBezTo>
                  <a:pt x="790854" y="2582223"/>
                  <a:pt x="799478" y="2546338"/>
                  <a:pt x="841948" y="2528681"/>
                </a:cubicBezTo>
                <a:cubicBezTo>
                  <a:pt x="856679" y="2520404"/>
                  <a:pt x="861853" y="2498873"/>
                  <a:pt x="867532" y="2482824"/>
                </a:cubicBezTo>
                <a:cubicBezTo>
                  <a:pt x="875797" y="2456008"/>
                  <a:pt x="890025" y="2442248"/>
                  <a:pt x="918267" y="2438351"/>
                </a:cubicBezTo>
                <a:cubicBezTo>
                  <a:pt x="935729" y="2433861"/>
                  <a:pt x="960376" y="2429766"/>
                  <a:pt x="963323" y="2409930"/>
                </a:cubicBezTo>
                <a:cubicBezTo>
                  <a:pt x="965768" y="2384612"/>
                  <a:pt x="945072" y="2379834"/>
                  <a:pt x="923514" y="2378646"/>
                </a:cubicBezTo>
                <a:cubicBezTo>
                  <a:pt x="874073" y="2372284"/>
                  <a:pt x="824634" y="2365921"/>
                  <a:pt x="781375" y="2348990"/>
                </a:cubicBezTo>
                <a:cubicBezTo>
                  <a:pt x="766499" y="2342717"/>
                  <a:pt x="761038" y="2335143"/>
                  <a:pt x="773901" y="2319490"/>
                </a:cubicBezTo>
                <a:cubicBezTo>
                  <a:pt x="780584" y="2314405"/>
                  <a:pt x="783675" y="2309121"/>
                  <a:pt x="781806" y="2301746"/>
                </a:cubicBezTo>
                <a:cubicBezTo>
                  <a:pt x="776059" y="2265068"/>
                  <a:pt x="808110" y="2237746"/>
                  <a:pt x="841452" y="2250493"/>
                </a:cubicBezTo>
                <a:cubicBezTo>
                  <a:pt x="879754" y="2265331"/>
                  <a:pt x="925098" y="2266015"/>
                  <a:pt x="959447" y="2289725"/>
                </a:cubicBezTo>
                <a:cubicBezTo>
                  <a:pt x="967135" y="2295603"/>
                  <a:pt x="976549" y="2294305"/>
                  <a:pt x="987688" y="2285828"/>
                </a:cubicBezTo>
                <a:cubicBezTo>
                  <a:pt x="1009103" y="2272465"/>
                  <a:pt x="1026708" y="2282526"/>
                  <a:pt x="1026492" y="2306149"/>
                </a:cubicBezTo>
                <a:cubicBezTo>
                  <a:pt x="1028360" y="2313525"/>
                  <a:pt x="1028000" y="2322595"/>
                  <a:pt x="1037416" y="2321295"/>
                </a:cubicBezTo>
                <a:cubicBezTo>
                  <a:pt x="1048194" y="2321890"/>
                  <a:pt x="1049919" y="2314714"/>
                  <a:pt x="1051644" y="2307537"/>
                </a:cubicBezTo>
                <a:cubicBezTo>
                  <a:pt x="1053730" y="2291289"/>
                  <a:pt x="1061777" y="2288096"/>
                  <a:pt x="1073059" y="2294172"/>
                </a:cubicBezTo>
                <a:cubicBezTo>
                  <a:pt x="1101442" y="2304828"/>
                  <a:pt x="1086425" y="2284002"/>
                  <a:pt x="1090378" y="2275129"/>
                </a:cubicBezTo>
                <a:cubicBezTo>
                  <a:pt x="1109707" y="2278014"/>
                  <a:pt x="1125948" y="2286181"/>
                  <a:pt x="1147867" y="2278300"/>
                </a:cubicBezTo>
                <a:cubicBezTo>
                  <a:pt x="1158143" y="2273413"/>
                  <a:pt x="1177473" y="2276296"/>
                  <a:pt x="1178191" y="2258155"/>
                </a:cubicBezTo>
                <a:cubicBezTo>
                  <a:pt x="1180276" y="2241908"/>
                  <a:pt x="1178264" y="2219981"/>
                  <a:pt x="1158934" y="2217097"/>
                </a:cubicBezTo>
                <a:cubicBezTo>
                  <a:pt x="1133783" y="2215709"/>
                  <a:pt x="1110715" y="2198075"/>
                  <a:pt x="1095481" y="2200871"/>
                </a:cubicBezTo>
                <a:cubicBezTo>
                  <a:pt x="1052508" y="2213046"/>
                  <a:pt x="1023118" y="2191427"/>
                  <a:pt x="984098" y="2194728"/>
                </a:cubicBezTo>
                <a:cubicBezTo>
                  <a:pt x="935664" y="2199330"/>
                  <a:pt x="896357" y="2173527"/>
                  <a:pt x="847921" y="2178129"/>
                </a:cubicBezTo>
                <a:cubicBezTo>
                  <a:pt x="840737" y="2177732"/>
                  <a:pt x="835274" y="2170158"/>
                  <a:pt x="831179" y="2164478"/>
                </a:cubicBezTo>
                <a:lnTo>
                  <a:pt x="824054" y="2158409"/>
                </a:lnTo>
                <a:lnTo>
                  <a:pt x="805283" y="2158979"/>
                </a:lnTo>
                <a:lnTo>
                  <a:pt x="800207" y="2164589"/>
                </a:lnTo>
                <a:lnTo>
                  <a:pt x="790819" y="2169211"/>
                </a:lnTo>
                <a:lnTo>
                  <a:pt x="821552" y="2169032"/>
                </a:lnTo>
                <a:cubicBezTo>
                  <a:pt x="823066" y="2174816"/>
                  <a:pt x="827161" y="2174443"/>
                  <a:pt x="816747" y="2177365"/>
                </a:cubicBezTo>
                <a:cubicBezTo>
                  <a:pt x="813007" y="2173755"/>
                  <a:pt x="800722" y="2174875"/>
                  <a:pt x="788439" y="2175990"/>
                </a:cubicBezTo>
                <a:cubicBezTo>
                  <a:pt x="787728" y="2183951"/>
                  <a:pt x="762000" y="2176418"/>
                  <a:pt x="743751" y="2176105"/>
                </a:cubicBezTo>
                <a:cubicBezTo>
                  <a:pt x="694968" y="2176589"/>
                  <a:pt x="641735" y="2181429"/>
                  <a:pt x="591435" y="2176130"/>
                </a:cubicBezTo>
                <a:cubicBezTo>
                  <a:pt x="585471" y="2174698"/>
                  <a:pt x="583602" y="2172894"/>
                  <a:pt x="577637" y="2171463"/>
                </a:cubicBezTo>
                <a:cubicBezTo>
                  <a:pt x="561613" y="2168970"/>
                  <a:pt x="526984" y="2170144"/>
                  <a:pt x="517278" y="2165103"/>
                </a:cubicBezTo>
                <a:cubicBezTo>
                  <a:pt x="516924" y="2169084"/>
                  <a:pt x="514700" y="2171261"/>
                  <a:pt x="506865" y="2168026"/>
                </a:cubicBezTo>
                <a:cubicBezTo>
                  <a:pt x="502770" y="2168398"/>
                  <a:pt x="481133" y="2160493"/>
                  <a:pt x="478909" y="2162670"/>
                </a:cubicBezTo>
                <a:cubicBezTo>
                  <a:pt x="483005" y="2162298"/>
                  <a:pt x="480779" y="2164474"/>
                  <a:pt x="482650" y="2166278"/>
                </a:cubicBezTo>
                <a:lnTo>
                  <a:pt x="461274" y="2162254"/>
                </a:lnTo>
                <a:lnTo>
                  <a:pt x="459466" y="2152648"/>
                </a:lnTo>
                <a:lnTo>
                  <a:pt x="471429" y="2155453"/>
                </a:lnTo>
                <a:cubicBezTo>
                  <a:pt x="486874" y="2153061"/>
                  <a:pt x="502517" y="2154107"/>
                  <a:pt x="519144" y="2155558"/>
                </a:cubicBezTo>
                <a:lnTo>
                  <a:pt x="564274" y="2157690"/>
                </a:lnTo>
                <a:lnTo>
                  <a:pt x="570512" y="2160265"/>
                </a:lnTo>
                <a:cubicBezTo>
                  <a:pt x="570512" y="2160265"/>
                  <a:pt x="570512" y="2160265"/>
                  <a:pt x="572736" y="2158088"/>
                </a:cubicBezTo>
                <a:lnTo>
                  <a:pt x="564274" y="2157690"/>
                </a:lnTo>
                <a:lnTo>
                  <a:pt x="562675" y="2157029"/>
                </a:lnTo>
                <a:cubicBezTo>
                  <a:pt x="563032" y="2153049"/>
                  <a:pt x="567124" y="2152675"/>
                  <a:pt x="568995" y="2154480"/>
                </a:cubicBezTo>
                <a:cubicBezTo>
                  <a:pt x="571222" y="2152303"/>
                  <a:pt x="571222" y="2152303"/>
                  <a:pt x="571222" y="2152303"/>
                </a:cubicBezTo>
                <a:cubicBezTo>
                  <a:pt x="537301" y="2145517"/>
                  <a:pt x="495193" y="2139473"/>
                  <a:pt x="462787" y="2138471"/>
                </a:cubicBezTo>
                <a:lnTo>
                  <a:pt x="456423" y="2136486"/>
                </a:lnTo>
                <a:lnTo>
                  <a:pt x="453934" y="2123254"/>
                </a:lnTo>
                <a:lnTo>
                  <a:pt x="487698" y="2128714"/>
                </a:lnTo>
                <a:lnTo>
                  <a:pt x="451396" y="2116263"/>
                </a:lnTo>
                <a:cubicBezTo>
                  <a:pt x="443707" y="2110385"/>
                  <a:pt x="432927" y="2109791"/>
                  <a:pt x="420783" y="2107303"/>
                </a:cubicBezTo>
                <a:cubicBezTo>
                  <a:pt x="424232" y="2092950"/>
                  <a:pt x="435372" y="2084473"/>
                  <a:pt x="437456" y="2068226"/>
                </a:cubicBezTo>
                <a:cubicBezTo>
                  <a:pt x="438535" y="2041015"/>
                  <a:pt x="469221" y="2011801"/>
                  <a:pt x="501054" y="2008102"/>
                </a:cubicBezTo>
                <a:cubicBezTo>
                  <a:pt x="524842" y="2007595"/>
                  <a:pt x="548267" y="2016159"/>
                  <a:pt x="572772" y="1997512"/>
                </a:cubicBezTo>
                <a:cubicBezTo>
                  <a:pt x="581683" y="1990732"/>
                  <a:pt x="588511" y="2000198"/>
                  <a:pt x="594833" y="2004183"/>
                </a:cubicBezTo>
                <a:cubicBezTo>
                  <a:pt x="609349" y="2019528"/>
                  <a:pt x="630906" y="2020717"/>
                  <a:pt x="652464" y="2021906"/>
                </a:cubicBezTo>
                <a:cubicBezTo>
                  <a:pt x="670430" y="2022895"/>
                  <a:pt x="679845" y="2021597"/>
                  <a:pt x="682791" y="2001762"/>
                </a:cubicBezTo>
                <a:cubicBezTo>
                  <a:pt x="684515" y="1994584"/>
                  <a:pt x="689833" y="1987605"/>
                  <a:pt x="697020" y="1988002"/>
                </a:cubicBezTo>
                <a:cubicBezTo>
                  <a:pt x="710026" y="1986901"/>
                  <a:pt x="707439" y="1997667"/>
                  <a:pt x="705714" y="2004843"/>
                </a:cubicBezTo>
                <a:cubicBezTo>
                  <a:pt x="703270" y="2030162"/>
                  <a:pt x="717642" y="2030954"/>
                  <a:pt x="737331" y="2024768"/>
                </a:cubicBezTo>
                <a:cubicBezTo>
                  <a:pt x="789720" y="2011295"/>
                  <a:pt x="841243" y="2001410"/>
                  <a:pt x="891546" y="2004183"/>
                </a:cubicBezTo>
                <a:cubicBezTo>
                  <a:pt x="915332" y="2003677"/>
                  <a:pt x="933873" y="1971976"/>
                  <a:pt x="959168" y="1987914"/>
                </a:cubicBezTo>
                <a:cubicBezTo>
                  <a:pt x="960533" y="1989807"/>
                  <a:pt x="966714" y="1979241"/>
                  <a:pt x="967575" y="1975652"/>
                </a:cubicBezTo>
                <a:cubicBezTo>
                  <a:pt x="971025" y="1961297"/>
                  <a:pt x="965564" y="1953724"/>
                  <a:pt x="955647" y="1949541"/>
                </a:cubicBezTo>
                <a:cubicBezTo>
                  <a:pt x="949323" y="1945556"/>
                  <a:pt x="938041" y="1939481"/>
                  <a:pt x="933227" y="1951941"/>
                </a:cubicBezTo>
                <a:cubicBezTo>
                  <a:pt x="921728" y="1969487"/>
                  <a:pt x="910447" y="1963410"/>
                  <a:pt x="896075" y="1962618"/>
                </a:cubicBezTo>
                <a:cubicBezTo>
                  <a:pt x="852455" y="1954759"/>
                  <a:pt x="813650" y="1934439"/>
                  <a:pt x="764354" y="1942629"/>
                </a:cubicBezTo>
                <a:cubicBezTo>
                  <a:pt x="749120" y="1945424"/>
                  <a:pt x="748114" y="1934461"/>
                  <a:pt x="744880" y="1925191"/>
                </a:cubicBezTo>
                <a:cubicBezTo>
                  <a:pt x="742869" y="1903264"/>
                  <a:pt x="729359" y="1898883"/>
                  <a:pt x="706938" y="1901282"/>
                </a:cubicBezTo>
                <a:cubicBezTo>
                  <a:pt x="671512" y="1904783"/>
                  <a:pt x="661956" y="1891530"/>
                  <a:pt x="677764" y="1856040"/>
                </a:cubicBezTo>
                <a:cubicBezTo>
                  <a:pt x="683441" y="1839991"/>
                  <a:pt x="673165" y="1844879"/>
                  <a:pt x="668207" y="1842787"/>
                </a:cubicBezTo>
                <a:lnTo>
                  <a:pt x="627706" y="1837462"/>
                </a:lnTo>
                <a:lnTo>
                  <a:pt x="613040" y="1836751"/>
                </a:lnTo>
                <a:cubicBezTo>
                  <a:pt x="612329" y="1844712"/>
                  <a:pt x="586601" y="1837178"/>
                  <a:pt x="568352" y="1836864"/>
                </a:cubicBezTo>
                <a:cubicBezTo>
                  <a:pt x="519569" y="1837352"/>
                  <a:pt x="466336" y="1842190"/>
                  <a:pt x="416036" y="1836890"/>
                </a:cubicBezTo>
                <a:cubicBezTo>
                  <a:pt x="410072" y="1835460"/>
                  <a:pt x="408203" y="1833655"/>
                  <a:pt x="402237" y="1832223"/>
                </a:cubicBezTo>
                <a:cubicBezTo>
                  <a:pt x="386213" y="1829732"/>
                  <a:pt x="351585" y="1830906"/>
                  <a:pt x="341880" y="1825865"/>
                </a:cubicBezTo>
                <a:cubicBezTo>
                  <a:pt x="341524" y="1829845"/>
                  <a:pt x="339301" y="1832022"/>
                  <a:pt x="331465" y="1828786"/>
                </a:cubicBezTo>
                <a:cubicBezTo>
                  <a:pt x="327369" y="1829158"/>
                  <a:pt x="305735" y="1821255"/>
                  <a:pt x="303511" y="1823430"/>
                </a:cubicBezTo>
                <a:cubicBezTo>
                  <a:pt x="307606" y="1823058"/>
                  <a:pt x="305380" y="1825235"/>
                  <a:pt x="307250" y="1827039"/>
                </a:cubicBezTo>
                <a:lnTo>
                  <a:pt x="285875" y="1823013"/>
                </a:lnTo>
                <a:lnTo>
                  <a:pt x="284067" y="1813408"/>
                </a:lnTo>
                <a:lnTo>
                  <a:pt x="296030" y="1816213"/>
                </a:lnTo>
                <a:cubicBezTo>
                  <a:pt x="311475" y="1813823"/>
                  <a:pt x="327119" y="1814867"/>
                  <a:pt x="343745" y="1816319"/>
                </a:cubicBezTo>
                <a:lnTo>
                  <a:pt x="388875" y="1818450"/>
                </a:lnTo>
                <a:lnTo>
                  <a:pt x="395112" y="1821026"/>
                </a:lnTo>
                <a:cubicBezTo>
                  <a:pt x="395112" y="1821026"/>
                  <a:pt x="395112" y="1821026"/>
                  <a:pt x="397336" y="1818850"/>
                </a:cubicBezTo>
                <a:lnTo>
                  <a:pt x="388875" y="1818450"/>
                </a:lnTo>
                <a:lnTo>
                  <a:pt x="387277" y="1817788"/>
                </a:lnTo>
                <a:cubicBezTo>
                  <a:pt x="387632" y="1813807"/>
                  <a:pt x="391727" y="1813436"/>
                  <a:pt x="393597" y="1815242"/>
                </a:cubicBezTo>
                <a:lnTo>
                  <a:pt x="395172" y="1813701"/>
                </a:lnTo>
                <a:lnTo>
                  <a:pt x="374800" y="1813881"/>
                </a:lnTo>
                <a:cubicBezTo>
                  <a:pt x="327733" y="1820375"/>
                  <a:pt x="284472" y="1803445"/>
                  <a:pt x="239487" y="1793693"/>
                </a:cubicBezTo>
                <a:cubicBezTo>
                  <a:pt x="223750" y="1791006"/>
                  <a:pt x="216563" y="1790610"/>
                  <a:pt x="201832" y="1798888"/>
                </a:cubicBezTo>
                <a:cubicBezTo>
                  <a:pt x="185735" y="1805271"/>
                  <a:pt x="159003" y="1825614"/>
                  <a:pt x="159075" y="1787440"/>
                </a:cubicBezTo>
                <a:cubicBezTo>
                  <a:pt x="159434" y="1778369"/>
                  <a:pt x="147291" y="1775881"/>
                  <a:pt x="141972" y="1782861"/>
                </a:cubicBezTo>
                <a:cubicBezTo>
                  <a:pt x="117611" y="1816059"/>
                  <a:pt x="94544" y="1798425"/>
                  <a:pt x="70758" y="1798930"/>
                </a:cubicBezTo>
                <a:cubicBezTo>
                  <a:pt x="52793" y="1797941"/>
                  <a:pt x="37055" y="1795255"/>
                  <a:pt x="21319" y="1792568"/>
                </a:cubicBezTo>
                <a:cubicBezTo>
                  <a:pt x="-5701" y="1783806"/>
                  <a:pt x="-6708" y="1772843"/>
                  <a:pt x="16433" y="1752303"/>
                </a:cubicBezTo>
                <a:cubicBezTo>
                  <a:pt x="21750" y="1745323"/>
                  <a:pt x="27571" y="1743826"/>
                  <a:pt x="27931" y="1734756"/>
                </a:cubicBezTo>
                <a:cubicBezTo>
                  <a:pt x="24051" y="1705452"/>
                  <a:pt x="39501" y="1679035"/>
                  <a:pt x="71336" y="1675336"/>
                </a:cubicBezTo>
                <a:lnTo>
                  <a:pt x="98670" y="1671478"/>
                </a:lnTo>
                <a:lnTo>
                  <a:pt x="98376" y="1668059"/>
                </a:lnTo>
                <a:lnTo>
                  <a:pt x="105525" y="1670510"/>
                </a:lnTo>
                <a:lnTo>
                  <a:pt x="119568" y="1668529"/>
                </a:lnTo>
                <a:lnTo>
                  <a:pt x="108416" y="1665265"/>
                </a:lnTo>
                <a:lnTo>
                  <a:pt x="107568" y="1655377"/>
                </a:lnTo>
                <a:lnTo>
                  <a:pt x="119011" y="1659300"/>
                </a:lnTo>
                <a:lnTo>
                  <a:pt x="134767" y="1660795"/>
                </a:lnTo>
                <a:lnTo>
                  <a:pt x="134690" y="1659892"/>
                </a:lnTo>
                <a:lnTo>
                  <a:pt x="102986" y="1654005"/>
                </a:lnTo>
                <a:lnTo>
                  <a:pt x="96944" y="1651418"/>
                </a:lnTo>
                <a:lnTo>
                  <a:pt x="95774" y="1637796"/>
                </a:lnTo>
                <a:lnTo>
                  <a:pt x="116816" y="1643350"/>
                </a:lnTo>
                <a:lnTo>
                  <a:pt x="116759" y="1642692"/>
                </a:lnTo>
                <a:lnTo>
                  <a:pt x="118376" y="1643247"/>
                </a:lnTo>
                <a:lnTo>
                  <a:pt x="118252" y="1642721"/>
                </a:lnTo>
                <a:lnTo>
                  <a:pt x="130406" y="1645039"/>
                </a:lnTo>
                <a:lnTo>
                  <a:pt x="131904" y="1644984"/>
                </a:lnTo>
                <a:lnTo>
                  <a:pt x="112178" y="1641321"/>
                </a:lnTo>
                <a:lnTo>
                  <a:pt x="106137" y="1638734"/>
                </a:lnTo>
                <a:lnTo>
                  <a:pt x="104965" y="1625114"/>
                </a:lnTo>
                <a:lnTo>
                  <a:pt x="132322" y="1632334"/>
                </a:lnTo>
                <a:lnTo>
                  <a:pt x="132176" y="1630646"/>
                </a:lnTo>
                <a:lnTo>
                  <a:pt x="121368" y="1628640"/>
                </a:lnTo>
                <a:lnTo>
                  <a:pt x="121118" y="1628532"/>
                </a:lnTo>
                <a:lnTo>
                  <a:pt x="121016" y="1628527"/>
                </a:lnTo>
                <a:lnTo>
                  <a:pt x="114528" y="1626805"/>
                </a:lnTo>
                <a:lnTo>
                  <a:pt x="111479" y="1613775"/>
                </a:lnTo>
                <a:lnTo>
                  <a:pt x="114302" y="1614114"/>
                </a:lnTo>
                <a:lnTo>
                  <a:pt x="114158" y="1612431"/>
                </a:lnTo>
                <a:lnTo>
                  <a:pt x="125732" y="1615486"/>
                </a:lnTo>
                <a:lnTo>
                  <a:pt x="167814" y="1620536"/>
                </a:lnTo>
                <a:cubicBezTo>
                  <a:pt x="198779" y="1623442"/>
                  <a:pt x="227278" y="1624699"/>
                  <a:pt x="255920" y="1622983"/>
                </a:cubicBezTo>
                <a:cubicBezTo>
                  <a:pt x="274107" y="1626548"/>
                  <a:pt x="300503" y="1629057"/>
                  <a:pt x="316924" y="1626946"/>
                </a:cubicBezTo>
                <a:cubicBezTo>
                  <a:pt x="304995" y="1620604"/>
                  <a:pt x="321418" y="1618490"/>
                  <a:pt x="319658" y="1612811"/>
                </a:cubicBezTo>
                <a:cubicBezTo>
                  <a:pt x="327867" y="1611755"/>
                  <a:pt x="327673" y="1615718"/>
                  <a:pt x="337840" y="1616378"/>
                </a:cubicBezTo>
                <a:cubicBezTo>
                  <a:pt x="352113" y="1616511"/>
                  <a:pt x="321418" y="1618490"/>
                  <a:pt x="335496" y="1622588"/>
                </a:cubicBezTo>
                <a:cubicBezTo>
                  <a:pt x="374211" y="1623512"/>
                  <a:pt x="405100" y="1617568"/>
                  <a:pt x="443622" y="1622457"/>
                </a:cubicBezTo>
                <a:cubicBezTo>
                  <a:pt x="458280" y="1614663"/>
                  <a:pt x="480766" y="1613739"/>
                  <a:pt x="501294" y="1611096"/>
                </a:cubicBezTo>
                <a:lnTo>
                  <a:pt x="545079" y="1606819"/>
                </a:lnTo>
                <a:lnTo>
                  <a:pt x="540040" y="1606288"/>
                </a:lnTo>
                <a:cubicBezTo>
                  <a:pt x="491258" y="1606775"/>
                  <a:pt x="438025" y="1611613"/>
                  <a:pt x="387726" y="1606316"/>
                </a:cubicBezTo>
                <a:cubicBezTo>
                  <a:pt x="381762" y="1604884"/>
                  <a:pt x="379891" y="1603079"/>
                  <a:pt x="373926" y="1601648"/>
                </a:cubicBezTo>
                <a:cubicBezTo>
                  <a:pt x="357902" y="1599157"/>
                  <a:pt x="323274" y="1600328"/>
                  <a:pt x="313569" y="1595289"/>
                </a:cubicBezTo>
                <a:cubicBezTo>
                  <a:pt x="313215" y="1599270"/>
                  <a:pt x="310990" y="1601447"/>
                  <a:pt x="303154" y="1598210"/>
                </a:cubicBezTo>
                <a:cubicBezTo>
                  <a:pt x="299060" y="1598581"/>
                  <a:pt x="277425" y="1590678"/>
                  <a:pt x="275200" y="1592855"/>
                </a:cubicBezTo>
                <a:cubicBezTo>
                  <a:pt x="279295" y="1592483"/>
                  <a:pt x="277071" y="1594659"/>
                  <a:pt x="278942" y="1596463"/>
                </a:cubicBezTo>
                <a:lnTo>
                  <a:pt x="257563" y="1592438"/>
                </a:lnTo>
                <a:lnTo>
                  <a:pt x="256652" y="1587595"/>
                </a:lnTo>
                <a:lnTo>
                  <a:pt x="254203" y="1586536"/>
                </a:lnTo>
                <a:cubicBezTo>
                  <a:pt x="251758" y="1584044"/>
                  <a:pt x="250290" y="1580213"/>
                  <a:pt x="250344" y="1574307"/>
                </a:cubicBezTo>
                <a:lnTo>
                  <a:pt x="252604" y="1566080"/>
                </a:lnTo>
                <a:lnTo>
                  <a:pt x="250225" y="1553439"/>
                </a:lnTo>
                <a:lnTo>
                  <a:pt x="259984" y="1555017"/>
                </a:lnTo>
                <a:lnTo>
                  <a:pt x="263756" y="1551639"/>
                </a:lnTo>
                <a:cubicBezTo>
                  <a:pt x="271401" y="1547289"/>
                  <a:pt x="281030" y="1545093"/>
                  <a:pt x="289079" y="1541900"/>
                </a:cubicBezTo>
                <a:cubicBezTo>
                  <a:pt x="311859" y="1530430"/>
                  <a:pt x="336508" y="1526336"/>
                  <a:pt x="359431" y="1529417"/>
                </a:cubicBezTo>
                <a:cubicBezTo>
                  <a:pt x="414189" y="1528801"/>
                  <a:pt x="469666" y="1510044"/>
                  <a:pt x="523057" y="1507535"/>
                </a:cubicBezTo>
                <a:cubicBezTo>
                  <a:pt x="539657" y="1506632"/>
                  <a:pt x="547061" y="1483406"/>
                  <a:pt x="566750" y="1477219"/>
                </a:cubicBezTo>
                <a:cubicBezTo>
                  <a:pt x="585076" y="1469139"/>
                  <a:pt x="600669" y="1457273"/>
                  <a:pt x="590106" y="1433056"/>
                </a:cubicBezTo>
                <a:cubicBezTo>
                  <a:pt x="584142" y="1420001"/>
                  <a:pt x="602467" y="1411921"/>
                  <a:pt x="616335" y="1407232"/>
                </a:cubicBezTo>
                <a:cubicBezTo>
                  <a:pt x="627977" y="1404238"/>
                  <a:pt x="636528" y="1406527"/>
                  <a:pt x="635306" y="1419186"/>
                </a:cubicBezTo>
                <a:cubicBezTo>
                  <a:pt x="633581" y="1426363"/>
                  <a:pt x="630994" y="1437129"/>
                  <a:pt x="645367" y="1437922"/>
                </a:cubicBezTo>
                <a:cubicBezTo>
                  <a:pt x="644002" y="1436029"/>
                  <a:pt x="647092" y="1430745"/>
                  <a:pt x="647092" y="1430745"/>
                </a:cubicBezTo>
                <a:cubicBezTo>
                  <a:pt x="653345" y="1382003"/>
                  <a:pt x="672531" y="1370334"/>
                  <a:pt x="712199" y="1387065"/>
                </a:cubicBezTo>
                <a:cubicBezTo>
                  <a:pt x="725708" y="1391447"/>
                  <a:pt x="733541" y="1411876"/>
                  <a:pt x="748273" y="1403600"/>
                </a:cubicBezTo>
                <a:cubicBezTo>
                  <a:pt x="777737" y="1387044"/>
                  <a:pt x="812660" y="1378062"/>
                  <a:pt x="836663" y="1353933"/>
                </a:cubicBezTo>
                <a:cubicBezTo>
                  <a:pt x="846436" y="1343563"/>
                  <a:pt x="852616" y="1332995"/>
                  <a:pt x="866989" y="1333789"/>
                </a:cubicBezTo>
                <a:cubicBezTo>
                  <a:pt x="890774" y="1333283"/>
                  <a:pt x="885673" y="1316639"/>
                  <a:pt x="882438" y="1307369"/>
                </a:cubicBezTo>
                <a:cubicBezTo>
                  <a:pt x="877337" y="1290726"/>
                  <a:pt x="834723" y="1293830"/>
                  <a:pt x="821860" y="1309483"/>
                </a:cubicBezTo>
                <a:cubicBezTo>
                  <a:pt x="813451" y="1321746"/>
                  <a:pt x="806770" y="1326831"/>
                  <a:pt x="792399" y="1326039"/>
                </a:cubicBezTo>
                <a:cubicBezTo>
                  <a:pt x="778024" y="1325245"/>
                  <a:pt x="754598" y="1316683"/>
                  <a:pt x="759844" y="1347878"/>
                </a:cubicBezTo>
                <a:cubicBezTo>
                  <a:pt x="760347" y="1353360"/>
                  <a:pt x="754526" y="1354857"/>
                  <a:pt x="748705" y="1356353"/>
                </a:cubicBezTo>
                <a:cubicBezTo>
                  <a:pt x="726643" y="1349683"/>
                  <a:pt x="742095" y="1323264"/>
                  <a:pt x="728944" y="1309814"/>
                </a:cubicBezTo>
                <a:cubicBezTo>
                  <a:pt x="723483" y="1302240"/>
                  <a:pt x="738718" y="1299444"/>
                  <a:pt x="748994" y="1294557"/>
                </a:cubicBezTo>
                <a:cubicBezTo>
                  <a:pt x="769546" y="1284782"/>
                  <a:pt x="796063" y="1288062"/>
                  <a:pt x="809286" y="1263339"/>
                </a:cubicBezTo>
                <a:cubicBezTo>
                  <a:pt x="810149" y="1259750"/>
                  <a:pt x="815969" y="1258253"/>
                  <a:pt x="819562" y="1258451"/>
                </a:cubicBezTo>
                <a:cubicBezTo>
                  <a:pt x="855349" y="1268606"/>
                  <a:pt x="888508" y="1242823"/>
                  <a:pt x="921982" y="1229585"/>
                </a:cubicBezTo>
                <a:lnTo>
                  <a:pt x="929728" y="1227915"/>
                </a:lnTo>
                <a:lnTo>
                  <a:pt x="925621" y="1210325"/>
                </a:lnTo>
                <a:cubicBezTo>
                  <a:pt x="925980" y="1201255"/>
                  <a:pt x="913837" y="1198767"/>
                  <a:pt x="908518" y="1205747"/>
                </a:cubicBezTo>
                <a:cubicBezTo>
                  <a:pt x="884157" y="1238945"/>
                  <a:pt x="861090" y="1221312"/>
                  <a:pt x="837305" y="1221817"/>
                </a:cubicBezTo>
                <a:cubicBezTo>
                  <a:pt x="819340" y="1220828"/>
                  <a:pt x="803600" y="1218141"/>
                  <a:pt x="787863" y="1215455"/>
                </a:cubicBezTo>
                <a:cubicBezTo>
                  <a:pt x="760846" y="1206694"/>
                  <a:pt x="759838" y="1195729"/>
                  <a:pt x="782978" y="1175189"/>
                </a:cubicBezTo>
                <a:cubicBezTo>
                  <a:pt x="788295" y="1168210"/>
                  <a:pt x="794117" y="1166713"/>
                  <a:pt x="794476" y="1157642"/>
                </a:cubicBezTo>
                <a:cubicBezTo>
                  <a:pt x="790597" y="1128339"/>
                  <a:pt x="806047" y="1101921"/>
                  <a:pt x="837882" y="1098223"/>
                </a:cubicBezTo>
                <a:cubicBezTo>
                  <a:pt x="893000" y="1088535"/>
                  <a:pt x="948117" y="1078849"/>
                  <a:pt x="999425" y="1092587"/>
                </a:cubicBezTo>
                <a:cubicBezTo>
                  <a:pt x="1012936" y="1096968"/>
                  <a:pt x="1026444" y="1101348"/>
                  <a:pt x="1040313" y="1096660"/>
                </a:cubicBezTo>
                <a:cubicBezTo>
                  <a:pt x="1072759" y="1086632"/>
                  <a:pt x="1105367" y="1081613"/>
                  <a:pt x="1137606" y="1079072"/>
                </a:cubicBezTo>
                <a:lnTo>
                  <a:pt x="1227964" y="1076496"/>
                </a:lnTo>
                <a:lnTo>
                  <a:pt x="1249943" y="1065838"/>
                </a:lnTo>
                <a:lnTo>
                  <a:pt x="1309464" y="1056332"/>
                </a:lnTo>
                <a:lnTo>
                  <a:pt x="1324813" y="1041445"/>
                </a:lnTo>
                <a:cubicBezTo>
                  <a:pt x="1334585" y="1031076"/>
                  <a:pt x="1349820" y="1028279"/>
                  <a:pt x="1364192" y="1029073"/>
                </a:cubicBezTo>
                <a:cubicBezTo>
                  <a:pt x="1369150" y="1031165"/>
                  <a:pt x="1374971" y="1029668"/>
                  <a:pt x="1376697" y="1022492"/>
                </a:cubicBezTo>
                <a:lnTo>
                  <a:pt x="1374086" y="1018871"/>
                </a:lnTo>
                <a:lnTo>
                  <a:pt x="1368783" y="1020123"/>
                </a:lnTo>
                <a:lnTo>
                  <a:pt x="1357249" y="1012701"/>
                </a:lnTo>
                <a:lnTo>
                  <a:pt x="1308357" y="1011449"/>
                </a:lnTo>
                <a:cubicBezTo>
                  <a:pt x="1288254" y="1009885"/>
                  <a:pt x="1268582" y="1006528"/>
                  <a:pt x="1249431" y="999109"/>
                </a:cubicBezTo>
                <a:cubicBezTo>
                  <a:pt x="1185546" y="1030129"/>
                  <a:pt x="1126909" y="1001443"/>
                  <a:pt x="1063743" y="1014320"/>
                </a:cubicBezTo>
                <a:cubicBezTo>
                  <a:pt x="1060151" y="1014123"/>
                  <a:pt x="1057923" y="1015819"/>
                  <a:pt x="1054329" y="1015621"/>
                </a:cubicBezTo>
                <a:cubicBezTo>
                  <a:pt x="1040820" y="1011239"/>
                  <a:pt x="1016674" y="1020817"/>
                  <a:pt x="1016890" y="997194"/>
                </a:cubicBezTo>
                <a:cubicBezTo>
                  <a:pt x="1016998" y="985382"/>
                  <a:pt x="1022658" y="978876"/>
                  <a:pt x="1030303" y="974526"/>
                </a:cubicBezTo>
                <a:lnTo>
                  <a:pt x="1041319" y="970287"/>
                </a:lnTo>
                <a:lnTo>
                  <a:pt x="1039762" y="962377"/>
                </a:lnTo>
                <a:lnTo>
                  <a:pt x="1081063" y="954417"/>
                </a:lnTo>
                <a:cubicBezTo>
                  <a:pt x="1084216" y="953122"/>
                  <a:pt x="1087923" y="951278"/>
                  <a:pt x="1091866" y="949657"/>
                </a:cubicBezTo>
                <a:lnTo>
                  <a:pt x="1100931" y="947123"/>
                </a:lnTo>
                <a:lnTo>
                  <a:pt x="1101206" y="947262"/>
                </a:lnTo>
                <a:cubicBezTo>
                  <a:pt x="1101955" y="947435"/>
                  <a:pt x="1102979" y="947334"/>
                  <a:pt x="1104084" y="946240"/>
                </a:cubicBezTo>
                <a:lnTo>
                  <a:pt x="1100931" y="947123"/>
                </a:lnTo>
                <a:lnTo>
                  <a:pt x="1099989" y="946641"/>
                </a:lnTo>
                <a:cubicBezTo>
                  <a:pt x="1098882" y="947738"/>
                  <a:pt x="1097857" y="947837"/>
                  <a:pt x="1097386" y="947390"/>
                </a:cubicBezTo>
                <a:lnTo>
                  <a:pt x="1097695" y="946292"/>
                </a:lnTo>
                <a:lnTo>
                  <a:pt x="1217579" y="923745"/>
                </a:lnTo>
                <a:lnTo>
                  <a:pt x="1219461" y="927034"/>
                </a:lnTo>
                <a:cubicBezTo>
                  <a:pt x="1254449" y="921631"/>
                  <a:pt x="1274935" y="919621"/>
                  <a:pt x="1309924" y="914217"/>
                </a:cubicBezTo>
                <a:lnTo>
                  <a:pt x="1314002" y="914479"/>
                </a:lnTo>
                <a:lnTo>
                  <a:pt x="1333297" y="900107"/>
                </a:lnTo>
                <a:cubicBezTo>
                  <a:pt x="1351620" y="892026"/>
                  <a:pt x="1367215" y="880160"/>
                  <a:pt x="1356653" y="855943"/>
                </a:cubicBezTo>
                <a:cubicBezTo>
                  <a:pt x="1350688" y="842887"/>
                  <a:pt x="1369012" y="834807"/>
                  <a:pt x="1382881" y="830119"/>
                </a:cubicBezTo>
                <a:cubicBezTo>
                  <a:pt x="1394523" y="827125"/>
                  <a:pt x="1403074" y="829413"/>
                  <a:pt x="1401853" y="842072"/>
                </a:cubicBezTo>
                <a:cubicBezTo>
                  <a:pt x="1400127" y="849249"/>
                  <a:pt x="1397540" y="860015"/>
                  <a:pt x="1411912" y="860809"/>
                </a:cubicBezTo>
                <a:cubicBezTo>
                  <a:pt x="1410548" y="858915"/>
                  <a:pt x="1413637" y="853631"/>
                  <a:pt x="1413637" y="853631"/>
                </a:cubicBezTo>
                <a:cubicBezTo>
                  <a:pt x="1419890" y="804889"/>
                  <a:pt x="1439078" y="793220"/>
                  <a:pt x="1478745" y="809951"/>
                </a:cubicBezTo>
                <a:cubicBezTo>
                  <a:pt x="1492254" y="814334"/>
                  <a:pt x="1500087" y="834763"/>
                  <a:pt x="1514818" y="826486"/>
                </a:cubicBezTo>
                <a:cubicBezTo>
                  <a:pt x="1544283" y="809930"/>
                  <a:pt x="1579207" y="800948"/>
                  <a:pt x="1603208" y="776819"/>
                </a:cubicBezTo>
                <a:cubicBezTo>
                  <a:pt x="1612982" y="766450"/>
                  <a:pt x="1619164" y="755883"/>
                  <a:pt x="1633534" y="756675"/>
                </a:cubicBezTo>
                <a:cubicBezTo>
                  <a:pt x="1657321" y="756169"/>
                  <a:pt x="1652218" y="739525"/>
                  <a:pt x="1648985" y="730255"/>
                </a:cubicBezTo>
                <a:cubicBezTo>
                  <a:pt x="1643884" y="713613"/>
                  <a:pt x="1601270" y="716717"/>
                  <a:pt x="1588406" y="732369"/>
                </a:cubicBezTo>
                <a:cubicBezTo>
                  <a:pt x="1579998" y="744632"/>
                  <a:pt x="1573315" y="749718"/>
                  <a:pt x="1558943" y="748927"/>
                </a:cubicBezTo>
                <a:cubicBezTo>
                  <a:pt x="1544570" y="748132"/>
                  <a:pt x="1521144" y="739570"/>
                  <a:pt x="1526389" y="770765"/>
                </a:cubicBezTo>
                <a:cubicBezTo>
                  <a:pt x="1526892" y="776248"/>
                  <a:pt x="1521072" y="777743"/>
                  <a:pt x="1515251" y="779240"/>
                </a:cubicBezTo>
                <a:cubicBezTo>
                  <a:pt x="1493189" y="772569"/>
                  <a:pt x="1508641" y="746150"/>
                  <a:pt x="1495491" y="732700"/>
                </a:cubicBezTo>
                <a:cubicBezTo>
                  <a:pt x="1490029" y="725126"/>
                  <a:pt x="1505263" y="722330"/>
                  <a:pt x="1515541" y="717442"/>
                </a:cubicBezTo>
                <a:cubicBezTo>
                  <a:pt x="1536092" y="707668"/>
                  <a:pt x="1562609" y="710948"/>
                  <a:pt x="1575832" y="686226"/>
                </a:cubicBezTo>
                <a:cubicBezTo>
                  <a:pt x="1576695" y="682637"/>
                  <a:pt x="1582515" y="681140"/>
                  <a:pt x="1586108" y="681337"/>
                </a:cubicBezTo>
                <a:cubicBezTo>
                  <a:pt x="1633821" y="694878"/>
                  <a:pt x="1676869" y="644529"/>
                  <a:pt x="1722215" y="645211"/>
                </a:cubicBezTo>
                <a:cubicBezTo>
                  <a:pt x="1732993" y="645805"/>
                  <a:pt x="1743268" y="640917"/>
                  <a:pt x="1754047" y="641512"/>
                </a:cubicBezTo>
                <a:cubicBezTo>
                  <a:pt x="1785522" y="646885"/>
                  <a:pt x="1814627" y="639399"/>
                  <a:pt x="1845958" y="630219"/>
                </a:cubicBezTo>
                <a:cubicBezTo>
                  <a:pt x="1854006" y="627026"/>
                  <a:pt x="1861194" y="627423"/>
                  <a:pt x="1869241" y="624231"/>
                </a:cubicBezTo>
                <a:cubicBezTo>
                  <a:pt x="1884836" y="612364"/>
                  <a:pt x="1906824" y="657209"/>
                  <a:pt x="1920262" y="608863"/>
                </a:cubicBezTo>
                <a:cubicBezTo>
                  <a:pt x="1926802" y="589225"/>
                  <a:pt x="1948218" y="575862"/>
                  <a:pt x="1952890" y="548849"/>
                </a:cubicBezTo>
                <a:cubicBezTo>
                  <a:pt x="1958423" y="518247"/>
                  <a:pt x="1982427" y="494119"/>
                  <a:pt x="2016487" y="488725"/>
                </a:cubicBezTo>
                <a:cubicBezTo>
                  <a:pt x="2109260" y="473843"/>
                  <a:pt x="2202896" y="455371"/>
                  <a:pt x="2295811" y="455043"/>
                </a:cubicBezTo>
                <a:cubicBezTo>
                  <a:pt x="2326783" y="454931"/>
                  <a:pt x="2359121" y="456715"/>
                  <a:pt x="2390956" y="453016"/>
                </a:cubicBezTo>
                <a:cubicBezTo>
                  <a:pt x="2415604" y="448922"/>
                  <a:pt x="2439534" y="462966"/>
                  <a:pt x="2461593" y="469637"/>
                </a:cubicBezTo>
                <a:cubicBezTo>
                  <a:pt x="2471511" y="473821"/>
                  <a:pt x="2482290" y="474416"/>
                  <a:pt x="2494794" y="467832"/>
                </a:cubicBezTo>
                <a:cubicBezTo>
                  <a:pt x="2544450" y="450572"/>
                  <a:pt x="2592381" y="440489"/>
                  <a:pt x="2648865" y="432696"/>
                </a:cubicBezTo>
                <a:cubicBezTo>
                  <a:pt x="2640171" y="415854"/>
                  <a:pt x="2635067" y="399210"/>
                  <a:pt x="2627739" y="384263"/>
                </a:cubicBezTo>
                <a:cubicBezTo>
                  <a:pt x="2624505" y="374993"/>
                  <a:pt x="2616816" y="369115"/>
                  <a:pt x="2608767" y="372308"/>
                </a:cubicBezTo>
                <a:cubicBezTo>
                  <a:pt x="2567663" y="391856"/>
                  <a:pt x="2522032" y="362069"/>
                  <a:pt x="2481572" y="401653"/>
                </a:cubicBezTo>
                <a:cubicBezTo>
                  <a:pt x="2456782" y="391196"/>
                  <a:pt x="2415963" y="439850"/>
                  <a:pt x="2393974" y="395005"/>
                </a:cubicBezTo>
                <a:cubicBezTo>
                  <a:pt x="2388010" y="381949"/>
                  <a:pt x="2364368" y="397008"/>
                  <a:pt x="2348631" y="394323"/>
                </a:cubicBezTo>
                <a:cubicBezTo>
                  <a:pt x="2285681" y="383579"/>
                  <a:pt x="2223018" y="401940"/>
                  <a:pt x="2161864" y="436746"/>
                </a:cubicBezTo>
                <a:cubicBezTo>
                  <a:pt x="2141311" y="446521"/>
                  <a:pt x="2126939" y="445728"/>
                  <a:pt x="2116017" y="430581"/>
                </a:cubicBezTo>
                <a:cubicBezTo>
                  <a:pt x="2134559" y="398879"/>
                  <a:pt x="2163159" y="385913"/>
                  <a:pt x="2199448" y="378823"/>
                </a:cubicBezTo>
                <a:cubicBezTo>
                  <a:pt x="2221185" y="375478"/>
                  <a:pt x="2242762" y="367122"/>
                  <a:pt x="2264213" y="357396"/>
                </a:cubicBezTo>
                <a:lnTo>
                  <a:pt x="2295108" y="343086"/>
                </a:lnTo>
                <a:lnTo>
                  <a:pt x="2284378" y="343647"/>
                </a:lnTo>
                <a:cubicBezTo>
                  <a:pt x="2284378" y="343647"/>
                  <a:pt x="2284898" y="339654"/>
                  <a:pt x="2280820" y="339867"/>
                </a:cubicBezTo>
                <a:cubicBezTo>
                  <a:pt x="2255839" y="345141"/>
                  <a:pt x="2262212" y="342824"/>
                  <a:pt x="2241309" y="347883"/>
                </a:cubicBezTo>
                <a:cubicBezTo>
                  <a:pt x="2233154" y="348308"/>
                  <a:pt x="2224999" y="348734"/>
                  <a:pt x="2212767" y="349375"/>
                </a:cubicBezTo>
                <a:cubicBezTo>
                  <a:pt x="2188416" y="357587"/>
                  <a:pt x="2164137" y="361334"/>
                  <a:pt x="2138620" y="364900"/>
                </a:cubicBezTo>
                <a:lnTo>
                  <a:pt x="2104523" y="370926"/>
                </a:lnTo>
                <a:lnTo>
                  <a:pt x="2101417" y="349214"/>
                </a:lnTo>
                <a:lnTo>
                  <a:pt x="2142709" y="343124"/>
                </a:lnTo>
                <a:cubicBezTo>
                  <a:pt x="2145897" y="341965"/>
                  <a:pt x="2149659" y="340283"/>
                  <a:pt x="2153642" y="338835"/>
                </a:cubicBezTo>
                <a:lnTo>
                  <a:pt x="2162745" y="336706"/>
                </a:lnTo>
                <a:lnTo>
                  <a:pt x="2163010" y="336860"/>
                </a:lnTo>
                <a:cubicBezTo>
                  <a:pt x="2163744" y="337067"/>
                  <a:pt x="2164762" y="337015"/>
                  <a:pt x="2165911" y="335963"/>
                </a:cubicBezTo>
                <a:lnTo>
                  <a:pt x="2162745" y="336706"/>
                </a:lnTo>
                <a:lnTo>
                  <a:pt x="2161832" y="336175"/>
                </a:lnTo>
                <a:cubicBezTo>
                  <a:pt x="2160684" y="337227"/>
                  <a:pt x="2159666" y="337281"/>
                  <a:pt x="2159221" y="336809"/>
                </a:cubicBezTo>
                <a:lnTo>
                  <a:pt x="2159581" y="335716"/>
                </a:lnTo>
                <a:lnTo>
                  <a:pt x="2279415" y="318608"/>
                </a:lnTo>
                <a:lnTo>
                  <a:pt x="2281113" y="322008"/>
                </a:lnTo>
                <a:cubicBezTo>
                  <a:pt x="2316027" y="318200"/>
                  <a:pt x="2336415" y="317135"/>
                  <a:pt x="2371328" y="313327"/>
                </a:cubicBezTo>
                <a:lnTo>
                  <a:pt x="2371760" y="313376"/>
                </a:lnTo>
                <a:lnTo>
                  <a:pt x="2372463" y="313143"/>
                </a:lnTo>
                <a:lnTo>
                  <a:pt x="2407363" y="315606"/>
                </a:lnTo>
                <a:lnTo>
                  <a:pt x="2515299" y="311746"/>
                </a:lnTo>
                <a:lnTo>
                  <a:pt x="2546433" y="312026"/>
                </a:lnTo>
                <a:lnTo>
                  <a:pt x="2554345" y="309992"/>
                </a:lnTo>
                <a:cubicBezTo>
                  <a:pt x="2557426" y="309481"/>
                  <a:pt x="2560121" y="309630"/>
                  <a:pt x="2561484" y="311522"/>
                </a:cubicBezTo>
                <a:lnTo>
                  <a:pt x="2562510" y="312171"/>
                </a:lnTo>
                <a:lnTo>
                  <a:pt x="2571928" y="312256"/>
                </a:lnTo>
                <a:lnTo>
                  <a:pt x="2624762" y="309953"/>
                </a:lnTo>
                <a:lnTo>
                  <a:pt x="2624870" y="309984"/>
                </a:lnTo>
                <a:cubicBezTo>
                  <a:pt x="2624870" y="309984"/>
                  <a:pt x="2624870" y="309984"/>
                  <a:pt x="2628946" y="309770"/>
                </a:cubicBezTo>
                <a:lnTo>
                  <a:pt x="2624762" y="309953"/>
                </a:lnTo>
                <a:lnTo>
                  <a:pt x="2619011" y="308307"/>
                </a:lnTo>
                <a:cubicBezTo>
                  <a:pt x="2621309" y="306204"/>
                  <a:pt x="2623606" y="304102"/>
                  <a:pt x="2629463" y="305778"/>
                </a:cubicBezTo>
                <a:cubicBezTo>
                  <a:pt x="2629463" y="305778"/>
                  <a:pt x="2633541" y="305565"/>
                  <a:pt x="2633541" y="305565"/>
                </a:cubicBezTo>
                <a:cubicBezTo>
                  <a:pt x="2635838" y="303461"/>
                  <a:pt x="2634060" y="301573"/>
                  <a:pt x="2631761" y="303675"/>
                </a:cubicBezTo>
                <a:cubicBezTo>
                  <a:pt x="2603737" y="301174"/>
                  <a:pt x="2560667" y="305410"/>
                  <a:pt x="2526786" y="301232"/>
                </a:cubicBezTo>
                <a:cubicBezTo>
                  <a:pt x="2525525" y="295351"/>
                  <a:pt x="2521446" y="295564"/>
                  <a:pt x="2531899" y="293034"/>
                </a:cubicBezTo>
                <a:cubicBezTo>
                  <a:pt x="2535459" y="296814"/>
                  <a:pt x="2547690" y="296176"/>
                  <a:pt x="2559922" y="295535"/>
                </a:cubicBezTo>
                <a:cubicBezTo>
                  <a:pt x="2560958" y="287551"/>
                  <a:pt x="2586166" y="296146"/>
                  <a:pt x="2604255" y="297183"/>
                </a:cubicBezTo>
                <a:cubicBezTo>
                  <a:pt x="2628460" y="297900"/>
                  <a:pt x="2653814" y="297566"/>
                  <a:pt x="2679327" y="297966"/>
                </a:cubicBezTo>
                <a:lnTo>
                  <a:pt x="2749899" y="302790"/>
                </a:lnTo>
                <a:lnTo>
                  <a:pt x="2751767" y="301932"/>
                </a:lnTo>
                <a:cubicBezTo>
                  <a:pt x="2754982" y="301457"/>
                  <a:pt x="2757751" y="302007"/>
                  <a:pt x="2759866" y="303146"/>
                </a:cubicBezTo>
                <a:lnTo>
                  <a:pt x="2760483" y="305158"/>
                </a:lnTo>
                <a:lnTo>
                  <a:pt x="2768837" y="308403"/>
                </a:lnTo>
                <a:cubicBezTo>
                  <a:pt x="2784628" y="311544"/>
                  <a:pt x="2819026" y="311726"/>
                  <a:pt x="2828444" y="317184"/>
                </a:cubicBezTo>
                <a:cubicBezTo>
                  <a:pt x="2828961" y="313191"/>
                  <a:pt x="2831259" y="311088"/>
                  <a:pt x="2838894" y="314654"/>
                </a:cubicBezTo>
                <a:cubicBezTo>
                  <a:pt x="2842973" y="314439"/>
                  <a:pt x="2864104" y="323248"/>
                  <a:pt x="2866402" y="321145"/>
                </a:cubicBezTo>
                <a:cubicBezTo>
                  <a:pt x="2862323" y="321360"/>
                  <a:pt x="2864622" y="319258"/>
                  <a:pt x="2862844" y="317367"/>
                </a:cubicBezTo>
                <a:lnTo>
                  <a:pt x="2883877" y="322260"/>
                </a:lnTo>
                <a:lnTo>
                  <a:pt x="2884604" y="327335"/>
                </a:lnTo>
                <a:lnTo>
                  <a:pt x="2894514" y="324207"/>
                </a:lnTo>
                <a:cubicBezTo>
                  <a:pt x="2901638" y="323918"/>
                  <a:pt x="2909076" y="327056"/>
                  <a:pt x="2917196" y="331139"/>
                </a:cubicBezTo>
                <a:cubicBezTo>
                  <a:pt x="2929339" y="333627"/>
                  <a:pt x="2933219" y="362930"/>
                  <a:pt x="2959448" y="337105"/>
                </a:cubicBezTo>
                <a:cubicBezTo>
                  <a:pt x="2969222" y="326736"/>
                  <a:pt x="2996242" y="335498"/>
                  <a:pt x="2999547" y="306592"/>
                </a:cubicBezTo>
                <a:cubicBezTo>
                  <a:pt x="2999908" y="297522"/>
                  <a:pt x="3014280" y="298314"/>
                  <a:pt x="3021466" y="298711"/>
                </a:cubicBezTo>
                <a:cubicBezTo>
                  <a:pt x="3040796" y="301595"/>
                  <a:pt x="3056174" y="313350"/>
                  <a:pt x="3081182" y="300185"/>
                </a:cubicBezTo>
                <a:cubicBezTo>
                  <a:pt x="3091459" y="295297"/>
                  <a:pt x="3092464" y="306261"/>
                  <a:pt x="3092104" y="315332"/>
                </a:cubicBezTo>
                <a:cubicBezTo>
                  <a:pt x="3090523" y="337061"/>
                  <a:pt x="3090307" y="360684"/>
                  <a:pt x="3088725" y="382414"/>
                </a:cubicBezTo>
                <a:cubicBezTo>
                  <a:pt x="3087504" y="395072"/>
                  <a:pt x="3086281" y="407731"/>
                  <a:pt x="3096197" y="411913"/>
                </a:cubicBezTo>
                <a:cubicBezTo>
                  <a:pt x="3107479" y="417990"/>
                  <a:pt x="3115026" y="409316"/>
                  <a:pt x="3123938" y="402536"/>
                </a:cubicBezTo>
                <a:cubicBezTo>
                  <a:pt x="3138166" y="388775"/>
                  <a:pt x="3146716" y="391066"/>
                  <a:pt x="3161592" y="397341"/>
                </a:cubicBezTo>
                <a:cubicBezTo>
                  <a:pt x="3207581" y="418057"/>
                  <a:pt x="3261478" y="421029"/>
                  <a:pt x="3316091" y="405860"/>
                </a:cubicBezTo>
                <a:cubicBezTo>
                  <a:pt x="3339375" y="399873"/>
                  <a:pt x="3360932" y="401061"/>
                  <a:pt x="3381628" y="405838"/>
                </a:cubicBezTo>
                <a:cubicBezTo>
                  <a:pt x="3409512" y="411012"/>
                  <a:pt x="3442711" y="409208"/>
                  <a:pt x="3463909" y="419467"/>
                </a:cubicBezTo>
                <a:cubicBezTo>
                  <a:pt x="3497756" y="437696"/>
                  <a:pt x="3538501" y="427215"/>
                  <a:pt x="3572706" y="436374"/>
                </a:cubicBezTo>
                <a:cubicBezTo>
                  <a:pt x="3589809" y="440954"/>
                  <a:pt x="3606410" y="440051"/>
                  <a:pt x="3625236" y="437454"/>
                </a:cubicBezTo>
                <a:lnTo>
                  <a:pt x="3689348" y="436110"/>
                </a:lnTo>
                <a:lnTo>
                  <a:pt x="3686087" y="430685"/>
                </a:lnTo>
                <a:cubicBezTo>
                  <a:pt x="3680979" y="422500"/>
                  <a:pt x="3674584" y="409695"/>
                  <a:pt x="3688491" y="398728"/>
                </a:cubicBezTo>
                <a:cubicBezTo>
                  <a:pt x="3700510" y="391129"/>
                  <a:pt x="3709436" y="402876"/>
                  <a:pt x="3713901" y="408751"/>
                </a:cubicBezTo>
                <a:lnTo>
                  <a:pt x="3739884" y="438352"/>
                </a:lnTo>
                <a:lnTo>
                  <a:pt x="3822494" y="457422"/>
                </a:lnTo>
                <a:cubicBezTo>
                  <a:pt x="3827452" y="459513"/>
                  <a:pt x="3833775" y="463498"/>
                  <a:pt x="3837728" y="454627"/>
                </a:cubicBezTo>
                <a:cubicBezTo>
                  <a:pt x="3849586" y="428009"/>
                  <a:pt x="3870283" y="432787"/>
                  <a:pt x="3888247" y="433778"/>
                </a:cubicBezTo>
                <a:cubicBezTo>
                  <a:pt x="3929137" y="437850"/>
                  <a:pt x="3970241" y="418302"/>
                  <a:pt x="4014219" y="417090"/>
                </a:cubicBezTo>
                <a:cubicBezTo>
                  <a:pt x="4046988" y="371628"/>
                  <a:pt x="4058054" y="401325"/>
                  <a:pt x="4073073" y="422153"/>
                </a:cubicBezTo>
                <a:cubicBezTo>
                  <a:pt x="4077169" y="427834"/>
                  <a:pt x="4087086" y="432016"/>
                  <a:pt x="4096859" y="421647"/>
                </a:cubicBezTo>
                <a:cubicBezTo>
                  <a:pt x="4128909" y="394327"/>
                  <a:pt x="4155427" y="397607"/>
                  <a:pt x="4172815" y="431291"/>
                </a:cubicBezTo>
                <a:cubicBezTo>
                  <a:pt x="4175546" y="435077"/>
                  <a:pt x="4178277" y="438864"/>
                  <a:pt x="4185464" y="439261"/>
                </a:cubicBezTo>
                <a:cubicBezTo>
                  <a:pt x="4189056" y="439459"/>
                  <a:pt x="4193511" y="436066"/>
                  <a:pt x="4196602" y="430785"/>
                </a:cubicBezTo>
                <a:cubicBezTo>
                  <a:pt x="4203645" y="416627"/>
                  <a:pt x="4185752" y="377461"/>
                  <a:pt x="4230377" y="396286"/>
                </a:cubicBezTo>
                <a:cubicBezTo>
                  <a:pt x="4253375" y="361193"/>
                  <a:pt x="4290310" y="374138"/>
                  <a:pt x="4320635" y="353994"/>
                </a:cubicBezTo>
                <a:cubicBezTo>
                  <a:pt x="4335368" y="345716"/>
                  <a:pt x="4350602" y="342920"/>
                  <a:pt x="4369572" y="354874"/>
                </a:cubicBezTo>
                <a:cubicBezTo>
                  <a:pt x="4383586" y="364737"/>
                  <a:pt x="4411827" y="360841"/>
                  <a:pt x="4435613" y="360334"/>
                </a:cubicBezTo>
                <a:cubicBezTo>
                  <a:pt x="4447758" y="362822"/>
                  <a:pt x="4458537" y="363416"/>
                  <a:pt x="4467591" y="371188"/>
                </a:cubicBezTo>
                <a:cubicBezTo>
                  <a:pt x="4476645" y="378961"/>
                  <a:pt x="4490800" y="403374"/>
                  <a:pt x="4503881" y="364099"/>
                </a:cubicBezTo>
                <a:cubicBezTo>
                  <a:pt x="4514802" y="379246"/>
                  <a:pt x="4539884" y="327905"/>
                  <a:pt x="4544770" y="368172"/>
                </a:cubicBezTo>
                <a:cubicBezTo>
                  <a:pt x="4544770" y="368172"/>
                  <a:pt x="4546135" y="370064"/>
                  <a:pt x="4548363" y="368371"/>
                </a:cubicBezTo>
                <a:cubicBezTo>
                  <a:pt x="4560129" y="366747"/>
                  <a:pt x="4570253" y="369123"/>
                  <a:pt x="4579698" y="373252"/>
                </a:cubicBezTo>
                <a:lnTo>
                  <a:pt x="4589988" y="379059"/>
                </a:lnTo>
                <a:lnTo>
                  <a:pt x="4631283" y="362549"/>
                </a:lnTo>
                <a:cubicBezTo>
                  <a:pt x="4645673" y="359426"/>
                  <a:pt x="4660251" y="359212"/>
                  <a:pt x="4676042" y="362565"/>
                </a:cubicBezTo>
                <a:cubicBezTo>
                  <a:pt x="4716431" y="370935"/>
                  <a:pt x="4762302" y="346961"/>
                  <a:pt x="4805426" y="349913"/>
                </a:cubicBezTo>
                <a:cubicBezTo>
                  <a:pt x="4811198" y="348037"/>
                  <a:pt x="4819095" y="344336"/>
                  <a:pt x="4822131" y="347876"/>
                </a:cubicBezTo>
                <a:lnTo>
                  <a:pt x="4831336" y="352696"/>
                </a:lnTo>
                <a:lnTo>
                  <a:pt x="4835886" y="352637"/>
                </a:lnTo>
                <a:lnTo>
                  <a:pt x="4863441" y="355293"/>
                </a:lnTo>
                <a:lnTo>
                  <a:pt x="4903529" y="339513"/>
                </a:lnTo>
                <a:cubicBezTo>
                  <a:pt x="4933901" y="331899"/>
                  <a:pt x="4962450" y="335065"/>
                  <a:pt x="4990996" y="338232"/>
                </a:cubicBezTo>
                <a:cubicBezTo>
                  <a:pt x="4996159" y="339948"/>
                  <a:pt x="5000412" y="336300"/>
                  <a:pt x="5003147" y="330883"/>
                </a:cubicBezTo>
                <a:cubicBezTo>
                  <a:pt x="5018035" y="318119"/>
                  <a:pt x="5030786" y="328686"/>
                  <a:pt x="5025924" y="335927"/>
                </a:cubicBezTo>
                <a:cubicBezTo>
                  <a:pt x="5014372" y="361189"/>
                  <a:pt x="5033204" y="357329"/>
                  <a:pt x="5045655" y="358938"/>
                </a:cubicBezTo>
                <a:cubicBezTo>
                  <a:pt x="5069039" y="360388"/>
                  <a:pt x="5096378" y="349233"/>
                  <a:pt x="5117936" y="361463"/>
                </a:cubicBezTo>
                <a:cubicBezTo>
                  <a:pt x="5124616" y="364950"/>
                  <a:pt x="5134641" y="359426"/>
                  <a:pt x="5139503" y="352185"/>
                </a:cubicBezTo>
                <a:cubicBezTo>
                  <a:pt x="5151963" y="332286"/>
                  <a:pt x="5165932" y="335666"/>
                  <a:pt x="5182937" y="342587"/>
                </a:cubicBezTo>
                <a:cubicBezTo>
                  <a:pt x="5195388" y="344196"/>
                  <a:pt x="5201451" y="372785"/>
                  <a:pt x="5226062" y="345539"/>
                </a:cubicBezTo>
                <a:cubicBezTo>
                  <a:pt x="5235179" y="334651"/>
                  <a:pt x="5263116" y="341411"/>
                  <a:pt x="5264342" y="312715"/>
                </a:cubicBezTo>
                <a:cubicBezTo>
                  <a:pt x="5264042" y="303758"/>
                  <a:pt x="5278621" y="303544"/>
                  <a:pt x="5285910" y="303437"/>
                </a:cubicBezTo>
                <a:cubicBezTo>
                  <a:pt x="5305650" y="304940"/>
                  <a:pt x="5322045" y="315453"/>
                  <a:pt x="5346349" y="300758"/>
                </a:cubicBezTo>
                <a:cubicBezTo>
                  <a:pt x="5356374" y="295234"/>
                  <a:pt x="5358191" y="305962"/>
                  <a:pt x="5358491" y="314919"/>
                </a:cubicBezTo>
                <a:cubicBezTo>
                  <a:pt x="5358482" y="336428"/>
                  <a:pt x="5359991" y="359707"/>
                  <a:pt x="5359981" y="381215"/>
                </a:cubicBezTo>
                <a:cubicBezTo>
                  <a:pt x="5359673" y="393766"/>
                  <a:pt x="5359364" y="406318"/>
                  <a:pt x="5369688" y="409750"/>
                </a:cubicBezTo>
                <a:cubicBezTo>
                  <a:pt x="5381531" y="414955"/>
                  <a:pt x="5388520" y="405890"/>
                  <a:pt x="5397027" y="398596"/>
                </a:cubicBezTo>
                <a:cubicBezTo>
                  <a:pt x="5410395" y="384061"/>
                  <a:pt x="5419203" y="385724"/>
                  <a:pt x="5434689" y="390874"/>
                </a:cubicBezTo>
                <a:cubicBezTo>
                  <a:pt x="5482667" y="408095"/>
                  <a:pt x="5537335" y="407293"/>
                  <a:pt x="5591403" y="388576"/>
                </a:cubicBezTo>
                <a:cubicBezTo>
                  <a:pt x="5614488" y="381069"/>
                  <a:pt x="5636355" y="380748"/>
                  <a:pt x="5657613" y="384020"/>
                </a:cubicBezTo>
                <a:cubicBezTo>
                  <a:pt x="5686160" y="387187"/>
                  <a:pt x="5719570" y="383113"/>
                  <a:pt x="5741737" y="391749"/>
                </a:cubicBezTo>
                <a:cubicBezTo>
                  <a:pt x="5777264" y="407360"/>
                  <a:pt x="5817662" y="394221"/>
                  <a:pt x="5852889" y="400874"/>
                </a:cubicBezTo>
                <a:cubicBezTo>
                  <a:pt x="5870503" y="404201"/>
                  <a:pt x="5887208" y="402164"/>
                  <a:pt x="5906039" y="398303"/>
                </a:cubicBezTo>
                <a:cubicBezTo>
                  <a:pt x="5975594" y="384736"/>
                  <a:pt x="6042712" y="385544"/>
                  <a:pt x="6106787" y="404321"/>
                </a:cubicBezTo>
                <a:cubicBezTo>
                  <a:pt x="6111949" y="406037"/>
                  <a:pt x="6118629" y="409524"/>
                  <a:pt x="6121973" y="400514"/>
                </a:cubicBezTo>
                <a:cubicBezTo>
                  <a:pt x="6132007" y="373481"/>
                  <a:pt x="6153265" y="376754"/>
                  <a:pt x="6171487" y="376487"/>
                </a:cubicBezTo>
                <a:cubicBezTo>
                  <a:pt x="6213095" y="377669"/>
                  <a:pt x="6253193" y="355573"/>
                  <a:pt x="6297536" y="351338"/>
                </a:cubicBezTo>
                <a:cubicBezTo>
                  <a:pt x="6327319" y="304299"/>
                  <a:pt x="6340670" y="332782"/>
                  <a:pt x="6357366" y="352253"/>
                </a:cubicBezTo>
                <a:cubicBezTo>
                  <a:pt x="6361920" y="357564"/>
                  <a:pt x="6372244" y="360997"/>
                  <a:pt x="6381360" y="350109"/>
                </a:cubicBezTo>
                <a:cubicBezTo>
                  <a:pt x="6411743" y="320986"/>
                  <a:pt x="6438773" y="322381"/>
                  <a:pt x="6458804" y="354351"/>
                </a:cubicBezTo>
                <a:cubicBezTo>
                  <a:pt x="6461839" y="357891"/>
                  <a:pt x="6464874" y="361431"/>
                  <a:pt x="6472164" y="361324"/>
                </a:cubicBezTo>
                <a:cubicBezTo>
                  <a:pt x="6475808" y="361271"/>
                  <a:pt x="6480061" y="357624"/>
                  <a:pt x="6482797" y="352207"/>
                </a:cubicBezTo>
                <a:cubicBezTo>
                  <a:pt x="6488878" y="337779"/>
                  <a:pt x="6467937" y="300446"/>
                  <a:pt x="6514398" y="315896"/>
                </a:cubicBezTo>
                <a:cubicBezTo>
                  <a:pt x="6535065" y="279746"/>
                  <a:pt x="6573328" y="289939"/>
                  <a:pt x="6602494" y="268002"/>
                </a:cubicBezTo>
                <a:cubicBezTo>
                  <a:pt x="6616771" y="258831"/>
                  <a:pt x="6631957" y="255024"/>
                  <a:pt x="6651998" y="265484"/>
                </a:cubicBezTo>
                <a:cubicBezTo>
                  <a:pt x="6666877" y="274228"/>
                  <a:pt x="6695124" y="268437"/>
                  <a:pt x="6719117" y="266292"/>
                </a:cubicBezTo>
                <a:cubicBezTo>
                  <a:pt x="6731569" y="267902"/>
                  <a:pt x="6742502" y="267742"/>
                  <a:pt x="6752218" y="274770"/>
                </a:cubicBezTo>
                <a:cubicBezTo>
                  <a:pt x="6761934" y="281796"/>
                  <a:pt x="6778020" y="304861"/>
                  <a:pt x="6788362" y="265278"/>
                </a:cubicBezTo>
                <a:cubicBezTo>
                  <a:pt x="6800504" y="279439"/>
                  <a:pt x="6822090" y="227143"/>
                  <a:pt x="6829971" y="266459"/>
                </a:cubicBezTo>
                <a:cubicBezTo>
                  <a:pt x="6829971" y="266459"/>
                  <a:pt x="6831487" y="268230"/>
                  <a:pt x="6833614" y="266406"/>
                </a:cubicBezTo>
                <a:cubicBezTo>
                  <a:pt x="6880693" y="256754"/>
                  <a:pt x="6905877" y="311948"/>
                  <a:pt x="6961163" y="286045"/>
                </a:cubicBezTo>
                <a:cubicBezTo>
                  <a:pt x="6981212" y="274996"/>
                  <a:pt x="7005206" y="272852"/>
                  <a:pt x="7021311" y="252900"/>
                </a:cubicBezTo>
                <a:cubicBezTo>
                  <a:pt x="7032553" y="240188"/>
                  <a:pt x="7045613" y="238205"/>
                  <a:pt x="7058674" y="236221"/>
                </a:cubicBezTo>
                <a:cubicBezTo>
                  <a:pt x="7100890" y="233810"/>
                  <a:pt x="7145842" y="225981"/>
                  <a:pt x="7184714" y="232581"/>
                </a:cubicBezTo>
                <a:cubicBezTo>
                  <a:pt x="7207489" y="237624"/>
                  <a:pt x="7229056" y="228346"/>
                  <a:pt x="7250014" y="222661"/>
                </a:cubicBezTo>
                <a:cubicBezTo>
                  <a:pt x="7275226" y="213330"/>
                  <a:pt x="7298612" y="214779"/>
                  <a:pt x="7315916" y="230657"/>
                </a:cubicBezTo>
                <a:cubicBezTo>
                  <a:pt x="7350524" y="262413"/>
                  <a:pt x="7395167" y="267135"/>
                  <a:pt x="7446500" y="253836"/>
                </a:cubicBezTo>
                <a:cubicBezTo>
                  <a:pt x="7490542" y="240644"/>
                  <a:pt x="7514528" y="260008"/>
                  <a:pt x="7535777" y="284789"/>
                </a:cubicBezTo>
                <a:cubicBezTo>
                  <a:pt x="7547919" y="298950"/>
                  <a:pt x="7536967" y="342128"/>
                  <a:pt x="7522689" y="351299"/>
                </a:cubicBezTo>
                <a:lnTo>
                  <a:pt x="7513599" y="359920"/>
                </a:lnTo>
                <a:lnTo>
                  <a:pt x="7523776" y="363875"/>
                </a:lnTo>
                <a:cubicBezTo>
                  <a:pt x="7543155" y="360023"/>
                  <a:pt x="7523286" y="345662"/>
                  <a:pt x="7549701" y="346403"/>
                </a:cubicBezTo>
                <a:cubicBezTo>
                  <a:pt x="7575499" y="347600"/>
                  <a:pt x="7602592" y="373510"/>
                  <a:pt x="7622308" y="382241"/>
                </a:cubicBezTo>
                <a:lnTo>
                  <a:pt x="7628558" y="380998"/>
                </a:lnTo>
                <a:cubicBezTo>
                  <a:pt x="7635433" y="379631"/>
                  <a:pt x="7641844" y="384349"/>
                  <a:pt x="7655437" y="375654"/>
                </a:cubicBezTo>
                <a:cubicBezTo>
                  <a:pt x="7675305" y="390016"/>
                  <a:pt x="7694862" y="392787"/>
                  <a:pt x="7721446" y="399820"/>
                </a:cubicBezTo>
                <a:cubicBezTo>
                  <a:pt x="7733906" y="372373"/>
                  <a:pt x="7740664" y="390006"/>
                  <a:pt x="7739320" y="340002"/>
                </a:cubicBezTo>
                <a:cubicBezTo>
                  <a:pt x="7765246" y="322529"/>
                  <a:pt x="7770651" y="289825"/>
                  <a:pt x="7796576" y="272353"/>
                </a:cubicBezTo>
                <a:cubicBezTo>
                  <a:pt x="7815625" y="256247"/>
                  <a:pt x="7828753" y="253637"/>
                  <a:pt x="7854381" y="248542"/>
                </a:cubicBezTo>
                <a:lnTo>
                  <a:pt x="7853875" y="229667"/>
                </a:lnTo>
                <a:cubicBezTo>
                  <a:pt x="7868485" y="212111"/>
                  <a:pt x="7883731" y="194765"/>
                  <a:pt x="7898342" y="177210"/>
                </a:cubicBezTo>
                <a:cubicBezTo>
                  <a:pt x="7917552" y="167067"/>
                  <a:pt x="7930510" y="158166"/>
                  <a:pt x="7949728" y="148352"/>
                </a:cubicBezTo>
                <a:cubicBezTo>
                  <a:pt x="7975645" y="130547"/>
                  <a:pt x="7974978" y="105711"/>
                  <a:pt x="8014019" y="85297"/>
                </a:cubicBezTo>
                <a:cubicBezTo>
                  <a:pt x="8051037" y="65453"/>
                  <a:pt x="8089453" y="52365"/>
                  <a:pt x="8127706" y="44192"/>
                </a:cubicBezTo>
                <a:lnTo>
                  <a:pt x="8144130" y="41660"/>
                </a:lnTo>
                <a:lnTo>
                  <a:pt x="8142513" y="30336"/>
                </a:lnTo>
                <a:lnTo>
                  <a:pt x="8164499" y="27097"/>
                </a:lnTo>
                <a:cubicBezTo>
                  <a:pt x="8166197" y="26480"/>
                  <a:pt x="8168199" y="25584"/>
                  <a:pt x="8170321" y="24813"/>
                </a:cubicBezTo>
                <a:lnTo>
                  <a:pt x="8175168" y="23680"/>
                </a:lnTo>
                <a:lnTo>
                  <a:pt x="8175309" y="23763"/>
                </a:lnTo>
                <a:cubicBezTo>
                  <a:pt x="8175698" y="23874"/>
                  <a:pt x="8176242" y="23846"/>
                  <a:pt x="8176854" y="23285"/>
                </a:cubicBezTo>
                <a:lnTo>
                  <a:pt x="8175168" y="23680"/>
                </a:lnTo>
                <a:lnTo>
                  <a:pt x="8174682" y="23399"/>
                </a:lnTo>
                <a:cubicBezTo>
                  <a:pt x="8174071" y="23958"/>
                  <a:pt x="8173528" y="23987"/>
                  <a:pt x="8173293" y="23736"/>
                </a:cubicBezTo>
                <a:lnTo>
                  <a:pt x="8173484" y="23155"/>
                </a:lnTo>
                <a:lnTo>
                  <a:pt x="8237293" y="14054"/>
                </a:lnTo>
                <a:lnTo>
                  <a:pt x="8238198" y="15866"/>
                </a:lnTo>
                <a:cubicBezTo>
                  <a:pt x="8256790" y="13840"/>
                  <a:pt x="8267645" y="13274"/>
                  <a:pt x="8286236" y="11250"/>
                </a:cubicBezTo>
                <a:cubicBezTo>
                  <a:pt x="8291527" y="12029"/>
                  <a:pt x="8294645" y="12922"/>
                  <a:pt x="8298987" y="12696"/>
                </a:cubicBezTo>
                <a:cubicBezTo>
                  <a:pt x="8319750" y="10559"/>
                  <a:pt x="8341462" y="9427"/>
                  <a:pt x="8362897" y="10421"/>
                </a:cubicBezTo>
                <a:cubicBezTo>
                  <a:pt x="8373140" y="10415"/>
                  <a:pt x="8383080" y="10688"/>
                  <a:pt x="8393051" y="10697"/>
                </a:cubicBezTo>
                <a:lnTo>
                  <a:pt x="8421184" y="9474"/>
                </a:lnTo>
                <a:lnTo>
                  <a:pt x="8421241" y="9492"/>
                </a:lnTo>
                <a:cubicBezTo>
                  <a:pt x="8421241" y="9492"/>
                  <a:pt x="8421241" y="9492"/>
                  <a:pt x="8423412" y="9378"/>
                </a:cubicBezTo>
                <a:lnTo>
                  <a:pt x="8421184" y="9474"/>
                </a:lnTo>
                <a:lnTo>
                  <a:pt x="8418121" y="8598"/>
                </a:lnTo>
                <a:cubicBezTo>
                  <a:pt x="8419346" y="7478"/>
                  <a:pt x="8420569" y="6359"/>
                  <a:pt x="8423687" y="7252"/>
                </a:cubicBezTo>
                <a:cubicBezTo>
                  <a:pt x="8423687" y="7252"/>
                  <a:pt x="8425859" y="7138"/>
                  <a:pt x="8425859" y="7138"/>
                </a:cubicBezTo>
                <a:cubicBezTo>
                  <a:pt x="8427083" y="6020"/>
                  <a:pt x="8426134" y="5013"/>
                  <a:pt x="8424910" y="6133"/>
                </a:cubicBezTo>
                <a:cubicBezTo>
                  <a:pt x="8409989" y="4799"/>
                  <a:pt x="8387056" y="7049"/>
                  <a:pt x="8369014" y="4823"/>
                </a:cubicBezTo>
                <a:cubicBezTo>
                  <a:pt x="8368342" y="1690"/>
                  <a:pt x="8366172" y="1805"/>
                  <a:pt x="8371738" y="458"/>
                </a:cubicBezTo>
                <a:cubicBezTo>
                  <a:pt x="8373634" y="2470"/>
                  <a:pt x="8380147" y="2130"/>
                  <a:pt x="8386660" y="1792"/>
                </a:cubicBezTo>
                <a:cubicBezTo>
                  <a:pt x="8386936" y="-334"/>
                  <a:pt x="8390429" y="-253"/>
                  <a:pt x="8395058" y="43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50428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4539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4890782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8520746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55977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1758D9BC-8888-4D00-87BD-925DD3578F31}"/>
              </a:ext>
            </a:extLst>
          </p:cNvPr>
          <p:cNvSpPr/>
          <p:nvPr/>
        </p:nvSpPr>
        <p:spPr>
          <a:xfrm rot="10800000">
            <a:off x="5847956" y="2"/>
            <a:ext cx="496088" cy="26951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CAF925-9F3A-41A8-8DC9-F7B2C00CE899}"/>
              </a:ext>
            </a:extLst>
          </p:cNvPr>
          <p:cNvSpPr/>
          <p:nvPr userDrawn="1"/>
        </p:nvSpPr>
        <p:spPr>
          <a:xfrm>
            <a:off x="-1" y="0"/>
            <a:ext cx="12192001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B5E97878-981F-4100-9102-2E8C42D106AA}"/>
              </a:ext>
            </a:extLst>
          </p:cNvPr>
          <p:cNvSpPr txBox="1">
            <a:spLocks/>
          </p:cNvSpPr>
          <p:nvPr userDrawn="1"/>
        </p:nvSpPr>
        <p:spPr>
          <a:xfrm>
            <a:off x="466726" y="6412195"/>
            <a:ext cx="1703914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i="1" spc="300" dirty="0">
                <a:solidFill>
                  <a:schemeClr val="accent1"/>
                </a:solidFill>
                <a:cs typeface="Arial" pitchFamily="34" charset="0"/>
              </a:rPr>
              <a:t>Fitness </a:t>
            </a:r>
            <a:r>
              <a:rPr lang="en-US" sz="1400" b="1" i="1" spc="300" dirty="0">
                <a:solidFill>
                  <a:schemeClr val="tx1"/>
                </a:solidFill>
                <a:cs typeface="Arial" pitchFamily="34" charset="0"/>
              </a:rPr>
              <a:t>GYM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16880D-6EDD-49EF-9D7B-9DAA4CE9FE9A}"/>
              </a:ext>
            </a:extLst>
          </p:cNvPr>
          <p:cNvSpPr/>
          <p:nvPr userDrawn="1"/>
        </p:nvSpPr>
        <p:spPr>
          <a:xfrm>
            <a:off x="2466975" y="6618074"/>
            <a:ext cx="9725025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0BF530F6-A970-4679-9032-B0E81951C5AC}"/>
              </a:ext>
            </a:extLst>
          </p:cNvPr>
          <p:cNvSpPr/>
          <p:nvPr userDrawn="1"/>
        </p:nvSpPr>
        <p:spPr>
          <a:xfrm rot="10800000">
            <a:off x="5847956" y="2"/>
            <a:ext cx="496088" cy="26951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51749F-3109-4268-8F4D-3CE3D6AFF09E}"/>
              </a:ext>
            </a:extLst>
          </p:cNvPr>
          <p:cNvSpPr/>
          <p:nvPr userDrawn="1"/>
        </p:nvSpPr>
        <p:spPr>
          <a:xfrm>
            <a:off x="-1" y="0"/>
            <a:ext cx="12192001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34DC4C-2E8A-41FF-AF40-CBA82FDE3DB4}"/>
              </a:ext>
            </a:extLst>
          </p:cNvPr>
          <p:cNvSpPr/>
          <p:nvPr userDrawn="1"/>
        </p:nvSpPr>
        <p:spPr>
          <a:xfrm>
            <a:off x="0" y="6518490"/>
            <a:ext cx="12192000" cy="339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D3BE2B31-16F4-434F-A353-9B2F1F4C6EB7}"/>
              </a:ext>
            </a:extLst>
          </p:cNvPr>
          <p:cNvSpPr txBox="1">
            <a:spLocks/>
          </p:cNvSpPr>
          <p:nvPr userDrawn="1"/>
        </p:nvSpPr>
        <p:spPr>
          <a:xfrm>
            <a:off x="10279859" y="6500384"/>
            <a:ext cx="1703914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i="1" spc="300" dirty="0">
                <a:solidFill>
                  <a:schemeClr val="bg1"/>
                </a:solidFill>
                <a:cs typeface="Arial" pitchFamily="34" charset="0"/>
              </a:rPr>
              <a:t>Fitness</a:t>
            </a:r>
            <a:r>
              <a:rPr lang="en-US" sz="1400" b="1" i="1" spc="300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US" sz="1400" b="1" i="1" spc="300" dirty="0">
                <a:solidFill>
                  <a:schemeClr val="tx1"/>
                </a:solidFill>
                <a:cs typeface="Arial" pitchFamily="34" charset="0"/>
              </a:rPr>
              <a:t>GYM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817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52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8" r:id="rId2"/>
    <p:sldLayoutId id="2147483748" r:id="rId3"/>
    <p:sldLayoutId id="2147483731" r:id="rId4"/>
    <p:sldLayoutId id="2147483737" r:id="rId5"/>
    <p:sldLayoutId id="2147483747" r:id="rId6"/>
    <p:sldLayoutId id="2147483736" r:id="rId7"/>
    <p:sldLayoutId id="2147483739" r:id="rId8"/>
    <p:sldLayoutId id="2147483740" r:id="rId9"/>
    <p:sldLayoutId id="2147483741" r:id="rId10"/>
    <p:sldLayoutId id="2147483745" r:id="rId11"/>
    <p:sldLayoutId id="2147483742" r:id="rId12"/>
    <p:sldLayoutId id="2147483743" r:id="rId13"/>
    <p:sldLayoutId id="2147483744" r:id="rId14"/>
    <p:sldLayoutId id="2147483749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33" r:id="rId21"/>
    <p:sldLayoutId id="2147483734" r:id="rId2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hlinkClick r:id="rId2"/>
          </p:cNvPr>
          <p:cNvSpPr txBox="1"/>
          <p:nvPr/>
        </p:nvSpPr>
        <p:spPr>
          <a:xfrm>
            <a:off x="536428" y="6480893"/>
            <a:ext cx="116022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32126" y="6149424"/>
            <a:ext cx="1262227" cy="310203"/>
            <a:chOff x="3275856" y="1242391"/>
            <a:chExt cx="1656184" cy="407020"/>
          </a:xfrm>
        </p:grpSpPr>
        <p:sp>
          <p:nvSpPr>
            <p:cNvPr id="8" name="Rounded Rectangle 7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pic>
          <p:nvPicPr>
            <p:cNvPr id="9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7264"/>
                      </a14:imgEffect>
                      <a14:imgEffect>
                        <a14:brightnessContrast bright="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589594" y="308184"/>
            <a:ext cx="6842564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Free</a:t>
            </a:r>
          </a:p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PPT Templates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589594" y="2089471"/>
            <a:ext cx="6842481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9BE975C-4E22-406D-A0D5-E4355CBD9F7A}"/>
              </a:ext>
            </a:extLst>
          </p:cNvPr>
          <p:cNvGrpSpPr/>
          <p:nvPr/>
        </p:nvGrpSpPr>
        <p:grpSpPr>
          <a:xfrm>
            <a:off x="969527" y="2824430"/>
            <a:ext cx="1152128" cy="1918185"/>
            <a:chOff x="756338" y="2636912"/>
            <a:chExt cx="1152128" cy="1918185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493A1766-24CB-46EA-B023-1D8311F62EAE}"/>
                </a:ext>
              </a:extLst>
            </p:cNvPr>
            <p:cNvGrpSpPr/>
            <p:nvPr/>
          </p:nvGrpSpPr>
          <p:grpSpPr>
            <a:xfrm>
              <a:off x="756338" y="2636912"/>
              <a:ext cx="1152128" cy="1918185"/>
              <a:chOff x="3631246" y="4903910"/>
              <a:chExt cx="446244" cy="742954"/>
            </a:xfrm>
          </p:grpSpPr>
          <p:sp>
            <p:nvSpPr>
              <p:cNvPr id="34" name="Freeform 6">
                <a:extLst>
                  <a:ext uri="{FF2B5EF4-FFF2-40B4-BE49-F238E27FC236}">
                    <a16:creationId xmlns:a16="http://schemas.microsoft.com/office/drawing/2014/main" id="{8FFB2A3A-B277-45DB-B0E0-B8C1A9ED55D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31246" y="4903910"/>
                <a:ext cx="446244" cy="742954"/>
              </a:xfrm>
              <a:custGeom>
                <a:avLst/>
                <a:gdLst>
                  <a:gd name="T0" fmla="*/ 530 w 566"/>
                  <a:gd name="T1" fmla="*/ 0 h 1053"/>
                  <a:gd name="T2" fmla="*/ 36 w 566"/>
                  <a:gd name="T3" fmla="*/ 0 h 1053"/>
                  <a:gd name="T4" fmla="*/ 0 w 566"/>
                  <a:gd name="T5" fmla="*/ 36 h 1053"/>
                  <a:gd name="T6" fmla="*/ 0 w 566"/>
                  <a:gd name="T7" fmla="*/ 1017 h 1053"/>
                  <a:gd name="T8" fmla="*/ 36 w 566"/>
                  <a:gd name="T9" fmla="*/ 1053 h 1053"/>
                  <a:gd name="T10" fmla="*/ 530 w 566"/>
                  <a:gd name="T11" fmla="*/ 1053 h 1053"/>
                  <a:gd name="T12" fmla="*/ 566 w 566"/>
                  <a:gd name="T13" fmla="*/ 1017 h 1053"/>
                  <a:gd name="T14" fmla="*/ 566 w 566"/>
                  <a:gd name="T15" fmla="*/ 36 h 1053"/>
                  <a:gd name="T16" fmla="*/ 530 w 566"/>
                  <a:gd name="T17" fmla="*/ 0 h 1053"/>
                  <a:gd name="T18" fmla="*/ 520 w 566"/>
                  <a:gd name="T19" fmla="*/ 911 h 1053"/>
                  <a:gd name="T20" fmla="*/ 48 w 566"/>
                  <a:gd name="T21" fmla="*/ 911 h 1053"/>
                  <a:gd name="T22" fmla="*/ 48 w 566"/>
                  <a:gd name="T23" fmla="*/ 108 h 1053"/>
                  <a:gd name="T24" fmla="*/ 520 w 566"/>
                  <a:gd name="T25" fmla="*/ 108 h 1053"/>
                  <a:gd name="T26" fmla="*/ 520 w 566"/>
                  <a:gd name="T27" fmla="*/ 911 h 10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6" h="1053">
                    <a:moveTo>
                      <a:pt x="53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1017"/>
                      <a:pt x="0" y="1017"/>
                      <a:pt x="0" y="1017"/>
                    </a:cubicBezTo>
                    <a:cubicBezTo>
                      <a:pt x="0" y="1037"/>
                      <a:pt x="16" y="1053"/>
                      <a:pt x="36" y="1053"/>
                    </a:cubicBezTo>
                    <a:cubicBezTo>
                      <a:pt x="530" y="1053"/>
                      <a:pt x="530" y="1053"/>
                      <a:pt x="530" y="1053"/>
                    </a:cubicBezTo>
                    <a:cubicBezTo>
                      <a:pt x="550" y="1053"/>
                      <a:pt x="566" y="1037"/>
                      <a:pt x="566" y="1017"/>
                    </a:cubicBezTo>
                    <a:cubicBezTo>
                      <a:pt x="566" y="36"/>
                      <a:pt x="566" y="36"/>
                      <a:pt x="566" y="36"/>
                    </a:cubicBezTo>
                    <a:cubicBezTo>
                      <a:pt x="566" y="16"/>
                      <a:pt x="550" y="0"/>
                      <a:pt x="530" y="0"/>
                    </a:cubicBezTo>
                    <a:close/>
                    <a:moveTo>
                      <a:pt x="520" y="911"/>
                    </a:moveTo>
                    <a:cubicBezTo>
                      <a:pt x="48" y="911"/>
                      <a:pt x="48" y="911"/>
                      <a:pt x="48" y="911"/>
                    </a:cubicBezTo>
                    <a:cubicBezTo>
                      <a:pt x="48" y="108"/>
                      <a:pt x="48" y="108"/>
                      <a:pt x="48" y="108"/>
                    </a:cubicBezTo>
                    <a:cubicBezTo>
                      <a:pt x="520" y="108"/>
                      <a:pt x="520" y="108"/>
                      <a:pt x="520" y="108"/>
                    </a:cubicBezTo>
                    <a:lnTo>
                      <a:pt x="520" y="911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35" name="Rounded Rectangle 49">
                <a:extLst>
                  <a:ext uri="{FF2B5EF4-FFF2-40B4-BE49-F238E27FC236}">
                    <a16:creationId xmlns:a16="http://schemas.microsoft.com/office/drawing/2014/main" id="{3C5219F3-2023-4B4F-8932-74FF99B867F0}"/>
                  </a:ext>
                </a:extLst>
              </p:cNvPr>
              <p:cNvSpPr/>
              <p:nvPr/>
            </p:nvSpPr>
            <p:spPr>
              <a:xfrm>
                <a:off x="3802267" y="4938019"/>
                <a:ext cx="104202" cy="20042"/>
              </a:xfrm>
              <a:prstGeom prst="roundRect">
                <a:avLst>
                  <a:gd name="adj" fmla="val 50000"/>
                </a:avLst>
              </a:prstGeom>
              <a:solidFill>
                <a:srgbClr val="87BCE6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3579AAFC-37EF-44DC-8054-B224C5706946}"/>
                  </a:ext>
                </a:extLst>
              </p:cNvPr>
              <p:cNvSpPr/>
              <p:nvPr/>
            </p:nvSpPr>
            <p:spPr>
              <a:xfrm>
                <a:off x="3822161" y="5563917"/>
                <a:ext cx="64414" cy="64414"/>
              </a:xfrm>
              <a:prstGeom prst="ellipse">
                <a:avLst/>
              </a:prstGeom>
              <a:solidFill>
                <a:srgbClr val="87BCE6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37" name="Right Triangle 3">
                <a:extLst>
                  <a:ext uri="{FF2B5EF4-FFF2-40B4-BE49-F238E27FC236}">
                    <a16:creationId xmlns:a16="http://schemas.microsoft.com/office/drawing/2014/main" id="{A08DBC02-7902-4561-B4BE-9BD031BA898E}"/>
                  </a:ext>
                </a:extLst>
              </p:cNvPr>
              <p:cNvSpPr/>
              <p:nvPr/>
            </p:nvSpPr>
            <p:spPr>
              <a:xfrm flipV="1">
                <a:off x="3667586" y="4984405"/>
                <a:ext cx="353926" cy="561866"/>
              </a:xfrm>
              <a:custGeom>
                <a:avLst/>
                <a:gdLst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9070" h="660238">
                    <a:moveTo>
                      <a:pt x="0" y="660238"/>
                    </a:moveTo>
                    <a:lnTo>
                      <a:pt x="0" y="0"/>
                    </a:lnTo>
                    <a:cubicBezTo>
                      <a:pt x="179823" y="397879"/>
                      <a:pt x="710167" y="602719"/>
                      <a:pt x="1149070" y="660238"/>
                    </a:cubicBezTo>
                    <a:lnTo>
                      <a:pt x="0" y="660238"/>
                    </a:lnTo>
                    <a:close/>
                  </a:path>
                </a:pathLst>
              </a:custGeom>
              <a:solidFill>
                <a:schemeClr val="accent1"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32" name="Rounded Rectangle 6">
              <a:extLst>
                <a:ext uri="{FF2B5EF4-FFF2-40B4-BE49-F238E27FC236}">
                  <a16:creationId xmlns:a16="http://schemas.microsoft.com/office/drawing/2014/main" id="{A6B6A1D7-E70A-4CA2-B951-250EAA29DC16}"/>
                </a:ext>
              </a:extLst>
            </p:cNvPr>
            <p:cNvSpPr/>
            <p:nvPr/>
          </p:nvSpPr>
          <p:spPr>
            <a:xfrm>
              <a:off x="1141457" y="2704713"/>
              <a:ext cx="381891" cy="493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0CBD7411-C1C4-400B-8C97-7F0B86796372}"/>
                </a:ext>
              </a:extLst>
            </p:cNvPr>
            <p:cNvSpPr/>
            <p:nvPr/>
          </p:nvSpPr>
          <p:spPr>
            <a:xfrm>
              <a:off x="1260394" y="4352086"/>
              <a:ext cx="144016" cy="14401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8" name="Right Arrow 9">
            <a:extLst>
              <a:ext uri="{FF2B5EF4-FFF2-40B4-BE49-F238E27FC236}">
                <a16:creationId xmlns:a16="http://schemas.microsoft.com/office/drawing/2014/main" id="{C6D14999-7840-4A29-A7E7-633254E64EDA}"/>
              </a:ext>
            </a:extLst>
          </p:cNvPr>
          <p:cNvSpPr/>
          <p:nvPr/>
        </p:nvSpPr>
        <p:spPr>
          <a:xfrm>
            <a:off x="2426026" y="3605665"/>
            <a:ext cx="5678077" cy="360040"/>
          </a:xfrm>
          <a:prstGeom prst="rightArrow">
            <a:avLst>
              <a:gd name="adj1" fmla="val 50000"/>
              <a:gd name="adj2" fmla="val 7418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6F99E1B-73E0-4D26-B0C4-83F334296A67}"/>
              </a:ext>
            </a:extLst>
          </p:cNvPr>
          <p:cNvGrpSpPr/>
          <p:nvPr/>
        </p:nvGrpSpPr>
        <p:grpSpPr>
          <a:xfrm>
            <a:off x="662848" y="4828427"/>
            <a:ext cx="1765489" cy="869905"/>
            <a:chOff x="5921827" y="2468986"/>
            <a:chExt cx="1765489" cy="869905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D475023-DD8A-4EE6-87A2-B47CB92ACC3F}"/>
                </a:ext>
              </a:extLst>
            </p:cNvPr>
            <p:cNvSpPr txBox="1"/>
            <p:nvPr/>
          </p:nvSpPr>
          <p:spPr>
            <a:xfrm>
              <a:off x="5926360" y="2738727"/>
              <a:ext cx="1760956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978E41-7CC7-49F4-9DEA-43D3CAC45A23}"/>
                </a:ext>
              </a:extLst>
            </p:cNvPr>
            <p:cNvSpPr txBox="1"/>
            <p:nvPr/>
          </p:nvSpPr>
          <p:spPr>
            <a:xfrm>
              <a:off x="5921827" y="2468986"/>
              <a:ext cx="17631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08CFAE9-89EF-4CD0-A6BF-FB178E0837F7}"/>
              </a:ext>
            </a:extLst>
          </p:cNvPr>
          <p:cNvGrpSpPr/>
          <p:nvPr/>
        </p:nvGrpSpPr>
        <p:grpSpPr>
          <a:xfrm>
            <a:off x="7049472" y="1883408"/>
            <a:ext cx="2665472" cy="700628"/>
            <a:chOff x="5921826" y="2468986"/>
            <a:chExt cx="2665472" cy="700628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4789A03-440B-4557-9DA6-ED0A2B2BE918}"/>
                </a:ext>
              </a:extLst>
            </p:cNvPr>
            <p:cNvSpPr txBox="1"/>
            <p:nvPr/>
          </p:nvSpPr>
          <p:spPr>
            <a:xfrm>
              <a:off x="5926359" y="2738727"/>
              <a:ext cx="266093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2D3D941-9EA2-4C5E-8002-A6DC0903BCDF}"/>
                </a:ext>
              </a:extLst>
            </p:cNvPr>
            <p:cNvSpPr txBox="1"/>
            <p:nvPr/>
          </p:nvSpPr>
          <p:spPr>
            <a:xfrm>
              <a:off x="5921826" y="2468986"/>
              <a:ext cx="26642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5" name="Oval 44">
            <a:extLst>
              <a:ext uri="{FF2B5EF4-FFF2-40B4-BE49-F238E27FC236}">
                <a16:creationId xmlns:a16="http://schemas.microsoft.com/office/drawing/2014/main" id="{9F8B853E-D128-4C16-B835-C6414858B006}"/>
              </a:ext>
            </a:extLst>
          </p:cNvPr>
          <p:cNvSpPr/>
          <p:nvPr/>
        </p:nvSpPr>
        <p:spPr>
          <a:xfrm>
            <a:off x="6389366" y="1966690"/>
            <a:ext cx="534062" cy="53406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57844BC-FA8E-44A2-90B9-84B78383AA7B}"/>
              </a:ext>
            </a:extLst>
          </p:cNvPr>
          <p:cNvSpPr/>
          <p:nvPr/>
        </p:nvSpPr>
        <p:spPr>
          <a:xfrm>
            <a:off x="6389366" y="5064956"/>
            <a:ext cx="534062" cy="53406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72330DB-BD15-49A2-AE40-AA6CA1475080}"/>
              </a:ext>
            </a:extLst>
          </p:cNvPr>
          <p:cNvSpPr/>
          <p:nvPr/>
        </p:nvSpPr>
        <p:spPr>
          <a:xfrm>
            <a:off x="8198046" y="3504528"/>
            <a:ext cx="534062" cy="53406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D0573267-FB46-4757-A3E7-2FB6C52DB679}"/>
              </a:ext>
            </a:extLst>
          </p:cNvPr>
          <p:cNvSpPr/>
          <p:nvPr/>
        </p:nvSpPr>
        <p:spPr>
          <a:xfrm>
            <a:off x="3808360" y="2393860"/>
            <a:ext cx="534062" cy="5340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2B5C9A5F-C5C0-4D19-88FA-9433B6784C21}"/>
              </a:ext>
            </a:extLst>
          </p:cNvPr>
          <p:cNvSpPr/>
          <p:nvPr/>
        </p:nvSpPr>
        <p:spPr>
          <a:xfrm>
            <a:off x="3808360" y="4635068"/>
            <a:ext cx="534062" cy="5340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64A477B-970E-48CA-9398-E4CAACD7BB3E}"/>
              </a:ext>
            </a:extLst>
          </p:cNvPr>
          <p:cNvGrpSpPr/>
          <p:nvPr/>
        </p:nvGrpSpPr>
        <p:grpSpPr>
          <a:xfrm>
            <a:off x="7049472" y="4981674"/>
            <a:ext cx="2665472" cy="700628"/>
            <a:chOff x="5921826" y="2468986"/>
            <a:chExt cx="2665472" cy="700628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D94C024-3FF1-4FC5-A4CA-0E75B4F9B413}"/>
                </a:ext>
              </a:extLst>
            </p:cNvPr>
            <p:cNvSpPr txBox="1"/>
            <p:nvPr/>
          </p:nvSpPr>
          <p:spPr>
            <a:xfrm>
              <a:off x="5926359" y="2738727"/>
              <a:ext cx="266093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E11CB36-D6E5-4373-96B3-925B062CEFC5}"/>
                </a:ext>
              </a:extLst>
            </p:cNvPr>
            <p:cNvSpPr txBox="1"/>
            <p:nvPr/>
          </p:nvSpPr>
          <p:spPr>
            <a:xfrm>
              <a:off x="5921826" y="2468986"/>
              <a:ext cx="26642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61B039A-C253-4CC6-A02B-E821806BEAE0}"/>
              </a:ext>
            </a:extLst>
          </p:cNvPr>
          <p:cNvGrpSpPr/>
          <p:nvPr/>
        </p:nvGrpSpPr>
        <p:grpSpPr>
          <a:xfrm>
            <a:off x="8817833" y="3251970"/>
            <a:ext cx="2660939" cy="1039183"/>
            <a:chOff x="5921826" y="2468986"/>
            <a:chExt cx="1468390" cy="1039183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1CC5605-D637-4031-B9E1-50C6493625DB}"/>
                </a:ext>
              </a:extLst>
            </p:cNvPr>
            <p:cNvSpPr txBox="1"/>
            <p:nvPr/>
          </p:nvSpPr>
          <p:spPr>
            <a:xfrm>
              <a:off x="5926361" y="2738728"/>
              <a:ext cx="146385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 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8C10366-F826-4D6C-A0ED-5FD20EB9047A}"/>
                </a:ext>
              </a:extLst>
            </p:cNvPr>
            <p:cNvSpPr txBox="1"/>
            <p:nvPr/>
          </p:nvSpPr>
          <p:spPr>
            <a:xfrm>
              <a:off x="5921826" y="2468986"/>
              <a:ext cx="14683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AD6A107-D8E1-4093-ABA9-021C5413F201}"/>
              </a:ext>
            </a:extLst>
          </p:cNvPr>
          <p:cNvGrpSpPr/>
          <p:nvPr/>
        </p:nvGrpSpPr>
        <p:grpSpPr>
          <a:xfrm>
            <a:off x="3000810" y="1560866"/>
            <a:ext cx="2732521" cy="700628"/>
            <a:chOff x="5921826" y="2468986"/>
            <a:chExt cx="2665472" cy="700628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EF8B1F1-5B97-45DE-9603-C34BCE34C04F}"/>
                </a:ext>
              </a:extLst>
            </p:cNvPr>
            <p:cNvSpPr txBox="1"/>
            <p:nvPr/>
          </p:nvSpPr>
          <p:spPr>
            <a:xfrm>
              <a:off x="5926359" y="2738727"/>
              <a:ext cx="266093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BFB0BDF-2F20-44B6-8C26-FE7A8EED2526}"/>
                </a:ext>
              </a:extLst>
            </p:cNvPr>
            <p:cNvSpPr txBox="1"/>
            <p:nvPr/>
          </p:nvSpPr>
          <p:spPr>
            <a:xfrm>
              <a:off x="5921826" y="2468986"/>
              <a:ext cx="26642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A769465-9B6D-4530-B606-3388C5D005D9}"/>
              </a:ext>
            </a:extLst>
          </p:cNvPr>
          <p:cNvGrpSpPr/>
          <p:nvPr/>
        </p:nvGrpSpPr>
        <p:grpSpPr>
          <a:xfrm>
            <a:off x="3000810" y="5276707"/>
            <a:ext cx="2732521" cy="700628"/>
            <a:chOff x="5921826" y="2468986"/>
            <a:chExt cx="2665472" cy="700628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B28D897-0254-4339-BFB3-174BB8F3A51D}"/>
                </a:ext>
              </a:extLst>
            </p:cNvPr>
            <p:cNvSpPr txBox="1"/>
            <p:nvPr/>
          </p:nvSpPr>
          <p:spPr>
            <a:xfrm>
              <a:off x="5926359" y="2738727"/>
              <a:ext cx="266093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277A3AD-86B5-44D7-B3AE-A61F6AA16CF0}"/>
                </a:ext>
              </a:extLst>
            </p:cNvPr>
            <p:cNvSpPr txBox="1"/>
            <p:nvPr/>
          </p:nvSpPr>
          <p:spPr>
            <a:xfrm>
              <a:off x="5921826" y="2468986"/>
              <a:ext cx="266429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2" name="그룹 10">
            <a:extLst>
              <a:ext uri="{FF2B5EF4-FFF2-40B4-BE49-F238E27FC236}">
                <a16:creationId xmlns:a16="http://schemas.microsoft.com/office/drawing/2014/main" id="{7353E7F8-BEEE-47DD-AD38-C66339A5E1E7}"/>
              </a:ext>
            </a:extLst>
          </p:cNvPr>
          <p:cNvGrpSpPr/>
          <p:nvPr/>
        </p:nvGrpSpPr>
        <p:grpSpPr>
          <a:xfrm>
            <a:off x="2426026" y="2703026"/>
            <a:ext cx="4420334" cy="917702"/>
            <a:chOff x="3471053" y="2825104"/>
            <a:chExt cx="4420334" cy="917702"/>
          </a:xfrm>
        </p:grpSpPr>
        <p:sp>
          <p:nvSpPr>
            <p:cNvPr id="63" name="화살표: 굽음 3">
              <a:extLst>
                <a:ext uri="{FF2B5EF4-FFF2-40B4-BE49-F238E27FC236}">
                  <a16:creationId xmlns:a16="http://schemas.microsoft.com/office/drawing/2014/main" id="{78696C5B-6987-4EB6-95FB-66390A952E14}"/>
                </a:ext>
              </a:extLst>
            </p:cNvPr>
            <p:cNvSpPr/>
            <p:nvPr/>
          </p:nvSpPr>
          <p:spPr>
            <a:xfrm rot="5400000" flipH="1">
              <a:off x="6998196" y="2849615"/>
              <a:ext cx="917702" cy="868680"/>
            </a:xfrm>
            <a:prstGeom prst="bentArrow">
              <a:avLst>
                <a:gd name="adj1" fmla="val 21063"/>
                <a:gd name="adj2" fmla="val 21251"/>
                <a:gd name="adj3" fmla="val 30368"/>
                <a:gd name="adj4" fmla="val 437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4" name="직사각형 4">
              <a:extLst>
                <a:ext uri="{FF2B5EF4-FFF2-40B4-BE49-F238E27FC236}">
                  <a16:creationId xmlns:a16="http://schemas.microsoft.com/office/drawing/2014/main" id="{2054F695-F679-433F-B3E1-B5D8CB5EE5F5}"/>
                </a:ext>
              </a:extLst>
            </p:cNvPr>
            <p:cNvSpPr/>
            <p:nvPr/>
          </p:nvSpPr>
          <p:spPr>
            <a:xfrm>
              <a:off x="3471053" y="3559628"/>
              <a:ext cx="3550005" cy="1831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5" name="그룹 15">
            <a:extLst>
              <a:ext uri="{FF2B5EF4-FFF2-40B4-BE49-F238E27FC236}">
                <a16:creationId xmlns:a16="http://schemas.microsoft.com/office/drawing/2014/main" id="{41C57B42-891B-4709-B981-40250D416E24}"/>
              </a:ext>
            </a:extLst>
          </p:cNvPr>
          <p:cNvGrpSpPr/>
          <p:nvPr/>
        </p:nvGrpSpPr>
        <p:grpSpPr>
          <a:xfrm>
            <a:off x="2426026" y="2464845"/>
            <a:ext cx="2917409" cy="886968"/>
            <a:chOff x="2426025" y="2609693"/>
            <a:chExt cx="2917409" cy="886968"/>
          </a:xfrm>
          <a:solidFill>
            <a:schemeClr val="accent2"/>
          </a:solidFill>
        </p:grpSpPr>
        <p:sp>
          <p:nvSpPr>
            <p:cNvPr id="66" name="화살표: U자형 11">
              <a:extLst>
                <a:ext uri="{FF2B5EF4-FFF2-40B4-BE49-F238E27FC236}">
                  <a16:creationId xmlns:a16="http://schemas.microsoft.com/office/drawing/2014/main" id="{8DF40287-9595-409D-8F4F-20AA4B7FA658}"/>
                </a:ext>
              </a:extLst>
            </p:cNvPr>
            <p:cNvSpPr/>
            <p:nvPr/>
          </p:nvSpPr>
          <p:spPr>
            <a:xfrm rot="5400000" flipH="1">
              <a:off x="4308567" y="2461794"/>
              <a:ext cx="886968" cy="1182766"/>
            </a:xfrm>
            <a:prstGeom prst="uturnArrow">
              <a:avLst>
                <a:gd name="adj1" fmla="val 20540"/>
                <a:gd name="adj2" fmla="val 21094"/>
                <a:gd name="adj3" fmla="val 31696"/>
                <a:gd name="adj4" fmla="val 43750"/>
                <a:gd name="adj5" fmla="val 813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7" name="직사각형 57">
              <a:extLst>
                <a:ext uri="{FF2B5EF4-FFF2-40B4-BE49-F238E27FC236}">
                  <a16:creationId xmlns:a16="http://schemas.microsoft.com/office/drawing/2014/main" id="{A9B2F68F-2AD8-464C-B4D2-A5E324A62663}"/>
                </a:ext>
              </a:extLst>
            </p:cNvPr>
            <p:cNvSpPr/>
            <p:nvPr/>
          </p:nvSpPr>
          <p:spPr>
            <a:xfrm>
              <a:off x="2426025" y="3313484"/>
              <a:ext cx="1734644" cy="1831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8" name="그룹 58">
            <a:extLst>
              <a:ext uri="{FF2B5EF4-FFF2-40B4-BE49-F238E27FC236}">
                <a16:creationId xmlns:a16="http://schemas.microsoft.com/office/drawing/2014/main" id="{1531D397-C388-411E-9FBB-17AA11C98268}"/>
              </a:ext>
            </a:extLst>
          </p:cNvPr>
          <p:cNvGrpSpPr/>
          <p:nvPr/>
        </p:nvGrpSpPr>
        <p:grpSpPr>
          <a:xfrm flipV="1">
            <a:off x="2434244" y="3958580"/>
            <a:ext cx="4411190" cy="917702"/>
            <a:chOff x="3471053" y="2825104"/>
            <a:chExt cx="4411190" cy="917702"/>
          </a:xfrm>
        </p:grpSpPr>
        <p:sp>
          <p:nvSpPr>
            <p:cNvPr id="69" name="화살표: 굽음 60">
              <a:extLst>
                <a:ext uri="{FF2B5EF4-FFF2-40B4-BE49-F238E27FC236}">
                  <a16:creationId xmlns:a16="http://schemas.microsoft.com/office/drawing/2014/main" id="{E9D4A508-910B-41B3-9285-91952E1F8D6E}"/>
                </a:ext>
              </a:extLst>
            </p:cNvPr>
            <p:cNvSpPr/>
            <p:nvPr/>
          </p:nvSpPr>
          <p:spPr>
            <a:xfrm rot="5400000" flipH="1">
              <a:off x="6989052" y="2849615"/>
              <a:ext cx="917702" cy="868680"/>
            </a:xfrm>
            <a:prstGeom prst="bentArrow">
              <a:avLst>
                <a:gd name="adj1" fmla="val 21063"/>
                <a:gd name="adj2" fmla="val 21251"/>
                <a:gd name="adj3" fmla="val 30368"/>
                <a:gd name="adj4" fmla="val 437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0" name="직사각형 62">
              <a:extLst>
                <a:ext uri="{FF2B5EF4-FFF2-40B4-BE49-F238E27FC236}">
                  <a16:creationId xmlns:a16="http://schemas.microsoft.com/office/drawing/2014/main" id="{08A633D5-FDD5-4E6C-9F24-95D5F907108E}"/>
                </a:ext>
              </a:extLst>
            </p:cNvPr>
            <p:cNvSpPr/>
            <p:nvPr/>
          </p:nvSpPr>
          <p:spPr>
            <a:xfrm>
              <a:off x="3471053" y="3559628"/>
              <a:ext cx="3550005" cy="1831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71" name="그룹 63">
            <a:extLst>
              <a:ext uri="{FF2B5EF4-FFF2-40B4-BE49-F238E27FC236}">
                <a16:creationId xmlns:a16="http://schemas.microsoft.com/office/drawing/2014/main" id="{99C62DD3-F7E6-47C0-900F-4539B5D9150B}"/>
              </a:ext>
            </a:extLst>
          </p:cNvPr>
          <p:cNvGrpSpPr/>
          <p:nvPr/>
        </p:nvGrpSpPr>
        <p:grpSpPr>
          <a:xfrm flipV="1">
            <a:off x="2426026" y="4249335"/>
            <a:ext cx="2917409" cy="886968"/>
            <a:chOff x="2426025" y="2609693"/>
            <a:chExt cx="2917409" cy="886968"/>
          </a:xfrm>
          <a:solidFill>
            <a:schemeClr val="accent2"/>
          </a:solidFill>
        </p:grpSpPr>
        <p:sp>
          <p:nvSpPr>
            <p:cNvPr id="72" name="화살표: U자형 64">
              <a:extLst>
                <a:ext uri="{FF2B5EF4-FFF2-40B4-BE49-F238E27FC236}">
                  <a16:creationId xmlns:a16="http://schemas.microsoft.com/office/drawing/2014/main" id="{6DC18781-5221-47F0-ACEA-67F69417D313}"/>
                </a:ext>
              </a:extLst>
            </p:cNvPr>
            <p:cNvSpPr/>
            <p:nvPr/>
          </p:nvSpPr>
          <p:spPr>
            <a:xfrm rot="5400000" flipH="1">
              <a:off x="4308567" y="2461794"/>
              <a:ext cx="886968" cy="1182766"/>
            </a:xfrm>
            <a:prstGeom prst="uturnArrow">
              <a:avLst>
                <a:gd name="adj1" fmla="val 20540"/>
                <a:gd name="adj2" fmla="val 21094"/>
                <a:gd name="adj3" fmla="val 31696"/>
                <a:gd name="adj4" fmla="val 43750"/>
                <a:gd name="adj5" fmla="val 813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73" name="직사각형 65">
              <a:extLst>
                <a:ext uri="{FF2B5EF4-FFF2-40B4-BE49-F238E27FC236}">
                  <a16:creationId xmlns:a16="http://schemas.microsoft.com/office/drawing/2014/main" id="{95FACAFD-BB52-43BA-926A-D6A176944BDD}"/>
                </a:ext>
              </a:extLst>
            </p:cNvPr>
            <p:cNvSpPr/>
            <p:nvPr/>
          </p:nvSpPr>
          <p:spPr>
            <a:xfrm>
              <a:off x="2426025" y="3313484"/>
              <a:ext cx="1734644" cy="1831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4" name="Rectangle 36">
            <a:extLst>
              <a:ext uri="{FF2B5EF4-FFF2-40B4-BE49-F238E27FC236}">
                <a16:creationId xmlns:a16="http://schemas.microsoft.com/office/drawing/2014/main" id="{5C970E62-BA9A-48A8-92DF-CE4706CBC5C5}"/>
              </a:ext>
            </a:extLst>
          </p:cNvPr>
          <p:cNvSpPr/>
          <p:nvPr/>
        </p:nvSpPr>
        <p:spPr>
          <a:xfrm>
            <a:off x="6503367" y="2105855"/>
            <a:ext cx="320544" cy="255715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75" name="Rectangle 16">
            <a:extLst>
              <a:ext uri="{FF2B5EF4-FFF2-40B4-BE49-F238E27FC236}">
                <a16:creationId xmlns:a16="http://schemas.microsoft.com/office/drawing/2014/main" id="{BC4159BD-974F-4D55-AEA0-26EB7A65A366}"/>
              </a:ext>
            </a:extLst>
          </p:cNvPr>
          <p:cNvSpPr/>
          <p:nvPr/>
        </p:nvSpPr>
        <p:spPr>
          <a:xfrm>
            <a:off x="3894820" y="2546812"/>
            <a:ext cx="336557" cy="22119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Oval 21">
            <a:extLst>
              <a:ext uri="{FF2B5EF4-FFF2-40B4-BE49-F238E27FC236}">
                <a16:creationId xmlns:a16="http://schemas.microsoft.com/office/drawing/2014/main" id="{BF62BEFC-D500-493F-8FF6-C9A675C62414}"/>
              </a:ext>
            </a:extLst>
          </p:cNvPr>
          <p:cNvSpPr>
            <a:spLocks noChangeAspect="1"/>
          </p:cNvSpPr>
          <p:nvPr/>
        </p:nvSpPr>
        <p:spPr>
          <a:xfrm>
            <a:off x="8317062" y="3613110"/>
            <a:ext cx="289734" cy="29215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ounded Rectangle 27">
            <a:extLst>
              <a:ext uri="{FF2B5EF4-FFF2-40B4-BE49-F238E27FC236}">
                <a16:creationId xmlns:a16="http://schemas.microsoft.com/office/drawing/2014/main" id="{42D02501-1EAF-4091-87A8-530BB231B88B}"/>
              </a:ext>
            </a:extLst>
          </p:cNvPr>
          <p:cNvSpPr/>
          <p:nvPr/>
        </p:nvSpPr>
        <p:spPr>
          <a:xfrm>
            <a:off x="3928030" y="4792325"/>
            <a:ext cx="303347" cy="22237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7">
            <a:extLst>
              <a:ext uri="{FF2B5EF4-FFF2-40B4-BE49-F238E27FC236}">
                <a16:creationId xmlns:a16="http://schemas.microsoft.com/office/drawing/2014/main" id="{0A05986A-80BE-4908-82FF-FF458DC5DC5A}"/>
              </a:ext>
            </a:extLst>
          </p:cNvPr>
          <p:cNvSpPr/>
          <p:nvPr/>
        </p:nvSpPr>
        <p:spPr>
          <a:xfrm>
            <a:off x="6537951" y="5175464"/>
            <a:ext cx="308409" cy="26615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347141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805C27A5-EC40-45EC-B468-4B0FB5E052CD}"/>
              </a:ext>
            </a:extLst>
          </p:cNvPr>
          <p:cNvSpPr txBox="1"/>
          <p:nvPr/>
        </p:nvSpPr>
        <p:spPr>
          <a:xfrm>
            <a:off x="614343" y="1847036"/>
            <a:ext cx="1890731" cy="378565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</a:t>
            </a:r>
            <a:r>
              <a:rPr lang="en-US" altLang="ko-KR" sz="12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grpSp>
        <p:nvGrpSpPr>
          <p:cNvPr id="19" name="Group 3">
            <a:extLst>
              <a:ext uri="{FF2B5EF4-FFF2-40B4-BE49-F238E27FC236}">
                <a16:creationId xmlns:a16="http://schemas.microsoft.com/office/drawing/2014/main" id="{514FAEF4-D26D-4944-AA92-39D71C85B41F}"/>
              </a:ext>
            </a:extLst>
          </p:cNvPr>
          <p:cNvGrpSpPr/>
          <p:nvPr/>
        </p:nvGrpSpPr>
        <p:grpSpPr>
          <a:xfrm>
            <a:off x="10042526" y="2202806"/>
            <a:ext cx="1555749" cy="1696532"/>
            <a:chOff x="7533064" y="2279649"/>
            <a:chExt cx="1339200" cy="1696532"/>
          </a:xfrm>
        </p:grpSpPr>
        <p:sp>
          <p:nvSpPr>
            <p:cNvPr id="20" name="Rectangle 11">
              <a:extLst>
                <a:ext uri="{FF2B5EF4-FFF2-40B4-BE49-F238E27FC236}">
                  <a16:creationId xmlns:a16="http://schemas.microsoft.com/office/drawing/2014/main" id="{D1ABA657-0ECC-4575-AC27-1DA696F1159C}"/>
                </a:ext>
              </a:extLst>
            </p:cNvPr>
            <p:cNvSpPr/>
            <p:nvPr/>
          </p:nvSpPr>
          <p:spPr>
            <a:xfrm>
              <a:off x="7533064" y="2279649"/>
              <a:ext cx="133920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EB0F177-2A58-4157-AB33-E27DB5B293FF}"/>
                </a:ext>
              </a:extLst>
            </p:cNvPr>
            <p:cNvSpPr txBox="1"/>
            <p:nvPr/>
          </p:nvSpPr>
          <p:spPr>
            <a:xfrm>
              <a:off x="7533064" y="2591186"/>
              <a:ext cx="13392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 Easy to change colors, photos and text.</a:t>
              </a:r>
            </a:p>
          </p:txBody>
        </p:sp>
      </p:grpSp>
      <p:grpSp>
        <p:nvGrpSpPr>
          <p:cNvPr id="22" name="Group 24">
            <a:extLst>
              <a:ext uri="{FF2B5EF4-FFF2-40B4-BE49-F238E27FC236}">
                <a16:creationId xmlns:a16="http://schemas.microsoft.com/office/drawing/2014/main" id="{25CC7A57-B08C-47EA-A15A-B576C2AFB875}"/>
              </a:ext>
            </a:extLst>
          </p:cNvPr>
          <p:cNvGrpSpPr/>
          <p:nvPr/>
        </p:nvGrpSpPr>
        <p:grpSpPr>
          <a:xfrm>
            <a:off x="7253039" y="4438448"/>
            <a:ext cx="1576636" cy="1696532"/>
            <a:chOff x="7533064" y="2279649"/>
            <a:chExt cx="1339200" cy="1696532"/>
          </a:xfrm>
        </p:grpSpPr>
        <p:sp>
          <p:nvSpPr>
            <p:cNvPr id="23" name="Rectangle 25">
              <a:extLst>
                <a:ext uri="{FF2B5EF4-FFF2-40B4-BE49-F238E27FC236}">
                  <a16:creationId xmlns:a16="http://schemas.microsoft.com/office/drawing/2014/main" id="{07E8DA49-0B5E-4A0A-B884-4E57E9097B1D}"/>
                </a:ext>
              </a:extLst>
            </p:cNvPr>
            <p:cNvSpPr/>
            <p:nvPr/>
          </p:nvSpPr>
          <p:spPr>
            <a:xfrm>
              <a:off x="7533064" y="2279649"/>
              <a:ext cx="1339200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642F70C-6D80-4CB5-A9E1-15B45D6CB71D}"/>
                </a:ext>
              </a:extLst>
            </p:cNvPr>
            <p:cNvSpPr txBox="1"/>
            <p:nvPr/>
          </p:nvSpPr>
          <p:spPr>
            <a:xfrm>
              <a:off x="7533064" y="2591186"/>
              <a:ext cx="13392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 Easy to change colors, photos and text.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069A9EE2-4A33-45C6-A065-ED8A403D462D}"/>
              </a:ext>
            </a:extLst>
          </p:cNvPr>
          <p:cNvSpPr/>
          <p:nvPr/>
        </p:nvSpPr>
        <p:spPr>
          <a:xfrm>
            <a:off x="614344" y="546197"/>
            <a:ext cx="25003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Imag</a:t>
            </a:r>
            <a:r>
              <a:rPr lang="en-US" altLang="ko-KR" sz="3600" i="1" dirty="0">
                <a:solidFill>
                  <a:schemeClr val="bg1"/>
                </a:solidFill>
                <a:latin typeface="+mj-lt"/>
                <a:cs typeface="Arial" pitchFamily="34" charset="0"/>
              </a:rPr>
              <a:t>es</a:t>
            </a:r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 &amp; </a:t>
            </a:r>
            <a:b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</a:br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Contents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8901086-44B5-45A2-9B39-A1DF9B0B1948}"/>
              </a:ext>
            </a:extLst>
          </p:cNvPr>
          <p:cNvSpPr/>
          <p:nvPr/>
        </p:nvSpPr>
        <p:spPr>
          <a:xfrm>
            <a:off x="7253039" y="546197"/>
            <a:ext cx="356736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We Create</a:t>
            </a:r>
          </a:p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Quality </a:t>
            </a:r>
            <a:r>
              <a:rPr lang="en-US" altLang="ko-KR" sz="2800" dirty="0">
                <a:solidFill>
                  <a:schemeClr val="accent1"/>
                </a:solidFill>
                <a:cs typeface="Arial" pitchFamily="34" charset="0"/>
              </a:rPr>
              <a:t>Professional </a:t>
            </a:r>
            <a:endParaRPr lang="ko-KR" altLang="en-US" sz="2800" dirty="0">
              <a:solidFill>
                <a:schemeClr val="accent1"/>
              </a:solidFill>
              <a:cs typeface="Arial" pitchFamily="34" charset="0"/>
            </a:endParaRPr>
          </a:p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PPT </a:t>
            </a:r>
            <a:r>
              <a:rPr lang="en-US" altLang="ko-KR" sz="2800" dirty="0">
                <a:solidFill>
                  <a:schemeClr val="accent1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1119236-FD0D-4546-AF35-CB45B8D647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B8547FD-3843-4C2D-B3EF-21318327B7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A979123-D5D9-49CE-8E7D-2D0A676926F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287086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7E386A3-C0EB-4B30-B124-FF86D7FB0E09}"/>
              </a:ext>
            </a:extLst>
          </p:cNvPr>
          <p:cNvGrpSpPr/>
          <p:nvPr/>
        </p:nvGrpSpPr>
        <p:grpSpPr>
          <a:xfrm>
            <a:off x="4774516" y="5531298"/>
            <a:ext cx="2640552" cy="871879"/>
            <a:chOff x="-475010" y="1114178"/>
            <a:chExt cx="4241713" cy="87187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44C1519-0CEC-4603-97C3-BE67C4CA1062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4743367-4E06-41C1-9AA8-39E93017FEB2}"/>
                </a:ext>
              </a:extLst>
            </p:cNvPr>
            <p:cNvSpPr txBox="1"/>
            <p:nvPr/>
          </p:nvSpPr>
          <p:spPr>
            <a:xfrm>
              <a:off x="-475010" y="1339726"/>
              <a:ext cx="42262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599871AB-8C97-4006-8CE3-78750FC15456}"/>
              </a:ext>
            </a:extLst>
          </p:cNvPr>
          <p:cNvGrpSpPr/>
          <p:nvPr/>
        </p:nvGrpSpPr>
        <p:grpSpPr>
          <a:xfrm>
            <a:off x="870972" y="4608456"/>
            <a:ext cx="2640552" cy="1056545"/>
            <a:chOff x="-475010" y="1114178"/>
            <a:chExt cx="4241713" cy="10565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B680A2D-A001-402E-B16F-662215B511A2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AEC6DB-54F1-4EF8-9CC8-E1DCE93BBFD1}"/>
                </a:ext>
              </a:extLst>
            </p:cNvPr>
            <p:cNvSpPr txBox="1"/>
            <p:nvPr/>
          </p:nvSpPr>
          <p:spPr>
            <a:xfrm>
              <a:off x="-475010" y="1339726"/>
              <a:ext cx="42262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CBFCC15-FF94-462D-B758-EA87EA1877C2}"/>
              </a:ext>
            </a:extLst>
          </p:cNvPr>
          <p:cNvGrpSpPr/>
          <p:nvPr/>
        </p:nvGrpSpPr>
        <p:grpSpPr>
          <a:xfrm>
            <a:off x="8590089" y="4608456"/>
            <a:ext cx="2702143" cy="1056545"/>
            <a:chOff x="-475010" y="1114178"/>
            <a:chExt cx="4241713" cy="105654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2F6B38C-5B7E-48BB-99FA-C90C1ADBF025}"/>
                </a:ext>
              </a:extLst>
            </p:cNvPr>
            <p:cNvSpPr txBox="1"/>
            <p:nvPr/>
          </p:nvSpPr>
          <p:spPr>
            <a:xfrm>
              <a:off x="-475010" y="1114178"/>
              <a:ext cx="4241713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BE1108B-80EE-4878-9EB4-CDB3DE23A9BA}"/>
                </a:ext>
              </a:extLst>
            </p:cNvPr>
            <p:cNvSpPr txBox="1"/>
            <p:nvPr/>
          </p:nvSpPr>
          <p:spPr>
            <a:xfrm>
              <a:off x="-475010" y="1339726"/>
              <a:ext cx="422629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338B0E40-35B3-4E7B-81A3-9220648CB21F}"/>
              </a:ext>
            </a:extLst>
          </p:cNvPr>
          <p:cNvSpPr txBox="1"/>
          <p:nvPr/>
        </p:nvSpPr>
        <p:spPr>
          <a:xfrm>
            <a:off x="7925670" y="658072"/>
            <a:ext cx="3513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accent1"/>
                </a:solidFill>
                <a:cs typeface="Arial" pitchFamily="34" charset="0"/>
              </a:rPr>
              <a:t>Modern  PowerPoint  Presentation</a:t>
            </a:r>
            <a:endParaRPr lang="ko-KR" altLang="en-US" sz="2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ADFB4D-ED0D-4B4A-8771-DBC4EB347EFE}"/>
              </a:ext>
            </a:extLst>
          </p:cNvPr>
          <p:cNvSpPr txBox="1"/>
          <p:nvPr/>
        </p:nvSpPr>
        <p:spPr>
          <a:xfrm>
            <a:off x="7925670" y="1411365"/>
            <a:ext cx="3513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F8F6BC-9547-4187-9B88-E76E455D6DBA}"/>
              </a:ext>
            </a:extLst>
          </p:cNvPr>
          <p:cNvSpPr txBox="1"/>
          <p:nvPr/>
        </p:nvSpPr>
        <p:spPr>
          <a:xfrm>
            <a:off x="602255" y="668491"/>
            <a:ext cx="4326335" cy="166199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</a:t>
            </a:r>
            <a:r>
              <a:rPr lang="en-US" altLang="ko-KR" sz="3600" dirty="0">
                <a:solidFill>
                  <a:schemeClr val="accent4"/>
                </a:solidFill>
              </a:rPr>
              <a:t>Create</a:t>
            </a:r>
          </a:p>
          <a:p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Quality </a:t>
            </a:r>
            <a:r>
              <a:rPr lang="en-US" altLang="ko-KR" sz="3600" dirty="0">
                <a:solidFill>
                  <a:schemeClr val="accent3"/>
                </a:solidFill>
              </a:rPr>
              <a:t>Professional </a:t>
            </a:r>
          </a:p>
          <a:p>
            <a:r>
              <a:rPr lang="en-US" altLang="ko-KR" sz="3600" dirty="0">
                <a:solidFill>
                  <a:schemeClr val="accent4"/>
                </a:solidFill>
              </a:rPr>
              <a:t>PPT</a:t>
            </a:r>
            <a:r>
              <a:rPr lang="en-US" altLang="ko-K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Presentation</a:t>
            </a:r>
            <a:endParaRPr lang="ko-KR" altLang="en-US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4A4E3FE-071C-465B-9315-F28487A613D2}"/>
              </a:ext>
            </a:extLst>
          </p:cNvPr>
          <p:cNvSpPr/>
          <p:nvPr/>
        </p:nvSpPr>
        <p:spPr>
          <a:xfrm>
            <a:off x="3642820" y="2088980"/>
            <a:ext cx="5037658" cy="2860893"/>
          </a:xfrm>
          <a:custGeom>
            <a:avLst/>
            <a:gdLst>
              <a:gd name="connsiteX0" fmla="*/ 1163351 w 3443169"/>
              <a:gd name="connsiteY0" fmla="*/ 676661 h 1955380"/>
              <a:gd name="connsiteX1" fmla="*/ 1350387 w 3443169"/>
              <a:gd name="connsiteY1" fmla="*/ 1581379 h 1955380"/>
              <a:gd name="connsiteX2" fmla="*/ 544147 w 3443169"/>
              <a:gd name="connsiteY2" fmla="*/ 1940574 h 1955380"/>
              <a:gd name="connsiteX3" fmla="*/ 41 w 3443169"/>
              <a:gd name="connsiteY3" fmla="*/ 1241313 h 1955380"/>
              <a:gd name="connsiteX4" fmla="*/ 194162 w 3443169"/>
              <a:gd name="connsiteY4" fmla="*/ 753885 h 1955380"/>
              <a:gd name="connsiteX5" fmla="*/ 664587 w 3443169"/>
              <a:gd name="connsiteY5" fmla="*/ 528591 h 1955380"/>
              <a:gd name="connsiteX6" fmla="*/ 785736 w 3443169"/>
              <a:gd name="connsiteY6" fmla="*/ 164437 h 1955380"/>
              <a:gd name="connsiteX7" fmla="*/ 854457 w 3443169"/>
              <a:gd name="connsiteY7" fmla="*/ 51790 h 1955380"/>
              <a:gd name="connsiteX8" fmla="*/ 962145 w 3443169"/>
              <a:gd name="connsiteY8" fmla="*/ 71 h 1955380"/>
              <a:gd name="connsiteX9" fmla="*/ 1013155 w 3443169"/>
              <a:gd name="connsiteY9" fmla="*/ 62417 h 1955380"/>
              <a:gd name="connsiteX10" fmla="*/ 995443 w 3443169"/>
              <a:gd name="connsiteY10" fmla="*/ 122637 h 1955380"/>
              <a:gd name="connsiteX11" fmla="*/ 995443 w 3443169"/>
              <a:gd name="connsiteY11" fmla="*/ 274250 h 1955380"/>
              <a:gd name="connsiteX12" fmla="*/ 1049287 w 3443169"/>
              <a:gd name="connsiteY12" fmla="*/ 345097 h 1955380"/>
              <a:gd name="connsiteX13" fmla="*/ 1059914 w 3443169"/>
              <a:gd name="connsiteY13" fmla="*/ 407442 h 1955380"/>
              <a:gd name="connsiteX14" fmla="*/ 1050704 w 3443169"/>
              <a:gd name="connsiteY14" fmla="*/ 420903 h 1955380"/>
              <a:gd name="connsiteX15" fmla="*/ 1733670 w 3443169"/>
              <a:gd name="connsiteY15" fmla="*/ 622109 h 1955380"/>
              <a:gd name="connsiteX16" fmla="*/ 1763426 w 3443169"/>
              <a:gd name="connsiteY16" fmla="*/ 602980 h 1955380"/>
              <a:gd name="connsiteX17" fmla="*/ 1778304 w 3443169"/>
              <a:gd name="connsiteY17" fmla="*/ 609356 h 1955380"/>
              <a:gd name="connsiteX18" fmla="*/ 1917164 w 3443169"/>
              <a:gd name="connsiteY18" fmla="*/ 756010 h 1955380"/>
              <a:gd name="connsiteX19" fmla="*/ 2027685 w 3443169"/>
              <a:gd name="connsiteY19" fmla="*/ 1127249 h 1955380"/>
              <a:gd name="connsiteX20" fmla="*/ 2045397 w 3443169"/>
              <a:gd name="connsiteY20" fmla="*/ 1296573 h 1955380"/>
              <a:gd name="connsiteX21" fmla="*/ 2061692 w 3443169"/>
              <a:gd name="connsiteY21" fmla="*/ 1414180 h 1955380"/>
              <a:gd name="connsiteX22" fmla="*/ 2109160 w 3443169"/>
              <a:gd name="connsiteY22" fmla="*/ 1448895 h 1955380"/>
              <a:gd name="connsiteX23" fmla="*/ 2356416 w 3443169"/>
              <a:gd name="connsiteY23" fmla="*/ 1444644 h 1955380"/>
              <a:gd name="connsiteX24" fmla="*/ 2449225 w 3443169"/>
              <a:gd name="connsiteY24" fmla="*/ 1425515 h 1955380"/>
              <a:gd name="connsiteX25" fmla="*/ 2457728 w 3443169"/>
              <a:gd name="connsiteY25" fmla="*/ 1416305 h 1955380"/>
              <a:gd name="connsiteX26" fmla="*/ 2542744 w 3443169"/>
              <a:gd name="connsiteY26" fmla="*/ 1310743 h 1955380"/>
              <a:gd name="connsiteX27" fmla="*/ 2545578 w 3443169"/>
              <a:gd name="connsiteY27" fmla="*/ 1305783 h 1955380"/>
              <a:gd name="connsiteX28" fmla="*/ 2419470 w 3443169"/>
              <a:gd name="connsiteY28" fmla="*/ 1195970 h 1955380"/>
              <a:gd name="connsiteX29" fmla="*/ 2306823 w 3443169"/>
              <a:gd name="connsiteY29" fmla="*/ 1054985 h 1955380"/>
              <a:gd name="connsiteX30" fmla="*/ 2285569 w 3443169"/>
              <a:gd name="connsiteY30" fmla="*/ 993348 h 1955380"/>
              <a:gd name="connsiteX31" fmla="*/ 2333745 w 3443169"/>
              <a:gd name="connsiteY31" fmla="*/ 915416 h 1955380"/>
              <a:gd name="connsiteX32" fmla="*/ 2469063 w 3443169"/>
              <a:gd name="connsiteY32" fmla="*/ 880701 h 1955380"/>
              <a:gd name="connsiteX33" fmla="*/ 2639096 w 3443169"/>
              <a:gd name="connsiteY33" fmla="*/ 838193 h 1955380"/>
              <a:gd name="connsiteX34" fmla="*/ 2798502 w 3443169"/>
              <a:gd name="connsiteY34" fmla="*/ 864406 h 1955380"/>
              <a:gd name="connsiteX35" fmla="*/ 2901230 w 3443169"/>
              <a:gd name="connsiteY35" fmla="*/ 929585 h 1955380"/>
              <a:gd name="connsiteX36" fmla="*/ 2899104 w 3443169"/>
              <a:gd name="connsiteY36" fmla="*/ 969968 h 1955380"/>
              <a:gd name="connsiteX37" fmla="*/ 2946573 w 3443169"/>
              <a:gd name="connsiteY37" fmla="*/ 994056 h 1955380"/>
              <a:gd name="connsiteX38" fmla="*/ 2958616 w 3443169"/>
              <a:gd name="connsiteY38" fmla="*/ 976344 h 1955380"/>
              <a:gd name="connsiteX39" fmla="*/ 3238462 w 3443169"/>
              <a:gd name="connsiteY39" fmla="*/ 896996 h 1955380"/>
              <a:gd name="connsiteX40" fmla="*/ 3273178 w 3443169"/>
              <a:gd name="connsiteY40" fmla="*/ 926751 h 1955380"/>
              <a:gd name="connsiteX41" fmla="*/ 3289473 w 3443169"/>
              <a:gd name="connsiteY41" fmla="*/ 934545 h 1955380"/>
              <a:gd name="connsiteX42" fmla="*/ 3337648 w 3443169"/>
              <a:gd name="connsiteY42" fmla="*/ 963592 h 1955380"/>
              <a:gd name="connsiteX43" fmla="*/ 3363862 w 3443169"/>
              <a:gd name="connsiteY43" fmla="*/ 994056 h 1955380"/>
              <a:gd name="connsiteX44" fmla="*/ 3414163 w 3443169"/>
              <a:gd name="connsiteY44" fmla="*/ 1067737 h 1955380"/>
              <a:gd name="connsiteX45" fmla="*/ 3431875 w 3443169"/>
              <a:gd name="connsiteY45" fmla="*/ 1196679 h 1955380"/>
              <a:gd name="connsiteX46" fmla="*/ 3428333 w 3443169"/>
              <a:gd name="connsiteY46" fmla="*/ 1547372 h 1955380"/>
              <a:gd name="connsiteX47" fmla="*/ 3436126 w 3443169"/>
              <a:gd name="connsiteY47" fmla="*/ 1613968 h 1955380"/>
              <a:gd name="connsiteX48" fmla="*/ 3446045 w 3443169"/>
              <a:gd name="connsiteY48" fmla="*/ 1662145 h 1955380"/>
              <a:gd name="connsiteX49" fmla="*/ 3382282 w 3443169"/>
              <a:gd name="connsiteY49" fmla="*/ 1768415 h 1955380"/>
              <a:gd name="connsiteX50" fmla="*/ 3063470 w 3443169"/>
              <a:gd name="connsiteY50" fmla="*/ 1770541 h 1955380"/>
              <a:gd name="connsiteX51" fmla="*/ 3014586 w 3443169"/>
              <a:gd name="connsiteY51" fmla="*/ 1776208 h 1955380"/>
              <a:gd name="connsiteX52" fmla="*/ 2770163 w 3443169"/>
              <a:gd name="connsiteY52" fmla="*/ 1871144 h 1955380"/>
              <a:gd name="connsiteX53" fmla="*/ 2731197 w 3443169"/>
              <a:gd name="connsiteY53" fmla="*/ 1879645 h 1955380"/>
              <a:gd name="connsiteX54" fmla="*/ 2493151 w 3443169"/>
              <a:gd name="connsiteY54" fmla="*/ 1923570 h 1955380"/>
              <a:gd name="connsiteX55" fmla="*/ 2007848 w 3443169"/>
              <a:gd name="connsiteY55" fmla="*/ 1917194 h 1955380"/>
              <a:gd name="connsiteX56" fmla="*/ 1917164 w 3443169"/>
              <a:gd name="connsiteY56" fmla="*/ 1917194 h 1955380"/>
              <a:gd name="connsiteX57" fmla="*/ 1823646 w 3443169"/>
              <a:gd name="connsiteY57" fmla="*/ 1893814 h 1955380"/>
              <a:gd name="connsiteX58" fmla="*/ 1647236 w 3443169"/>
              <a:gd name="connsiteY58" fmla="*/ 1555874 h 1955380"/>
              <a:gd name="connsiteX59" fmla="*/ 1659281 w 3443169"/>
              <a:gd name="connsiteY59" fmla="*/ 1175425 h 1955380"/>
              <a:gd name="connsiteX60" fmla="*/ 1678409 w 3443169"/>
              <a:gd name="connsiteY60" fmla="*/ 948006 h 1955380"/>
              <a:gd name="connsiteX61" fmla="*/ 1680535 w 3443169"/>
              <a:gd name="connsiteY61" fmla="*/ 861572 h 1955380"/>
              <a:gd name="connsiteX62" fmla="*/ 1648653 w 3443169"/>
              <a:gd name="connsiteY62" fmla="*/ 830399 h 1955380"/>
              <a:gd name="connsiteX63" fmla="*/ 1494915 w 3443169"/>
              <a:gd name="connsiteY63" fmla="*/ 824732 h 1955380"/>
              <a:gd name="connsiteX64" fmla="*/ 1271747 w 3443169"/>
              <a:gd name="connsiteY64" fmla="*/ 740423 h 1955380"/>
              <a:gd name="connsiteX65" fmla="*/ 1163351 w 3443169"/>
              <a:gd name="connsiteY65" fmla="*/ 676661 h 1955380"/>
              <a:gd name="connsiteX66" fmla="*/ 2886353 w 3443169"/>
              <a:gd name="connsiteY66" fmla="*/ 1305783 h 1955380"/>
              <a:gd name="connsiteX67" fmla="*/ 2908315 w 3443169"/>
              <a:gd name="connsiteY67" fmla="*/ 1080490 h 1955380"/>
              <a:gd name="connsiteX68" fmla="*/ 2717736 w 3443169"/>
              <a:gd name="connsiteY68" fmla="*/ 1014602 h 1955380"/>
              <a:gd name="connsiteX69" fmla="*/ 2730489 w 3443169"/>
              <a:gd name="connsiteY69" fmla="*/ 1032314 h 1955380"/>
              <a:gd name="connsiteX70" fmla="*/ 2740408 w 3443169"/>
              <a:gd name="connsiteY70" fmla="*/ 1053568 h 1955380"/>
              <a:gd name="connsiteX71" fmla="*/ 2721278 w 3443169"/>
              <a:gd name="connsiteY71" fmla="*/ 1070571 h 1955380"/>
              <a:gd name="connsiteX72" fmla="*/ 2690815 w 3443169"/>
              <a:gd name="connsiteY72" fmla="*/ 1061361 h 1955380"/>
              <a:gd name="connsiteX73" fmla="*/ 2621384 w 3443169"/>
              <a:gd name="connsiteY73" fmla="*/ 971385 h 1955380"/>
              <a:gd name="connsiteX74" fmla="*/ 2593754 w 3443169"/>
              <a:gd name="connsiteY74" fmla="*/ 957216 h 1955380"/>
              <a:gd name="connsiteX75" fmla="*/ 2488191 w 3443169"/>
              <a:gd name="connsiteY75" fmla="*/ 1028063 h 1955380"/>
              <a:gd name="connsiteX76" fmla="*/ 2598004 w 3443169"/>
              <a:gd name="connsiteY76" fmla="*/ 1119455 h 1955380"/>
              <a:gd name="connsiteX77" fmla="*/ 2662476 w 3443169"/>
              <a:gd name="connsiteY77" fmla="*/ 1152045 h 1955380"/>
              <a:gd name="connsiteX78" fmla="*/ 2775122 w 3443169"/>
              <a:gd name="connsiteY78" fmla="*/ 1214391 h 1955380"/>
              <a:gd name="connsiteX79" fmla="*/ 2886353 w 3443169"/>
              <a:gd name="connsiteY79" fmla="*/ 1305783 h 1955380"/>
              <a:gd name="connsiteX80" fmla="*/ 3233503 w 3443169"/>
              <a:gd name="connsiteY80" fmla="*/ 1581379 h 1955380"/>
              <a:gd name="connsiteX81" fmla="*/ 3222876 w 3443169"/>
              <a:gd name="connsiteY81" fmla="*/ 1290906 h 1955380"/>
              <a:gd name="connsiteX82" fmla="*/ 3188869 w 3443169"/>
              <a:gd name="connsiteY82" fmla="*/ 1301533 h 1955380"/>
              <a:gd name="connsiteX83" fmla="*/ 3172575 w 3443169"/>
              <a:gd name="connsiteY83" fmla="*/ 1313577 h 1955380"/>
              <a:gd name="connsiteX84" fmla="*/ 3107395 w 3443169"/>
              <a:gd name="connsiteY84" fmla="*/ 1475816 h 1955380"/>
              <a:gd name="connsiteX85" fmla="*/ 3123690 w 3443169"/>
              <a:gd name="connsiteY85" fmla="*/ 1509115 h 1955380"/>
              <a:gd name="connsiteX86" fmla="*/ 3178951 w 3443169"/>
              <a:gd name="connsiteY86" fmla="*/ 1553748 h 1955380"/>
              <a:gd name="connsiteX87" fmla="*/ 3233503 w 3443169"/>
              <a:gd name="connsiteY87" fmla="*/ 1581379 h 1955380"/>
              <a:gd name="connsiteX88" fmla="*/ 3323479 w 3443169"/>
              <a:gd name="connsiteY88" fmla="*/ 1144961 h 1955380"/>
              <a:gd name="connsiteX89" fmla="*/ 3323479 w 3443169"/>
              <a:gd name="connsiteY89" fmla="*/ 1066320 h 1955380"/>
              <a:gd name="connsiteX90" fmla="*/ 3290889 w 3443169"/>
              <a:gd name="connsiteY90" fmla="*/ 1102452 h 1955380"/>
              <a:gd name="connsiteX91" fmla="*/ 3323479 w 3443169"/>
              <a:gd name="connsiteY91" fmla="*/ 1144961 h 195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3443169" h="1955380">
                <a:moveTo>
                  <a:pt x="1163351" y="676661"/>
                </a:moveTo>
                <a:cubicBezTo>
                  <a:pt x="1450282" y="911165"/>
                  <a:pt x="1503417" y="1297282"/>
                  <a:pt x="1350387" y="1581379"/>
                </a:cubicBezTo>
                <a:cubicBezTo>
                  <a:pt x="1194523" y="1871144"/>
                  <a:pt x="860834" y="2020631"/>
                  <a:pt x="544147" y="1940574"/>
                </a:cubicBezTo>
                <a:cubicBezTo>
                  <a:pt x="221793" y="1859099"/>
                  <a:pt x="-3501" y="1569335"/>
                  <a:pt x="41" y="1241313"/>
                </a:cubicBezTo>
                <a:cubicBezTo>
                  <a:pt x="2167" y="1054276"/>
                  <a:pt x="66638" y="889911"/>
                  <a:pt x="194162" y="753885"/>
                </a:cubicBezTo>
                <a:cubicBezTo>
                  <a:pt x="321687" y="617858"/>
                  <a:pt x="480384" y="542052"/>
                  <a:pt x="664587" y="528591"/>
                </a:cubicBezTo>
                <a:cubicBezTo>
                  <a:pt x="696468" y="402483"/>
                  <a:pt x="737559" y="282043"/>
                  <a:pt x="785736" y="164437"/>
                </a:cubicBezTo>
                <a:cubicBezTo>
                  <a:pt x="802031" y="124054"/>
                  <a:pt x="827535" y="85796"/>
                  <a:pt x="854457" y="51790"/>
                </a:cubicBezTo>
                <a:cubicBezTo>
                  <a:pt x="880671" y="18491"/>
                  <a:pt x="917511" y="-1346"/>
                  <a:pt x="962145" y="71"/>
                </a:cubicBezTo>
                <a:cubicBezTo>
                  <a:pt x="1002528" y="780"/>
                  <a:pt x="1020948" y="23451"/>
                  <a:pt x="1013155" y="62417"/>
                </a:cubicBezTo>
                <a:cubicBezTo>
                  <a:pt x="1008904" y="82962"/>
                  <a:pt x="1001819" y="102799"/>
                  <a:pt x="995443" y="122637"/>
                </a:cubicBezTo>
                <a:cubicBezTo>
                  <a:pt x="979857" y="172938"/>
                  <a:pt x="980565" y="223948"/>
                  <a:pt x="995443" y="274250"/>
                </a:cubicBezTo>
                <a:cubicBezTo>
                  <a:pt x="1004653" y="304714"/>
                  <a:pt x="1022365" y="328093"/>
                  <a:pt x="1049287" y="345097"/>
                </a:cubicBezTo>
                <a:cubicBezTo>
                  <a:pt x="1084002" y="367768"/>
                  <a:pt x="1084002" y="373435"/>
                  <a:pt x="1059914" y="407442"/>
                </a:cubicBezTo>
                <a:cubicBezTo>
                  <a:pt x="1057788" y="410276"/>
                  <a:pt x="1055663" y="413818"/>
                  <a:pt x="1050704" y="420903"/>
                </a:cubicBezTo>
                <a:cubicBezTo>
                  <a:pt x="1275997" y="498835"/>
                  <a:pt x="1504834" y="559055"/>
                  <a:pt x="1733670" y="622109"/>
                </a:cubicBezTo>
                <a:cubicBezTo>
                  <a:pt x="1737212" y="602272"/>
                  <a:pt x="1745714" y="593770"/>
                  <a:pt x="1763426" y="602980"/>
                </a:cubicBezTo>
                <a:cubicBezTo>
                  <a:pt x="1768385" y="605106"/>
                  <a:pt x="1773344" y="607939"/>
                  <a:pt x="1778304" y="609356"/>
                </a:cubicBezTo>
                <a:cubicBezTo>
                  <a:pt x="1850568" y="633444"/>
                  <a:pt x="1896618" y="679495"/>
                  <a:pt x="1917164" y="756010"/>
                </a:cubicBezTo>
                <a:cubicBezTo>
                  <a:pt x="1951171" y="880701"/>
                  <a:pt x="1994387" y="1002558"/>
                  <a:pt x="2027685" y="1127249"/>
                </a:cubicBezTo>
                <a:cubicBezTo>
                  <a:pt x="2041855" y="1181093"/>
                  <a:pt x="2039021" y="1239896"/>
                  <a:pt x="2045397" y="1296573"/>
                </a:cubicBezTo>
                <a:cubicBezTo>
                  <a:pt x="2049648" y="1336248"/>
                  <a:pt x="2053190" y="1375214"/>
                  <a:pt x="2061692" y="1414180"/>
                </a:cubicBezTo>
                <a:cubicBezTo>
                  <a:pt x="2068777" y="1446061"/>
                  <a:pt x="2077278" y="1449603"/>
                  <a:pt x="2109160" y="1448895"/>
                </a:cubicBezTo>
                <a:cubicBezTo>
                  <a:pt x="2192051" y="1447478"/>
                  <a:pt x="2274233" y="1448186"/>
                  <a:pt x="2356416" y="1444644"/>
                </a:cubicBezTo>
                <a:cubicBezTo>
                  <a:pt x="2387589" y="1443227"/>
                  <a:pt x="2418762" y="1432600"/>
                  <a:pt x="2449225" y="1425515"/>
                </a:cubicBezTo>
                <a:cubicBezTo>
                  <a:pt x="2452768" y="1424807"/>
                  <a:pt x="2457019" y="1419847"/>
                  <a:pt x="2457728" y="1416305"/>
                </a:cubicBezTo>
                <a:cubicBezTo>
                  <a:pt x="2466229" y="1365295"/>
                  <a:pt x="2501652" y="1336248"/>
                  <a:pt x="2542744" y="1310743"/>
                </a:cubicBezTo>
                <a:cubicBezTo>
                  <a:pt x="2544161" y="1310034"/>
                  <a:pt x="2544161" y="1308617"/>
                  <a:pt x="2545578" y="1305783"/>
                </a:cubicBezTo>
                <a:cubicBezTo>
                  <a:pt x="2503778" y="1268943"/>
                  <a:pt x="2461978" y="1232811"/>
                  <a:pt x="2419470" y="1195970"/>
                </a:cubicBezTo>
                <a:cubicBezTo>
                  <a:pt x="2373419" y="1155588"/>
                  <a:pt x="2331619" y="1111662"/>
                  <a:pt x="2306823" y="1054985"/>
                </a:cubicBezTo>
                <a:cubicBezTo>
                  <a:pt x="2298322" y="1035147"/>
                  <a:pt x="2289819" y="1014602"/>
                  <a:pt x="2285569" y="993348"/>
                </a:cubicBezTo>
                <a:cubicBezTo>
                  <a:pt x="2276359" y="949422"/>
                  <a:pt x="2289819" y="927460"/>
                  <a:pt x="2333745" y="915416"/>
                </a:cubicBezTo>
                <a:cubicBezTo>
                  <a:pt x="2378378" y="902663"/>
                  <a:pt x="2424429" y="892036"/>
                  <a:pt x="2469063" y="880701"/>
                </a:cubicBezTo>
                <a:cubicBezTo>
                  <a:pt x="2525741" y="866531"/>
                  <a:pt x="2582418" y="853071"/>
                  <a:pt x="2639096" y="838193"/>
                </a:cubicBezTo>
                <a:cubicBezTo>
                  <a:pt x="2696482" y="822606"/>
                  <a:pt x="2752451" y="836776"/>
                  <a:pt x="2798502" y="864406"/>
                </a:cubicBezTo>
                <a:cubicBezTo>
                  <a:pt x="2832509" y="884952"/>
                  <a:pt x="2869349" y="904789"/>
                  <a:pt x="2901230" y="929585"/>
                </a:cubicBezTo>
                <a:cubicBezTo>
                  <a:pt x="2921776" y="945880"/>
                  <a:pt x="2921776" y="957924"/>
                  <a:pt x="2899104" y="969968"/>
                </a:cubicBezTo>
                <a:cubicBezTo>
                  <a:pt x="2915400" y="978470"/>
                  <a:pt x="2930277" y="986263"/>
                  <a:pt x="2946573" y="994056"/>
                </a:cubicBezTo>
                <a:cubicBezTo>
                  <a:pt x="2950823" y="987680"/>
                  <a:pt x="2955782" y="982721"/>
                  <a:pt x="2958616" y="976344"/>
                </a:cubicBezTo>
                <a:cubicBezTo>
                  <a:pt x="3000416" y="884243"/>
                  <a:pt x="3150612" y="848111"/>
                  <a:pt x="3238462" y="896996"/>
                </a:cubicBezTo>
                <a:cubicBezTo>
                  <a:pt x="3251215" y="904080"/>
                  <a:pt x="3261842" y="916833"/>
                  <a:pt x="3273178" y="926751"/>
                </a:cubicBezTo>
                <a:cubicBezTo>
                  <a:pt x="3277428" y="930294"/>
                  <a:pt x="3283805" y="934545"/>
                  <a:pt x="3289473" y="934545"/>
                </a:cubicBezTo>
                <a:cubicBezTo>
                  <a:pt x="3313560" y="931711"/>
                  <a:pt x="3327021" y="944463"/>
                  <a:pt x="3337648" y="963592"/>
                </a:cubicBezTo>
                <a:cubicBezTo>
                  <a:pt x="3344025" y="974927"/>
                  <a:pt x="3353235" y="986263"/>
                  <a:pt x="3363862" y="994056"/>
                </a:cubicBezTo>
                <a:cubicBezTo>
                  <a:pt x="3390075" y="1012476"/>
                  <a:pt x="3407787" y="1037273"/>
                  <a:pt x="3414163" y="1067737"/>
                </a:cubicBezTo>
                <a:cubicBezTo>
                  <a:pt x="3422665" y="1110245"/>
                  <a:pt x="3431875" y="1153462"/>
                  <a:pt x="3431875" y="1196679"/>
                </a:cubicBezTo>
                <a:cubicBezTo>
                  <a:pt x="3432584" y="1313577"/>
                  <a:pt x="3429041" y="1430474"/>
                  <a:pt x="3428333" y="1547372"/>
                </a:cubicBezTo>
                <a:cubicBezTo>
                  <a:pt x="3428333" y="1569335"/>
                  <a:pt x="3432584" y="1592006"/>
                  <a:pt x="3436126" y="1613968"/>
                </a:cubicBezTo>
                <a:cubicBezTo>
                  <a:pt x="3438960" y="1630263"/>
                  <a:pt x="3443919" y="1645849"/>
                  <a:pt x="3446045" y="1662145"/>
                </a:cubicBezTo>
                <a:cubicBezTo>
                  <a:pt x="3453129" y="1711738"/>
                  <a:pt x="3429041" y="1749995"/>
                  <a:pt x="3382282" y="1768415"/>
                </a:cubicBezTo>
                <a:cubicBezTo>
                  <a:pt x="3276012" y="1810924"/>
                  <a:pt x="3169741" y="1812340"/>
                  <a:pt x="3063470" y="1770541"/>
                </a:cubicBezTo>
                <a:cubicBezTo>
                  <a:pt x="3045050" y="1763456"/>
                  <a:pt x="3030881" y="1764164"/>
                  <a:pt x="3014586" y="1776208"/>
                </a:cubicBezTo>
                <a:cubicBezTo>
                  <a:pt x="2940904" y="1827927"/>
                  <a:pt x="2862264" y="1867601"/>
                  <a:pt x="2770163" y="1871144"/>
                </a:cubicBezTo>
                <a:cubicBezTo>
                  <a:pt x="2757410" y="1871852"/>
                  <a:pt x="2743950" y="1874686"/>
                  <a:pt x="2731197" y="1879645"/>
                </a:cubicBezTo>
                <a:cubicBezTo>
                  <a:pt x="2654682" y="1910818"/>
                  <a:pt x="2574625" y="1918611"/>
                  <a:pt x="2493151" y="1923570"/>
                </a:cubicBezTo>
                <a:cubicBezTo>
                  <a:pt x="2330911" y="1933489"/>
                  <a:pt x="2169380" y="1933489"/>
                  <a:pt x="2007848" y="1917194"/>
                </a:cubicBezTo>
                <a:cubicBezTo>
                  <a:pt x="1978092" y="1914360"/>
                  <a:pt x="1946920" y="1920737"/>
                  <a:pt x="1917164" y="1917194"/>
                </a:cubicBezTo>
                <a:cubicBezTo>
                  <a:pt x="1885283" y="1913652"/>
                  <a:pt x="1851985" y="1907984"/>
                  <a:pt x="1823646" y="1893814"/>
                </a:cubicBezTo>
                <a:cubicBezTo>
                  <a:pt x="1684077" y="1824384"/>
                  <a:pt x="1638026" y="1699693"/>
                  <a:pt x="1647236" y="1555874"/>
                </a:cubicBezTo>
                <a:cubicBezTo>
                  <a:pt x="1655029" y="1429057"/>
                  <a:pt x="1660698" y="1302950"/>
                  <a:pt x="1659281" y="1175425"/>
                </a:cubicBezTo>
                <a:cubicBezTo>
                  <a:pt x="1658572" y="1099618"/>
                  <a:pt x="1672033" y="1023812"/>
                  <a:pt x="1678409" y="948006"/>
                </a:cubicBezTo>
                <a:cubicBezTo>
                  <a:pt x="1680535" y="919667"/>
                  <a:pt x="1681243" y="890619"/>
                  <a:pt x="1680535" y="861572"/>
                </a:cubicBezTo>
                <a:cubicBezTo>
                  <a:pt x="1680535" y="841026"/>
                  <a:pt x="1669908" y="831108"/>
                  <a:pt x="1648653" y="830399"/>
                </a:cubicBezTo>
                <a:cubicBezTo>
                  <a:pt x="1597643" y="828982"/>
                  <a:pt x="1545925" y="828982"/>
                  <a:pt x="1494915" y="824732"/>
                </a:cubicBezTo>
                <a:cubicBezTo>
                  <a:pt x="1412733" y="817647"/>
                  <a:pt x="1341886" y="780806"/>
                  <a:pt x="1271747" y="740423"/>
                </a:cubicBezTo>
                <a:cubicBezTo>
                  <a:pt x="1235615" y="718461"/>
                  <a:pt x="1199483" y="697207"/>
                  <a:pt x="1163351" y="676661"/>
                </a:cubicBezTo>
                <a:close/>
                <a:moveTo>
                  <a:pt x="2886353" y="1305783"/>
                </a:moveTo>
                <a:cubicBezTo>
                  <a:pt x="2879976" y="1227143"/>
                  <a:pt x="2890603" y="1155588"/>
                  <a:pt x="2908315" y="1080490"/>
                </a:cubicBezTo>
                <a:cubicBezTo>
                  <a:pt x="2845969" y="1059235"/>
                  <a:pt x="2782207" y="1036564"/>
                  <a:pt x="2717736" y="1014602"/>
                </a:cubicBezTo>
                <a:cubicBezTo>
                  <a:pt x="2720570" y="1023812"/>
                  <a:pt x="2726238" y="1027354"/>
                  <a:pt x="2730489" y="1032314"/>
                </a:cubicBezTo>
                <a:cubicBezTo>
                  <a:pt x="2735448" y="1038690"/>
                  <a:pt x="2742533" y="1047900"/>
                  <a:pt x="2740408" y="1053568"/>
                </a:cubicBezTo>
                <a:cubicBezTo>
                  <a:pt x="2737574" y="1060652"/>
                  <a:pt x="2728363" y="1069863"/>
                  <a:pt x="2721278" y="1070571"/>
                </a:cubicBezTo>
                <a:cubicBezTo>
                  <a:pt x="2711360" y="1071280"/>
                  <a:pt x="2696482" y="1068446"/>
                  <a:pt x="2690815" y="1061361"/>
                </a:cubicBezTo>
                <a:cubicBezTo>
                  <a:pt x="2666018" y="1033022"/>
                  <a:pt x="2642638" y="1002558"/>
                  <a:pt x="2621384" y="971385"/>
                </a:cubicBezTo>
                <a:cubicBezTo>
                  <a:pt x="2613591" y="959341"/>
                  <a:pt x="2606506" y="956507"/>
                  <a:pt x="2593754" y="957216"/>
                </a:cubicBezTo>
                <a:cubicBezTo>
                  <a:pt x="2545578" y="960758"/>
                  <a:pt x="2515822" y="990514"/>
                  <a:pt x="2488191" y="1028063"/>
                </a:cubicBezTo>
                <a:cubicBezTo>
                  <a:pt x="2525741" y="1059235"/>
                  <a:pt x="2562581" y="1088991"/>
                  <a:pt x="2598004" y="1119455"/>
                </a:cubicBezTo>
                <a:cubicBezTo>
                  <a:pt x="2617134" y="1135750"/>
                  <a:pt x="2636262" y="1149211"/>
                  <a:pt x="2662476" y="1152045"/>
                </a:cubicBezTo>
                <a:cubicBezTo>
                  <a:pt x="2707817" y="1157004"/>
                  <a:pt x="2741116" y="1186760"/>
                  <a:pt x="2775122" y="1214391"/>
                </a:cubicBezTo>
                <a:cubicBezTo>
                  <a:pt x="2811255" y="1244147"/>
                  <a:pt x="2847387" y="1273902"/>
                  <a:pt x="2886353" y="1305783"/>
                </a:cubicBezTo>
                <a:close/>
                <a:moveTo>
                  <a:pt x="3233503" y="1581379"/>
                </a:moveTo>
                <a:cubicBezTo>
                  <a:pt x="3241296" y="1482193"/>
                  <a:pt x="3254757" y="1384424"/>
                  <a:pt x="3222876" y="1290906"/>
                </a:cubicBezTo>
                <a:cubicBezTo>
                  <a:pt x="3210832" y="1294448"/>
                  <a:pt x="3199496" y="1297282"/>
                  <a:pt x="3188869" y="1301533"/>
                </a:cubicBezTo>
                <a:cubicBezTo>
                  <a:pt x="3182493" y="1303658"/>
                  <a:pt x="3176117" y="1307909"/>
                  <a:pt x="3172575" y="1313577"/>
                </a:cubicBezTo>
                <a:cubicBezTo>
                  <a:pt x="3142110" y="1364587"/>
                  <a:pt x="3110937" y="1414180"/>
                  <a:pt x="3107395" y="1475816"/>
                </a:cubicBezTo>
                <a:cubicBezTo>
                  <a:pt x="3106687" y="1491403"/>
                  <a:pt x="3109521" y="1500613"/>
                  <a:pt x="3123690" y="1509115"/>
                </a:cubicBezTo>
                <a:cubicBezTo>
                  <a:pt x="3143527" y="1521159"/>
                  <a:pt x="3165490" y="1535328"/>
                  <a:pt x="3178951" y="1553748"/>
                </a:cubicBezTo>
                <a:cubicBezTo>
                  <a:pt x="3193120" y="1573586"/>
                  <a:pt x="3207289" y="1582796"/>
                  <a:pt x="3233503" y="1581379"/>
                </a:cubicBezTo>
                <a:close/>
                <a:moveTo>
                  <a:pt x="3323479" y="1144961"/>
                </a:moveTo>
                <a:cubicBezTo>
                  <a:pt x="3323479" y="1118747"/>
                  <a:pt x="3323479" y="1095368"/>
                  <a:pt x="3323479" y="1066320"/>
                </a:cubicBezTo>
                <a:cubicBezTo>
                  <a:pt x="3310018" y="1081198"/>
                  <a:pt x="3300100" y="1092534"/>
                  <a:pt x="3290889" y="1102452"/>
                </a:cubicBezTo>
                <a:cubicBezTo>
                  <a:pt x="3301516" y="1115913"/>
                  <a:pt x="3311435" y="1128666"/>
                  <a:pt x="3323479" y="1144961"/>
                </a:cubicBezTo>
                <a:close/>
              </a:path>
            </a:pathLst>
          </a:custGeom>
          <a:solidFill>
            <a:srgbClr val="000000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43B9AF3-CB17-4CAD-91BA-46C97388F330}"/>
              </a:ext>
            </a:extLst>
          </p:cNvPr>
          <p:cNvGrpSpPr/>
          <p:nvPr/>
        </p:nvGrpSpPr>
        <p:grpSpPr>
          <a:xfrm>
            <a:off x="3621386" y="2829912"/>
            <a:ext cx="2136617" cy="2136617"/>
            <a:chOff x="3621386" y="2829912"/>
            <a:chExt cx="2136617" cy="213661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C82ED6A-32E1-41D9-8DC5-A77BBAF81C4E}"/>
                </a:ext>
              </a:extLst>
            </p:cNvPr>
            <p:cNvSpPr/>
            <p:nvPr/>
          </p:nvSpPr>
          <p:spPr>
            <a:xfrm>
              <a:off x="3621386" y="2829912"/>
              <a:ext cx="2136617" cy="213661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910DD76-AB7F-4987-BDAB-78667AC24165}"/>
                </a:ext>
              </a:extLst>
            </p:cNvPr>
            <p:cNvSpPr/>
            <p:nvPr/>
          </p:nvSpPr>
          <p:spPr>
            <a:xfrm>
              <a:off x="4133992" y="3094687"/>
              <a:ext cx="1624011" cy="1871842"/>
            </a:xfrm>
            <a:custGeom>
              <a:avLst/>
              <a:gdLst>
                <a:gd name="connsiteX0" fmla="*/ 1258160 w 1624011"/>
                <a:gd name="connsiteY0" fmla="*/ 0 h 1871842"/>
                <a:gd name="connsiteX1" fmla="*/ 1311111 w 1624011"/>
                <a:gd name="connsiteY1" fmla="*/ 48125 h 1871842"/>
                <a:gd name="connsiteX2" fmla="*/ 1624011 w 1624011"/>
                <a:gd name="connsiteY2" fmla="*/ 803533 h 1871842"/>
                <a:gd name="connsiteX3" fmla="*/ 555702 w 1624011"/>
                <a:gd name="connsiteY3" fmla="*/ 1871842 h 1871842"/>
                <a:gd name="connsiteX4" fmla="*/ 46482 w 1624011"/>
                <a:gd name="connsiteY4" fmla="*/ 1742903 h 1871842"/>
                <a:gd name="connsiteX5" fmla="*/ 0 w 1624011"/>
                <a:gd name="connsiteY5" fmla="*/ 1714665 h 1871842"/>
                <a:gd name="connsiteX6" fmla="*/ 95009 w 1624011"/>
                <a:gd name="connsiteY6" fmla="*/ 1729165 h 1871842"/>
                <a:gd name="connsiteX7" fmla="*/ 215745 w 1624011"/>
                <a:gd name="connsiteY7" fmla="*/ 1735261 h 1871842"/>
                <a:gd name="connsiteX8" fmla="*/ 1396605 w 1624011"/>
                <a:gd name="connsiteY8" fmla="*/ 554401 h 1871842"/>
                <a:gd name="connsiteX9" fmla="*/ 1303807 w 1624011"/>
                <a:gd name="connsiteY9" fmla="*/ 94757 h 1871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4011" h="1871842">
                  <a:moveTo>
                    <a:pt x="1258160" y="0"/>
                  </a:moveTo>
                  <a:lnTo>
                    <a:pt x="1311111" y="48125"/>
                  </a:lnTo>
                  <a:cubicBezTo>
                    <a:pt x="1504437" y="241450"/>
                    <a:pt x="1624011" y="508528"/>
                    <a:pt x="1624011" y="803533"/>
                  </a:cubicBezTo>
                  <a:cubicBezTo>
                    <a:pt x="1624011" y="1393544"/>
                    <a:pt x="1145713" y="1871842"/>
                    <a:pt x="555702" y="1871842"/>
                  </a:cubicBezTo>
                  <a:cubicBezTo>
                    <a:pt x="371324" y="1871842"/>
                    <a:pt x="197855" y="1825133"/>
                    <a:pt x="46482" y="1742903"/>
                  </a:cubicBezTo>
                  <a:lnTo>
                    <a:pt x="0" y="1714665"/>
                  </a:lnTo>
                  <a:lnTo>
                    <a:pt x="95009" y="1729165"/>
                  </a:lnTo>
                  <a:cubicBezTo>
                    <a:pt x="134706" y="1733196"/>
                    <a:pt x="174984" y="1735261"/>
                    <a:pt x="215745" y="1735261"/>
                  </a:cubicBezTo>
                  <a:cubicBezTo>
                    <a:pt x="867916" y="1735261"/>
                    <a:pt x="1396605" y="1206572"/>
                    <a:pt x="1396605" y="554401"/>
                  </a:cubicBezTo>
                  <a:cubicBezTo>
                    <a:pt x="1396605" y="391358"/>
                    <a:pt x="1363562" y="236033"/>
                    <a:pt x="1303807" y="9475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0E0A717-29C0-4E56-B610-FBD2944190C5}"/>
                </a:ext>
              </a:extLst>
            </p:cNvPr>
            <p:cNvSpPr/>
            <p:nvPr/>
          </p:nvSpPr>
          <p:spPr>
            <a:xfrm rot="19716463">
              <a:off x="3962685" y="3104933"/>
              <a:ext cx="570368" cy="23304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55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8B616426-CF71-40A5-AED3-2CC797A41AB8}"/>
              </a:ext>
            </a:extLst>
          </p:cNvPr>
          <p:cNvSpPr/>
          <p:nvPr/>
        </p:nvSpPr>
        <p:spPr>
          <a:xfrm>
            <a:off x="5150069" y="1461986"/>
            <a:ext cx="1891862" cy="4848427"/>
          </a:xfrm>
          <a:custGeom>
            <a:avLst/>
            <a:gdLst>
              <a:gd name="connsiteX0" fmla="*/ 2637283 w 2639057"/>
              <a:gd name="connsiteY0" fmla="*/ 3365686 h 6763325"/>
              <a:gd name="connsiteX1" fmla="*/ 2618348 w 2639057"/>
              <a:gd name="connsiteY1" fmla="*/ 3282254 h 6763325"/>
              <a:gd name="connsiteX2" fmla="*/ 2595271 w 2639057"/>
              <a:gd name="connsiteY2" fmla="*/ 3192905 h 6763325"/>
              <a:gd name="connsiteX3" fmla="*/ 2578111 w 2639057"/>
              <a:gd name="connsiteY3" fmla="*/ 3122491 h 6763325"/>
              <a:gd name="connsiteX4" fmla="*/ 2579886 w 2639057"/>
              <a:gd name="connsiteY4" fmla="*/ 3099414 h 6763325"/>
              <a:gd name="connsiteX5" fmla="*/ 2437874 w 2639057"/>
              <a:gd name="connsiteY5" fmla="*/ 2479886 h 6763325"/>
              <a:gd name="connsiteX6" fmla="*/ 2177519 w 2639057"/>
              <a:gd name="connsiteY6" fmla="*/ 1301777 h 6763325"/>
              <a:gd name="connsiteX7" fmla="*/ 1637873 w 2639057"/>
              <a:gd name="connsiteY7" fmla="*/ 1101777 h 6763325"/>
              <a:gd name="connsiteX8" fmla="*/ 1601778 w 2639057"/>
              <a:gd name="connsiteY8" fmla="*/ 1073375 h 6763325"/>
              <a:gd name="connsiteX9" fmla="*/ 1557991 w 2639057"/>
              <a:gd name="connsiteY9" fmla="*/ 893493 h 6763325"/>
              <a:gd name="connsiteX10" fmla="*/ 1559766 w 2639057"/>
              <a:gd name="connsiteY10" fmla="*/ 874558 h 6763325"/>
              <a:gd name="connsiteX11" fmla="*/ 1569234 w 2639057"/>
              <a:gd name="connsiteY11" fmla="*/ 874558 h 6763325"/>
              <a:gd name="connsiteX12" fmla="*/ 1576926 w 2639057"/>
              <a:gd name="connsiteY12" fmla="*/ 855623 h 6763325"/>
              <a:gd name="connsiteX13" fmla="*/ 1620713 w 2639057"/>
              <a:gd name="connsiteY13" fmla="*/ 796451 h 6763325"/>
              <a:gd name="connsiteX14" fmla="*/ 1713613 w 2639057"/>
              <a:gd name="connsiteY14" fmla="*/ 760948 h 6763325"/>
              <a:gd name="connsiteX15" fmla="*/ 1763317 w 2639057"/>
              <a:gd name="connsiteY15" fmla="*/ 707694 h 6763325"/>
              <a:gd name="connsiteX16" fmla="*/ 1803554 w 2639057"/>
              <a:gd name="connsiteY16" fmla="*/ 654439 h 6763325"/>
              <a:gd name="connsiteX17" fmla="*/ 1818938 w 2639057"/>
              <a:gd name="connsiteY17" fmla="*/ 604735 h 6763325"/>
              <a:gd name="connsiteX18" fmla="*/ 1803554 w 2639057"/>
              <a:gd name="connsiteY18" fmla="*/ 572190 h 6763325"/>
              <a:gd name="connsiteX19" fmla="*/ 1803554 w 2639057"/>
              <a:gd name="connsiteY19" fmla="*/ 526628 h 6763325"/>
              <a:gd name="connsiteX20" fmla="*/ 1813021 w 2639057"/>
              <a:gd name="connsiteY20" fmla="*/ 473374 h 6763325"/>
              <a:gd name="connsiteX21" fmla="*/ 1813021 w 2639057"/>
              <a:gd name="connsiteY21" fmla="*/ 423669 h 6763325"/>
              <a:gd name="connsiteX22" fmla="*/ 1809471 w 2639057"/>
              <a:gd name="connsiteY22" fmla="*/ 370415 h 6763325"/>
              <a:gd name="connsiteX23" fmla="*/ 1775151 w 2639057"/>
              <a:gd name="connsiteY23" fmla="*/ 281066 h 6763325"/>
              <a:gd name="connsiteX24" fmla="*/ 1720122 w 2639057"/>
              <a:gd name="connsiteY24" fmla="*/ 202959 h 6763325"/>
              <a:gd name="connsiteX25" fmla="*/ 1650891 w 2639057"/>
              <a:gd name="connsiteY25" fmla="*/ 131361 h 6763325"/>
              <a:gd name="connsiteX26" fmla="*/ 1589944 w 2639057"/>
              <a:gd name="connsiteY26" fmla="*/ 66864 h 6763325"/>
              <a:gd name="connsiteX27" fmla="*/ 1455624 w 2639057"/>
              <a:gd name="connsiteY27" fmla="*/ 0 h 6763325"/>
              <a:gd name="connsiteX28" fmla="*/ 1386985 w 2639057"/>
              <a:gd name="connsiteY28" fmla="*/ 7692 h 6763325"/>
              <a:gd name="connsiteX29" fmla="*/ 1321304 w 2639057"/>
              <a:gd name="connsiteY29" fmla="*/ 16568 h 6763325"/>
              <a:gd name="connsiteX30" fmla="*/ 1255624 w 2639057"/>
              <a:gd name="connsiteY30" fmla="*/ 31361 h 6763325"/>
              <a:gd name="connsiteX31" fmla="*/ 1186984 w 2639057"/>
              <a:gd name="connsiteY31" fmla="*/ 17752 h 6763325"/>
              <a:gd name="connsiteX32" fmla="*/ 1052665 w 2639057"/>
              <a:gd name="connsiteY32" fmla="*/ 66864 h 6763325"/>
              <a:gd name="connsiteX33" fmla="*/ 991718 w 2639057"/>
              <a:gd name="connsiteY33" fmla="*/ 131361 h 6763325"/>
              <a:gd name="connsiteX34" fmla="*/ 923079 w 2639057"/>
              <a:gd name="connsiteY34" fmla="*/ 203551 h 6763325"/>
              <a:gd name="connsiteX35" fmla="*/ 868049 w 2639057"/>
              <a:gd name="connsiteY35" fmla="*/ 281657 h 6763325"/>
              <a:gd name="connsiteX36" fmla="*/ 834321 w 2639057"/>
              <a:gd name="connsiteY36" fmla="*/ 371007 h 6763325"/>
              <a:gd name="connsiteX37" fmla="*/ 830771 w 2639057"/>
              <a:gd name="connsiteY37" fmla="*/ 424261 h 6763325"/>
              <a:gd name="connsiteX38" fmla="*/ 830771 w 2639057"/>
              <a:gd name="connsiteY38" fmla="*/ 473374 h 6763325"/>
              <a:gd name="connsiteX39" fmla="*/ 840238 w 2639057"/>
              <a:gd name="connsiteY39" fmla="*/ 526628 h 6763325"/>
              <a:gd name="connsiteX40" fmla="*/ 840238 w 2639057"/>
              <a:gd name="connsiteY40" fmla="*/ 572190 h 6763325"/>
              <a:gd name="connsiteX41" fmla="*/ 824854 w 2639057"/>
              <a:gd name="connsiteY41" fmla="*/ 604735 h 6763325"/>
              <a:gd name="connsiteX42" fmla="*/ 840238 w 2639057"/>
              <a:gd name="connsiteY42" fmla="*/ 654439 h 6763325"/>
              <a:gd name="connsiteX43" fmla="*/ 880475 w 2639057"/>
              <a:gd name="connsiteY43" fmla="*/ 707694 h 6763325"/>
              <a:gd name="connsiteX44" fmla="*/ 930179 w 2639057"/>
              <a:gd name="connsiteY44" fmla="*/ 760948 h 6763325"/>
              <a:gd name="connsiteX45" fmla="*/ 1023079 w 2639057"/>
              <a:gd name="connsiteY45" fmla="*/ 796451 h 6763325"/>
              <a:gd name="connsiteX46" fmla="*/ 1066866 w 2639057"/>
              <a:gd name="connsiteY46" fmla="*/ 855623 h 6763325"/>
              <a:gd name="connsiteX47" fmla="*/ 1074558 w 2639057"/>
              <a:gd name="connsiteY47" fmla="*/ 874558 h 6763325"/>
              <a:gd name="connsiteX48" fmla="*/ 1084026 w 2639057"/>
              <a:gd name="connsiteY48" fmla="*/ 874558 h 6763325"/>
              <a:gd name="connsiteX49" fmla="*/ 1085801 w 2639057"/>
              <a:gd name="connsiteY49" fmla="*/ 893493 h 6763325"/>
              <a:gd name="connsiteX50" fmla="*/ 1042014 w 2639057"/>
              <a:gd name="connsiteY50" fmla="*/ 1073375 h 6763325"/>
              <a:gd name="connsiteX51" fmla="*/ 1005919 w 2639057"/>
              <a:gd name="connsiteY51" fmla="*/ 1101777 h 6763325"/>
              <a:gd name="connsiteX52" fmla="*/ 466273 w 2639057"/>
              <a:gd name="connsiteY52" fmla="*/ 1301777 h 6763325"/>
              <a:gd name="connsiteX53" fmla="*/ 205918 w 2639057"/>
              <a:gd name="connsiteY53" fmla="*/ 2479886 h 6763325"/>
              <a:gd name="connsiteX54" fmla="*/ 63905 w 2639057"/>
              <a:gd name="connsiteY54" fmla="*/ 3099414 h 6763325"/>
              <a:gd name="connsiteX55" fmla="*/ 65681 w 2639057"/>
              <a:gd name="connsiteY55" fmla="*/ 3122491 h 6763325"/>
              <a:gd name="connsiteX56" fmla="*/ 47337 w 2639057"/>
              <a:gd name="connsiteY56" fmla="*/ 3192313 h 6763325"/>
              <a:gd name="connsiteX57" fmla="*/ 24260 w 2639057"/>
              <a:gd name="connsiteY57" fmla="*/ 3281662 h 6763325"/>
              <a:gd name="connsiteX58" fmla="*/ 5917 w 2639057"/>
              <a:gd name="connsiteY58" fmla="*/ 3365686 h 6763325"/>
              <a:gd name="connsiteX59" fmla="*/ 0 w 2639057"/>
              <a:gd name="connsiteY59" fmla="*/ 3441426 h 6763325"/>
              <a:gd name="connsiteX60" fmla="*/ 13609 w 2639057"/>
              <a:gd name="connsiteY60" fmla="*/ 3517166 h 6763325"/>
              <a:gd name="connsiteX61" fmla="*/ 42012 w 2639057"/>
              <a:gd name="connsiteY61" fmla="*/ 3589355 h 6763325"/>
              <a:gd name="connsiteX62" fmla="*/ 101184 w 2639057"/>
              <a:gd name="connsiteY62" fmla="*/ 3665095 h 6763325"/>
              <a:gd name="connsiteX63" fmla="*/ 227219 w 2639057"/>
              <a:gd name="connsiteY63" fmla="*/ 3659178 h 6763325"/>
              <a:gd name="connsiteX64" fmla="*/ 272782 w 2639057"/>
              <a:gd name="connsiteY64" fmla="*/ 3659178 h 6763325"/>
              <a:gd name="connsiteX65" fmla="*/ 327811 w 2639057"/>
              <a:gd name="connsiteY65" fmla="*/ 3659178 h 6763325"/>
              <a:gd name="connsiteX66" fmla="*/ 392308 w 2639057"/>
              <a:gd name="connsiteY66" fmla="*/ 3657403 h 6763325"/>
              <a:gd name="connsiteX67" fmla="*/ 392308 w 2639057"/>
              <a:gd name="connsiteY67" fmla="*/ 3639060 h 6763325"/>
              <a:gd name="connsiteX68" fmla="*/ 395859 w 2639057"/>
              <a:gd name="connsiteY68" fmla="*/ 3631367 h 6763325"/>
              <a:gd name="connsiteX69" fmla="*/ 395859 w 2639057"/>
              <a:gd name="connsiteY69" fmla="*/ 3615983 h 6763325"/>
              <a:gd name="connsiteX70" fmla="*/ 395859 w 2639057"/>
              <a:gd name="connsiteY70" fmla="*/ 3608290 h 6763325"/>
              <a:gd name="connsiteX71" fmla="*/ 409468 w 2639057"/>
              <a:gd name="connsiteY71" fmla="*/ 3598823 h 6763325"/>
              <a:gd name="connsiteX72" fmla="*/ 423078 w 2639057"/>
              <a:gd name="connsiteY72" fmla="*/ 3587580 h 6763325"/>
              <a:gd name="connsiteX73" fmla="*/ 301184 w 2639057"/>
              <a:gd name="connsiteY73" fmla="*/ 3469829 h 6763325"/>
              <a:gd name="connsiteX74" fmla="*/ 272782 w 2639057"/>
              <a:gd name="connsiteY74" fmla="*/ 3359769 h 6763325"/>
              <a:gd name="connsiteX75" fmla="*/ 278699 w 2639057"/>
              <a:gd name="connsiteY75" fmla="*/ 3243793 h 6763325"/>
              <a:gd name="connsiteX76" fmla="*/ 294083 w 2639057"/>
              <a:gd name="connsiteY76" fmla="*/ 3168053 h 6763325"/>
              <a:gd name="connsiteX77" fmla="*/ 303551 w 2639057"/>
              <a:gd name="connsiteY77" fmla="*/ 3168053 h 6763325"/>
              <a:gd name="connsiteX78" fmla="*/ 318936 w 2639057"/>
              <a:gd name="connsiteY78" fmla="*/ 3139650 h 6763325"/>
              <a:gd name="connsiteX79" fmla="*/ 559764 w 2639057"/>
              <a:gd name="connsiteY79" fmla="*/ 2536691 h 6763325"/>
              <a:gd name="connsiteX80" fmla="*/ 691126 w 2639057"/>
              <a:gd name="connsiteY80" fmla="*/ 2111246 h 6763325"/>
              <a:gd name="connsiteX81" fmla="*/ 645563 w 2639057"/>
              <a:gd name="connsiteY81" fmla="*/ 2639650 h 6763325"/>
              <a:gd name="connsiteX82" fmla="*/ 525445 w 2639057"/>
              <a:gd name="connsiteY82" fmla="*/ 3185213 h 6763325"/>
              <a:gd name="connsiteX83" fmla="*/ 791717 w 2639057"/>
              <a:gd name="connsiteY83" fmla="*/ 4772198 h 6763325"/>
              <a:gd name="connsiteX84" fmla="*/ 793493 w 2639057"/>
              <a:gd name="connsiteY84" fmla="*/ 4872790 h 6763325"/>
              <a:gd name="connsiteX85" fmla="*/ 818345 w 2639057"/>
              <a:gd name="connsiteY85" fmla="*/ 5646164 h 6763325"/>
              <a:gd name="connsiteX86" fmla="*/ 913611 w 2639057"/>
              <a:gd name="connsiteY86" fmla="*/ 6235514 h 6763325"/>
              <a:gd name="connsiteX87" fmla="*/ 769232 w 2639057"/>
              <a:gd name="connsiteY87" fmla="*/ 6604154 h 6763325"/>
              <a:gd name="connsiteX88" fmla="*/ 1103552 w 2639057"/>
              <a:gd name="connsiteY88" fmla="*/ 6714213 h 6763325"/>
              <a:gd name="connsiteX89" fmla="*/ 1175742 w 2639057"/>
              <a:gd name="connsiteY89" fmla="*/ 6410071 h 6763325"/>
              <a:gd name="connsiteX90" fmla="*/ 1208286 w 2639057"/>
              <a:gd name="connsiteY90" fmla="*/ 6324272 h 6763325"/>
              <a:gd name="connsiteX91" fmla="*/ 1221896 w 2639057"/>
              <a:gd name="connsiteY91" fmla="*/ 6234922 h 6763325"/>
              <a:gd name="connsiteX92" fmla="*/ 1239056 w 2639057"/>
              <a:gd name="connsiteY92" fmla="*/ 6153265 h 6763325"/>
              <a:gd name="connsiteX93" fmla="*/ 1300002 w 2639057"/>
              <a:gd name="connsiteY93" fmla="*/ 5554448 h 6763325"/>
              <a:gd name="connsiteX94" fmla="*/ 1259766 w 2639057"/>
              <a:gd name="connsiteY94" fmla="*/ 4881665 h 6763325"/>
              <a:gd name="connsiteX95" fmla="*/ 1259766 w 2639057"/>
              <a:gd name="connsiteY95" fmla="*/ 4781074 h 6763325"/>
              <a:gd name="connsiteX96" fmla="*/ 1321896 w 2639057"/>
              <a:gd name="connsiteY96" fmla="*/ 4250895 h 6763325"/>
              <a:gd name="connsiteX97" fmla="*/ 1384026 w 2639057"/>
              <a:gd name="connsiteY97" fmla="*/ 4781074 h 6763325"/>
              <a:gd name="connsiteX98" fmla="*/ 1384026 w 2639057"/>
              <a:gd name="connsiteY98" fmla="*/ 4881665 h 6763325"/>
              <a:gd name="connsiteX99" fmla="*/ 1343789 w 2639057"/>
              <a:gd name="connsiteY99" fmla="*/ 5554448 h 6763325"/>
              <a:gd name="connsiteX100" fmla="*/ 1404736 w 2639057"/>
              <a:gd name="connsiteY100" fmla="*/ 6153265 h 6763325"/>
              <a:gd name="connsiteX101" fmla="*/ 1421896 w 2639057"/>
              <a:gd name="connsiteY101" fmla="*/ 6234922 h 6763325"/>
              <a:gd name="connsiteX102" fmla="*/ 1435506 w 2639057"/>
              <a:gd name="connsiteY102" fmla="*/ 6324272 h 6763325"/>
              <a:gd name="connsiteX103" fmla="*/ 1468050 w 2639057"/>
              <a:gd name="connsiteY103" fmla="*/ 6410071 h 6763325"/>
              <a:gd name="connsiteX104" fmla="*/ 1540239 w 2639057"/>
              <a:gd name="connsiteY104" fmla="*/ 6714213 h 6763325"/>
              <a:gd name="connsiteX105" fmla="*/ 1874560 w 2639057"/>
              <a:gd name="connsiteY105" fmla="*/ 6604154 h 6763325"/>
              <a:gd name="connsiteX106" fmla="*/ 1730181 w 2639057"/>
              <a:gd name="connsiteY106" fmla="*/ 6235514 h 6763325"/>
              <a:gd name="connsiteX107" fmla="*/ 1825447 w 2639057"/>
              <a:gd name="connsiteY107" fmla="*/ 5646164 h 6763325"/>
              <a:gd name="connsiteX108" fmla="*/ 1850299 w 2639057"/>
              <a:gd name="connsiteY108" fmla="*/ 4872790 h 6763325"/>
              <a:gd name="connsiteX109" fmla="*/ 1852074 w 2639057"/>
              <a:gd name="connsiteY109" fmla="*/ 4772198 h 6763325"/>
              <a:gd name="connsiteX110" fmla="*/ 2118347 w 2639057"/>
              <a:gd name="connsiteY110" fmla="*/ 3185213 h 6763325"/>
              <a:gd name="connsiteX111" fmla="*/ 1998229 w 2639057"/>
              <a:gd name="connsiteY111" fmla="*/ 2639650 h 6763325"/>
              <a:gd name="connsiteX112" fmla="*/ 1952666 w 2639057"/>
              <a:gd name="connsiteY112" fmla="*/ 2111246 h 6763325"/>
              <a:gd name="connsiteX113" fmla="*/ 2084028 w 2639057"/>
              <a:gd name="connsiteY113" fmla="*/ 2536691 h 6763325"/>
              <a:gd name="connsiteX114" fmla="*/ 2325448 w 2639057"/>
              <a:gd name="connsiteY114" fmla="*/ 3139059 h 6763325"/>
              <a:gd name="connsiteX115" fmla="*/ 2340833 w 2639057"/>
              <a:gd name="connsiteY115" fmla="*/ 3167461 h 6763325"/>
              <a:gd name="connsiteX116" fmla="*/ 2350300 w 2639057"/>
              <a:gd name="connsiteY116" fmla="*/ 3167461 h 6763325"/>
              <a:gd name="connsiteX117" fmla="*/ 2365685 w 2639057"/>
              <a:gd name="connsiteY117" fmla="*/ 3243201 h 6763325"/>
              <a:gd name="connsiteX118" fmla="*/ 2371602 w 2639057"/>
              <a:gd name="connsiteY118" fmla="*/ 3359178 h 6763325"/>
              <a:gd name="connsiteX119" fmla="*/ 2343200 w 2639057"/>
              <a:gd name="connsiteY119" fmla="*/ 3469237 h 6763325"/>
              <a:gd name="connsiteX120" fmla="*/ 2221306 w 2639057"/>
              <a:gd name="connsiteY120" fmla="*/ 3586989 h 6763325"/>
              <a:gd name="connsiteX121" fmla="*/ 2234915 w 2639057"/>
              <a:gd name="connsiteY121" fmla="*/ 3598231 h 6763325"/>
              <a:gd name="connsiteX122" fmla="*/ 2248525 w 2639057"/>
              <a:gd name="connsiteY122" fmla="*/ 3607699 h 6763325"/>
              <a:gd name="connsiteX123" fmla="*/ 2248525 w 2639057"/>
              <a:gd name="connsiteY123" fmla="*/ 3615391 h 6763325"/>
              <a:gd name="connsiteX124" fmla="*/ 2248525 w 2639057"/>
              <a:gd name="connsiteY124" fmla="*/ 3630775 h 6763325"/>
              <a:gd name="connsiteX125" fmla="*/ 2252075 w 2639057"/>
              <a:gd name="connsiteY125" fmla="*/ 3638468 h 6763325"/>
              <a:gd name="connsiteX126" fmla="*/ 2252075 w 2639057"/>
              <a:gd name="connsiteY126" fmla="*/ 3657403 h 6763325"/>
              <a:gd name="connsiteX127" fmla="*/ 2316572 w 2639057"/>
              <a:gd name="connsiteY127" fmla="*/ 3659178 h 6763325"/>
              <a:gd name="connsiteX128" fmla="*/ 2371602 w 2639057"/>
              <a:gd name="connsiteY128" fmla="*/ 3659178 h 6763325"/>
              <a:gd name="connsiteX129" fmla="*/ 2417164 w 2639057"/>
              <a:gd name="connsiteY129" fmla="*/ 3659178 h 6763325"/>
              <a:gd name="connsiteX130" fmla="*/ 2543200 w 2639057"/>
              <a:gd name="connsiteY130" fmla="*/ 3665095 h 6763325"/>
              <a:gd name="connsiteX131" fmla="*/ 2602372 w 2639057"/>
              <a:gd name="connsiteY131" fmla="*/ 3589355 h 6763325"/>
              <a:gd name="connsiteX132" fmla="*/ 2630774 w 2639057"/>
              <a:gd name="connsiteY132" fmla="*/ 3517166 h 6763325"/>
              <a:gd name="connsiteX133" fmla="*/ 2644384 w 2639057"/>
              <a:gd name="connsiteY133" fmla="*/ 3441426 h 6763325"/>
              <a:gd name="connsiteX134" fmla="*/ 2637283 w 2639057"/>
              <a:gd name="connsiteY134" fmla="*/ 3365686 h 676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2639057" h="6763325">
                <a:moveTo>
                  <a:pt x="2637283" y="3365686"/>
                </a:moveTo>
                <a:lnTo>
                  <a:pt x="2618348" y="3282254"/>
                </a:lnTo>
                <a:lnTo>
                  <a:pt x="2595271" y="3192905"/>
                </a:lnTo>
                <a:lnTo>
                  <a:pt x="2578111" y="3122491"/>
                </a:lnTo>
                <a:cubicBezTo>
                  <a:pt x="2579886" y="3111248"/>
                  <a:pt x="2579886" y="3103556"/>
                  <a:pt x="2579886" y="3099414"/>
                </a:cubicBezTo>
                <a:cubicBezTo>
                  <a:pt x="2564502" y="2947343"/>
                  <a:pt x="2447342" y="2589945"/>
                  <a:pt x="2437874" y="2479886"/>
                </a:cubicBezTo>
                <a:cubicBezTo>
                  <a:pt x="2397638" y="2004737"/>
                  <a:pt x="2455626" y="1678110"/>
                  <a:pt x="2177519" y="1301777"/>
                </a:cubicBezTo>
                <a:cubicBezTo>
                  <a:pt x="2059767" y="1143789"/>
                  <a:pt x="1795861" y="1168049"/>
                  <a:pt x="1637873" y="1101777"/>
                </a:cubicBezTo>
                <a:cubicBezTo>
                  <a:pt x="1603553" y="1088759"/>
                  <a:pt x="1607695" y="1088759"/>
                  <a:pt x="1601778" y="1073375"/>
                </a:cubicBezTo>
                <a:cubicBezTo>
                  <a:pt x="1576926" y="1004736"/>
                  <a:pt x="1567458" y="959765"/>
                  <a:pt x="1557991" y="893493"/>
                </a:cubicBezTo>
                <a:cubicBezTo>
                  <a:pt x="1556216" y="885800"/>
                  <a:pt x="1557991" y="880475"/>
                  <a:pt x="1559766" y="874558"/>
                </a:cubicBezTo>
                <a:lnTo>
                  <a:pt x="1569234" y="874558"/>
                </a:lnTo>
                <a:lnTo>
                  <a:pt x="1576926" y="855623"/>
                </a:lnTo>
                <a:lnTo>
                  <a:pt x="1620713" y="796451"/>
                </a:lnTo>
                <a:lnTo>
                  <a:pt x="1713613" y="760948"/>
                </a:lnTo>
                <a:lnTo>
                  <a:pt x="1763317" y="707694"/>
                </a:lnTo>
                <a:lnTo>
                  <a:pt x="1803554" y="654439"/>
                </a:lnTo>
                <a:lnTo>
                  <a:pt x="1818938" y="604735"/>
                </a:lnTo>
                <a:lnTo>
                  <a:pt x="1803554" y="572190"/>
                </a:lnTo>
                <a:lnTo>
                  <a:pt x="1803554" y="526628"/>
                </a:lnTo>
                <a:lnTo>
                  <a:pt x="1813021" y="473374"/>
                </a:lnTo>
                <a:lnTo>
                  <a:pt x="1813021" y="423669"/>
                </a:lnTo>
                <a:lnTo>
                  <a:pt x="1809471" y="370415"/>
                </a:lnTo>
                <a:lnTo>
                  <a:pt x="1775151" y="281066"/>
                </a:lnTo>
                <a:lnTo>
                  <a:pt x="1720122" y="202959"/>
                </a:lnTo>
                <a:lnTo>
                  <a:pt x="1650891" y="131361"/>
                </a:lnTo>
                <a:lnTo>
                  <a:pt x="1589944" y="66864"/>
                </a:lnTo>
                <a:lnTo>
                  <a:pt x="1455624" y="0"/>
                </a:lnTo>
                <a:lnTo>
                  <a:pt x="1386985" y="7692"/>
                </a:lnTo>
                <a:lnTo>
                  <a:pt x="1321304" y="16568"/>
                </a:lnTo>
                <a:lnTo>
                  <a:pt x="1255624" y="31361"/>
                </a:lnTo>
                <a:lnTo>
                  <a:pt x="1186984" y="17752"/>
                </a:lnTo>
                <a:lnTo>
                  <a:pt x="1052665" y="66864"/>
                </a:lnTo>
                <a:lnTo>
                  <a:pt x="991718" y="131361"/>
                </a:lnTo>
                <a:lnTo>
                  <a:pt x="923079" y="203551"/>
                </a:lnTo>
                <a:lnTo>
                  <a:pt x="868049" y="281657"/>
                </a:lnTo>
                <a:lnTo>
                  <a:pt x="834321" y="371007"/>
                </a:lnTo>
                <a:lnTo>
                  <a:pt x="830771" y="424261"/>
                </a:lnTo>
                <a:lnTo>
                  <a:pt x="830771" y="473374"/>
                </a:lnTo>
                <a:lnTo>
                  <a:pt x="840238" y="526628"/>
                </a:lnTo>
                <a:lnTo>
                  <a:pt x="840238" y="572190"/>
                </a:lnTo>
                <a:lnTo>
                  <a:pt x="824854" y="604735"/>
                </a:lnTo>
                <a:lnTo>
                  <a:pt x="840238" y="654439"/>
                </a:lnTo>
                <a:lnTo>
                  <a:pt x="880475" y="707694"/>
                </a:lnTo>
                <a:lnTo>
                  <a:pt x="930179" y="760948"/>
                </a:lnTo>
                <a:lnTo>
                  <a:pt x="1023079" y="796451"/>
                </a:lnTo>
                <a:lnTo>
                  <a:pt x="1066866" y="855623"/>
                </a:lnTo>
                <a:lnTo>
                  <a:pt x="1074558" y="874558"/>
                </a:lnTo>
                <a:lnTo>
                  <a:pt x="1084026" y="874558"/>
                </a:lnTo>
                <a:cubicBezTo>
                  <a:pt x="1085801" y="880475"/>
                  <a:pt x="1087576" y="885800"/>
                  <a:pt x="1085801" y="893493"/>
                </a:cubicBezTo>
                <a:cubicBezTo>
                  <a:pt x="1076333" y="959765"/>
                  <a:pt x="1066274" y="1005327"/>
                  <a:pt x="1042014" y="1073375"/>
                </a:cubicBezTo>
                <a:cubicBezTo>
                  <a:pt x="1036097" y="1088759"/>
                  <a:pt x="1040239" y="1088759"/>
                  <a:pt x="1005919" y="1101777"/>
                </a:cubicBezTo>
                <a:cubicBezTo>
                  <a:pt x="847931" y="1168049"/>
                  <a:pt x="584025" y="1143789"/>
                  <a:pt x="466273" y="1301777"/>
                </a:cubicBezTo>
                <a:cubicBezTo>
                  <a:pt x="188758" y="1678110"/>
                  <a:pt x="246154" y="2004737"/>
                  <a:pt x="205918" y="2479886"/>
                </a:cubicBezTo>
                <a:cubicBezTo>
                  <a:pt x="196450" y="2589945"/>
                  <a:pt x="78698" y="2947343"/>
                  <a:pt x="63905" y="3099414"/>
                </a:cubicBezTo>
                <a:cubicBezTo>
                  <a:pt x="63905" y="3102964"/>
                  <a:pt x="63905" y="3110656"/>
                  <a:pt x="65681" y="3122491"/>
                </a:cubicBezTo>
                <a:lnTo>
                  <a:pt x="47337" y="3192313"/>
                </a:lnTo>
                <a:lnTo>
                  <a:pt x="24260" y="3281662"/>
                </a:lnTo>
                <a:lnTo>
                  <a:pt x="5917" y="3365686"/>
                </a:lnTo>
                <a:lnTo>
                  <a:pt x="0" y="3441426"/>
                </a:lnTo>
                <a:lnTo>
                  <a:pt x="13609" y="3517166"/>
                </a:lnTo>
                <a:lnTo>
                  <a:pt x="42012" y="3589355"/>
                </a:lnTo>
                <a:lnTo>
                  <a:pt x="101184" y="3665095"/>
                </a:lnTo>
                <a:lnTo>
                  <a:pt x="227219" y="3659178"/>
                </a:lnTo>
                <a:lnTo>
                  <a:pt x="272782" y="3659178"/>
                </a:lnTo>
                <a:lnTo>
                  <a:pt x="327811" y="3659178"/>
                </a:lnTo>
                <a:lnTo>
                  <a:pt x="392308" y="3657403"/>
                </a:lnTo>
                <a:lnTo>
                  <a:pt x="392308" y="3639060"/>
                </a:lnTo>
                <a:lnTo>
                  <a:pt x="395859" y="3631367"/>
                </a:lnTo>
                <a:lnTo>
                  <a:pt x="395859" y="3615983"/>
                </a:lnTo>
                <a:lnTo>
                  <a:pt x="395859" y="3608290"/>
                </a:lnTo>
                <a:lnTo>
                  <a:pt x="409468" y="3598823"/>
                </a:lnTo>
                <a:lnTo>
                  <a:pt x="423078" y="3587580"/>
                </a:lnTo>
                <a:lnTo>
                  <a:pt x="301184" y="3469829"/>
                </a:lnTo>
                <a:lnTo>
                  <a:pt x="272782" y="3359769"/>
                </a:lnTo>
                <a:lnTo>
                  <a:pt x="278699" y="3243793"/>
                </a:lnTo>
                <a:lnTo>
                  <a:pt x="294083" y="3168053"/>
                </a:lnTo>
                <a:cubicBezTo>
                  <a:pt x="297634" y="3168053"/>
                  <a:pt x="301776" y="3168053"/>
                  <a:pt x="303551" y="3168053"/>
                </a:cubicBezTo>
                <a:cubicBezTo>
                  <a:pt x="309468" y="3156810"/>
                  <a:pt x="311243" y="3150893"/>
                  <a:pt x="318936" y="3139650"/>
                </a:cubicBezTo>
                <a:cubicBezTo>
                  <a:pt x="443788" y="2950893"/>
                  <a:pt x="514202" y="2757401"/>
                  <a:pt x="559764" y="2536691"/>
                </a:cubicBezTo>
                <a:cubicBezTo>
                  <a:pt x="616569" y="2398229"/>
                  <a:pt x="660356" y="2260951"/>
                  <a:pt x="691126" y="2111246"/>
                </a:cubicBezTo>
                <a:cubicBezTo>
                  <a:pt x="668049" y="2307105"/>
                  <a:pt x="689350" y="2423081"/>
                  <a:pt x="645563" y="2639650"/>
                </a:cubicBezTo>
                <a:cubicBezTo>
                  <a:pt x="618936" y="2771011"/>
                  <a:pt x="497042" y="3019532"/>
                  <a:pt x="525445" y="3185213"/>
                </a:cubicBezTo>
                <a:cubicBezTo>
                  <a:pt x="335504" y="3831368"/>
                  <a:pt x="563315" y="4188765"/>
                  <a:pt x="791717" y="4772198"/>
                </a:cubicBezTo>
                <a:cubicBezTo>
                  <a:pt x="795268" y="4783441"/>
                  <a:pt x="802960" y="4827227"/>
                  <a:pt x="793493" y="4872790"/>
                </a:cubicBezTo>
                <a:cubicBezTo>
                  <a:pt x="746155" y="5087583"/>
                  <a:pt x="743788" y="5462140"/>
                  <a:pt x="818345" y="5646164"/>
                </a:cubicBezTo>
                <a:cubicBezTo>
                  <a:pt x="909469" y="5873975"/>
                  <a:pt x="945564" y="6056815"/>
                  <a:pt x="913611" y="6235514"/>
                </a:cubicBezTo>
                <a:cubicBezTo>
                  <a:pt x="883434" y="6412437"/>
                  <a:pt x="753848" y="6459774"/>
                  <a:pt x="769232" y="6604154"/>
                </a:cubicBezTo>
                <a:cubicBezTo>
                  <a:pt x="788167" y="6778710"/>
                  <a:pt x="959173" y="6813030"/>
                  <a:pt x="1103552" y="6714213"/>
                </a:cubicBezTo>
                <a:cubicBezTo>
                  <a:pt x="1150890" y="6681668"/>
                  <a:pt x="1181659" y="6488177"/>
                  <a:pt x="1175742" y="6410071"/>
                </a:cubicBezTo>
                <a:cubicBezTo>
                  <a:pt x="1173967" y="6389361"/>
                  <a:pt x="1198819" y="6350899"/>
                  <a:pt x="1208286" y="6324272"/>
                </a:cubicBezTo>
                <a:cubicBezTo>
                  <a:pt x="1217754" y="6297645"/>
                  <a:pt x="1221896" y="6272792"/>
                  <a:pt x="1221896" y="6234922"/>
                </a:cubicBezTo>
                <a:cubicBezTo>
                  <a:pt x="1221896" y="6210070"/>
                  <a:pt x="1231363" y="6189360"/>
                  <a:pt x="1239056" y="6153265"/>
                </a:cubicBezTo>
                <a:cubicBezTo>
                  <a:pt x="1281067" y="5949715"/>
                  <a:pt x="1311245" y="5771016"/>
                  <a:pt x="1300002" y="5554448"/>
                </a:cubicBezTo>
                <a:cubicBezTo>
                  <a:pt x="1288760" y="5337879"/>
                  <a:pt x="1271600" y="5105926"/>
                  <a:pt x="1259766" y="4881665"/>
                </a:cubicBezTo>
                <a:cubicBezTo>
                  <a:pt x="1257991" y="4847346"/>
                  <a:pt x="1253848" y="4826636"/>
                  <a:pt x="1259766" y="4781074"/>
                </a:cubicBezTo>
                <a:cubicBezTo>
                  <a:pt x="1284618" y="4605334"/>
                  <a:pt x="1308286" y="4428410"/>
                  <a:pt x="1321896" y="4250895"/>
                </a:cubicBezTo>
                <a:cubicBezTo>
                  <a:pt x="1334914" y="4428410"/>
                  <a:pt x="1359174" y="4605334"/>
                  <a:pt x="1384026" y="4781074"/>
                </a:cubicBezTo>
                <a:cubicBezTo>
                  <a:pt x="1389943" y="4826636"/>
                  <a:pt x="1385801" y="4847346"/>
                  <a:pt x="1384026" y="4881665"/>
                </a:cubicBezTo>
                <a:cubicBezTo>
                  <a:pt x="1372784" y="5105926"/>
                  <a:pt x="1355624" y="5337879"/>
                  <a:pt x="1343789" y="5554448"/>
                </a:cubicBezTo>
                <a:cubicBezTo>
                  <a:pt x="1332547" y="5771016"/>
                  <a:pt x="1362724" y="5949715"/>
                  <a:pt x="1404736" y="6153265"/>
                </a:cubicBezTo>
                <a:cubicBezTo>
                  <a:pt x="1412429" y="6189360"/>
                  <a:pt x="1421896" y="6210070"/>
                  <a:pt x="1421896" y="6234922"/>
                </a:cubicBezTo>
                <a:cubicBezTo>
                  <a:pt x="1421896" y="6272792"/>
                  <a:pt x="1425446" y="6297645"/>
                  <a:pt x="1435506" y="6324272"/>
                </a:cubicBezTo>
                <a:cubicBezTo>
                  <a:pt x="1444973" y="6350899"/>
                  <a:pt x="1469825" y="6388768"/>
                  <a:pt x="1468050" y="6410071"/>
                </a:cubicBezTo>
                <a:cubicBezTo>
                  <a:pt x="1462133" y="6488177"/>
                  <a:pt x="1492902" y="6681668"/>
                  <a:pt x="1540239" y="6714213"/>
                </a:cubicBezTo>
                <a:cubicBezTo>
                  <a:pt x="1684619" y="6813030"/>
                  <a:pt x="1855625" y="6778710"/>
                  <a:pt x="1874560" y="6604154"/>
                </a:cubicBezTo>
                <a:cubicBezTo>
                  <a:pt x="1889944" y="6459774"/>
                  <a:pt x="1760358" y="6412437"/>
                  <a:pt x="1730181" y="6235514"/>
                </a:cubicBezTo>
                <a:cubicBezTo>
                  <a:pt x="1697636" y="6056815"/>
                  <a:pt x="1733731" y="5874567"/>
                  <a:pt x="1825447" y="5646164"/>
                </a:cubicBezTo>
                <a:cubicBezTo>
                  <a:pt x="1899412" y="5461548"/>
                  <a:pt x="1897637" y="5087583"/>
                  <a:pt x="1850299" y="4872790"/>
                </a:cubicBezTo>
                <a:cubicBezTo>
                  <a:pt x="1840832" y="4827227"/>
                  <a:pt x="1848524" y="4783441"/>
                  <a:pt x="1852074" y="4772198"/>
                </a:cubicBezTo>
                <a:cubicBezTo>
                  <a:pt x="2080477" y="4188765"/>
                  <a:pt x="2308288" y="3831368"/>
                  <a:pt x="2118347" y="3185213"/>
                </a:cubicBezTo>
                <a:cubicBezTo>
                  <a:pt x="2146749" y="3020124"/>
                  <a:pt x="2024856" y="2771011"/>
                  <a:pt x="1998229" y="2639650"/>
                </a:cubicBezTo>
                <a:cubicBezTo>
                  <a:pt x="1954441" y="2423081"/>
                  <a:pt x="1975151" y="2307105"/>
                  <a:pt x="1952666" y="2111246"/>
                </a:cubicBezTo>
                <a:cubicBezTo>
                  <a:pt x="1982844" y="2261543"/>
                  <a:pt x="2026631" y="2398229"/>
                  <a:pt x="2084028" y="2536691"/>
                </a:cubicBezTo>
                <a:cubicBezTo>
                  <a:pt x="2129590" y="2757401"/>
                  <a:pt x="2200004" y="2950893"/>
                  <a:pt x="2325448" y="3139059"/>
                </a:cubicBezTo>
                <a:cubicBezTo>
                  <a:pt x="2333140" y="3150302"/>
                  <a:pt x="2334916" y="3156219"/>
                  <a:pt x="2340833" y="3167461"/>
                </a:cubicBezTo>
                <a:cubicBezTo>
                  <a:pt x="2342608" y="3167461"/>
                  <a:pt x="2346750" y="3167461"/>
                  <a:pt x="2350300" y="3167461"/>
                </a:cubicBezTo>
                <a:lnTo>
                  <a:pt x="2365685" y="3243201"/>
                </a:lnTo>
                <a:lnTo>
                  <a:pt x="2371602" y="3359178"/>
                </a:lnTo>
                <a:lnTo>
                  <a:pt x="2343200" y="3469237"/>
                </a:lnTo>
                <a:lnTo>
                  <a:pt x="2221306" y="3586989"/>
                </a:lnTo>
                <a:lnTo>
                  <a:pt x="2234915" y="3598231"/>
                </a:lnTo>
                <a:lnTo>
                  <a:pt x="2248525" y="3607699"/>
                </a:lnTo>
                <a:lnTo>
                  <a:pt x="2248525" y="3615391"/>
                </a:lnTo>
                <a:lnTo>
                  <a:pt x="2248525" y="3630775"/>
                </a:lnTo>
                <a:lnTo>
                  <a:pt x="2252075" y="3638468"/>
                </a:lnTo>
                <a:lnTo>
                  <a:pt x="2252075" y="3657403"/>
                </a:lnTo>
                <a:lnTo>
                  <a:pt x="2316572" y="3659178"/>
                </a:lnTo>
                <a:lnTo>
                  <a:pt x="2371602" y="3659178"/>
                </a:lnTo>
                <a:lnTo>
                  <a:pt x="2417164" y="3659178"/>
                </a:lnTo>
                <a:lnTo>
                  <a:pt x="2543200" y="3665095"/>
                </a:lnTo>
                <a:lnTo>
                  <a:pt x="2602372" y="3589355"/>
                </a:lnTo>
                <a:lnTo>
                  <a:pt x="2630774" y="3517166"/>
                </a:lnTo>
                <a:lnTo>
                  <a:pt x="2644384" y="3441426"/>
                </a:lnTo>
                <a:lnTo>
                  <a:pt x="2637283" y="3365686"/>
                </a:lnTo>
                <a:close/>
              </a:path>
            </a:pathLst>
          </a:custGeom>
          <a:solidFill>
            <a:schemeClr val="accent2"/>
          </a:solidFill>
          <a:ln w="59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9833DC8-458F-496C-AE12-6455C008695B}"/>
              </a:ext>
            </a:extLst>
          </p:cNvPr>
          <p:cNvSpPr/>
          <p:nvPr/>
        </p:nvSpPr>
        <p:spPr>
          <a:xfrm>
            <a:off x="5367622" y="1462819"/>
            <a:ext cx="1485010" cy="4847594"/>
          </a:xfrm>
          <a:custGeom>
            <a:avLst/>
            <a:gdLst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896143 w 1485010"/>
              <a:gd name="connsiteY36" fmla="*/ 804560 h 4847594"/>
              <a:gd name="connsiteX37" fmla="*/ 1035480 w 1485010"/>
              <a:gd name="connsiteY37" fmla="*/ 804560 h 4847594"/>
              <a:gd name="connsiteX38" fmla="*/ 1035704 w 1485010"/>
              <a:gd name="connsiteY38" fmla="*/ 804692 h 4847594"/>
              <a:gd name="connsiteX39" fmla="*/ 1079226 w 1485010"/>
              <a:gd name="connsiteY39" fmla="*/ 814251 h 4847594"/>
              <a:gd name="connsiteX40" fmla="*/ 1291547 w 1485010"/>
              <a:gd name="connsiteY40" fmla="*/ 1018523 h 4847594"/>
              <a:gd name="connsiteX41" fmla="*/ 1446513 w 1485010"/>
              <a:gd name="connsiteY41" fmla="*/ 1449205 h 4847594"/>
              <a:gd name="connsiteX42" fmla="*/ 1425382 w 1485010"/>
              <a:gd name="connsiteY42" fmla="*/ 1684671 h 4847594"/>
              <a:gd name="connsiteX43" fmla="*/ 1113439 w 1485010"/>
              <a:gd name="connsiteY43" fmla="*/ 2033846 h 4847594"/>
              <a:gd name="connsiteX44" fmla="*/ 1030925 w 1485010"/>
              <a:gd name="connsiteY44" fmla="*/ 2135479 h 4847594"/>
              <a:gd name="connsiteX45" fmla="*/ 992687 w 1485010"/>
              <a:gd name="connsiteY45" fmla="*/ 2241137 h 4847594"/>
              <a:gd name="connsiteX46" fmla="*/ 1021868 w 1485010"/>
              <a:gd name="connsiteY46" fmla="*/ 2433334 h 4847594"/>
              <a:gd name="connsiteX47" fmla="*/ 1119476 w 1485010"/>
              <a:gd name="connsiteY47" fmla="*/ 3063257 h 4847594"/>
              <a:gd name="connsiteX48" fmla="*/ 1185890 w 1485010"/>
              <a:gd name="connsiteY48" fmla="*/ 3389287 h 4847594"/>
              <a:gd name="connsiteX49" fmla="*/ 1471670 w 1485010"/>
              <a:gd name="connsiteY49" fmla="*/ 4564607 h 4847594"/>
              <a:gd name="connsiteX50" fmla="*/ 1480726 w 1485010"/>
              <a:gd name="connsiteY50" fmla="*/ 4629008 h 4847594"/>
              <a:gd name="connsiteX51" fmla="*/ 1454563 w 1485010"/>
              <a:gd name="connsiteY51" fmla="*/ 4823218 h 4847594"/>
              <a:gd name="connsiteX52" fmla="*/ 1299598 w 1485010"/>
              <a:gd name="connsiteY52" fmla="*/ 4819193 h 4847594"/>
              <a:gd name="connsiteX53" fmla="*/ 1247272 w 1485010"/>
              <a:gd name="connsiteY53" fmla="*/ 4675296 h 4847594"/>
              <a:gd name="connsiteX54" fmla="*/ 1281485 w 1485010"/>
              <a:gd name="connsiteY54" fmla="*/ 4333165 h 4847594"/>
              <a:gd name="connsiteX55" fmla="*/ 1187903 w 1485010"/>
              <a:gd name="connsiteY55" fmla="*/ 4104743 h 4847594"/>
              <a:gd name="connsiteX56" fmla="*/ 825646 w 1485010"/>
              <a:gd name="connsiteY56" fmla="*/ 3136715 h 4847594"/>
              <a:gd name="connsiteX57" fmla="*/ 744138 w 1485010"/>
              <a:gd name="connsiteY57" fmla="*/ 3057219 h 4847594"/>
              <a:gd name="connsiteX58" fmla="*/ 539867 w 1485010"/>
              <a:gd name="connsiteY58" fmla="*/ 3037094 h 4847594"/>
              <a:gd name="connsiteX59" fmla="*/ 461378 w 1485010"/>
              <a:gd name="connsiteY59" fmla="*/ 3113570 h 4847594"/>
              <a:gd name="connsiteX60" fmla="*/ 286287 w 1485010"/>
              <a:gd name="connsiteY60" fmla="*/ 4094681 h 4847594"/>
              <a:gd name="connsiteX61" fmla="*/ 305406 w 1485010"/>
              <a:gd name="connsiteY61" fmla="*/ 4422724 h 4847594"/>
              <a:gd name="connsiteX62" fmla="*/ 332575 w 1485010"/>
              <a:gd name="connsiteY62" fmla="*/ 4728629 h 4847594"/>
              <a:gd name="connsiteX63" fmla="*/ 252074 w 1485010"/>
              <a:gd name="connsiteY63" fmla="*/ 4842336 h 4847594"/>
              <a:gd name="connsiteX64" fmla="*/ 125284 w 1485010"/>
              <a:gd name="connsiteY64" fmla="*/ 4767873 h 4847594"/>
              <a:gd name="connsiteX65" fmla="*/ 113209 w 1485010"/>
              <a:gd name="connsiteY65" fmla="*/ 4527375 h 4847594"/>
              <a:gd name="connsiteX66" fmla="*/ 132328 w 1485010"/>
              <a:gd name="connsiteY66" fmla="*/ 3956821 h 4847594"/>
              <a:gd name="connsiteX67" fmla="*/ 171573 w 1485010"/>
              <a:gd name="connsiteY67" fmla="*/ 3246397 h 4847594"/>
              <a:gd name="connsiteX68" fmla="*/ 174591 w 1485010"/>
              <a:gd name="connsiteY68" fmla="*/ 2990805 h 4847594"/>
              <a:gd name="connsiteX69" fmla="*/ 180629 w 1485010"/>
              <a:gd name="connsiteY69" fmla="*/ 2718108 h 4847594"/>
              <a:gd name="connsiteX70" fmla="*/ 269180 w 1485010"/>
              <a:gd name="connsiteY70" fmla="*/ 2067053 h 4847594"/>
              <a:gd name="connsiteX71" fmla="*/ 229936 w 1485010"/>
              <a:gd name="connsiteY71" fmla="*/ 1956363 h 4847594"/>
              <a:gd name="connsiteX72" fmla="*/ 131322 w 1485010"/>
              <a:gd name="connsiteY72" fmla="*/ 1842656 h 4847594"/>
              <a:gd name="connsiteX73" fmla="*/ 111197 w 1485010"/>
              <a:gd name="connsiteY73" fmla="*/ 1218770 h 4847594"/>
              <a:gd name="connsiteX74" fmla="*/ 181635 w 1485010"/>
              <a:gd name="connsiteY74" fmla="*/ 1074874 h 4847594"/>
              <a:gd name="connsiteX75" fmla="*/ 344085 w 1485010"/>
              <a:gd name="connsiteY75" fmla="*/ 878888 h 4847594"/>
              <a:gd name="connsiteX76" fmla="*/ 355653 w 1485010"/>
              <a:gd name="connsiteY76" fmla="*/ 874095 h 4847594"/>
              <a:gd name="connsiteX77" fmla="*/ 333082 w 1485010"/>
              <a:gd name="connsiteY77" fmla="*/ 874095 h 4847594"/>
              <a:gd name="connsiteX78" fmla="*/ 376879 w 1485010"/>
              <a:gd name="connsiteY78" fmla="*/ 865301 h 4847594"/>
              <a:gd name="connsiteX79" fmla="*/ 415089 w 1485010"/>
              <a:gd name="connsiteY79" fmla="*/ 849470 h 4847594"/>
              <a:gd name="connsiteX80" fmla="*/ 471440 w 1485010"/>
              <a:gd name="connsiteY80" fmla="*/ 830728 h 4847594"/>
              <a:gd name="connsiteX81" fmla="*/ 508845 w 1485010"/>
              <a:gd name="connsiteY81" fmla="*/ 804560 h 4847594"/>
              <a:gd name="connsiteX82" fmla="*/ 557514 w 1485010"/>
              <a:gd name="connsiteY82" fmla="*/ 804560 h 4847594"/>
              <a:gd name="connsiteX83" fmla="*/ 571391 w 1485010"/>
              <a:gd name="connsiteY83" fmla="*/ 794126 h 4847594"/>
              <a:gd name="connsiteX84" fmla="*/ 595192 w 1485010"/>
              <a:gd name="connsiteY84" fmla="*/ 640942 h 4847594"/>
              <a:gd name="connsiteX85" fmla="*/ 593919 w 1485010"/>
              <a:gd name="connsiteY85" fmla="*/ 627369 h 4847594"/>
              <a:gd name="connsiteX86" fmla="*/ 587132 w 1485010"/>
              <a:gd name="connsiteY86" fmla="*/ 627369 h 4847594"/>
              <a:gd name="connsiteX87" fmla="*/ 598585 w 1485010"/>
              <a:gd name="connsiteY87" fmla="*/ 613795 h 4847594"/>
              <a:gd name="connsiteX88" fmla="*/ 558712 w 1485010"/>
              <a:gd name="connsiteY88" fmla="*/ 571377 h 4847594"/>
              <a:gd name="connsiteX89" fmla="*/ 526050 w 1485010"/>
              <a:gd name="connsiteY89" fmla="*/ 533200 h 4847594"/>
              <a:gd name="connsiteX90" fmla="*/ 490418 w 1485010"/>
              <a:gd name="connsiteY90" fmla="*/ 495024 h 4847594"/>
              <a:gd name="connsiteX91" fmla="*/ 461574 w 1485010"/>
              <a:gd name="connsiteY91" fmla="*/ 456847 h 4847594"/>
              <a:gd name="connsiteX92" fmla="*/ 450544 w 1485010"/>
              <a:gd name="connsiteY92" fmla="*/ 421215 h 4847594"/>
              <a:gd name="connsiteX93" fmla="*/ 461574 w 1485010"/>
              <a:gd name="connsiteY93" fmla="*/ 397885 h 4847594"/>
              <a:gd name="connsiteX94" fmla="*/ 461574 w 1485010"/>
              <a:gd name="connsiteY94" fmla="*/ 365223 h 4847594"/>
              <a:gd name="connsiteX95" fmla="*/ 454787 w 1485010"/>
              <a:gd name="connsiteY95" fmla="*/ 327046 h 4847594"/>
              <a:gd name="connsiteX96" fmla="*/ 454787 w 1485010"/>
              <a:gd name="connsiteY96" fmla="*/ 291415 h 4847594"/>
              <a:gd name="connsiteX97" fmla="*/ 453089 w 1485010"/>
              <a:gd name="connsiteY97" fmla="*/ 253238 h 4847594"/>
              <a:gd name="connsiteX98" fmla="*/ 477692 w 1485010"/>
              <a:gd name="connsiteY98" fmla="*/ 189187 h 4847594"/>
              <a:gd name="connsiteX99" fmla="*/ 504416 w 1485010"/>
              <a:gd name="connsiteY99" fmla="*/ 133194 h 4847594"/>
              <a:gd name="connsiteX100" fmla="*/ 540896 w 1485010"/>
              <a:gd name="connsiteY100" fmla="*/ 81444 h 4847594"/>
              <a:gd name="connsiteX101" fmla="*/ 571437 w 1485010"/>
              <a:gd name="connsiteY101" fmla="*/ 35208 h 4847594"/>
              <a:gd name="connsiteX102" fmla="*/ 638034 w 1485010"/>
              <a:gd name="connsiteY102" fmla="*/ 21210 h 4847594"/>
              <a:gd name="connsiteX103" fmla="*/ 687239 w 1485010"/>
              <a:gd name="connsiteY103" fmla="*/ 22482 h 4847594"/>
              <a:gd name="connsiteX104" fmla="*/ 725840 w 1485010"/>
              <a:gd name="connsiteY104" fmla="*/ 10180 h 4847594"/>
              <a:gd name="connsiteX105" fmla="*/ 764441 w 1485010"/>
              <a:gd name="connsiteY105" fmla="*/ 5514 h 4847594"/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1035480 w 1485010"/>
              <a:gd name="connsiteY36" fmla="*/ 804560 h 4847594"/>
              <a:gd name="connsiteX37" fmla="*/ 1035704 w 1485010"/>
              <a:gd name="connsiteY37" fmla="*/ 804692 h 4847594"/>
              <a:gd name="connsiteX38" fmla="*/ 1079226 w 1485010"/>
              <a:gd name="connsiteY38" fmla="*/ 814251 h 4847594"/>
              <a:gd name="connsiteX39" fmla="*/ 1291547 w 1485010"/>
              <a:gd name="connsiteY39" fmla="*/ 1018523 h 4847594"/>
              <a:gd name="connsiteX40" fmla="*/ 1446513 w 1485010"/>
              <a:gd name="connsiteY40" fmla="*/ 1449205 h 4847594"/>
              <a:gd name="connsiteX41" fmla="*/ 1425382 w 1485010"/>
              <a:gd name="connsiteY41" fmla="*/ 1684671 h 4847594"/>
              <a:gd name="connsiteX42" fmla="*/ 1113439 w 1485010"/>
              <a:gd name="connsiteY42" fmla="*/ 2033846 h 4847594"/>
              <a:gd name="connsiteX43" fmla="*/ 1030925 w 1485010"/>
              <a:gd name="connsiteY43" fmla="*/ 2135479 h 4847594"/>
              <a:gd name="connsiteX44" fmla="*/ 992687 w 1485010"/>
              <a:gd name="connsiteY44" fmla="*/ 2241137 h 4847594"/>
              <a:gd name="connsiteX45" fmla="*/ 1021868 w 1485010"/>
              <a:gd name="connsiteY45" fmla="*/ 2433334 h 4847594"/>
              <a:gd name="connsiteX46" fmla="*/ 1119476 w 1485010"/>
              <a:gd name="connsiteY46" fmla="*/ 3063257 h 4847594"/>
              <a:gd name="connsiteX47" fmla="*/ 1185890 w 1485010"/>
              <a:gd name="connsiteY47" fmla="*/ 3389287 h 4847594"/>
              <a:gd name="connsiteX48" fmla="*/ 1471670 w 1485010"/>
              <a:gd name="connsiteY48" fmla="*/ 4564607 h 4847594"/>
              <a:gd name="connsiteX49" fmla="*/ 1480726 w 1485010"/>
              <a:gd name="connsiteY49" fmla="*/ 4629008 h 4847594"/>
              <a:gd name="connsiteX50" fmla="*/ 1454563 w 1485010"/>
              <a:gd name="connsiteY50" fmla="*/ 4823218 h 4847594"/>
              <a:gd name="connsiteX51" fmla="*/ 1299598 w 1485010"/>
              <a:gd name="connsiteY51" fmla="*/ 4819193 h 4847594"/>
              <a:gd name="connsiteX52" fmla="*/ 1247272 w 1485010"/>
              <a:gd name="connsiteY52" fmla="*/ 4675296 h 4847594"/>
              <a:gd name="connsiteX53" fmla="*/ 1281485 w 1485010"/>
              <a:gd name="connsiteY53" fmla="*/ 4333165 h 4847594"/>
              <a:gd name="connsiteX54" fmla="*/ 1187903 w 1485010"/>
              <a:gd name="connsiteY54" fmla="*/ 4104743 h 4847594"/>
              <a:gd name="connsiteX55" fmla="*/ 825646 w 1485010"/>
              <a:gd name="connsiteY55" fmla="*/ 3136715 h 4847594"/>
              <a:gd name="connsiteX56" fmla="*/ 744138 w 1485010"/>
              <a:gd name="connsiteY56" fmla="*/ 3057219 h 4847594"/>
              <a:gd name="connsiteX57" fmla="*/ 539867 w 1485010"/>
              <a:gd name="connsiteY57" fmla="*/ 3037094 h 4847594"/>
              <a:gd name="connsiteX58" fmla="*/ 461378 w 1485010"/>
              <a:gd name="connsiteY58" fmla="*/ 3113570 h 4847594"/>
              <a:gd name="connsiteX59" fmla="*/ 286287 w 1485010"/>
              <a:gd name="connsiteY59" fmla="*/ 4094681 h 4847594"/>
              <a:gd name="connsiteX60" fmla="*/ 305406 w 1485010"/>
              <a:gd name="connsiteY60" fmla="*/ 4422724 h 4847594"/>
              <a:gd name="connsiteX61" fmla="*/ 332575 w 1485010"/>
              <a:gd name="connsiteY61" fmla="*/ 4728629 h 4847594"/>
              <a:gd name="connsiteX62" fmla="*/ 252074 w 1485010"/>
              <a:gd name="connsiteY62" fmla="*/ 4842336 h 4847594"/>
              <a:gd name="connsiteX63" fmla="*/ 125284 w 1485010"/>
              <a:gd name="connsiteY63" fmla="*/ 4767873 h 4847594"/>
              <a:gd name="connsiteX64" fmla="*/ 113209 w 1485010"/>
              <a:gd name="connsiteY64" fmla="*/ 4527375 h 4847594"/>
              <a:gd name="connsiteX65" fmla="*/ 132328 w 1485010"/>
              <a:gd name="connsiteY65" fmla="*/ 3956821 h 4847594"/>
              <a:gd name="connsiteX66" fmla="*/ 171573 w 1485010"/>
              <a:gd name="connsiteY66" fmla="*/ 3246397 h 4847594"/>
              <a:gd name="connsiteX67" fmla="*/ 174591 w 1485010"/>
              <a:gd name="connsiteY67" fmla="*/ 2990805 h 4847594"/>
              <a:gd name="connsiteX68" fmla="*/ 180629 w 1485010"/>
              <a:gd name="connsiteY68" fmla="*/ 2718108 h 4847594"/>
              <a:gd name="connsiteX69" fmla="*/ 269180 w 1485010"/>
              <a:gd name="connsiteY69" fmla="*/ 2067053 h 4847594"/>
              <a:gd name="connsiteX70" fmla="*/ 229936 w 1485010"/>
              <a:gd name="connsiteY70" fmla="*/ 1956363 h 4847594"/>
              <a:gd name="connsiteX71" fmla="*/ 131322 w 1485010"/>
              <a:gd name="connsiteY71" fmla="*/ 1842656 h 4847594"/>
              <a:gd name="connsiteX72" fmla="*/ 111197 w 1485010"/>
              <a:gd name="connsiteY72" fmla="*/ 1218770 h 4847594"/>
              <a:gd name="connsiteX73" fmla="*/ 181635 w 1485010"/>
              <a:gd name="connsiteY73" fmla="*/ 1074874 h 4847594"/>
              <a:gd name="connsiteX74" fmla="*/ 344085 w 1485010"/>
              <a:gd name="connsiteY74" fmla="*/ 878888 h 4847594"/>
              <a:gd name="connsiteX75" fmla="*/ 355653 w 1485010"/>
              <a:gd name="connsiteY75" fmla="*/ 874095 h 4847594"/>
              <a:gd name="connsiteX76" fmla="*/ 333082 w 1485010"/>
              <a:gd name="connsiteY76" fmla="*/ 874095 h 4847594"/>
              <a:gd name="connsiteX77" fmla="*/ 376879 w 1485010"/>
              <a:gd name="connsiteY77" fmla="*/ 865301 h 4847594"/>
              <a:gd name="connsiteX78" fmla="*/ 415089 w 1485010"/>
              <a:gd name="connsiteY78" fmla="*/ 849470 h 4847594"/>
              <a:gd name="connsiteX79" fmla="*/ 471440 w 1485010"/>
              <a:gd name="connsiteY79" fmla="*/ 830728 h 4847594"/>
              <a:gd name="connsiteX80" fmla="*/ 508845 w 1485010"/>
              <a:gd name="connsiteY80" fmla="*/ 804560 h 4847594"/>
              <a:gd name="connsiteX81" fmla="*/ 557514 w 1485010"/>
              <a:gd name="connsiteY81" fmla="*/ 804560 h 4847594"/>
              <a:gd name="connsiteX82" fmla="*/ 571391 w 1485010"/>
              <a:gd name="connsiteY82" fmla="*/ 794126 h 4847594"/>
              <a:gd name="connsiteX83" fmla="*/ 595192 w 1485010"/>
              <a:gd name="connsiteY83" fmla="*/ 640942 h 4847594"/>
              <a:gd name="connsiteX84" fmla="*/ 593919 w 1485010"/>
              <a:gd name="connsiteY84" fmla="*/ 627369 h 4847594"/>
              <a:gd name="connsiteX85" fmla="*/ 587132 w 1485010"/>
              <a:gd name="connsiteY85" fmla="*/ 627369 h 4847594"/>
              <a:gd name="connsiteX86" fmla="*/ 598585 w 1485010"/>
              <a:gd name="connsiteY86" fmla="*/ 613795 h 4847594"/>
              <a:gd name="connsiteX87" fmla="*/ 558712 w 1485010"/>
              <a:gd name="connsiteY87" fmla="*/ 571377 h 4847594"/>
              <a:gd name="connsiteX88" fmla="*/ 526050 w 1485010"/>
              <a:gd name="connsiteY88" fmla="*/ 533200 h 4847594"/>
              <a:gd name="connsiteX89" fmla="*/ 490418 w 1485010"/>
              <a:gd name="connsiteY89" fmla="*/ 495024 h 4847594"/>
              <a:gd name="connsiteX90" fmla="*/ 461574 w 1485010"/>
              <a:gd name="connsiteY90" fmla="*/ 456847 h 4847594"/>
              <a:gd name="connsiteX91" fmla="*/ 450544 w 1485010"/>
              <a:gd name="connsiteY91" fmla="*/ 421215 h 4847594"/>
              <a:gd name="connsiteX92" fmla="*/ 461574 w 1485010"/>
              <a:gd name="connsiteY92" fmla="*/ 397885 h 4847594"/>
              <a:gd name="connsiteX93" fmla="*/ 461574 w 1485010"/>
              <a:gd name="connsiteY93" fmla="*/ 365223 h 4847594"/>
              <a:gd name="connsiteX94" fmla="*/ 454787 w 1485010"/>
              <a:gd name="connsiteY94" fmla="*/ 327046 h 4847594"/>
              <a:gd name="connsiteX95" fmla="*/ 454787 w 1485010"/>
              <a:gd name="connsiteY95" fmla="*/ 291415 h 4847594"/>
              <a:gd name="connsiteX96" fmla="*/ 453089 w 1485010"/>
              <a:gd name="connsiteY96" fmla="*/ 253238 h 4847594"/>
              <a:gd name="connsiteX97" fmla="*/ 477692 w 1485010"/>
              <a:gd name="connsiteY97" fmla="*/ 189187 h 4847594"/>
              <a:gd name="connsiteX98" fmla="*/ 504416 w 1485010"/>
              <a:gd name="connsiteY98" fmla="*/ 133194 h 4847594"/>
              <a:gd name="connsiteX99" fmla="*/ 540896 w 1485010"/>
              <a:gd name="connsiteY99" fmla="*/ 81444 h 4847594"/>
              <a:gd name="connsiteX100" fmla="*/ 571437 w 1485010"/>
              <a:gd name="connsiteY100" fmla="*/ 35208 h 4847594"/>
              <a:gd name="connsiteX101" fmla="*/ 638034 w 1485010"/>
              <a:gd name="connsiteY101" fmla="*/ 21210 h 4847594"/>
              <a:gd name="connsiteX102" fmla="*/ 687239 w 1485010"/>
              <a:gd name="connsiteY102" fmla="*/ 22482 h 4847594"/>
              <a:gd name="connsiteX103" fmla="*/ 725840 w 1485010"/>
              <a:gd name="connsiteY103" fmla="*/ 10180 h 4847594"/>
              <a:gd name="connsiteX104" fmla="*/ 764441 w 1485010"/>
              <a:gd name="connsiteY104" fmla="*/ 5514 h 4847594"/>
              <a:gd name="connsiteX105" fmla="*/ 813646 w 1485010"/>
              <a:gd name="connsiteY105" fmla="*/ 0 h 4847594"/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1035480 w 1485010"/>
              <a:gd name="connsiteY36" fmla="*/ 804560 h 4847594"/>
              <a:gd name="connsiteX37" fmla="*/ 1079226 w 1485010"/>
              <a:gd name="connsiteY37" fmla="*/ 814251 h 4847594"/>
              <a:gd name="connsiteX38" fmla="*/ 1291547 w 1485010"/>
              <a:gd name="connsiteY38" fmla="*/ 1018523 h 4847594"/>
              <a:gd name="connsiteX39" fmla="*/ 1446513 w 1485010"/>
              <a:gd name="connsiteY39" fmla="*/ 1449205 h 4847594"/>
              <a:gd name="connsiteX40" fmla="*/ 1425382 w 1485010"/>
              <a:gd name="connsiteY40" fmla="*/ 1684671 h 4847594"/>
              <a:gd name="connsiteX41" fmla="*/ 1113439 w 1485010"/>
              <a:gd name="connsiteY41" fmla="*/ 2033846 h 4847594"/>
              <a:gd name="connsiteX42" fmla="*/ 1030925 w 1485010"/>
              <a:gd name="connsiteY42" fmla="*/ 2135479 h 4847594"/>
              <a:gd name="connsiteX43" fmla="*/ 992687 w 1485010"/>
              <a:gd name="connsiteY43" fmla="*/ 2241137 h 4847594"/>
              <a:gd name="connsiteX44" fmla="*/ 1021868 w 1485010"/>
              <a:gd name="connsiteY44" fmla="*/ 2433334 h 4847594"/>
              <a:gd name="connsiteX45" fmla="*/ 1119476 w 1485010"/>
              <a:gd name="connsiteY45" fmla="*/ 3063257 h 4847594"/>
              <a:gd name="connsiteX46" fmla="*/ 1185890 w 1485010"/>
              <a:gd name="connsiteY46" fmla="*/ 3389287 h 4847594"/>
              <a:gd name="connsiteX47" fmla="*/ 1471670 w 1485010"/>
              <a:gd name="connsiteY47" fmla="*/ 4564607 h 4847594"/>
              <a:gd name="connsiteX48" fmla="*/ 1480726 w 1485010"/>
              <a:gd name="connsiteY48" fmla="*/ 4629008 h 4847594"/>
              <a:gd name="connsiteX49" fmla="*/ 1454563 w 1485010"/>
              <a:gd name="connsiteY49" fmla="*/ 4823218 h 4847594"/>
              <a:gd name="connsiteX50" fmla="*/ 1299598 w 1485010"/>
              <a:gd name="connsiteY50" fmla="*/ 4819193 h 4847594"/>
              <a:gd name="connsiteX51" fmla="*/ 1247272 w 1485010"/>
              <a:gd name="connsiteY51" fmla="*/ 4675296 h 4847594"/>
              <a:gd name="connsiteX52" fmla="*/ 1281485 w 1485010"/>
              <a:gd name="connsiteY52" fmla="*/ 4333165 h 4847594"/>
              <a:gd name="connsiteX53" fmla="*/ 1187903 w 1485010"/>
              <a:gd name="connsiteY53" fmla="*/ 4104743 h 4847594"/>
              <a:gd name="connsiteX54" fmla="*/ 825646 w 1485010"/>
              <a:gd name="connsiteY54" fmla="*/ 3136715 h 4847594"/>
              <a:gd name="connsiteX55" fmla="*/ 744138 w 1485010"/>
              <a:gd name="connsiteY55" fmla="*/ 3057219 h 4847594"/>
              <a:gd name="connsiteX56" fmla="*/ 539867 w 1485010"/>
              <a:gd name="connsiteY56" fmla="*/ 3037094 h 4847594"/>
              <a:gd name="connsiteX57" fmla="*/ 461378 w 1485010"/>
              <a:gd name="connsiteY57" fmla="*/ 3113570 h 4847594"/>
              <a:gd name="connsiteX58" fmla="*/ 286287 w 1485010"/>
              <a:gd name="connsiteY58" fmla="*/ 4094681 h 4847594"/>
              <a:gd name="connsiteX59" fmla="*/ 305406 w 1485010"/>
              <a:gd name="connsiteY59" fmla="*/ 4422724 h 4847594"/>
              <a:gd name="connsiteX60" fmla="*/ 332575 w 1485010"/>
              <a:gd name="connsiteY60" fmla="*/ 4728629 h 4847594"/>
              <a:gd name="connsiteX61" fmla="*/ 252074 w 1485010"/>
              <a:gd name="connsiteY61" fmla="*/ 4842336 h 4847594"/>
              <a:gd name="connsiteX62" fmla="*/ 125284 w 1485010"/>
              <a:gd name="connsiteY62" fmla="*/ 4767873 h 4847594"/>
              <a:gd name="connsiteX63" fmla="*/ 113209 w 1485010"/>
              <a:gd name="connsiteY63" fmla="*/ 4527375 h 4847594"/>
              <a:gd name="connsiteX64" fmla="*/ 132328 w 1485010"/>
              <a:gd name="connsiteY64" fmla="*/ 3956821 h 4847594"/>
              <a:gd name="connsiteX65" fmla="*/ 171573 w 1485010"/>
              <a:gd name="connsiteY65" fmla="*/ 3246397 h 4847594"/>
              <a:gd name="connsiteX66" fmla="*/ 174591 w 1485010"/>
              <a:gd name="connsiteY66" fmla="*/ 2990805 h 4847594"/>
              <a:gd name="connsiteX67" fmla="*/ 180629 w 1485010"/>
              <a:gd name="connsiteY67" fmla="*/ 2718108 h 4847594"/>
              <a:gd name="connsiteX68" fmla="*/ 269180 w 1485010"/>
              <a:gd name="connsiteY68" fmla="*/ 2067053 h 4847594"/>
              <a:gd name="connsiteX69" fmla="*/ 229936 w 1485010"/>
              <a:gd name="connsiteY69" fmla="*/ 1956363 h 4847594"/>
              <a:gd name="connsiteX70" fmla="*/ 131322 w 1485010"/>
              <a:gd name="connsiteY70" fmla="*/ 1842656 h 4847594"/>
              <a:gd name="connsiteX71" fmla="*/ 111197 w 1485010"/>
              <a:gd name="connsiteY71" fmla="*/ 1218770 h 4847594"/>
              <a:gd name="connsiteX72" fmla="*/ 181635 w 1485010"/>
              <a:gd name="connsiteY72" fmla="*/ 1074874 h 4847594"/>
              <a:gd name="connsiteX73" fmla="*/ 344085 w 1485010"/>
              <a:gd name="connsiteY73" fmla="*/ 878888 h 4847594"/>
              <a:gd name="connsiteX74" fmla="*/ 355653 w 1485010"/>
              <a:gd name="connsiteY74" fmla="*/ 874095 h 4847594"/>
              <a:gd name="connsiteX75" fmla="*/ 333082 w 1485010"/>
              <a:gd name="connsiteY75" fmla="*/ 874095 h 4847594"/>
              <a:gd name="connsiteX76" fmla="*/ 376879 w 1485010"/>
              <a:gd name="connsiteY76" fmla="*/ 865301 h 4847594"/>
              <a:gd name="connsiteX77" fmla="*/ 415089 w 1485010"/>
              <a:gd name="connsiteY77" fmla="*/ 849470 h 4847594"/>
              <a:gd name="connsiteX78" fmla="*/ 471440 w 1485010"/>
              <a:gd name="connsiteY78" fmla="*/ 830728 h 4847594"/>
              <a:gd name="connsiteX79" fmla="*/ 508845 w 1485010"/>
              <a:gd name="connsiteY79" fmla="*/ 804560 h 4847594"/>
              <a:gd name="connsiteX80" fmla="*/ 557514 w 1485010"/>
              <a:gd name="connsiteY80" fmla="*/ 804560 h 4847594"/>
              <a:gd name="connsiteX81" fmla="*/ 571391 w 1485010"/>
              <a:gd name="connsiteY81" fmla="*/ 794126 h 4847594"/>
              <a:gd name="connsiteX82" fmla="*/ 595192 w 1485010"/>
              <a:gd name="connsiteY82" fmla="*/ 640942 h 4847594"/>
              <a:gd name="connsiteX83" fmla="*/ 593919 w 1485010"/>
              <a:gd name="connsiteY83" fmla="*/ 627369 h 4847594"/>
              <a:gd name="connsiteX84" fmla="*/ 587132 w 1485010"/>
              <a:gd name="connsiteY84" fmla="*/ 627369 h 4847594"/>
              <a:gd name="connsiteX85" fmla="*/ 598585 w 1485010"/>
              <a:gd name="connsiteY85" fmla="*/ 613795 h 4847594"/>
              <a:gd name="connsiteX86" fmla="*/ 558712 w 1485010"/>
              <a:gd name="connsiteY86" fmla="*/ 571377 h 4847594"/>
              <a:gd name="connsiteX87" fmla="*/ 526050 w 1485010"/>
              <a:gd name="connsiteY87" fmla="*/ 533200 h 4847594"/>
              <a:gd name="connsiteX88" fmla="*/ 490418 w 1485010"/>
              <a:gd name="connsiteY88" fmla="*/ 495024 h 4847594"/>
              <a:gd name="connsiteX89" fmla="*/ 461574 w 1485010"/>
              <a:gd name="connsiteY89" fmla="*/ 456847 h 4847594"/>
              <a:gd name="connsiteX90" fmla="*/ 450544 w 1485010"/>
              <a:gd name="connsiteY90" fmla="*/ 421215 h 4847594"/>
              <a:gd name="connsiteX91" fmla="*/ 461574 w 1485010"/>
              <a:gd name="connsiteY91" fmla="*/ 397885 h 4847594"/>
              <a:gd name="connsiteX92" fmla="*/ 461574 w 1485010"/>
              <a:gd name="connsiteY92" fmla="*/ 365223 h 4847594"/>
              <a:gd name="connsiteX93" fmla="*/ 454787 w 1485010"/>
              <a:gd name="connsiteY93" fmla="*/ 327046 h 4847594"/>
              <a:gd name="connsiteX94" fmla="*/ 454787 w 1485010"/>
              <a:gd name="connsiteY94" fmla="*/ 291415 h 4847594"/>
              <a:gd name="connsiteX95" fmla="*/ 453089 w 1485010"/>
              <a:gd name="connsiteY95" fmla="*/ 253238 h 4847594"/>
              <a:gd name="connsiteX96" fmla="*/ 477692 w 1485010"/>
              <a:gd name="connsiteY96" fmla="*/ 189187 h 4847594"/>
              <a:gd name="connsiteX97" fmla="*/ 504416 w 1485010"/>
              <a:gd name="connsiteY97" fmla="*/ 133194 h 4847594"/>
              <a:gd name="connsiteX98" fmla="*/ 540896 w 1485010"/>
              <a:gd name="connsiteY98" fmla="*/ 81444 h 4847594"/>
              <a:gd name="connsiteX99" fmla="*/ 571437 w 1485010"/>
              <a:gd name="connsiteY99" fmla="*/ 35208 h 4847594"/>
              <a:gd name="connsiteX100" fmla="*/ 638034 w 1485010"/>
              <a:gd name="connsiteY100" fmla="*/ 21210 h 4847594"/>
              <a:gd name="connsiteX101" fmla="*/ 687239 w 1485010"/>
              <a:gd name="connsiteY101" fmla="*/ 22482 h 4847594"/>
              <a:gd name="connsiteX102" fmla="*/ 725840 w 1485010"/>
              <a:gd name="connsiteY102" fmla="*/ 10180 h 4847594"/>
              <a:gd name="connsiteX103" fmla="*/ 764441 w 1485010"/>
              <a:gd name="connsiteY103" fmla="*/ 5514 h 4847594"/>
              <a:gd name="connsiteX104" fmla="*/ 813646 w 1485010"/>
              <a:gd name="connsiteY104" fmla="*/ 0 h 4847594"/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1079226 w 1485010"/>
              <a:gd name="connsiteY36" fmla="*/ 814251 h 4847594"/>
              <a:gd name="connsiteX37" fmla="*/ 1291547 w 1485010"/>
              <a:gd name="connsiteY37" fmla="*/ 1018523 h 4847594"/>
              <a:gd name="connsiteX38" fmla="*/ 1446513 w 1485010"/>
              <a:gd name="connsiteY38" fmla="*/ 1449205 h 4847594"/>
              <a:gd name="connsiteX39" fmla="*/ 1425382 w 1485010"/>
              <a:gd name="connsiteY39" fmla="*/ 1684671 h 4847594"/>
              <a:gd name="connsiteX40" fmla="*/ 1113439 w 1485010"/>
              <a:gd name="connsiteY40" fmla="*/ 2033846 h 4847594"/>
              <a:gd name="connsiteX41" fmla="*/ 1030925 w 1485010"/>
              <a:gd name="connsiteY41" fmla="*/ 2135479 h 4847594"/>
              <a:gd name="connsiteX42" fmla="*/ 992687 w 1485010"/>
              <a:gd name="connsiteY42" fmla="*/ 2241137 h 4847594"/>
              <a:gd name="connsiteX43" fmla="*/ 1021868 w 1485010"/>
              <a:gd name="connsiteY43" fmla="*/ 2433334 h 4847594"/>
              <a:gd name="connsiteX44" fmla="*/ 1119476 w 1485010"/>
              <a:gd name="connsiteY44" fmla="*/ 3063257 h 4847594"/>
              <a:gd name="connsiteX45" fmla="*/ 1185890 w 1485010"/>
              <a:gd name="connsiteY45" fmla="*/ 3389287 h 4847594"/>
              <a:gd name="connsiteX46" fmla="*/ 1471670 w 1485010"/>
              <a:gd name="connsiteY46" fmla="*/ 4564607 h 4847594"/>
              <a:gd name="connsiteX47" fmla="*/ 1480726 w 1485010"/>
              <a:gd name="connsiteY47" fmla="*/ 4629008 h 4847594"/>
              <a:gd name="connsiteX48" fmla="*/ 1454563 w 1485010"/>
              <a:gd name="connsiteY48" fmla="*/ 4823218 h 4847594"/>
              <a:gd name="connsiteX49" fmla="*/ 1299598 w 1485010"/>
              <a:gd name="connsiteY49" fmla="*/ 4819193 h 4847594"/>
              <a:gd name="connsiteX50" fmla="*/ 1247272 w 1485010"/>
              <a:gd name="connsiteY50" fmla="*/ 4675296 h 4847594"/>
              <a:gd name="connsiteX51" fmla="*/ 1281485 w 1485010"/>
              <a:gd name="connsiteY51" fmla="*/ 4333165 h 4847594"/>
              <a:gd name="connsiteX52" fmla="*/ 1187903 w 1485010"/>
              <a:gd name="connsiteY52" fmla="*/ 4104743 h 4847594"/>
              <a:gd name="connsiteX53" fmla="*/ 825646 w 1485010"/>
              <a:gd name="connsiteY53" fmla="*/ 3136715 h 4847594"/>
              <a:gd name="connsiteX54" fmla="*/ 744138 w 1485010"/>
              <a:gd name="connsiteY54" fmla="*/ 3057219 h 4847594"/>
              <a:gd name="connsiteX55" fmla="*/ 539867 w 1485010"/>
              <a:gd name="connsiteY55" fmla="*/ 3037094 h 4847594"/>
              <a:gd name="connsiteX56" fmla="*/ 461378 w 1485010"/>
              <a:gd name="connsiteY56" fmla="*/ 3113570 h 4847594"/>
              <a:gd name="connsiteX57" fmla="*/ 286287 w 1485010"/>
              <a:gd name="connsiteY57" fmla="*/ 4094681 h 4847594"/>
              <a:gd name="connsiteX58" fmla="*/ 305406 w 1485010"/>
              <a:gd name="connsiteY58" fmla="*/ 4422724 h 4847594"/>
              <a:gd name="connsiteX59" fmla="*/ 332575 w 1485010"/>
              <a:gd name="connsiteY59" fmla="*/ 4728629 h 4847594"/>
              <a:gd name="connsiteX60" fmla="*/ 252074 w 1485010"/>
              <a:gd name="connsiteY60" fmla="*/ 4842336 h 4847594"/>
              <a:gd name="connsiteX61" fmla="*/ 125284 w 1485010"/>
              <a:gd name="connsiteY61" fmla="*/ 4767873 h 4847594"/>
              <a:gd name="connsiteX62" fmla="*/ 113209 w 1485010"/>
              <a:gd name="connsiteY62" fmla="*/ 4527375 h 4847594"/>
              <a:gd name="connsiteX63" fmla="*/ 132328 w 1485010"/>
              <a:gd name="connsiteY63" fmla="*/ 3956821 h 4847594"/>
              <a:gd name="connsiteX64" fmla="*/ 171573 w 1485010"/>
              <a:gd name="connsiteY64" fmla="*/ 3246397 h 4847594"/>
              <a:gd name="connsiteX65" fmla="*/ 174591 w 1485010"/>
              <a:gd name="connsiteY65" fmla="*/ 2990805 h 4847594"/>
              <a:gd name="connsiteX66" fmla="*/ 180629 w 1485010"/>
              <a:gd name="connsiteY66" fmla="*/ 2718108 h 4847594"/>
              <a:gd name="connsiteX67" fmla="*/ 269180 w 1485010"/>
              <a:gd name="connsiteY67" fmla="*/ 2067053 h 4847594"/>
              <a:gd name="connsiteX68" fmla="*/ 229936 w 1485010"/>
              <a:gd name="connsiteY68" fmla="*/ 1956363 h 4847594"/>
              <a:gd name="connsiteX69" fmla="*/ 131322 w 1485010"/>
              <a:gd name="connsiteY69" fmla="*/ 1842656 h 4847594"/>
              <a:gd name="connsiteX70" fmla="*/ 111197 w 1485010"/>
              <a:gd name="connsiteY70" fmla="*/ 1218770 h 4847594"/>
              <a:gd name="connsiteX71" fmla="*/ 181635 w 1485010"/>
              <a:gd name="connsiteY71" fmla="*/ 1074874 h 4847594"/>
              <a:gd name="connsiteX72" fmla="*/ 344085 w 1485010"/>
              <a:gd name="connsiteY72" fmla="*/ 878888 h 4847594"/>
              <a:gd name="connsiteX73" fmla="*/ 355653 w 1485010"/>
              <a:gd name="connsiteY73" fmla="*/ 874095 h 4847594"/>
              <a:gd name="connsiteX74" fmla="*/ 333082 w 1485010"/>
              <a:gd name="connsiteY74" fmla="*/ 874095 h 4847594"/>
              <a:gd name="connsiteX75" fmla="*/ 376879 w 1485010"/>
              <a:gd name="connsiteY75" fmla="*/ 865301 h 4847594"/>
              <a:gd name="connsiteX76" fmla="*/ 415089 w 1485010"/>
              <a:gd name="connsiteY76" fmla="*/ 849470 h 4847594"/>
              <a:gd name="connsiteX77" fmla="*/ 471440 w 1485010"/>
              <a:gd name="connsiteY77" fmla="*/ 830728 h 4847594"/>
              <a:gd name="connsiteX78" fmla="*/ 508845 w 1485010"/>
              <a:gd name="connsiteY78" fmla="*/ 804560 h 4847594"/>
              <a:gd name="connsiteX79" fmla="*/ 557514 w 1485010"/>
              <a:gd name="connsiteY79" fmla="*/ 804560 h 4847594"/>
              <a:gd name="connsiteX80" fmla="*/ 571391 w 1485010"/>
              <a:gd name="connsiteY80" fmla="*/ 794126 h 4847594"/>
              <a:gd name="connsiteX81" fmla="*/ 595192 w 1485010"/>
              <a:gd name="connsiteY81" fmla="*/ 640942 h 4847594"/>
              <a:gd name="connsiteX82" fmla="*/ 593919 w 1485010"/>
              <a:gd name="connsiteY82" fmla="*/ 627369 h 4847594"/>
              <a:gd name="connsiteX83" fmla="*/ 587132 w 1485010"/>
              <a:gd name="connsiteY83" fmla="*/ 627369 h 4847594"/>
              <a:gd name="connsiteX84" fmla="*/ 598585 w 1485010"/>
              <a:gd name="connsiteY84" fmla="*/ 613795 h 4847594"/>
              <a:gd name="connsiteX85" fmla="*/ 558712 w 1485010"/>
              <a:gd name="connsiteY85" fmla="*/ 571377 h 4847594"/>
              <a:gd name="connsiteX86" fmla="*/ 526050 w 1485010"/>
              <a:gd name="connsiteY86" fmla="*/ 533200 h 4847594"/>
              <a:gd name="connsiteX87" fmla="*/ 490418 w 1485010"/>
              <a:gd name="connsiteY87" fmla="*/ 495024 h 4847594"/>
              <a:gd name="connsiteX88" fmla="*/ 461574 w 1485010"/>
              <a:gd name="connsiteY88" fmla="*/ 456847 h 4847594"/>
              <a:gd name="connsiteX89" fmla="*/ 450544 w 1485010"/>
              <a:gd name="connsiteY89" fmla="*/ 421215 h 4847594"/>
              <a:gd name="connsiteX90" fmla="*/ 461574 w 1485010"/>
              <a:gd name="connsiteY90" fmla="*/ 397885 h 4847594"/>
              <a:gd name="connsiteX91" fmla="*/ 461574 w 1485010"/>
              <a:gd name="connsiteY91" fmla="*/ 365223 h 4847594"/>
              <a:gd name="connsiteX92" fmla="*/ 454787 w 1485010"/>
              <a:gd name="connsiteY92" fmla="*/ 327046 h 4847594"/>
              <a:gd name="connsiteX93" fmla="*/ 454787 w 1485010"/>
              <a:gd name="connsiteY93" fmla="*/ 291415 h 4847594"/>
              <a:gd name="connsiteX94" fmla="*/ 453089 w 1485010"/>
              <a:gd name="connsiteY94" fmla="*/ 253238 h 4847594"/>
              <a:gd name="connsiteX95" fmla="*/ 477692 w 1485010"/>
              <a:gd name="connsiteY95" fmla="*/ 189187 h 4847594"/>
              <a:gd name="connsiteX96" fmla="*/ 504416 w 1485010"/>
              <a:gd name="connsiteY96" fmla="*/ 133194 h 4847594"/>
              <a:gd name="connsiteX97" fmla="*/ 540896 w 1485010"/>
              <a:gd name="connsiteY97" fmla="*/ 81444 h 4847594"/>
              <a:gd name="connsiteX98" fmla="*/ 571437 w 1485010"/>
              <a:gd name="connsiteY98" fmla="*/ 35208 h 4847594"/>
              <a:gd name="connsiteX99" fmla="*/ 638034 w 1485010"/>
              <a:gd name="connsiteY99" fmla="*/ 21210 h 4847594"/>
              <a:gd name="connsiteX100" fmla="*/ 687239 w 1485010"/>
              <a:gd name="connsiteY100" fmla="*/ 22482 h 4847594"/>
              <a:gd name="connsiteX101" fmla="*/ 725840 w 1485010"/>
              <a:gd name="connsiteY101" fmla="*/ 10180 h 4847594"/>
              <a:gd name="connsiteX102" fmla="*/ 764441 w 1485010"/>
              <a:gd name="connsiteY102" fmla="*/ 5514 h 4847594"/>
              <a:gd name="connsiteX103" fmla="*/ 813646 w 1485010"/>
              <a:gd name="connsiteY103" fmla="*/ 0 h 4847594"/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1079226 w 1485010"/>
              <a:gd name="connsiteY36" fmla="*/ 814251 h 4847594"/>
              <a:gd name="connsiteX37" fmla="*/ 1291547 w 1485010"/>
              <a:gd name="connsiteY37" fmla="*/ 1018523 h 4847594"/>
              <a:gd name="connsiteX38" fmla="*/ 1446513 w 1485010"/>
              <a:gd name="connsiteY38" fmla="*/ 1449205 h 4847594"/>
              <a:gd name="connsiteX39" fmla="*/ 1425382 w 1485010"/>
              <a:gd name="connsiteY39" fmla="*/ 1684671 h 4847594"/>
              <a:gd name="connsiteX40" fmla="*/ 1113439 w 1485010"/>
              <a:gd name="connsiteY40" fmla="*/ 2033846 h 4847594"/>
              <a:gd name="connsiteX41" fmla="*/ 1030925 w 1485010"/>
              <a:gd name="connsiteY41" fmla="*/ 2135479 h 4847594"/>
              <a:gd name="connsiteX42" fmla="*/ 992687 w 1485010"/>
              <a:gd name="connsiteY42" fmla="*/ 2241137 h 4847594"/>
              <a:gd name="connsiteX43" fmla="*/ 1021868 w 1485010"/>
              <a:gd name="connsiteY43" fmla="*/ 2433334 h 4847594"/>
              <a:gd name="connsiteX44" fmla="*/ 1119476 w 1485010"/>
              <a:gd name="connsiteY44" fmla="*/ 3063257 h 4847594"/>
              <a:gd name="connsiteX45" fmla="*/ 1185890 w 1485010"/>
              <a:gd name="connsiteY45" fmla="*/ 3389287 h 4847594"/>
              <a:gd name="connsiteX46" fmla="*/ 1471670 w 1485010"/>
              <a:gd name="connsiteY46" fmla="*/ 4564607 h 4847594"/>
              <a:gd name="connsiteX47" fmla="*/ 1480726 w 1485010"/>
              <a:gd name="connsiteY47" fmla="*/ 4629008 h 4847594"/>
              <a:gd name="connsiteX48" fmla="*/ 1454563 w 1485010"/>
              <a:gd name="connsiteY48" fmla="*/ 4823218 h 4847594"/>
              <a:gd name="connsiteX49" fmla="*/ 1299598 w 1485010"/>
              <a:gd name="connsiteY49" fmla="*/ 4819193 h 4847594"/>
              <a:gd name="connsiteX50" fmla="*/ 1247272 w 1485010"/>
              <a:gd name="connsiteY50" fmla="*/ 4675296 h 4847594"/>
              <a:gd name="connsiteX51" fmla="*/ 1281485 w 1485010"/>
              <a:gd name="connsiteY51" fmla="*/ 4333165 h 4847594"/>
              <a:gd name="connsiteX52" fmla="*/ 1187903 w 1485010"/>
              <a:gd name="connsiteY52" fmla="*/ 4104743 h 4847594"/>
              <a:gd name="connsiteX53" fmla="*/ 825646 w 1485010"/>
              <a:gd name="connsiteY53" fmla="*/ 3136715 h 4847594"/>
              <a:gd name="connsiteX54" fmla="*/ 744138 w 1485010"/>
              <a:gd name="connsiteY54" fmla="*/ 3057219 h 4847594"/>
              <a:gd name="connsiteX55" fmla="*/ 539867 w 1485010"/>
              <a:gd name="connsiteY55" fmla="*/ 3037094 h 4847594"/>
              <a:gd name="connsiteX56" fmla="*/ 461378 w 1485010"/>
              <a:gd name="connsiteY56" fmla="*/ 3113570 h 4847594"/>
              <a:gd name="connsiteX57" fmla="*/ 286287 w 1485010"/>
              <a:gd name="connsiteY57" fmla="*/ 4094681 h 4847594"/>
              <a:gd name="connsiteX58" fmla="*/ 305406 w 1485010"/>
              <a:gd name="connsiteY58" fmla="*/ 4422724 h 4847594"/>
              <a:gd name="connsiteX59" fmla="*/ 332575 w 1485010"/>
              <a:gd name="connsiteY59" fmla="*/ 4728629 h 4847594"/>
              <a:gd name="connsiteX60" fmla="*/ 252074 w 1485010"/>
              <a:gd name="connsiteY60" fmla="*/ 4842336 h 4847594"/>
              <a:gd name="connsiteX61" fmla="*/ 125284 w 1485010"/>
              <a:gd name="connsiteY61" fmla="*/ 4767873 h 4847594"/>
              <a:gd name="connsiteX62" fmla="*/ 113209 w 1485010"/>
              <a:gd name="connsiteY62" fmla="*/ 4527375 h 4847594"/>
              <a:gd name="connsiteX63" fmla="*/ 132328 w 1485010"/>
              <a:gd name="connsiteY63" fmla="*/ 3956821 h 4847594"/>
              <a:gd name="connsiteX64" fmla="*/ 171573 w 1485010"/>
              <a:gd name="connsiteY64" fmla="*/ 3246397 h 4847594"/>
              <a:gd name="connsiteX65" fmla="*/ 174591 w 1485010"/>
              <a:gd name="connsiteY65" fmla="*/ 2990805 h 4847594"/>
              <a:gd name="connsiteX66" fmla="*/ 180629 w 1485010"/>
              <a:gd name="connsiteY66" fmla="*/ 2718108 h 4847594"/>
              <a:gd name="connsiteX67" fmla="*/ 269180 w 1485010"/>
              <a:gd name="connsiteY67" fmla="*/ 2067053 h 4847594"/>
              <a:gd name="connsiteX68" fmla="*/ 229936 w 1485010"/>
              <a:gd name="connsiteY68" fmla="*/ 1956363 h 4847594"/>
              <a:gd name="connsiteX69" fmla="*/ 131322 w 1485010"/>
              <a:gd name="connsiteY69" fmla="*/ 1842656 h 4847594"/>
              <a:gd name="connsiteX70" fmla="*/ 111197 w 1485010"/>
              <a:gd name="connsiteY70" fmla="*/ 1218770 h 4847594"/>
              <a:gd name="connsiteX71" fmla="*/ 181635 w 1485010"/>
              <a:gd name="connsiteY71" fmla="*/ 1074874 h 4847594"/>
              <a:gd name="connsiteX72" fmla="*/ 344085 w 1485010"/>
              <a:gd name="connsiteY72" fmla="*/ 878888 h 4847594"/>
              <a:gd name="connsiteX73" fmla="*/ 355653 w 1485010"/>
              <a:gd name="connsiteY73" fmla="*/ 874095 h 4847594"/>
              <a:gd name="connsiteX74" fmla="*/ 333082 w 1485010"/>
              <a:gd name="connsiteY74" fmla="*/ 874095 h 4847594"/>
              <a:gd name="connsiteX75" fmla="*/ 376879 w 1485010"/>
              <a:gd name="connsiteY75" fmla="*/ 865301 h 4847594"/>
              <a:gd name="connsiteX76" fmla="*/ 415089 w 1485010"/>
              <a:gd name="connsiteY76" fmla="*/ 849470 h 4847594"/>
              <a:gd name="connsiteX77" fmla="*/ 471440 w 1485010"/>
              <a:gd name="connsiteY77" fmla="*/ 830728 h 4847594"/>
              <a:gd name="connsiteX78" fmla="*/ 557514 w 1485010"/>
              <a:gd name="connsiteY78" fmla="*/ 804560 h 4847594"/>
              <a:gd name="connsiteX79" fmla="*/ 571391 w 1485010"/>
              <a:gd name="connsiteY79" fmla="*/ 794126 h 4847594"/>
              <a:gd name="connsiteX80" fmla="*/ 595192 w 1485010"/>
              <a:gd name="connsiteY80" fmla="*/ 640942 h 4847594"/>
              <a:gd name="connsiteX81" fmla="*/ 593919 w 1485010"/>
              <a:gd name="connsiteY81" fmla="*/ 627369 h 4847594"/>
              <a:gd name="connsiteX82" fmla="*/ 587132 w 1485010"/>
              <a:gd name="connsiteY82" fmla="*/ 627369 h 4847594"/>
              <a:gd name="connsiteX83" fmla="*/ 598585 w 1485010"/>
              <a:gd name="connsiteY83" fmla="*/ 613795 h 4847594"/>
              <a:gd name="connsiteX84" fmla="*/ 558712 w 1485010"/>
              <a:gd name="connsiteY84" fmla="*/ 571377 h 4847594"/>
              <a:gd name="connsiteX85" fmla="*/ 526050 w 1485010"/>
              <a:gd name="connsiteY85" fmla="*/ 533200 h 4847594"/>
              <a:gd name="connsiteX86" fmla="*/ 490418 w 1485010"/>
              <a:gd name="connsiteY86" fmla="*/ 495024 h 4847594"/>
              <a:gd name="connsiteX87" fmla="*/ 461574 w 1485010"/>
              <a:gd name="connsiteY87" fmla="*/ 456847 h 4847594"/>
              <a:gd name="connsiteX88" fmla="*/ 450544 w 1485010"/>
              <a:gd name="connsiteY88" fmla="*/ 421215 h 4847594"/>
              <a:gd name="connsiteX89" fmla="*/ 461574 w 1485010"/>
              <a:gd name="connsiteY89" fmla="*/ 397885 h 4847594"/>
              <a:gd name="connsiteX90" fmla="*/ 461574 w 1485010"/>
              <a:gd name="connsiteY90" fmla="*/ 365223 h 4847594"/>
              <a:gd name="connsiteX91" fmla="*/ 454787 w 1485010"/>
              <a:gd name="connsiteY91" fmla="*/ 327046 h 4847594"/>
              <a:gd name="connsiteX92" fmla="*/ 454787 w 1485010"/>
              <a:gd name="connsiteY92" fmla="*/ 291415 h 4847594"/>
              <a:gd name="connsiteX93" fmla="*/ 453089 w 1485010"/>
              <a:gd name="connsiteY93" fmla="*/ 253238 h 4847594"/>
              <a:gd name="connsiteX94" fmla="*/ 477692 w 1485010"/>
              <a:gd name="connsiteY94" fmla="*/ 189187 h 4847594"/>
              <a:gd name="connsiteX95" fmla="*/ 504416 w 1485010"/>
              <a:gd name="connsiteY95" fmla="*/ 133194 h 4847594"/>
              <a:gd name="connsiteX96" fmla="*/ 540896 w 1485010"/>
              <a:gd name="connsiteY96" fmla="*/ 81444 h 4847594"/>
              <a:gd name="connsiteX97" fmla="*/ 571437 w 1485010"/>
              <a:gd name="connsiteY97" fmla="*/ 35208 h 4847594"/>
              <a:gd name="connsiteX98" fmla="*/ 638034 w 1485010"/>
              <a:gd name="connsiteY98" fmla="*/ 21210 h 4847594"/>
              <a:gd name="connsiteX99" fmla="*/ 687239 w 1485010"/>
              <a:gd name="connsiteY99" fmla="*/ 22482 h 4847594"/>
              <a:gd name="connsiteX100" fmla="*/ 725840 w 1485010"/>
              <a:gd name="connsiteY100" fmla="*/ 10180 h 4847594"/>
              <a:gd name="connsiteX101" fmla="*/ 764441 w 1485010"/>
              <a:gd name="connsiteY101" fmla="*/ 5514 h 4847594"/>
              <a:gd name="connsiteX102" fmla="*/ 813646 w 1485010"/>
              <a:gd name="connsiteY102" fmla="*/ 0 h 4847594"/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1079226 w 1485010"/>
              <a:gd name="connsiteY36" fmla="*/ 814251 h 4847594"/>
              <a:gd name="connsiteX37" fmla="*/ 1291547 w 1485010"/>
              <a:gd name="connsiteY37" fmla="*/ 1018523 h 4847594"/>
              <a:gd name="connsiteX38" fmla="*/ 1446513 w 1485010"/>
              <a:gd name="connsiteY38" fmla="*/ 1449205 h 4847594"/>
              <a:gd name="connsiteX39" fmla="*/ 1425382 w 1485010"/>
              <a:gd name="connsiteY39" fmla="*/ 1684671 h 4847594"/>
              <a:gd name="connsiteX40" fmla="*/ 1113439 w 1485010"/>
              <a:gd name="connsiteY40" fmla="*/ 2033846 h 4847594"/>
              <a:gd name="connsiteX41" fmla="*/ 1030925 w 1485010"/>
              <a:gd name="connsiteY41" fmla="*/ 2135479 h 4847594"/>
              <a:gd name="connsiteX42" fmla="*/ 992687 w 1485010"/>
              <a:gd name="connsiteY42" fmla="*/ 2241137 h 4847594"/>
              <a:gd name="connsiteX43" fmla="*/ 1021868 w 1485010"/>
              <a:gd name="connsiteY43" fmla="*/ 2433334 h 4847594"/>
              <a:gd name="connsiteX44" fmla="*/ 1119476 w 1485010"/>
              <a:gd name="connsiteY44" fmla="*/ 3063257 h 4847594"/>
              <a:gd name="connsiteX45" fmla="*/ 1185890 w 1485010"/>
              <a:gd name="connsiteY45" fmla="*/ 3389287 h 4847594"/>
              <a:gd name="connsiteX46" fmla="*/ 1471670 w 1485010"/>
              <a:gd name="connsiteY46" fmla="*/ 4564607 h 4847594"/>
              <a:gd name="connsiteX47" fmla="*/ 1480726 w 1485010"/>
              <a:gd name="connsiteY47" fmla="*/ 4629008 h 4847594"/>
              <a:gd name="connsiteX48" fmla="*/ 1454563 w 1485010"/>
              <a:gd name="connsiteY48" fmla="*/ 4823218 h 4847594"/>
              <a:gd name="connsiteX49" fmla="*/ 1299598 w 1485010"/>
              <a:gd name="connsiteY49" fmla="*/ 4819193 h 4847594"/>
              <a:gd name="connsiteX50" fmla="*/ 1247272 w 1485010"/>
              <a:gd name="connsiteY50" fmla="*/ 4675296 h 4847594"/>
              <a:gd name="connsiteX51" fmla="*/ 1281485 w 1485010"/>
              <a:gd name="connsiteY51" fmla="*/ 4333165 h 4847594"/>
              <a:gd name="connsiteX52" fmla="*/ 1187903 w 1485010"/>
              <a:gd name="connsiteY52" fmla="*/ 4104743 h 4847594"/>
              <a:gd name="connsiteX53" fmla="*/ 825646 w 1485010"/>
              <a:gd name="connsiteY53" fmla="*/ 3136715 h 4847594"/>
              <a:gd name="connsiteX54" fmla="*/ 744138 w 1485010"/>
              <a:gd name="connsiteY54" fmla="*/ 3057219 h 4847594"/>
              <a:gd name="connsiteX55" fmla="*/ 539867 w 1485010"/>
              <a:gd name="connsiteY55" fmla="*/ 3037094 h 4847594"/>
              <a:gd name="connsiteX56" fmla="*/ 461378 w 1485010"/>
              <a:gd name="connsiteY56" fmla="*/ 3113570 h 4847594"/>
              <a:gd name="connsiteX57" fmla="*/ 286287 w 1485010"/>
              <a:gd name="connsiteY57" fmla="*/ 4094681 h 4847594"/>
              <a:gd name="connsiteX58" fmla="*/ 305406 w 1485010"/>
              <a:gd name="connsiteY58" fmla="*/ 4422724 h 4847594"/>
              <a:gd name="connsiteX59" fmla="*/ 332575 w 1485010"/>
              <a:gd name="connsiteY59" fmla="*/ 4728629 h 4847594"/>
              <a:gd name="connsiteX60" fmla="*/ 252074 w 1485010"/>
              <a:gd name="connsiteY60" fmla="*/ 4842336 h 4847594"/>
              <a:gd name="connsiteX61" fmla="*/ 125284 w 1485010"/>
              <a:gd name="connsiteY61" fmla="*/ 4767873 h 4847594"/>
              <a:gd name="connsiteX62" fmla="*/ 113209 w 1485010"/>
              <a:gd name="connsiteY62" fmla="*/ 4527375 h 4847594"/>
              <a:gd name="connsiteX63" fmla="*/ 132328 w 1485010"/>
              <a:gd name="connsiteY63" fmla="*/ 3956821 h 4847594"/>
              <a:gd name="connsiteX64" fmla="*/ 171573 w 1485010"/>
              <a:gd name="connsiteY64" fmla="*/ 3246397 h 4847594"/>
              <a:gd name="connsiteX65" fmla="*/ 174591 w 1485010"/>
              <a:gd name="connsiteY65" fmla="*/ 2990805 h 4847594"/>
              <a:gd name="connsiteX66" fmla="*/ 180629 w 1485010"/>
              <a:gd name="connsiteY66" fmla="*/ 2718108 h 4847594"/>
              <a:gd name="connsiteX67" fmla="*/ 269180 w 1485010"/>
              <a:gd name="connsiteY67" fmla="*/ 2067053 h 4847594"/>
              <a:gd name="connsiteX68" fmla="*/ 229936 w 1485010"/>
              <a:gd name="connsiteY68" fmla="*/ 1956363 h 4847594"/>
              <a:gd name="connsiteX69" fmla="*/ 131322 w 1485010"/>
              <a:gd name="connsiteY69" fmla="*/ 1842656 h 4847594"/>
              <a:gd name="connsiteX70" fmla="*/ 111197 w 1485010"/>
              <a:gd name="connsiteY70" fmla="*/ 1218770 h 4847594"/>
              <a:gd name="connsiteX71" fmla="*/ 181635 w 1485010"/>
              <a:gd name="connsiteY71" fmla="*/ 1074874 h 4847594"/>
              <a:gd name="connsiteX72" fmla="*/ 344085 w 1485010"/>
              <a:gd name="connsiteY72" fmla="*/ 878888 h 4847594"/>
              <a:gd name="connsiteX73" fmla="*/ 355653 w 1485010"/>
              <a:gd name="connsiteY73" fmla="*/ 874095 h 4847594"/>
              <a:gd name="connsiteX74" fmla="*/ 333082 w 1485010"/>
              <a:gd name="connsiteY74" fmla="*/ 874095 h 4847594"/>
              <a:gd name="connsiteX75" fmla="*/ 376879 w 1485010"/>
              <a:gd name="connsiteY75" fmla="*/ 865301 h 4847594"/>
              <a:gd name="connsiteX76" fmla="*/ 415089 w 1485010"/>
              <a:gd name="connsiteY76" fmla="*/ 849470 h 4847594"/>
              <a:gd name="connsiteX77" fmla="*/ 557514 w 1485010"/>
              <a:gd name="connsiteY77" fmla="*/ 804560 h 4847594"/>
              <a:gd name="connsiteX78" fmla="*/ 571391 w 1485010"/>
              <a:gd name="connsiteY78" fmla="*/ 794126 h 4847594"/>
              <a:gd name="connsiteX79" fmla="*/ 595192 w 1485010"/>
              <a:gd name="connsiteY79" fmla="*/ 640942 h 4847594"/>
              <a:gd name="connsiteX80" fmla="*/ 593919 w 1485010"/>
              <a:gd name="connsiteY80" fmla="*/ 627369 h 4847594"/>
              <a:gd name="connsiteX81" fmla="*/ 587132 w 1485010"/>
              <a:gd name="connsiteY81" fmla="*/ 627369 h 4847594"/>
              <a:gd name="connsiteX82" fmla="*/ 598585 w 1485010"/>
              <a:gd name="connsiteY82" fmla="*/ 613795 h 4847594"/>
              <a:gd name="connsiteX83" fmla="*/ 558712 w 1485010"/>
              <a:gd name="connsiteY83" fmla="*/ 571377 h 4847594"/>
              <a:gd name="connsiteX84" fmla="*/ 526050 w 1485010"/>
              <a:gd name="connsiteY84" fmla="*/ 533200 h 4847594"/>
              <a:gd name="connsiteX85" fmla="*/ 490418 w 1485010"/>
              <a:gd name="connsiteY85" fmla="*/ 495024 h 4847594"/>
              <a:gd name="connsiteX86" fmla="*/ 461574 w 1485010"/>
              <a:gd name="connsiteY86" fmla="*/ 456847 h 4847594"/>
              <a:gd name="connsiteX87" fmla="*/ 450544 w 1485010"/>
              <a:gd name="connsiteY87" fmla="*/ 421215 h 4847594"/>
              <a:gd name="connsiteX88" fmla="*/ 461574 w 1485010"/>
              <a:gd name="connsiteY88" fmla="*/ 397885 h 4847594"/>
              <a:gd name="connsiteX89" fmla="*/ 461574 w 1485010"/>
              <a:gd name="connsiteY89" fmla="*/ 365223 h 4847594"/>
              <a:gd name="connsiteX90" fmla="*/ 454787 w 1485010"/>
              <a:gd name="connsiteY90" fmla="*/ 327046 h 4847594"/>
              <a:gd name="connsiteX91" fmla="*/ 454787 w 1485010"/>
              <a:gd name="connsiteY91" fmla="*/ 291415 h 4847594"/>
              <a:gd name="connsiteX92" fmla="*/ 453089 w 1485010"/>
              <a:gd name="connsiteY92" fmla="*/ 253238 h 4847594"/>
              <a:gd name="connsiteX93" fmla="*/ 477692 w 1485010"/>
              <a:gd name="connsiteY93" fmla="*/ 189187 h 4847594"/>
              <a:gd name="connsiteX94" fmla="*/ 504416 w 1485010"/>
              <a:gd name="connsiteY94" fmla="*/ 133194 h 4847594"/>
              <a:gd name="connsiteX95" fmla="*/ 540896 w 1485010"/>
              <a:gd name="connsiteY95" fmla="*/ 81444 h 4847594"/>
              <a:gd name="connsiteX96" fmla="*/ 571437 w 1485010"/>
              <a:gd name="connsiteY96" fmla="*/ 35208 h 4847594"/>
              <a:gd name="connsiteX97" fmla="*/ 638034 w 1485010"/>
              <a:gd name="connsiteY97" fmla="*/ 21210 h 4847594"/>
              <a:gd name="connsiteX98" fmla="*/ 687239 w 1485010"/>
              <a:gd name="connsiteY98" fmla="*/ 22482 h 4847594"/>
              <a:gd name="connsiteX99" fmla="*/ 725840 w 1485010"/>
              <a:gd name="connsiteY99" fmla="*/ 10180 h 4847594"/>
              <a:gd name="connsiteX100" fmla="*/ 764441 w 1485010"/>
              <a:gd name="connsiteY100" fmla="*/ 5514 h 4847594"/>
              <a:gd name="connsiteX101" fmla="*/ 813646 w 1485010"/>
              <a:gd name="connsiteY101" fmla="*/ 0 h 4847594"/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1079226 w 1485010"/>
              <a:gd name="connsiteY36" fmla="*/ 814251 h 4847594"/>
              <a:gd name="connsiteX37" fmla="*/ 1291547 w 1485010"/>
              <a:gd name="connsiteY37" fmla="*/ 1018523 h 4847594"/>
              <a:gd name="connsiteX38" fmla="*/ 1446513 w 1485010"/>
              <a:gd name="connsiteY38" fmla="*/ 1449205 h 4847594"/>
              <a:gd name="connsiteX39" fmla="*/ 1425382 w 1485010"/>
              <a:gd name="connsiteY39" fmla="*/ 1684671 h 4847594"/>
              <a:gd name="connsiteX40" fmla="*/ 1113439 w 1485010"/>
              <a:gd name="connsiteY40" fmla="*/ 2033846 h 4847594"/>
              <a:gd name="connsiteX41" fmla="*/ 1030925 w 1485010"/>
              <a:gd name="connsiteY41" fmla="*/ 2135479 h 4847594"/>
              <a:gd name="connsiteX42" fmla="*/ 992687 w 1485010"/>
              <a:gd name="connsiteY42" fmla="*/ 2241137 h 4847594"/>
              <a:gd name="connsiteX43" fmla="*/ 1021868 w 1485010"/>
              <a:gd name="connsiteY43" fmla="*/ 2433334 h 4847594"/>
              <a:gd name="connsiteX44" fmla="*/ 1119476 w 1485010"/>
              <a:gd name="connsiteY44" fmla="*/ 3063257 h 4847594"/>
              <a:gd name="connsiteX45" fmla="*/ 1185890 w 1485010"/>
              <a:gd name="connsiteY45" fmla="*/ 3389287 h 4847594"/>
              <a:gd name="connsiteX46" fmla="*/ 1471670 w 1485010"/>
              <a:gd name="connsiteY46" fmla="*/ 4564607 h 4847594"/>
              <a:gd name="connsiteX47" fmla="*/ 1480726 w 1485010"/>
              <a:gd name="connsiteY47" fmla="*/ 4629008 h 4847594"/>
              <a:gd name="connsiteX48" fmla="*/ 1454563 w 1485010"/>
              <a:gd name="connsiteY48" fmla="*/ 4823218 h 4847594"/>
              <a:gd name="connsiteX49" fmla="*/ 1299598 w 1485010"/>
              <a:gd name="connsiteY49" fmla="*/ 4819193 h 4847594"/>
              <a:gd name="connsiteX50" fmla="*/ 1247272 w 1485010"/>
              <a:gd name="connsiteY50" fmla="*/ 4675296 h 4847594"/>
              <a:gd name="connsiteX51" fmla="*/ 1281485 w 1485010"/>
              <a:gd name="connsiteY51" fmla="*/ 4333165 h 4847594"/>
              <a:gd name="connsiteX52" fmla="*/ 1187903 w 1485010"/>
              <a:gd name="connsiteY52" fmla="*/ 4104743 h 4847594"/>
              <a:gd name="connsiteX53" fmla="*/ 825646 w 1485010"/>
              <a:gd name="connsiteY53" fmla="*/ 3136715 h 4847594"/>
              <a:gd name="connsiteX54" fmla="*/ 744138 w 1485010"/>
              <a:gd name="connsiteY54" fmla="*/ 3057219 h 4847594"/>
              <a:gd name="connsiteX55" fmla="*/ 539867 w 1485010"/>
              <a:gd name="connsiteY55" fmla="*/ 3037094 h 4847594"/>
              <a:gd name="connsiteX56" fmla="*/ 461378 w 1485010"/>
              <a:gd name="connsiteY56" fmla="*/ 3113570 h 4847594"/>
              <a:gd name="connsiteX57" fmla="*/ 286287 w 1485010"/>
              <a:gd name="connsiteY57" fmla="*/ 4094681 h 4847594"/>
              <a:gd name="connsiteX58" fmla="*/ 305406 w 1485010"/>
              <a:gd name="connsiteY58" fmla="*/ 4422724 h 4847594"/>
              <a:gd name="connsiteX59" fmla="*/ 332575 w 1485010"/>
              <a:gd name="connsiteY59" fmla="*/ 4728629 h 4847594"/>
              <a:gd name="connsiteX60" fmla="*/ 252074 w 1485010"/>
              <a:gd name="connsiteY60" fmla="*/ 4842336 h 4847594"/>
              <a:gd name="connsiteX61" fmla="*/ 125284 w 1485010"/>
              <a:gd name="connsiteY61" fmla="*/ 4767873 h 4847594"/>
              <a:gd name="connsiteX62" fmla="*/ 113209 w 1485010"/>
              <a:gd name="connsiteY62" fmla="*/ 4527375 h 4847594"/>
              <a:gd name="connsiteX63" fmla="*/ 132328 w 1485010"/>
              <a:gd name="connsiteY63" fmla="*/ 3956821 h 4847594"/>
              <a:gd name="connsiteX64" fmla="*/ 171573 w 1485010"/>
              <a:gd name="connsiteY64" fmla="*/ 3246397 h 4847594"/>
              <a:gd name="connsiteX65" fmla="*/ 174591 w 1485010"/>
              <a:gd name="connsiteY65" fmla="*/ 2990805 h 4847594"/>
              <a:gd name="connsiteX66" fmla="*/ 180629 w 1485010"/>
              <a:gd name="connsiteY66" fmla="*/ 2718108 h 4847594"/>
              <a:gd name="connsiteX67" fmla="*/ 269180 w 1485010"/>
              <a:gd name="connsiteY67" fmla="*/ 2067053 h 4847594"/>
              <a:gd name="connsiteX68" fmla="*/ 229936 w 1485010"/>
              <a:gd name="connsiteY68" fmla="*/ 1956363 h 4847594"/>
              <a:gd name="connsiteX69" fmla="*/ 131322 w 1485010"/>
              <a:gd name="connsiteY69" fmla="*/ 1842656 h 4847594"/>
              <a:gd name="connsiteX70" fmla="*/ 111197 w 1485010"/>
              <a:gd name="connsiteY70" fmla="*/ 1218770 h 4847594"/>
              <a:gd name="connsiteX71" fmla="*/ 181635 w 1485010"/>
              <a:gd name="connsiteY71" fmla="*/ 1074874 h 4847594"/>
              <a:gd name="connsiteX72" fmla="*/ 344085 w 1485010"/>
              <a:gd name="connsiteY72" fmla="*/ 878888 h 4847594"/>
              <a:gd name="connsiteX73" fmla="*/ 355653 w 1485010"/>
              <a:gd name="connsiteY73" fmla="*/ 874095 h 4847594"/>
              <a:gd name="connsiteX74" fmla="*/ 333082 w 1485010"/>
              <a:gd name="connsiteY74" fmla="*/ 874095 h 4847594"/>
              <a:gd name="connsiteX75" fmla="*/ 376879 w 1485010"/>
              <a:gd name="connsiteY75" fmla="*/ 865301 h 4847594"/>
              <a:gd name="connsiteX76" fmla="*/ 415089 w 1485010"/>
              <a:gd name="connsiteY76" fmla="*/ 849470 h 4847594"/>
              <a:gd name="connsiteX77" fmla="*/ 571391 w 1485010"/>
              <a:gd name="connsiteY77" fmla="*/ 794126 h 4847594"/>
              <a:gd name="connsiteX78" fmla="*/ 595192 w 1485010"/>
              <a:gd name="connsiteY78" fmla="*/ 640942 h 4847594"/>
              <a:gd name="connsiteX79" fmla="*/ 593919 w 1485010"/>
              <a:gd name="connsiteY79" fmla="*/ 627369 h 4847594"/>
              <a:gd name="connsiteX80" fmla="*/ 587132 w 1485010"/>
              <a:gd name="connsiteY80" fmla="*/ 627369 h 4847594"/>
              <a:gd name="connsiteX81" fmla="*/ 598585 w 1485010"/>
              <a:gd name="connsiteY81" fmla="*/ 613795 h 4847594"/>
              <a:gd name="connsiteX82" fmla="*/ 558712 w 1485010"/>
              <a:gd name="connsiteY82" fmla="*/ 571377 h 4847594"/>
              <a:gd name="connsiteX83" fmla="*/ 526050 w 1485010"/>
              <a:gd name="connsiteY83" fmla="*/ 533200 h 4847594"/>
              <a:gd name="connsiteX84" fmla="*/ 490418 w 1485010"/>
              <a:gd name="connsiteY84" fmla="*/ 495024 h 4847594"/>
              <a:gd name="connsiteX85" fmla="*/ 461574 w 1485010"/>
              <a:gd name="connsiteY85" fmla="*/ 456847 h 4847594"/>
              <a:gd name="connsiteX86" fmla="*/ 450544 w 1485010"/>
              <a:gd name="connsiteY86" fmla="*/ 421215 h 4847594"/>
              <a:gd name="connsiteX87" fmla="*/ 461574 w 1485010"/>
              <a:gd name="connsiteY87" fmla="*/ 397885 h 4847594"/>
              <a:gd name="connsiteX88" fmla="*/ 461574 w 1485010"/>
              <a:gd name="connsiteY88" fmla="*/ 365223 h 4847594"/>
              <a:gd name="connsiteX89" fmla="*/ 454787 w 1485010"/>
              <a:gd name="connsiteY89" fmla="*/ 327046 h 4847594"/>
              <a:gd name="connsiteX90" fmla="*/ 454787 w 1485010"/>
              <a:gd name="connsiteY90" fmla="*/ 291415 h 4847594"/>
              <a:gd name="connsiteX91" fmla="*/ 453089 w 1485010"/>
              <a:gd name="connsiteY91" fmla="*/ 253238 h 4847594"/>
              <a:gd name="connsiteX92" fmla="*/ 477692 w 1485010"/>
              <a:gd name="connsiteY92" fmla="*/ 189187 h 4847594"/>
              <a:gd name="connsiteX93" fmla="*/ 504416 w 1485010"/>
              <a:gd name="connsiteY93" fmla="*/ 133194 h 4847594"/>
              <a:gd name="connsiteX94" fmla="*/ 540896 w 1485010"/>
              <a:gd name="connsiteY94" fmla="*/ 81444 h 4847594"/>
              <a:gd name="connsiteX95" fmla="*/ 571437 w 1485010"/>
              <a:gd name="connsiteY95" fmla="*/ 35208 h 4847594"/>
              <a:gd name="connsiteX96" fmla="*/ 638034 w 1485010"/>
              <a:gd name="connsiteY96" fmla="*/ 21210 h 4847594"/>
              <a:gd name="connsiteX97" fmla="*/ 687239 w 1485010"/>
              <a:gd name="connsiteY97" fmla="*/ 22482 h 4847594"/>
              <a:gd name="connsiteX98" fmla="*/ 725840 w 1485010"/>
              <a:gd name="connsiteY98" fmla="*/ 10180 h 4847594"/>
              <a:gd name="connsiteX99" fmla="*/ 764441 w 1485010"/>
              <a:gd name="connsiteY99" fmla="*/ 5514 h 4847594"/>
              <a:gd name="connsiteX100" fmla="*/ 813646 w 1485010"/>
              <a:gd name="connsiteY100" fmla="*/ 0 h 4847594"/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1079226 w 1485010"/>
              <a:gd name="connsiteY36" fmla="*/ 814251 h 4847594"/>
              <a:gd name="connsiteX37" fmla="*/ 1291547 w 1485010"/>
              <a:gd name="connsiteY37" fmla="*/ 1018523 h 4847594"/>
              <a:gd name="connsiteX38" fmla="*/ 1446513 w 1485010"/>
              <a:gd name="connsiteY38" fmla="*/ 1449205 h 4847594"/>
              <a:gd name="connsiteX39" fmla="*/ 1425382 w 1485010"/>
              <a:gd name="connsiteY39" fmla="*/ 1684671 h 4847594"/>
              <a:gd name="connsiteX40" fmla="*/ 1113439 w 1485010"/>
              <a:gd name="connsiteY40" fmla="*/ 2033846 h 4847594"/>
              <a:gd name="connsiteX41" fmla="*/ 1030925 w 1485010"/>
              <a:gd name="connsiteY41" fmla="*/ 2135479 h 4847594"/>
              <a:gd name="connsiteX42" fmla="*/ 992687 w 1485010"/>
              <a:gd name="connsiteY42" fmla="*/ 2241137 h 4847594"/>
              <a:gd name="connsiteX43" fmla="*/ 1021868 w 1485010"/>
              <a:gd name="connsiteY43" fmla="*/ 2433334 h 4847594"/>
              <a:gd name="connsiteX44" fmla="*/ 1119476 w 1485010"/>
              <a:gd name="connsiteY44" fmla="*/ 3063257 h 4847594"/>
              <a:gd name="connsiteX45" fmla="*/ 1185890 w 1485010"/>
              <a:gd name="connsiteY45" fmla="*/ 3389287 h 4847594"/>
              <a:gd name="connsiteX46" fmla="*/ 1471670 w 1485010"/>
              <a:gd name="connsiteY46" fmla="*/ 4564607 h 4847594"/>
              <a:gd name="connsiteX47" fmla="*/ 1480726 w 1485010"/>
              <a:gd name="connsiteY47" fmla="*/ 4629008 h 4847594"/>
              <a:gd name="connsiteX48" fmla="*/ 1454563 w 1485010"/>
              <a:gd name="connsiteY48" fmla="*/ 4823218 h 4847594"/>
              <a:gd name="connsiteX49" fmla="*/ 1299598 w 1485010"/>
              <a:gd name="connsiteY49" fmla="*/ 4819193 h 4847594"/>
              <a:gd name="connsiteX50" fmla="*/ 1247272 w 1485010"/>
              <a:gd name="connsiteY50" fmla="*/ 4675296 h 4847594"/>
              <a:gd name="connsiteX51" fmla="*/ 1281485 w 1485010"/>
              <a:gd name="connsiteY51" fmla="*/ 4333165 h 4847594"/>
              <a:gd name="connsiteX52" fmla="*/ 1187903 w 1485010"/>
              <a:gd name="connsiteY52" fmla="*/ 4104743 h 4847594"/>
              <a:gd name="connsiteX53" fmla="*/ 825646 w 1485010"/>
              <a:gd name="connsiteY53" fmla="*/ 3136715 h 4847594"/>
              <a:gd name="connsiteX54" fmla="*/ 744138 w 1485010"/>
              <a:gd name="connsiteY54" fmla="*/ 3057219 h 4847594"/>
              <a:gd name="connsiteX55" fmla="*/ 539867 w 1485010"/>
              <a:gd name="connsiteY55" fmla="*/ 3037094 h 4847594"/>
              <a:gd name="connsiteX56" fmla="*/ 461378 w 1485010"/>
              <a:gd name="connsiteY56" fmla="*/ 3113570 h 4847594"/>
              <a:gd name="connsiteX57" fmla="*/ 286287 w 1485010"/>
              <a:gd name="connsiteY57" fmla="*/ 4094681 h 4847594"/>
              <a:gd name="connsiteX58" fmla="*/ 305406 w 1485010"/>
              <a:gd name="connsiteY58" fmla="*/ 4422724 h 4847594"/>
              <a:gd name="connsiteX59" fmla="*/ 332575 w 1485010"/>
              <a:gd name="connsiteY59" fmla="*/ 4728629 h 4847594"/>
              <a:gd name="connsiteX60" fmla="*/ 252074 w 1485010"/>
              <a:gd name="connsiteY60" fmla="*/ 4842336 h 4847594"/>
              <a:gd name="connsiteX61" fmla="*/ 125284 w 1485010"/>
              <a:gd name="connsiteY61" fmla="*/ 4767873 h 4847594"/>
              <a:gd name="connsiteX62" fmla="*/ 113209 w 1485010"/>
              <a:gd name="connsiteY62" fmla="*/ 4527375 h 4847594"/>
              <a:gd name="connsiteX63" fmla="*/ 132328 w 1485010"/>
              <a:gd name="connsiteY63" fmla="*/ 3956821 h 4847594"/>
              <a:gd name="connsiteX64" fmla="*/ 171573 w 1485010"/>
              <a:gd name="connsiteY64" fmla="*/ 3246397 h 4847594"/>
              <a:gd name="connsiteX65" fmla="*/ 174591 w 1485010"/>
              <a:gd name="connsiteY65" fmla="*/ 2990805 h 4847594"/>
              <a:gd name="connsiteX66" fmla="*/ 180629 w 1485010"/>
              <a:gd name="connsiteY66" fmla="*/ 2718108 h 4847594"/>
              <a:gd name="connsiteX67" fmla="*/ 269180 w 1485010"/>
              <a:gd name="connsiteY67" fmla="*/ 2067053 h 4847594"/>
              <a:gd name="connsiteX68" fmla="*/ 229936 w 1485010"/>
              <a:gd name="connsiteY68" fmla="*/ 1956363 h 4847594"/>
              <a:gd name="connsiteX69" fmla="*/ 131322 w 1485010"/>
              <a:gd name="connsiteY69" fmla="*/ 1842656 h 4847594"/>
              <a:gd name="connsiteX70" fmla="*/ 111197 w 1485010"/>
              <a:gd name="connsiteY70" fmla="*/ 1218770 h 4847594"/>
              <a:gd name="connsiteX71" fmla="*/ 181635 w 1485010"/>
              <a:gd name="connsiteY71" fmla="*/ 1074874 h 4847594"/>
              <a:gd name="connsiteX72" fmla="*/ 344085 w 1485010"/>
              <a:gd name="connsiteY72" fmla="*/ 878888 h 4847594"/>
              <a:gd name="connsiteX73" fmla="*/ 355653 w 1485010"/>
              <a:gd name="connsiteY73" fmla="*/ 874095 h 4847594"/>
              <a:gd name="connsiteX74" fmla="*/ 376879 w 1485010"/>
              <a:gd name="connsiteY74" fmla="*/ 865301 h 4847594"/>
              <a:gd name="connsiteX75" fmla="*/ 415089 w 1485010"/>
              <a:gd name="connsiteY75" fmla="*/ 849470 h 4847594"/>
              <a:gd name="connsiteX76" fmla="*/ 571391 w 1485010"/>
              <a:gd name="connsiteY76" fmla="*/ 794126 h 4847594"/>
              <a:gd name="connsiteX77" fmla="*/ 595192 w 1485010"/>
              <a:gd name="connsiteY77" fmla="*/ 640942 h 4847594"/>
              <a:gd name="connsiteX78" fmla="*/ 593919 w 1485010"/>
              <a:gd name="connsiteY78" fmla="*/ 627369 h 4847594"/>
              <a:gd name="connsiteX79" fmla="*/ 587132 w 1485010"/>
              <a:gd name="connsiteY79" fmla="*/ 627369 h 4847594"/>
              <a:gd name="connsiteX80" fmla="*/ 598585 w 1485010"/>
              <a:gd name="connsiteY80" fmla="*/ 613795 h 4847594"/>
              <a:gd name="connsiteX81" fmla="*/ 558712 w 1485010"/>
              <a:gd name="connsiteY81" fmla="*/ 571377 h 4847594"/>
              <a:gd name="connsiteX82" fmla="*/ 526050 w 1485010"/>
              <a:gd name="connsiteY82" fmla="*/ 533200 h 4847594"/>
              <a:gd name="connsiteX83" fmla="*/ 490418 w 1485010"/>
              <a:gd name="connsiteY83" fmla="*/ 495024 h 4847594"/>
              <a:gd name="connsiteX84" fmla="*/ 461574 w 1485010"/>
              <a:gd name="connsiteY84" fmla="*/ 456847 h 4847594"/>
              <a:gd name="connsiteX85" fmla="*/ 450544 w 1485010"/>
              <a:gd name="connsiteY85" fmla="*/ 421215 h 4847594"/>
              <a:gd name="connsiteX86" fmla="*/ 461574 w 1485010"/>
              <a:gd name="connsiteY86" fmla="*/ 397885 h 4847594"/>
              <a:gd name="connsiteX87" fmla="*/ 461574 w 1485010"/>
              <a:gd name="connsiteY87" fmla="*/ 365223 h 4847594"/>
              <a:gd name="connsiteX88" fmla="*/ 454787 w 1485010"/>
              <a:gd name="connsiteY88" fmla="*/ 327046 h 4847594"/>
              <a:gd name="connsiteX89" fmla="*/ 454787 w 1485010"/>
              <a:gd name="connsiteY89" fmla="*/ 291415 h 4847594"/>
              <a:gd name="connsiteX90" fmla="*/ 453089 w 1485010"/>
              <a:gd name="connsiteY90" fmla="*/ 253238 h 4847594"/>
              <a:gd name="connsiteX91" fmla="*/ 477692 w 1485010"/>
              <a:gd name="connsiteY91" fmla="*/ 189187 h 4847594"/>
              <a:gd name="connsiteX92" fmla="*/ 504416 w 1485010"/>
              <a:gd name="connsiteY92" fmla="*/ 133194 h 4847594"/>
              <a:gd name="connsiteX93" fmla="*/ 540896 w 1485010"/>
              <a:gd name="connsiteY93" fmla="*/ 81444 h 4847594"/>
              <a:gd name="connsiteX94" fmla="*/ 571437 w 1485010"/>
              <a:gd name="connsiteY94" fmla="*/ 35208 h 4847594"/>
              <a:gd name="connsiteX95" fmla="*/ 638034 w 1485010"/>
              <a:gd name="connsiteY95" fmla="*/ 21210 h 4847594"/>
              <a:gd name="connsiteX96" fmla="*/ 687239 w 1485010"/>
              <a:gd name="connsiteY96" fmla="*/ 22482 h 4847594"/>
              <a:gd name="connsiteX97" fmla="*/ 725840 w 1485010"/>
              <a:gd name="connsiteY97" fmla="*/ 10180 h 4847594"/>
              <a:gd name="connsiteX98" fmla="*/ 764441 w 1485010"/>
              <a:gd name="connsiteY98" fmla="*/ 5514 h 4847594"/>
              <a:gd name="connsiteX99" fmla="*/ 813646 w 1485010"/>
              <a:gd name="connsiteY99" fmla="*/ 0 h 4847594"/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1079226 w 1485010"/>
              <a:gd name="connsiteY36" fmla="*/ 814251 h 4847594"/>
              <a:gd name="connsiteX37" fmla="*/ 1291547 w 1485010"/>
              <a:gd name="connsiteY37" fmla="*/ 1018523 h 4847594"/>
              <a:gd name="connsiteX38" fmla="*/ 1446513 w 1485010"/>
              <a:gd name="connsiteY38" fmla="*/ 1449205 h 4847594"/>
              <a:gd name="connsiteX39" fmla="*/ 1425382 w 1485010"/>
              <a:gd name="connsiteY39" fmla="*/ 1684671 h 4847594"/>
              <a:gd name="connsiteX40" fmla="*/ 1113439 w 1485010"/>
              <a:gd name="connsiteY40" fmla="*/ 2033846 h 4847594"/>
              <a:gd name="connsiteX41" fmla="*/ 1030925 w 1485010"/>
              <a:gd name="connsiteY41" fmla="*/ 2135479 h 4847594"/>
              <a:gd name="connsiteX42" fmla="*/ 992687 w 1485010"/>
              <a:gd name="connsiteY42" fmla="*/ 2241137 h 4847594"/>
              <a:gd name="connsiteX43" fmla="*/ 1021868 w 1485010"/>
              <a:gd name="connsiteY43" fmla="*/ 2433334 h 4847594"/>
              <a:gd name="connsiteX44" fmla="*/ 1119476 w 1485010"/>
              <a:gd name="connsiteY44" fmla="*/ 3063257 h 4847594"/>
              <a:gd name="connsiteX45" fmla="*/ 1185890 w 1485010"/>
              <a:gd name="connsiteY45" fmla="*/ 3389287 h 4847594"/>
              <a:gd name="connsiteX46" fmla="*/ 1471670 w 1485010"/>
              <a:gd name="connsiteY46" fmla="*/ 4564607 h 4847594"/>
              <a:gd name="connsiteX47" fmla="*/ 1480726 w 1485010"/>
              <a:gd name="connsiteY47" fmla="*/ 4629008 h 4847594"/>
              <a:gd name="connsiteX48" fmla="*/ 1454563 w 1485010"/>
              <a:gd name="connsiteY48" fmla="*/ 4823218 h 4847594"/>
              <a:gd name="connsiteX49" fmla="*/ 1299598 w 1485010"/>
              <a:gd name="connsiteY49" fmla="*/ 4819193 h 4847594"/>
              <a:gd name="connsiteX50" fmla="*/ 1247272 w 1485010"/>
              <a:gd name="connsiteY50" fmla="*/ 4675296 h 4847594"/>
              <a:gd name="connsiteX51" fmla="*/ 1281485 w 1485010"/>
              <a:gd name="connsiteY51" fmla="*/ 4333165 h 4847594"/>
              <a:gd name="connsiteX52" fmla="*/ 1187903 w 1485010"/>
              <a:gd name="connsiteY52" fmla="*/ 4104743 h 4847594"/>
              <a:gd name="connsiteX53" fmla="*/ 825646 w 1485010"/>
              <a:gd name="connsiteY53" fmla="*/ 3136715 h 4847594"/>
              <a:gd name="connsiteX54" fmla="*/ 744138 w 1485010"/>
              <a:gd name="connsiteY54" fmla="*/ 3057219 h 4847594"/>
              <a:gd name="connsiteX55" fmla="*/ 539867 w 1485010"/>
              <a:gd name="connsiteY55" fmla="*/ 3037094 h 4847594"/>
              <a:gd name="connsiteX56" fmla="*/ 461378 w 1485010"/>
              <a:gd name="connsiteY56" fmla="*/ 3113570 h 4847594"/>
              <a:gd name="connsiteX57" fmla="*/ 286287 w 1485010"/>
              <a:gd name="connsiteY57" fmla="*/ 4094681 h 4847594"/>
              <a:gd name="connsiteX58" fmla="*/ 305406 w 1485010"/>
              <a:gd name="connsiteY58" fmla="*/ 4422724 h 4847594"/>
              <a:gd name="connsiteX59" fmla="*/ 332575 w 1485010"/>
              <a:gd name="connsiteY59" fmla="*/ 4728629 h 4847594"/>
              <a:gd name="connsiteX60" fmla="*/ 252074 w 1485010"/>
              <a:gd name="connsiteY60" fmla="*/ 4842336 h 4847594"/>
              <a:gd name="connsiteX61" fmla="*/ 125284 w 1485010"/>
              <a:gd name="connsiteY61" fmla="*/ 4767873 h 4847594"/>
              <a:gd name="connsiteX62" fmla="*/ 113209 w 1485010"/>
              <a:gd name="connsiteY62" fmla="*/ 4527375 h 4847594"/>
              <a:gd name="connsiteX63" fmla="*/ 132328 w 1485010"/>
              <a:gd name="connsiteY63" fmla="*/ 3956821 h 4847594"/>
              <a:gd name="connsiteX64" fmla="*/ 171573 w 1485010"/>
              <a:gd name="connsiteY64" fmla="*/ 3246397 h 4847594"/>
              <a:gd name="connsiteX65" fmla="*/ 174591 w 1485010"/>
              <a:gd name="connsiteY65" fmla="*/ 2990805 h 4847594"/>
              <a:gd name="connsiteX66" fmla="*/ 180629 w 1485010"/>
              <a:gd name="connsiteY66" fmla="*/ 2718108 h 4847594"/>
              <a:gd name="connsiteX67" fmla="*/ 269180 w 1485010"/>
              <a:gd name="connsiteY67" fmla="*/ 2067053 h 4847594"/>
              <a:gd name="connsiteX68" fmla="*/ 229936 w 1485010"/>
              <a:gd name="connsiteY68" fmla="*/ 1956363 h 4847594"/>
              <a:gd name="connsiteX69" fmla="*/ 131322 w 1485010"/>
              <a:gd name="connsiteY69" fmla="*/ 1842656 h 4847594"/>
              <a:gd name="connsiteX70" fmla="*/ 111197 w 1485010"/>
              <a:gd name="connsiteY70" fmla="*/ 1218770 h 4847594"/>
              <a:gd name="connsiteX71" fmla="*/ 181635 w 1485010"/>
              <a:gd name="connsiteY71" fmla="*/ 1074874 h 4847594"/>
              <a:gd name="connsiteX72" fmla="*/ 344085 w 1485010"/>
              <a:gd name="connsiteY72" fmla="*/ 878888 h 4847594"/>
              <a:gd name="connsiteX73" fmla="*/ 355653 w 1485010"/>
              <a:gd name="connsiteY73" fmla="*/ 874095 h 4847594"/>
              <a:gd name="connsiteX74" fmla="*/ 415089 w 1485010"/>
              <a:gd name="connsiteY74" fmla="*/ 849470 h 4847594"/>
              <a:gd name="connsiteX75" fmla="*/ 571391 w 1485010"/>
              <a:gd name="connsiteY75" fmla="*/ 794126 h 4847594"/>
              <a:gd name="connsiteX76" fmla="*/ 595192 w 1485010"/>
              <a:gd name="connsiteY76" fmla="*/ 640942 h 4847594"/>
              <a:gd name="connsiteX77" fmla="*/ 593919 w 1485010"/>
              <a:gd name="connsiteY77" fmla="*/ 627369 h 4847594"/>
              <a:gd name="connsiteX78" fmla="*/ 587132 w 1485010"/>
              <a:gd name="connsiteY78" fmla="*/ 627369 h 4847594"/>
              <a:gd name="connsiteX79" fmla="*/ 598585 w 1485010"/>
              <a:gd name="connsiteY79" fmla="*/ 613795 h 4847594"/>
              <a:gd name="connsiteX80" fmla="*/ 558712 w 1485010"/>
              <a:gd name="connsiteY80" fmla="*/ 571377 h 4847594"/>
              <a:gd name="connsiteX81" fmla="*/ 526050 w 1485010"/>
              <a:gd name="connsiteY81" fmla="*/ 533200 h 4847594"/>
              <a:gd name="connsiteX82" fmla="*/ 490418 w 1485010"/>
              <a:gd name="connsiteY82" fmla="*/ 495024 h 4847594"/>
              <a:gd name="connsiteX83" fmla="*/ 461574 w 1485010"/>
              <a:gd name="connsiteY83" fmla="*/ 456847 h 4847594"/>
              <a:gd name="connsiteX84" fmla="*/ 450544 w 1485010"/>
              <a:gd name="connsiteY84" fmla="*/ 421215 h 4847594"/>
              <a:gd name="connsiteX85" fmla="*/ 461574 w 1485010"/>
              <a:gd name="connsiteY85" fmla="*/ 397885 h 4847594"/>
              <a:gd name="connsiteX86" fmla="*/ 461574 w 1485010"/>
              <a:gd name="connsiteY86" fmla="*/ 365223 h 4847594"/>
              <a:gd name="connsiteX87" fmla="*/ 454787 w 1485010"/>
              <a:gd name="connsiteY87" fmla="*/ 327046 h 4847594"/>
              <a:gd name="connsiteX88" fmla="*/ 454787 w 1485010"/>
              <a:gd name="connsiteY88" fmla="*/ 291415 h 4847594"/>
              <a:gd name="connsiteX89" fmla="*/ 453089 w 1485010"/>
              <a:gd name="connsiteY89" fmla="*/ 253238 h 4847594"/>
              <a:gd name="connsiteX90" fmla="*/ 477692 w 1485010"/>
              <a:gd name="connsiteY90" fmla="*/ 189187 h 4847594"/>
              <a:gd name="connsiteX91" fmla="*/ 504416 w 1485010"/>
              <a:gd name="connsiteY91" fmla="*/ 133194 h 4847594"/>
              <a:gd name="connsiteX92" fmla="*/ 540896 w 1485010"/>
              <a:gd name="connsiteY92" fmla="*/ 81444 h 4847594"/>
              <a:gd name="connsiteX93" fmla="*/ 571437 w 1485010"/>
              <a:gd name="connsiteY93" fmla="*/ 35208 h 4847594"/>
              <a:gd name="connsiteX94" fmla="*/ 638034 w 1485010"/>
              <a:gd name="connsiteY94" fmla="*/ 21210 h 4847594"/>
              <a:gd name="connsiteX95" fmla="*/ 687239 w 1485010"/>
              <a:gd name="connsiteY95" fmla="*/ 22482 h 4847594"/>
              <a:gd name="connsiteX96" fmla="*/ 725840 w 1485010"/>
              <a:gd name="connsiteY96" fmla="*/ 10180 h 4847594"/>
              <a:gd name="connsiteX97" fmla="*/ 764441 w 1485010"/>
              <a:gd name="connsiteY97" fmla="*/ 5514 h 4847594"/>
              <a:gd name="connsiteX98" fmla="*/ 813646 w 1485010"/>
              <a:gd name="connsiteY98" fmla="*/ 0 h 4847594"/>
              <a:gd name="connsiteX0" fmla="*/ 332266 w 1485010"/>
              <a:gd name="connsiteY0" fmla="*/ 1206337 h 4847594"/>
              <a:gd name="connsiteX1" fmla="*/ 266162 w 1485010"/>
              <a:gd name="connsiteY1" fmla="*/ 1311347 h 4847594"/>
              <a:gd name="connsiteX2" fmla="*/ 197736 w 1485010"/>
              <a:gd name="connsiteY2" fmla="*/ 1450212 h 4847594"/>
              <a:gd name="connsiteX3" fmla="*/ 259117 w 1485010"/>
              <a:gd name="connsiteY3" fmla="*/ 1762154 h 4847594"/>
              <a:gd name="connsiteX4" fmla="*/ 319493 w 1485010"/>
              <a:gd name="connsiteY4" fmla="*/ 1753097 h 4847594"/>
              <a:gd name="connsiteX5" fmla="*/ 440246 w 1485010"/>
              <a:gd name="connsiteY5" fmla="*/ 1514613 h 4847594"/>
              <a:gd name="connsiteX6" fmla="*/ 381882 w 1485010"/>
              <a:gd name="connsiteY6" fmla="*/ 1326440 h 4847594"/>
              <a:gd name="connsiteX7" fmla="*/ 332266 w 1485010"/>
              <a:gd name="connsiteY7" fmla="*/ 1206337 h 4847594"/>
              <a:gd name="connsiteX8" fmla="*/ 1130545 w 1485010"/>
              <a:gd name="connsiteY8" fmla="*/ 1113112 h 4847594"/>
              <a:gd name="connsiteX9" fmla="*/ 973567 w 1485010"/>
              <a:gd name="connsiteY9" fmla="*/ 1769198 h 4847594"/>
              <a:gd name="connsiteX10" fmla="*/ 1015830 w 1485010"/>
              <a:gd name="connsiteY10" fmla="*/ 1875862 h 4847594"/>
              <a:gd name="connsiteX11" fmla="*/ 1089288 w 1485010"/>
              <a:gd name="connsiteY11" fmla="*/ 1884919 h 4847594"/>
              <a:gd name="connsiteX12" fmla="*/ 1269410 w 1485010"/>
              <a:gd name="connsiteY12" fmla="*/ 1608195 h 4847594"/>
              <a:gd name="connsiteX13" fmla="*/ 1283497 w 1485010"/>
              <a:gd name="connsiteY13" fmla="*/ 1487443 h 4847594"/>
              <a:gd name="connsiteX14" fmla="*/ 1205009 w 1485010"/>
              <a:gd name="connsiteY14" fmla="*/ 1295247 h 4847594"/>
              <a:gd name="connsiteX15" fmla="*/ 1130545 w 1485010"/>
              <a:gd name="connsiteY15" fmla="*/ 1113112 h 4847594"/>
              <a:gd name="connsiteX16" fmla="*/ 813646 w 1485010"/>
              <a:gd name="connsiteY16" fmla="*/ 0 h 4847594"/>
              <a:gd name="connsiteX17" fmla="*/ 880244 w 1485010"/>
              <a:gd name="connsiteY17" fmla="*/ 35208 h 4847594"/>
              <a:gd name="connsiteX18" fmla="*/ 911633 w 1485010"/>
              <a:gd name="connsiteY18" fmla="*/ 80595 h 4847594"/>
              <a:gd name="connsiteX19" fmla="*/ 948112 w 1485010"/>
              <a:gd name="connsiteY19" fmla="*/ 132346 h 4847594"/>
              <a:gd name="connsiteX20" fmla="*/ 974836 w 1485010"/>
              <a:gd name="connsiteY20" fmla="*/ 188338 h 4847594"/>
              <a:gd name="connsiteX21" fmla="*/ 999439 w 1485010"/>
              <a:gd name="connsiteY21" fmla="*/ 252390 h 4847594"/>
              <a:gd name="connsiteX22" fmla="*/ 997742 w 1485010"/>
              <a:gd name="connsiteY22" fmla="*/ 290566 h 4847594"/>
              <a:gd name="connsiteX23" fmla="*/ 997742 w 1485010"/>
              <a:gd name="connsiteY23" fmla="*/ 326198 h 4847594"/>
              <a:gd name="connsiteX24" fmla="*/ 990956 w 1485010"/>
              <a:gd name="connsiteY24" fmla="*/ 364375 h 4847594"/>
              <a:gd name="connsiteX25" fmla="*/ 990956 w 1485010"/>
              <a:gd name="connsiteY25" fmla="*/ 397037 h 4847594"/>
              <a:gd name="connsiteX26" fmla="*/ 1001985 w 1485010"/>
              <a:gd name="connsiteY26" fmla="*/ 420367 h 4847594"/>
              <a:gd name="connsiteX27" fmla="*/ 990956 w 1485010"/>
              <a:gd name="connsiteY27" fmla="*/ 455999 h 4847594"/>
              <a:gd name="connsiteX28" fmla="*/ 962111 w 1485010"/>
              <a:gd name="connsiteY28" fmla="*/ 494175 h 4847594"/>
              <a:gd name="connsiteX29" fmla="*/ 926479 w 1485010"/>
              <a:gd name="connsiteY29" fmla="*/ 532352 h 4847594"/>
              <a:gd name="connsiteX30" fmla="*/ 893817 w 1485010"/>
              <a:gd name="connsiteY30" fmla="*/ 570528 h 4847594"/>
              <a:gd name="connsiteX31" fmla="*/ 853944 w 1485010"/>
              <a:gd name="connsiteY31" fmla="*/ 612946 h 4847594"/>
              <a:gd name="connsiteX32" fmla="*/ 865397 w 1485010"/>
              <a:gd name="connsiteY32" fmla="*/ 626520 h 4847594"/>
              <a:gd name="connsiteX33" fmla="*/ 858610 w 1485010"/>
              <a:gd name="connsiteY33" fmla="*/ 626520 h 4847594"/>
              <a:gd name="connsiteX34" fmla="*/ 857337 w 1485010"/>
              <a:gd name="connsiteY34" fmla="*/ 640094 h 4847594"/>
              <a:gd name="connsiteX35" fmla="*/ 881138 w 1485010"/>
              <a:gd name="connsiteY35" fmla="*/ 793278 h 4847594"/>
              <a:gd name="connsiteX36" fmla="*/ 1079226 w 1485010"/>
              <a:gd name="connsiteY36" fmla="*/ 814251 h 4847594"/>
              <a:gd name="connsiteX37" fmla="*/ 1291547 w 1485010"/>
              <a:gd name="connsiteY37" fmla="*/ 1018523 h 4847594"/>
              <a:gd name="connsiteX38" fmla="*/ 1446513 w 1485010"/>
              <a:gd name="connsiteY38" fmla="*/ 1449205 h 4847594"/>
              <a:gd name="connsiteX39" fmla="*/ 1425382 w 1485010"/>
              <a:gd name="connsiteY39" fmla="*/ 1684671 h 4847594"/>
              <a:gd name="connsiteX40" fmla="*/ 1113439 w 1485010"/>
              <a:gd name="connsiteY40" fmla="*/ 2033846 h 4847594"/>
              <a:gd name="connsiteX41" fmla="*/ 1030925 w 1485010"/>
              <a:gd name="connsiteY41" fmla="*/ 2135479 h 4847594"/>
              <a:gd name="connsiteX42" fmla="*/ 992687 w 1485010"/>
              <a:gd name="connsiteY42" fmla="*/ 2241137 h 4847594"/>
              <a:gd name="connsiteX43" fmla="*/ 1021868 w 1485010"/>
              <a:gd name="connsiteY43" fmla="*/ 2433334 h 4847594"/>
              <a:gd name="connsiteX44" fmla="*/ 1119476 w 1485010"/>
              <a:gd name="connsiteY44" fmla="*/ 3063257 h 4847594"/>
              <a:gd name="connsiteX45" fmla="*/ 1185890 w 1485010"/>
              <a:gd name="connsiteY45" fmla="*/ 3389287 h 4847594"/>
              <a:gd name="connsiteX46" fmla="*/ 1471670 w 1485010"/>
              <a:gd name="connsiteY46" fmla="*/ 4564607 h 4847594"/>
              <a:gd name="connsiteX47" fmla="*/ 1480726 w 1485010"/>
              <a:gd name="connsiteY47" fmla="*/ 4629008 h 4847594"/>
              <a:gd name="connsiteX48" fmla="*/ 1454563 w 1485010"/>
              <a:gd name="connsiteY48" fmla="*/ 4823218 h 4847594"/>
              <a:gd name="connsiteX49" fmla="*/ 1299598 w 1485010"/>
              <a:gd name="connsiteY49" fmla="*/ 4819193 h 4847594"/>
              <a:gd name="connsiteX50" fmla="*/ 1247272 w 1485010"/>
              <a:gd name="connsiteY50" fmla="*/ 4675296 h 4847594"/>
              <a:gd name="connsiteX51" fmla="*/ 1281485 w 1485010"/>
              <a:gd name="connsiteY51" fmla="*/ 4333165 h 4847594"/>
              <a:gd name="connsiteX52" fmla="*/ 1187903 w 1485010"/>
              <a:gd name="connsiteY52" fmla="*/ 4104743 h 4847594"/>
              <a:gd name="connsiteX53" fmla="*/ 825646 w 1485010"/>
              <a:gd name="connsiteY53" fmla="*/ 3136715 h 4847594"/>
              <a:gd name="connsiteX54" fmla="*/ 744138 w 1485010"/>
              <a:gd name="connsiteY54" fmla="*/ 3057219 h 4847594"/>
              <a:gd name="connsiteX55" fmla="*/ 539867 w 1485010"/>
              <a:gd name="connsiteY55" fmla="*/ 3037094 h 4847594"/>
              <a:gd name="connsiteX56" fmla="*/ 461378 w 1485010"/>
              <a:gd name="connsiteY56" fmla="*/ 3113570 h 4847594"/>
              <a:gd name="connsiteX57" fmla="*/ 286287 w 1485010"/>
              <a:gd name="connsiteY57" fmla="*/ 4094681 h 4847594"/>
              <a:gd name="connsiteX58" fmla="*/ 305406 w 1485010"/>
              <a:gd name="connsiteY58" fmla="*/ 4422724 h 4847594"/>
              <a:gd name="connsiteX59" fmla="*/ 332575 w 1485010"/>
              <a:gd name="connsiteY59" fmla="*/ 4728629 h 4847594"/>
              <a:gd name="connsiteX60" fmla="*/ 252074 w 1485010"/>
              <a:gd name="connsiteY60" fmla="*/ 4842336 h 4847594"/>
              <a:gd name="connsiteX61" fmla="*/ 125284 w 1485010"/>
              <a:gd name="connsiteY61" fmla="*/ 4767873 h 4847594"/>
              <a:gd name="connsiteX62" fmla="*/ 113209 w 1485010"/>
              <a:gd name="connsiteY62" fmla="*/ 4527375 h 4847594"/>
              <a:gd name="connsiteX63" fmla="*/ 132328 w 1485010"/>
              <a:gd name="connsiteY63" fmla="*/ 3956821 h 4847594"/>
              <a:gd name="connsiteX64" fmla="*/ 171573 w 1485010"/>
              <a:gd name="connsiteY64" fmla="*/ 3246397 h 4847594"/>
              <a:gd name="connsiteX65" fmla="*/ 174591 w 1485010"/>
              <a:gd name="connsiteY65" fmla="*/ 2990805 h 4847594"/>
              <a:gd name="connsiteX66" fmla="*/ 180629 w 1485010"/>
              <a:gd name="connsiteY66" fmla="*/ 2718108 h 4847594"/>
              <a:gd name="connsiteX67" fmla="*/ 269180 w 1485010"/>
              <a:gd name="connsiteY67" fmla="*/ 2067053 h 4847594"/>
              <a:gd name="connsiteX68" fmla="*/ 229936 w 1485010"/>
              <a:gd name="connsiteY68" fmla="*/ 1956363 h 4847594"/>
              <a:gd name="connsiteX69" fmla="*/ 131322 w 1485010"/>
              <a:gd name="connsiteY69" fmla="*/ 1842656 h 4847594"/>
              <a:gd name="connsiteX70" fmla="*/ 111197 w 1485010"/>
              <a:gd name="connsiteY70" fmla="*/ 1218770 h 4847594"/>
              <a:gd name="connsiteX71" fmla="*/ 181635 w 1485010"/>
              <a:gd name="connsiteY71" fmla="*/ 1074874 h 4847594"/>
              <a:gd name="connsiteX72" fmla="*/ 344085 w 1485010"/>
              <a:gd name="connsiteY72" fmla="*/ 878888 h 4847594"/>
              <a:gd name="connsiteX73" fmla="*/ 415089 w 1485010"/>
              <a:gd name="connsiteY73" fmla="*/ 849470 h 4847594"/>
              <a:gd name="connsiteX74" fmla="*/ 571391 w 1485010"/>
              <a:gd name="connsiteY74" fmla="*/ 794126 h 4847594"/>
              <a:gd name="connsiteX75" fmla="*/ 595192 w 1485010"/>
              <a:gd name="connsiteY75" fmla="*/ 640942 h 4847594"/>
              <a:gd name="connsiteX76" fmla="*/ 593919 w 1485010"/>
              <a:gd name="connsiteY76" fmla="*/ 627369 h 4847594"/>
              <a:gd name="connsiteX77" fmla="*/ 587132 w 1485010"/>
              <a:gd name="connsiteY77" fmla="*/ 627369 h 4847594"/>
              <a:gd name="connsiteX78" fmla="*/ 598585 w 1485010"/>
              <a:gd name="connsiteY78" fmla="*/ 613795 h 4847594"/>
              <a:gd name="connsiteX79" fmla="*/ 558712 w 1485010"/>
              <a:gd name="connsiteY79" fmla="*/ 571377 h 4847594"/>
              <a:gd name="connsiteX80" fmla="*/ 526050 w 1485010"/>
              <a:gd name="connsiteY80" fmla="*/ 533200 h 4847594"/>
              <a:gd name="connsiteX81" fmla="*/ 490418 w 1485010"/>
              <a:gd name="connsiteY81" fmla="*/ 495024 h 4847594"/>
              <a:gd name="connsiteX82" fmla="*/ 461574 w 1485010"/>
              <a:gd name="connsiteY82" fmla="*/ 456847 h 4847594"/>
              <a:gd name="connsiteX83" fmla="*/ 450544 w 1485010"/>
              <a:gd name="connsiteY83" fmla="*/ 421215 h 4847594"/>
              <a:gd name="connsiteX84" fmla="*/ 461574 w 1485010"/>
              <a:gd name="connsiteY84" fmla="*/ 397885 h 4847594"/>
              <a:gd name="connsiteX85" fmla="*/ 461574 w 1485010"/>
              <a:gd name="connsiteY85" fmla="*/ 365223 h 4847594"/>
              <a:gd name="connsiteX86" fmla="*/ 454787 w 1485010"/>
              <a:gd name="connsiteY86" fmla="*/ 327046 h 4847594"/>
              <a:gd name="connsiteX87" fmla="*/ 454787 w 1485010"/>
              <a:gd name="connsiteY87" fmla="*/ 291415 h 4847594"/>
              <a:gd name="connsiteX88" fmla="*/ 453089 w 1485010"/>
              <a:gd name="connsiteY88" fmla="*/ 253238 h 4847594"/>
              <a:gd name="connsiteX89" fmla="*/ 477692 w 1485010"/>
              <a:gd name="connsiteY89" fmla="*/ 189187 h 4847594"/>
              <a:gd name="connsiteX90" fmla="*/ 504416 w 1485010"/>
              <a:gd name="connsiteY90" fmla="*/ 133194 h 4847594"/>
              <a:gd name="connsiteX91" fmla="*/ 540896 w 1485010"/>
              <a:gd name="connsiteY91" fmla="*/ 81444 h 4847594"/>
              <a:gd name="connsiteX92" fmla="*/ 571437 w 1485010"/>
              <a:gd name="connsiteY92" fmla="*/ 35208 h 4847594"/>
              <a:gd name="connsiteX93" fmla="*/ 638034 w 1485010"/>
              <a:gd name="connsiteY93" fmla="*/ 21210 h 4847594"/>
              <a:gd name="connsiteX94" fmla="*/ 687239 w 1485010"/>
              <a:gd name="connsiteY94" fmla="*/ 22482 h 4847594"/>
              <a:gd name="connsiteX95" fmla="*/ 725840 w 1485010"/>
              <a:gd name="connsiteY95" fmla="*/ 10180 h 4847594"/>
              <a:gd name="connsiteX96" fmla="*/ 764441 w 1485010"/>
              <a:gd name="connsiteY96" fmla="*/ 5514 h 4847594"/>
              <a:gd name="connsiteX97" fmla="*/ 813646 w 1485010"/>
              <a:gd name="connsiteY97" fmla="*/ 0 h 4847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1485010" h="4847594">
                <a:moveTo>
                  <a:pt x="332266" y="1206337"/>
                </a:moveTo>
                <a:cubicBezTo>
                  <a:pt x="307120" y="1198692"/>
                  <a:pt x="285658" y="1268580"/>
                  <a:pt x="266162" y="1311347"/>
                </a:cubicBezTo>
                <a:cubicBezTo>
                  <a:pt x="243017" y="1362666"/>
                  <a:pt x="226917" y="1400904"/>
                  <a:pt x="197736" y="1450212"/>
                </a:cubicBezTo>
                <a:cubicBezTo>
                  <a:pt x="156478" y="1519644"/>
                  <a:pt x="204779" y="1721904"/>
                  <a:pt x="259117" y="1762154"/>
                </a:cubicBezTo>
                <a:cubicBezTo>
                  <a:pt x="278237" y="1777248"/>
                  <a:pt x="301381" y="1761148"/>
                  <a:pt x="319493" y="1753097"/>
                </a:cubicBezTo>
                <a:cubicBezTo>
                  <a:pt x="442258" y="1700772"/>
                  <a:pt x="457353" y="1647440"/>
                  <a:pt x="440246" y="1514613"/>
                </a:cubicBezTo>
                <a:cubicBezTo>
                  <a:pt x="436221" y="1467318"/>
                  <a:pt x="391945" y="1371723"/>
                  <a:pt x="381882" y="1326440"/>
                </a:cubicBezTo>
                <a:cubicBezTo>
                  <a:pt x="363769" y="1243423"/>
                  <a:pt x="347354" y="1210924"/>
                  <a:pt x="332266" y="1206337"/>
                </a:cubicBezTo>
                <a:close/>
                <a:moveTo>
                  <a:pt x="1130545" y="1113112"/>
                </a:moveTo>
                <a:cubicBezTo>
                  <a:pt x="1150670" y="1410967"/>
                  <a:pt x="1050043" y="1207701"/>
                  <a:pt x="973567" y="1769198"/>
                </a:cubicBezTo>
                <a:cubicBezTo>
                  <a:pt x="963504" y="1813473"/>
                  <a:pt x="995705" y="1852718"/>
                  <a:pt x="1015830" y="1875862"/>
                </a:cubicBezTo>
                <a:cubicBezTo>
                  <a:pt x="1043000" y="1907057"/>
                  <a:pt x="1070169" y="1909069"/>
                  <a:pt x="1089288" y="1884919"/>
                </a:cubicBezTo>
                <a:cubicBezTo>
                  <a:pt x="1152683" y="1804418"/>
                  <a:pt x="1221109" y="1706809"/>
                  <a:pt x="1269410" y="1608195"/>
                </a:cubicBezTo>
                <a:cubicBezTo>
                  <a:pt x="1283497" y="1579014"/>
                  <a:pt x="1297585" y="1518638"/>
                  <a:pt x="1283497" y="1487443"/>
                </a:cubicBezTo>
                <a:cubicBezTo>
                  <a:pt x="1248279" y="1410967"/>
                  <a:pt x="1245259" y="1366691"/>
                  <a:pt x="1205009" y="1295247"/>
                </a:cubicBezTo>
                <a:cubicBezTo>
                  <a:pt x="1182871" y="1254996"/>
                  <a:pt x="1164758" y="1206695"/>
                  <a:pt x="1130545" y="1113112"/>
                </a:cubicBezTo>
                <a:close/>
                <a:moveTo>
                  <a:pt x="813646" y="0"/>
                </a:moveTo>
                <a:lnTo>
                  <a:pt x="880244" y="35208"/>
                </a:lnTo>
                <a:lnTo>
                  <a:pt x="911633" y="80595"/>
                </a:lnTo>
                <a:lnTo>
                  <a:pt x="948112" y="132346"/>
                </a:lnTo>
                <a:lnTo>
                  <a:pt x="974836" y="188338"/>
                </a:lnTo>
                <a:lnTo>
                  <a:pt x="999439" y="252390"/>
                </a:lnTo>
                <a:cubicBezTo>
                  <a:pt x="998873" y="265115"/>
                  <a:pt x="998308" y="277841"/>
                  <a:pt x="997742" y="290566"/>
                </a:cubicBezTo>
                <a:lnTo>
                  <a:pt x="997742" y="326198"/>
                </a:lnTo>
                <a:lnTo>
                  <a:pt x="990956" y="364375"/>
                </a:lnTo>
                <a:lnTo>
                  <a:pt x="990956" y="397037"/>
                </a:lnTo>
                <a:lnTo>
                  <a:pt x="1001985" y="420367"/>
                </a:lnTo>
                <a:lnTo>
                  <a:pt x="990956" y="455999"/>
                </a:lnTo>
                <a:lnTo>
                  <a:pt x="962111" y="494175"/>
                </a:lnTo>
                <a:lnTo>
                  <a:pt x="926479" y="532352"/>
                </a:lnTo>
                <a:lnTo>
                  <a:pt x="893817" y="570528"/>
                </a:lnTo>
                <a:lnTo>
                  <a:pt x="853944" y="612946"/>
                </a:lnTo>
                <a:lnTo>
                  <a:pt x="865397" y="626520"/>
                </a:lnTo>
                <a:lnTo>
                  <a:pt x="858610" y="626520"/>
                </a:lnTo>
                <a:cubicBezTo>
                  <a:pt x="857337" y="630762"/>
                  <a:pt x="856065" y="634580"/>
                  <a:pt x="857337" y="640094"/>
                </a:cubicBezTo>
                <a:cubicBezTo>
                  <a:pt x="845885" y="680179"/>
                  <a:pt x="846839" y="748659"/>
                  <a:pt x="881138" y="793278"/>
                </a:cubicBezTo>
                <a:lnTo>
                  <a:pt x="1079226" y="814251"/>
                </a:lnTo>
                <a:cubicBezTo>
                  <a:pt x="1174821" y="827332"/>
                  <a:pt x="1246266" y="896765"/>
                  <a:pt x="1291547" y="1018523"/>
                </a:cubicBezTo>
                <a:cubicBezTo>
                  <a:pt x="1344880" y="1161413"/>
                  <a:pt x="1395194" y="1305309"/>
                  <a:pt x="1446513" y="1449205"/>
                </a:cubicBezTo>
                <a:cubicBezTo>
                  <a:pt x="1476701" y="1533731"/>
                  <a:pt x="1467645" y="1611214"/>
                  <a:pt x="1425382" y="1684671"/>
                </a:cubicBezTo>
                <a:cubicBezTo>
                  <a:pt x="1342868" y="1829574"/>
                  <a:pt x="1207021" y="1904037"/>
                  <a:pt x="1113439" y="2033846"/>
                </a:cubicBezTo>
                <a:cubicBezTo>
                  <a:pt x="1088282" y="2069065"/>
                  <a:pt x="1070169" y="2108310"/>
                  <a:pt x="1030925" y="2135479"/>
                </a:cubicBezTo>
                <a:cubicBezTo>
                  <a:pt x="970549" y="2170699"/>
                  <a:pt x="993693" y="2171704"/>
                  <a:pt x="992687" y="2241137"/>
                </a:cubicBezTo>
                <a:cubicBezTo>
                  <a:pt x="991680" y="2309563"/>
                  <a:pt x="1004762" y="2371952"/>
                  <a:pt x="1021868" y="2433334"/>
                </a:cubicBezTo>
                <a:cubicBezTo>
                  <a:pt x="1080231" y="2634587"/>
                  <a:pt x="1126520" y="2838860"/>
                  <a:pt x="1119476" y="3063257"/>
                </a:cubicBezTo>
                <a:cubicBezTo>
                  <a:pt x="1116457" y="3177971"/>
                  <a:pt x="1152683" y="3285642"/>
                  <a:pt x="1185890" y="3389287"/>
                </a:cubicBezTo>
                <a:cubicBezTo>
                  <a:pt x="1307648" y="3767643"/>
                  <a:pt x="1394187" y="4163107"/>
                  <a:pt x="1471670" y="4564607"/>
                </a:cubicBezTo>
                <a:cubicBezTo>
                  <a:pt x="1475695" y="4585739"/>
                  <a:pt x="1481733" y="4607877"/>
                  <a:pt x="1480726" y="4629008"/>
                </a:cubicBezTo>
                <a:cubicBezTo>
                  <a:pt x="1478713" y="4696428"/>
                  <a:pt x="1502864" y="4778942"/>
                  <a:pt x="1454563" y="4823218"/>
                </a:cubicBezTo>
                <a:cubicBezTo>
                  <a:pt x="1407269" y="4867494"/>
                  <a:pt x="1348905" y="4842336"/>
                  <a:pt x="1299598" y="4819193"/>
                </a:cubicBezTo>
                <a:cubicBezTo>
                  <a:pt x="1257335" y="4799067"/>
                  <a:pt x="1239222" y="4738691"/>
                  <a:pt x="1247272" y="4675296"/>
                </a:cubicBezTo>
                <a:cubicBezTo>
                  <a:pt x="1264379" y="4539451"/>
                  <a:pt x="1256329" y="4471024"/>
                  <a:pt x="1281485" y="4333165"/>
                </a:cubicBezTo>
                <a:cubicBezTo>
                  <a:pt x="1291547" y="4276814"/>
                  <a:pt x="1212053" y="4155057"/>
                  <a:pt x="1187903" y="4104743"/>
                </a:cubicBezTo>
                <a:cubicBezTo>
                  <a:pt x="1043000" y="3800851"/>
                  <a:pt x="950423" y="3455701"/>
                  <a:pt x="825646" y="3136715"/>
                </a:cubicBezTo>
                <a:cubicBezTo>
                  <a:pt x="805521" y="3086401"/>
                  <a:pt x="786401" y="3059232"/>
                  <a:pt x="744138" y="3057219"/>
                </a:cubicBezTo>
                <a:cubicBezTo>
                  <a:pt x="675712" y="3055206"/>
                  <a:pt x="608293" y="3044138"/>
                  <a:pt x="539867" y="3037094"/>
                </a:cubicBezTo>
                <a:cubicBezTo>
                  <a:pt x="499616" y="3033069"/>
                  <a:pt x="478484" y="3055206"/>
                  <a:pt x="461378" y="3113570"/>
                </a:cubicBezTo>
                <a:cubicBezTo>
                  <a:pt x="365782" y="3426519"/>
                  <a:pt x="339619" y="3765631"/>
                  <a:pt x="286287" y="4094681"/>
                </a:cubicBezTo>
                <a:cubicBezTo>
                  <a:pt x="268174" y="4204363"/>
                  <a:pt x="290312" y="4315053"/>
                  <a:pt x="305406" y="4422724"/>
                </a:cubicBezTo>
                <a:cubicBezTo>
                  <a:pt x="319493" y="4524356"/>
                  <a:pt x="329556" y="4624983"/>
                  <a:pt x="332575" y="4728629"/>
                </a:cubicBezTo>
                <a:cubicBezTo>
                  <a:pt x="334588" y="4811143"/>
                  <a:pt x="301381" y="4840324"/>
                  <a:pt x="252074" y="4842336"/>
                </a:cubicBezTo>
                <a:cubicBezTo>
                  <a:pt x="202767" y="4844349"/>
                  <a:pt x="142391" y="4861456"/>
                  <a:pt x="125284" y="4767873"/>
                </a:cubicBezTo>
                <a:cubicBezTo>
                  <a:pt x="111197" y="4691396"/>
                  <a:pt x="98115" y="4608882"/>
                  <a:pt x="113209" y="4527375"/>
                </a:cubicBezTo>
                <a:cubicBezTo>
                  <a:pt x="147422" y="4339203"/>
                  <a:pt x="145410" y="4146000"/>
                  <a:pt x="132328" y="3956821"/>
                </a:cubicBezTo>
                <a:cubicBezTo>
                  <a:pt x="115222" y="3714312"/>
                  <a:pt x="125284" y="3479851"/>
                  <a:pt x="171573" y="3246397"/>
                </a:cubicBezTo>
                <a:cubicBezTo>
                  <a:pt x="187673" y="3163883"/>
                  <a:pt x="197736" y="3084389"/>
                  <a:pt x="174591" y="2990805"/>
                </a:cubicBezTo>
                <a:cubicBezTo>
                  <a:pt x="155473" y="2911311"/>
                  <a:pt x="181635" y="2809677"/>
                  <a:pt x="180629" y="2718108"/>
                </a:cubicBezTo>
                <a:cubicBezTo>
                  <a:pt x="176604" y="2490691"/>
                  <a:pt x="185661" y="2270318"/>
                  <a:pt x="269180" y="2067053"/>
                </a:cubicBezTo>
                <a:cubicBezTo>
                  <a:pt x="292325" y="2010702"/>
                  <a:pt x="302387" y="1957370"/>
                  <a:pt x="229936" y="1956363"/>
                </a:cubicBezTo>
                <a:cubicBezTo>
                  <a:pt x="184654" y="1955358"/>
                  <a:pt x="159498" y="1888944"/>
                  <a:pt x="131322" y="1842656"/>
                </a:cubicBezTo>
                <a:cubicBezTo>
                  <a:pt x="-39743" y="1557882"/>
                  <a:pt x="-40750" y="1524675"/>
                  <a:pt x="111197" y="1218770"/>
                </a:cubicBezTo>
                <a:cubicBezTo>
                  <a:pt x="135347" y="1170469"/>
                  <a:pt x="159498" y="1123174"/>
                  <a:pt x="181635" y="1074874"/>
                </a:cubicBezTo>
                <a:cubicBezTo>
                  <a:pt x="223899" y="982800"/>
                  <a:pt x="277483" y="917331"/>
                  <a:pt x="344085" y="878888"/>
                </a:cubicBezTo>
                <a:lnTo>
                  <a:pt x="415089" y="849470"/>
                </a:lnTo>
                <a:cubicBezTo>
                  <a:pt x="447508" y="837608"/>
                  <a:pt x="541374" y="828881"/>
                  <a:pt x="571391" y="794126"/>
                </a:cubicBezTo>
                <a:cubicBezTo>
                  <a:pt x="605690" y="749507"/>
                  <a:pt x="606645" y="681028"/>
                  <a:pt x="595192" y="640942"/>
                </a:cubicBezTo>
                <a:cubicBezTo>
                  <a:pt x="596464" y="635428"/>
                  <a:pt x="595192" y="631611"/>
                  <a:pt x="593919" y="627369"/>
                </a:cubicBezTo>
                <a:lnTo>
                  <a:pt x="587132" y="627369"/>
                </a:lnTo>
                <a:lnTo>
                  <a:pt x="598585" y="613795"/>
                </a:lnTo>
                <a:lnTo>
                  <a:pt x="558712" y="571377"/>
                </a:lnTo>
                <a:lnTo>
                  <a:pt x="526050" y="533200"/>
                </a:lnTo>
                <a:lnTo>
                  <a:pt x="490418" y="495024"/>
                </a:lnTo>
                <a:lnTo>
                  <a:pt x="461574" y="456847"/>
                </a:lnTo>
                <a:lnTo>
                  <a:pt x="450544" y="421215"/>
                </a:lnTo>
                <a:lnTo>
                  <a:pt x="461574" y="397885"/>
                </a:lnTo>
                <a:lnTo>
                  <a:pt x="461574" y="365223"/>
                </a:lnTo>
                <a:lnTo>
                  <a:pt x="454787" y="327046"/>
                </a:lnTo>
                <a:lnTo>
                  <a:pt x="454787" y="291415"/>
                </a:lnTo>
                <a:lnTo>
                  <a:pt x="453089" y="253238"/>
                </a:lnTo>
                <a:lnTo>
                  <a:pt x="477692" y="189187"/>
                </a:lnTo>
                <a:lnTo>
                  <a:pt x="504416" y="133194"/>
                </a:lnTo>
                <a:lnTo>
                  <a:pt x="540896" y="81444"/>
                </a:lnTo>
                <a:lnTo>
                  <a:pt x="571437" y="35208"/>
                </a:lnTo>
                <a:lnTo>
                  <a:pt x="638034" y="21210"/>
                </a:lnTo>
                <a:lnTo>
                  <a:pt x="687239" y="22482"/>
                </a:lnTo>
                <a:lnTo>
                  <a:pt x="725840" y="10180"/>
                </a:lnTo>
                <a:lnTo>
                  <a:pt x="764441" y="5514"/>
                </a:lnTo>
                <a:lnTo>
                  <a:pt x="813646" y="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9A2A5D2-7AE4-4226-9B7D-3F7F21CF76AC}"/>
              </a:ext>
            </a:extLst>
          </p:cNvPr>
          <p:cNvCxnSpPr>
            <a:cxnSpLocks/>
          </p:cNvCxnSpPr>
          <p:nvPr/>
        </p:nvCxnSpPr>
        <p:spPr>
          <a:xfrm>
            <a:off x="6554709" y="2144739"/>
            <a:ext cx="4927254" cy="22399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39EF287-0FB8-49F0-945C-02E0BE49776B}"/>
              </a:ext>
            </a:extLst>
          </p:cNvPr>
          <p:cNvCxnSpPr>
            <a:cxnSpLocks/>
          </p:cNvCxnSpPr>
          <p:nvPr/>
        </p:nvCxnSpPr>
        <p:spPr>
          <a:xfrm>
            <a:off x="7259484" y="3942560"/>
            <a:ext cx="4222479" cy="9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E0118FB-33B7-4373-892C-E104CD061FA0}"/>
              </a:ext>
            </a:extLst>
          </p:cNvPr>
          <p:cNvCxnSpPr>
            <a:cxnSpLocks/>
          </p:cNvCxnSpPr>
          <p:nvPr/>
        </p:nvCxnSpPr>
        <p:spPr>
          <a:xfrm>
            <a:off x="6690511" y="4785241"/>
            <a:ext cx="4791452" cy="45173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586AA8C-21FA-4819-AAF0-47A3D164DC7E}"/>
              </a:ext>
            </a:extLst>
          </p:cNvPr>
          <p:cNvCxnSpPr>
            <a:cxnSpLocks/>
          </p:cNvCxnSpPr>
          <p:nvPr/>
        </p:nvCxnSpPr>
        <p:spPr>
          <a:xfrm>
            <a:off x="6944008" y="5718171"/>
            <a:ext cx="4537955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B5BDD9-2BC4-4579-B2B9-B024125168DE}"/>
              </a:ext>
            </a:extLst>
          </p:cNvPr>
          <p:cNvCxnSpPr>
            <a:cxnSpLocks/>
          </p:cNvCxnSpPr>
          <p:nvPr/>
        </p:nvCxnSpPr>
        <p:spPr>
          <a:xfrm>
            <a:off x="7041931" y="3032451"/>
            <a:ext cx="4440032" cy="22445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51FD8F9-6ABA-4B13-89C3-617A9010641C}"/>
              </a:ext>
            </a:extLst>
          </p:cNvPr>
          <p:cNvSpPr txBox="1"/>
          <p:nvPr/>
        </p:nvSpPr>
        <p:spPr>
          <a:xfrm>
            <a:off x="7942500" y="1832939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accent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3FBB745-CB31-4EFF-BE86-9310499097D8}"/>
              </a:ext>
            </a:extLst>
          </p:cNvPr>
          <p:cNvSpPr txBox="1"/>
          <p:nvPr/>
        </p:nvSpPr>
        <p:spPr>
          <a:xfrm>
            <a:off x="7942500" y="2720603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accent2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432C9E5-157C-47AC-A9A8-96B170CFBD79}"/>
              </a:ext>
            </a:extLst>
          </p:cNvPr>
          <p:cNvSpPr txBox="1"/>
          <p:nvPr/>
        </p:nvSpPr>
        <p:spPr>
          <a:xfrm>
            <a:off x="7942500" y="4495931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accent2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6BD1AC1-2589-4964-9377-21A2D3F35A27}"/>
              </a:ext>
            </a:extLst>
          </p:cNvPr>
          <p:cNvSpPr txBox="1"/>
          <p:nvPr/>
        </p:nvSpPr>
        <p:spPr>
          <a:xfrm>
            <a:off x="7942500" y="360826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accent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C2760F8-50A1-46D6-82D9-7EF330519CA3}"/>
              </a:ext>
            </a:extLst>
          </p:cNvPr>
          <p:cNvSpPr txBox="1"/>
          <p:nvPr/>
        </p:nvSpPr>
        <p:spPr>
          <a:xfrm>
            <a:off x="7942500" y="5383593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dirty="0">
                <a:solidFill>
                  <a:schemeClr val="accent1"/>
                </a:solidFill>
                <a:cs typeface="Arial" pitchFamily="34" charset="0"/>
              </a:rPr>
              <a:t>Add contents Title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66200B5-D007-4AAC-B5B2-D5FDDBC91F6E}"/>
              </a:ext>
            </a:extLst>
          </p:cNvPr>
          <p:cNvCxnSpPr>
            <a:cxnSpLocks/>
          </p:cNvCxnSpPr>
          <p:nvPr/>
        </p:nvCxnSpPr>
        <p:spPr>
          <a:xfrm>
            <a:off x="811850" y="2167137"/>
            <a:ext cx="484632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32B63BF-D61B-4E68-9E36-8122B0C376F2}"/>
              </a:ext>
            </a:extLst>
          </p:cNvPr>
          <p:cNvCxnSpPr>
            <a:cxnSpLocks/>
          </p:cNvCxnSpPr>
          <p:nvPr/>
        </p:nvCxnSpPr>
        <p:spPr>
          <a:xfrm>
            <a:off x="811850" y="3942654"/>
            <a:ext cx="4023360" cy="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C71A73E-0A04-4C4D-9CE7-F3B3A9DC7A69}"/>
              </a:ext>
            </a:extLst>
          </p:cNvPr>
          <p:cNvCxnSpPr>
            <a:cxnSpLocks/>
          </p:cNvCxnSpPr>
          <p:nvPr/>
        </p:nvCxnSpPr>
        <p:spPr>
          <a:xfrm>
            <a:off x="811850" y="4830413"/>
            <a:ext cx="4555772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126FC0F-67C6-4547-BC1A-50C7AD79E23C}"/>
              </a:ext>
            </a:extLst>
          </p:cNvPr>
          <p:cNvCxnSpPr>
            <a:cxnSpLocks/>
          </p:cNvCxnSpPr>
          <p:nvPr/>
        </p:nvCxnSpPr>
        <p:spPr>
          <a:xfrm>
            <a:off x="811850" y="5718171"/>
            <a:ext cx="4555772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5D10979-8A89-47A8-BE8C-CFD7DC4C0619}"/>
              </a:ext>
            </a:extLst>
          </p:cNvPr>
          <p:cNvCxnSpPr>
            <a:cxnSpLocks/>
          </p:cNvCxnSpPr>
          <p:nvPr/>
        </p:nvCxnSpPr>
        <p:spPr>
          <a:xfrm>
            <a:off x="811850" y="3054895"/>
            <a:ext cx="4313051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5AC6B14-EAF9-4A25-BF62-B340DF435358}"/>
              </a:ext>
            </a:extLst>
          </p:cNvPr>
          <p:cNvSpPr txBox="1"/>
          <p:nvPr/>
        </p:nvSpPr>
        <p:spPr>
          <a:xfrm flipH="1">
            <a:off x="1067761" y="1832939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accent2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A2977F9-E375-4979-BE7A-F5E1539D3E86}"/>
              </a:ext>
            </a:extLst>
          </p:cNvPr>
          <p:cNvSpPr txBox="1"/>
          <p:nvPr/>
        </p:nvSpPr>
        <p:spPr>
          <a:xfrm flipH="1">
            <a:off x="1067761" y="2720603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accent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B6E60F7-BC9B-4FCA-AFAD-77E4A9F9DE3B}"/>
              </a:ext>
            </a:extLst>
          </p:cNvPr>
          <p:cNvSpPr txBox="1"/>
          <p:nvPr/>
        </p:nvSpPr>
        <p:spPr>
          <a:xfrm flipH="1">
            <a:off x="1067761" y="4495931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accent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2E32003-6383-4811-AF03-68727971445F}"/>
              </a:ext>
            </a:extLst>
          </p:cNvPr>
          <p:cNvSpPr txBox="1"/>
          <p:nvPr/>
        </p:nvSpPr>
        <p:spPr>
          <a:xfrm flipH="1">
            <a:off x="1067761" y="360826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 dirty="0">
                <a:solidFill>
                  <a:schemeClr val="accent2"/>
                </a:solidFill>
                <a:cs typeface="Arial" pitchFamily="34" charset="0"/>
              </a:rPr>
              <a:t>Add contents Title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ACEE577-5C74-4153-8222-E7C9C01BF50B}"/>
              </a:ext>
            </a:extLst>
          </p:cNvPr>
          <p:cNvSpPr txBox="1"/>
          <p:nvPr/>
        </p:nvSpPr>
        <p:spPr>
          <a:xfrm flipH="1">
            <a:off x="1067761" y="5383593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>
                <a:solidFill>
                  <a:schemeClr val="accent2"/>
                </a:solidFill>
                <a:cs typeface="Arial" pitchFamily="34" charset="0"/>
              </a:rPr>
              <a:t>Presentation</a:t>
            </a:r>
            <a:endParaRPr lang="en-US" altLang="ko-KR" sz="1600" dirty="0">
              <a:solidFill>
                <a:schemeClr val="accent2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852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59D6F4-996C-4143-8832-56B071227105}"/>
              </a:ext>
            </a:extLst>
          </p:cNvPr>
          <p:cNvSpPr txBox="1"/>
          <p:nvPr/>
        </p:nvSpPr>
        <p:spPr>
          <a:xfrm>
            <a:off x="5502575" y="427693"/>
            <a:ext cx="565407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Infographic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4561C9-4AC8-4C5F-9E6F-E5FF46551151}"/>
              </a:ext>
            </a:extLst>
          </p:cNvPr>
          <p:cNvSpPr txBox="1"/>
          <p:nvPr/>
        </p:nvSpPr>
        <p:spPr>
          <a:xfrm>
            <a:off x="5502575" y="1307737"/>
            <a:ext cx="5654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Get a modern PowerPoint  Presentation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FFDE54-85A8-4842-8070-A2CE6F1D8A32}"/>
              </a:ext>
            </a:extLst>
          </p:cNvPr>
          <p:cNvSpPr/>
          <p:nvPr/>
        </p:nvSpPr>
        <p:spPr>
          <a:xfrm>
            <a:off x="5353050" y="418168"/>
            <a:ext cx="5953125" cy="571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30A4A4-70FA-47B9-8B5F-4E2794328BBB}"/>
              </a:ext>
            </a:extLst>
          </p:cNvPr>
          <p:cNvSpPr/>
          <p:nvPr/>
        </p:nvSpPr>
        <p:spPr>
          <a:xfrm>
            <a:off x="5353050" y="1781175"/>
            <a:ext cx="5953125" cy="571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07E579-2A2D-4BA1-B227-67D30F04552E}"/>
              </a:ext>
            </a:extLst>
          </p:cNvPr>
          <p:cNvSpPr/>
          <p:nvPr/>
        </p:nvSpPr>
        <p:spPr>
          <a:xfrm>
            <a:off x="4981575" y="2596820"/>
            <a:ext cx="3343276" cy="4616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CHANGE YOUR LIFE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DEB8258-9785-411E-8D95-EB9279F58FAD}"/>
              </a:ext>
            </a:extLst>
          </p:cNvPr>
          <p:cNvGrpSpPr/>
          <p:nvPr/>
        </p:nvGrpSpPr>
        <p:grpSpPr>
          <a:xfrm>
            <a:off x="4981575" y="3429000"/>
            <a:ext cx="3343276" cy="646331"/>
            <a:chOff x="4981575" y="3429000"/>
            <a:chExt cx="3343276" cy="64633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A3FC2C2-A0C0-4988-9EE6-73F58182FF37}"/>
                </a:ext>
              </a:extLst>
            </p:cNvPr>
            <p:cNvSpPr txBox="1"/>
            <p:nvPr/>
          </p:nvSpPr>
          <p:spPr>
            <a:xfrm>
              <a:off x="4981575" y="3429000"/>
              <a:ext cx="1362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Your</a:t>
              </a:r>
            </a:p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Text Here</a:t>
              </a:r>
              <a:endParaRPr lang="ko-KR" altLang="en-US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399B65B-4358-4441-AA17-4CCCE46AD2BC}"/>
                </a:ext>
              </a:extLst>
            </p:cNvPr>
            <p:cNvSpPr txBox="1"/>
            <p:nvPr/>
          </p:nvSpPr>
          <p:spPr>
            <a:xfrm>
              <a:off x="6343651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 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25676-B5BD-4BD3-89A4-983EBB556A0C}"/>
              </a:ext>
            </a:extLst>
          </p:cNvPr>
          <p:cNvGrpSpPr/>
          <p:nvPr/>
        </p:nvGrpSpPr>
        <p:grpSpPr>
          <a:xfrm>
            <a:off x="4981575" y="4370666"/>
            <a:ext cx="3343276" cy="646331"/>
            <a:chOff x="4981575" y="3429000"/>
            <a:chExt cx="3343276" cy="64633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49893F5-5FE6-462F-AFB6-CD26624C2589}"/>
                </a:ext>
              </a:extLst>
            </p:cNvPr>
            <p:cNvSpPr txBox="1"/>
            <p:nvPr/>
          </p:nvSpPr>
          <p:spPr>
            <a:xfrm>
              <a:off x="4981575" y="3429000"/>
              <a:ext cx="1362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Your</a:t>
              </a:r>
            </a:p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Text Here</a:t>
              </a:r>
              <a:endParaRPr lang="ko-KR" altLang="en-US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8F1D62-2E35-411A-B32A-7CB24C23FA01}"/>
                </a:ext>
              </a:extLst>
            </p:cNvPr>
            <p:cNvSpPr txBox="1"/>
            <p:nvPr/>
          </p:nvSpPr>
          <p:spPr>
            <a:xfrm>
              <a:off x="6343651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 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C5D7267-5CFD-4B17-BE70-31A03318592E}"/>
              </a:ext>
            </a:extLst>
          </p:cNvPr>
          <p:cNvGrpSpPr/>
          <p:nvPr/>
        </p:nvGrpSpPr>
        <p:grpSpPr>
          <a:xfrm>
            <a:off x="4981575" y="5312332"/>
            <a:ext cx="3343276" cy="646331"/>
            <a:chOff x="4981575" y="3429000"/>
            <a:chExt cx="3343276" cy="64633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EDF2C46-7F9F-4297-8C68-C458C20827B1}"/>
                </a:ext>
              </a:extLst>
            </p:cNvPr>
            <p:cNvSpPr txBox="1"/>
            <p:nvPr/>
          </p:nvSpPr>
          <p:spPr>
            <a:xfrm>
              <a:off x="4981575" y="3429000"/>
              <a:ext cx="13620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Your</a:t>
              </a:r>
            </a:p>
            <a:p>
              <a:r>
                <a:rPr lang="en-US" altLang="ko-KR" dirty="0">
                  <a:solidFill>
                    <a:schemeClr val="accent1"/>
                  </a:solidFill>
                  <a:cs typeface="Arial" pitchFamily="34" charset="0"/>
                </a:rPr>
                <a:t>Text Here</a:t>
              </a:r>
              <a:endParaRPr lang="ko-KR" altLang="en-US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19058A8-033D-4C0C-91EC-18189EA1787D}"/>
                </a:ext>
              </a:extLst>
            </p:cNvPr>
            <p:cNvSpPr txBox="1"/>
            <p:nvPr/>
          </p:nvSpPr>
          <p:spPr>
            <a:xfrm>
              <a:off x="6343651" y="3429000"/>
              <a:ext cx="1981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87D0C19-35D0-46C9-95A5-9A7F449962B2}"/>
              </a:ext>
            </a:extLst>
          </p:cNvPr>
          <p:cNvSpPr txBox="1"/>
          <p:nvPr/>
        </p:nvSpPr>
        <p:spPr>
          <a:xfrm>
            <a:off x="9031089" y="2675408"/>
            <a:ext cx="26257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CCF1DCA5-670A-445F-A33B-4F913DAF9610}"/>
              </a:ext>
            </a:extLst>
          </p:cNvPr>
          <p:cNvSpPr txBox="1">
            <a:spLocks/>
          </p:cNvSpPr>
          <p:nvPr/>
        </p:nvSpPr>
        <p:spPr>
          <a:xfrm>
            <a:off x="8801101" y="6142005"/>
            <a:ext cx="2855708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800" b="1" i="1" spc="300" dirty="0">
                <a:solidFill>
                  <a:schemeClr val="bg1"/>
                </a:solidFill>
                <a:cs typeface="Arial" pitchFamily="34" charset="0"/>
              </a:rPr>
              <a:t>Fitness GYM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4EBFBD2-DFB5-4210-9908-681DB739717A}"/>
              </a:ext>
            </a:extLst>
          </p:cNvPr>
          <p:cNvSpPr txBox="1"/>
          <p:nvPr/>
        </p:nvSpPr>
        <p:spPr>
          <a:xfrm>
            <a:off x="8942510" y="4730495"/>
            <a:ext cx="2713565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A45628-3544-4450-B2DB-E9C5B3B79253}"/>
              </a:ext>
            </a:extLst>
          </p:cNvPr>
          <p:cNvSpPr txBox="1"/>
          <p:nvPr/>
        </p:nvSpPr>
        <p:spPr>
          <a:xfrm>
            <a:off x="8942510" y="5693975"/>
            <a:ext cx="2713565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951BC7-B91D-4C0A-A90E-A3D163F21F56}"/>
              </a:ext>
            </a:extLst>
          </p:cNvPr>
          <p:cNvSpPr txBox="1"/>
          <p:nvPr/>
        </p:nvSpPr>
        <p:spPr>
          <a:xfrm>
            <a:off x="8942510" y="5372815"/>
            <a:ext cx="2713565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90201DA-43B2-4D30-89D0-C24707AD89AD}"/>
              </a:ext>
            </a:extLst>
          </p:cNvPr>
          <p:cNvSpPr txBox="1"/>
          <p:nvPr/>
        </p:nvSpPr>
        <p:spPr>
          <a:xfrm>
            <a:off x="8942510" y="5051655"/>
            <a:ext cx="2713565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Portfolio</a:t>
            </a:r>
          </a:p>
        </p:txBody>
      </p:sp>
    </p:spTree>
    <p:extLst>
      <p:ext uri="{BB962C8B-B14F-4D97-AF65-F5344CB8AC3E}">
        <p14:creationId xmlns:p14="http://schemas.microsoft.com/office/powerpoint/2010/main" val="15169402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45">
            <a:extLst>
              <a:ext uri="{FF2B5EF4-FFF2-40B4-BE49-F238E27FC236}">
                <a16:creationId xmlns:a16="http://schemas.microsoft.com/office/drawing/2014/main" id="{A0DAA185-16C6-4EF1-AAC6-1EF69E7CE4BF}"/>
              </a:ext>
            </a:extLst>
          </p:cNvPr>
          <p:cNvGrpSpPr/>
          <p:nvPr/>
        </p:nvGrpSpPr>
        <p:grpSpPr>
          <a:xfrm rot="5400000">
            <a:off x="2633212" y="3908865"/>
            <a:ext cx="1035317" cy="606172"/>
            <a:chOff x="7978291" y="3739816"/>
            <a:chExt cx="1447811" cy="847685"/>
          </a:xfrm>
        </p:grpSpPr>
        <p:sp>
          <p:nvSpPr>
            <p:cNvPr id="11" name="사각형: 둥근 위쪽 모서리 46">
              <a:extLst>
                <a:ext uri="{FF2B5EF4-FFF2-40B4-BE49-F238E27FC236}">
                  <a16:creationId xmlns:a16="http://schemas.microsoft.com/office/drawing/2014/main" id="{1BC20D53-C62B-45B2-87DB-7CE655EF6110}"/>
                </a:ext>
              </a:extLst>
            </p:cNvPr>
            <p:cNvSpPr/>
            <p:nvPr/>
          </p:nvSpPr>
          <p:spPr>
            <a:xfrm>
              <a:off x="7978291" y="3739816"/>
              <a:ext cx="1447811" cy="216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539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각형: 둥근 위쪽 모서리 47">
              <a:extLst>
                <a:ext uri="{FF2B5EF4-FFF2-40B4-BE49-F238E27FC236}">
                  <a16:creationId xmlns:a16="http://schemas.microsoft.com/office/drawing/2014/main" id="{A071D519-D7D4-4E19-ABBD-B3241756FBB2}"/>
                </a:ext>
              </a:extLst>
            </p:cNvPr>
            <p:cNvSpPr/>
            <p:nvPr/>
          </p:nvSpPr>
          <p:spPr>
            <a:xfrm>
              <a:off x="7978291" y="4026790"/>
              <a:ext cx="1447811" cy="273736"/>
            </a:xfrm>
            <a:prstGeom prst="round2SameRect">
              <a:avLst>
                <a:gd name="adj1" fmla="val 50000"/>
                <a:gd name="adj2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자유형: 도형 48">
              <a:extLst>
                <a:ext uri="{FF2B5EF4-FFF2-40B4-BE49-F238E27FC236}">
                  <a16:creationId xmlns:a16="http://schemas.microsoft.com/office/drawing/2014/main" id="{C3E09933-76DF-4BE1-8D08-5F07D2FBBD05}"/>
                </a:ext>
              </a:extLst>
            </p:cNvPr>
            <p:cNvSpPr/>
            <p:nvPr/>
          </p:nvSpPr>
          <p:spPr>
            <a:xfrm>
              <a:off x="8143262" y="4086728"/>
              <a:ext cx="1117867" cy="153860"/>
            </a:xfrm>
            <a:custGeom>
              <a:avLst/>
              <a:gdLst>
                <a:gd name="connsiteX0" fmla="*/ 289179 w 1117867"/>
                <a:gd name="connsiteY0" fmla="*/ 0 h 153860"/>
                <a:gd name="connsiteX1" fmla="*/ 379100 w 1117867"/>
                <a:gd name="connsiteY1" fmla="*/ 39492 h 153860"/>
                <a:gd name="connsiteX2" fmla="*/ 398166 w 1117867"/>
                <a:gd name="connsiteY2" fmla="*/ 67134 h 153860"/>
                <a:gd name="connsiteX3" fmla="*/ 398240 w 1117867"/>
                <a:gd name="connsiteY3" fmla="*/ 67097 h 153860"/>
                <a:gd name="connsiteX4" fmla="*/ 468971 w 1117867"/>
                <a:gd name="connsiteY4" fmla="*/ 110793 h 153860"/>
                <a:gd name="connsiteX5" fmla="*/ 539735 w 1117867"/>
                <a:gd name="connsiteY5" fmla="*/ 67150 h 153860"/>
                <a:gd name="connsiteX6" fmla="*/ 539789 w 1117867"/>
                <a:gd name="connsiteY6" fmla="*/ 67177 h 153860"/>
                <a:gd name="connsiteX7" fmla="*/ 558962 w 1117867"/>
                <a:gd name="connsiteY7" fmla="*/ 39425 h 153860"/>
                <a:gd name="connsiteX8" fmla="*/ 648912 w 1117867"/>
                <a:gd name="connsiteY8" fmla="*/ 0 h 153860"/>
                <a:gd name="connsiteX9" fmla="*/ 738833 w 1117867"/>
                <a:gd name="connsiteY9" fmla="*/ 39492 h 153860"/>
                <a:gd name="connsiteX10" fmla="*/ 757899 w 1117867"/>
                <a:gd name="connsiteY10" fmla="*/ 67134 h 153860"/>
                <a:gd name="connsiteX11" fmla="*/ 757973 w 1117867"/>
                <a:gd name="connsiteY11" fmla="*/ 67097 h 153860"/>
                <a:gd name="connsiteX12" fmla="*/ 828704 w 1117867"/>
                <a:gd name="connsiteY12" fmla="*/ 110793 h 153860"/>
                <a:gd name="connsiteX13" fmla="*/ 899468 w 1117867"/>
                <a:gd name="connsiteY13" fmla="*/ 67150 h 153860"/>
                <a:gd name="connsiteX14" fmla="*/ 899523 w 1117867"/>
                <a:gd name="connsiteY14" fmla="*/ 67178 h 153860"/>
                <a:gd name="connsiteX15" fmla="*/ 918696 w 1117867"/>
                <a:gd name="connsiteY15" fmla="*/ 39425 h 153860"/>
                <a:gd name="connsiteX16" fmla="*/ 1008646 w 1117867"/>
                <a:gd name="connsiteY16" fmla="*/ 0 h 153860"/>
                <a:gd name="connsiteX17" fmla="*/ 1117867 w 1117867"/>
                <a:gd name="connsiteY17" fmla="*/ 67473 h 153860"/>
                <a:gd name="connsiteX18" fmla="*/ 1079361 w 1117867"/>
                <a:gd name="connsiteY18" fmla="*/ 86763 h 153860"/>
                <a:gd name="connsiteX19" fmla="*/ 1008630 w 1117867"/>
                <a:gd name="connsiteY19" fmla="*/ 43067 h 153860"/>
                <a:gd name="connsiteX20" fmla="*/ 937866 w 1117867"/>
                <a:gd name="connsiteY20" fmla="*/ 86710 h 153860"/>
                <a:gd name="connsiteX21" fmla="*/ 937811 w 1117867"/>
                <a:gd name="connsiteY21" fmla="*/ 86682 h 153860"/>
                <a:gd name="connsiteX22" fmla="*/ 918638 w 1117867"/>
                <a:gd name="connsiteY22" fmla="*/ 114435 h 153860"/>
                <a:gd name="connsiteX23" fmla="*/ 828688 w 1117867"/>
                <a:gd name="connsiteY23" fmla="*/ 153860 h 153860"/>
                <a:gd name="connsiteX24" fmla="*/ 738767 w 1117867"/>
                <a:gd name="connsiteY24" fmla="*/ 114369 h 153860"/>
                <a:gd name="connsiteX25" fmla="*/ 719701 w 1117867"/>
                <a:gd name="connsiteY25" fmla="*/ 86726 h 153860"/>
                <a:gd name="connsiteX26" fmla="*/ 719627 w 1117867"/>
                <a:gd name="connsiteY26" fmla="*/ 86763 h 153860"/>
                <a:gd name="connsiteX27" fmla="*/ 648896 w 1117867"/>
                <a:gd name="connsiteY27" fmla="*/ 43067 h 153860"/>
                <a:gd name="connsiteX28" fmla="*/ 578132 w 1117867"/>
                <a:gd name="connsiteY28" fmla="*/ 86710 h 153860"/>
                <a:gd name="connsiteX29" fmla="*/ 578078 w 1117867"/>
                <a:gd name="connsiteY29" fmla="*/ 86683 h 153860"/>
                <a:gd name="connsiteX30" fmla="*/ 558905 w 1117867"/>
                <a:gd name="connsiteY30" fmla="*/ 114435 h 153860"/>
                <a:gd name="connsiteX31" fmla="*/ 468955 w 1117867"/>
                <a:gd name="connsiteY31" fmla="*/ 153860 h 153860"/>
                <a:gd name="connsiteX32" fmla="*/ 379034 w 1117867"/>
                <a:gd name="connsiteY32" fmla="*/ 114369 h 153860"/>
                <a:gd name="connsiteX33" fmla="*/ 359968 w 1117867"/>
                <a:gd name="connsiteY33" fmla="*/ 86726 h 153860"/>
                <a:gd name="connsiteX34" fmla="*/ 359894 w 1117867"/>
                <a:gd name="connsiteY34" fmla="*/ 86763 h 153860"/>
                <a:gd name="connsiteX35" fmla="*/ 289163 w 1117867"/>
                <a:gd name="connsiteY35" fmla="*/ 43067 h 153860"/>
                <a:gd name="connsiteX36" fmla="*/ 218399 w 1117867"/>
                <a:gd name="connsiteY36" fmla="*/ 86710 h 153860"/>
                <a:gd name="connsiteX37" fmla="*/ 218344 w 1117867"/>
                <a:gd name="connsiteY37" fmla="*/ 86682 h 153860"/>
                <a:gd name="connsiteX38" fmla="*/ 199171 w 1117867"/>
                <a:gd name="connsiteY38" fmla="*/ 114435 h 153860"/>
                <a:gd name="connsiteX39" fmla="*/ 109221 w 1117867"/>
                <a:gd name="connsiteY39" fmla="*/ 153860 h 153860"/>
                <a:gd name="connsiteX40" fmla="*/ 0 w 1117867"/>
                <a:gd name="connsiteY40" fmla="*/ 86387 h 153860"/>
                <a:gd name="connsiteX41" fmla="*/ 38506 w 1117867"/>
                <a:gd name="connsiteY41" fmla="*/ 67097 h 153860"/>
                <a:gd name="connsiteX42" fmla="*/ 109237 w 1117867"/>
                <a:gd name="connsiteY42" fmla="*/ 110793 h 153860"/>
                <a:gd name="connsiteX43" fmla="*/ 180001 w 1117867"/>
                <a:gd name="connsiteY43" fmla="*/ 67150 h 153860"/>
                <a:gd name="connsiteX44" fmla="*/ 180056 w 1117867"/>
                <a:gd name="connsiteY44" fmla="*/ 67178 h 153860"/>
                <a:gd name="connsiteX45" fmla="*/ 199229 w 1117867"/>
                <a:gd name="connsiteY45" fmla="*/ 39425 h 153860"/>
                <a:gd name="connsiteX46" fmla="*/ 289179 w 1117867"/>
                <a:gd name="connsiteY46" fmla="*/ 0 h 15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117867" h="153860">
                  <a:moveTo>
                    <a:pt x="289179" y="0"/>
                  </a:moveTo>
                  <a:cubicBezTo>
                    <a:pt x="323859" y="13"/>
                    <a:pt x="356306" y="14705"/>
                    <a:pt x="379100" y="39492"/>
                  </a:cubicBezTo>
                  <a:lnTo>
                    <a:pt x="398166" y="67134"/>
                  </a:lnTo>
                  <a:lnTo>
                    <a:pt x="398240" y="67097"/>
                  </a:lnTo>
                  <a:cubicBezTo>
                    <a:pt x="411652" y="93870"/>
                    <a:pt x="439026" y="110781"/>
                    <a:pt x="468971" y="110793"/>
                  </a:cubicBezTo>
                  <a:cubicBezTo>
                    <a:pt x="498916" y="110804"/>
                    <a:pt x="526303" y="93914"/>
                    <a:pt x="539735" y="67150"/>
                  </a:cubicBezTo>
                  <a:lnTo>
                    <a:pt x="539789" y="67177"/>
                  </a:lnTo>
                  <a:lnTo>
                    <a:pt x="558962" y="39425"/>
                  </a:lnTo>
                  <a:cubicBezTo>
                    <a:pt x="581774" y="14655"/>
                    <a:pt x="614232" y="-13"/>
                    <a:pt x="648912" y="0"/>
                  </a:cubicBezTo>
                  <a:cubicBezTo>
                    <a:pt x="683592" y="13"/>
                    <a:pt x="716039" y="14705"/>
                    <a:pt x="738833" y="39492"/>
                  </a:cubicBezTo>
                  <a:lnTo>
                    <a:pt x="757899" y="67134"/>
                  </a:lnTo>
                  <a:lnTo>
                    <a:pt x="757973" y="67097"/>
                  </a:lnTo>
                  <a:cubicBezTo>
                    <a:pt x="771385" y="93870"/>
                    <a:pt x="798759" y="110781"/>
                    <a:pt x="828704" y="110793"/>
                  </a:cubicBezTo>
                  <a:cubicBezTo>
                    <a:pt x="858649" y="110804"/>
                    <a:pt x="886036" y="93914"/>
                    <a:pt x="899468" y="67150"/>
                  </a:cubicBezTo>
                  <a:lnTo>
                    <a:pt x="899523" y="67178"/>
                  </a:lnTo>
                  <a:lnTo>
                    <a:pt x="918696" y="39425"/>
                  </a:lnTo>
                  <a:cubicBezTo>
                    <a:pt x="941508" y="14655"/>
                    <a:pt x="973966" y="-13"/>
                    <a:pt x="1008646" y="0"/>
                  </a:cubicBezTo>
                  <a:cubicBezTo>
                    <a:pt x="1054886" y="17"/>
                    <a:pt x="1097157" y="26131"/>
                    <a:pt x="1117867" y="67473"/>
                  </a:cubicBezTo>
                  <a:lnTo>
                    <a:pt x="1079361" y="86763"/>
                  </a:lnTo>
                  <a:cubicBezTo>
                    <a:pt x="1065949" y="59990"/>
                    <a:pt x="1038575" y="43079"/>
                    <a:pt x="1008630" y="43067"/>
                  </a:cubicBezTo>
                  <a:cubicBezTo>
                    <a:pt x="978685" y="43056"/>
                    <a:pt x="951298" y="59946"/>
                    <a:pt x="937866" y="86710"/>
                  </a:cubicBezTo>
                  <a:lnTo>
                    <a:pt x="937811" y="86682"/>
                  </a:lnTo>
                  <a:lnTo>
                    <a:pt x="918638" y="114435"/>
                  </a:lnTo>
                  <a:cubicBezTo>
                    <a:pt x="895826" y="139205"/>
                    <a:pt x="863368" y="153873"/>
                    <a:pt x="828688" y="153860"/>
                  </a:cubicBezTo>
                  <a:cubicBezTo>
                    <a:pt x="794008" y="153847"/>
                    <a:pt x="761561" y="139155"/>
                    <a:pt x="738767" y="114369"/>
                  </a:cubicBezTo>
                  <a:lnTo>
                    <a:pt x="719701" y="86726"/>
                  </a:lnTo>
                  <a:lnTo>
                    <a:pt x="719627" y="86763"/>
                  </a:lnTo>
                  <a:cubicBezTo>
                    <a:pt x="706215" y="59990"/>
                    <a:pt x="678841" y="43079"/>
                    <a:pt x="648896" y="43067"/>
                  </a:cubicBezTo>
                  <a:cubicBezTo>
                    <a:pt x="618951" y="43056"/>
                    <a:pt x="591564" y="59946"/>
                    <a:pt x="578132" y="86710"/>
                  </a:cubicBezTo>
                  <a:lnTo>
                    <a:pt x="578078" y="86683"/>
                  </a:lnTo>
                  <a:lnTo>
                    <a:pt x="558905" y="114435"/>
                  </a:lnTo>
                  <a:cubicBezTo>
                    <a:pt x="536093" y="139205"/>
                    <a:pt x="503635" y="153873"/>
                    <a:pt x="468955" y="153860"/>
                  </a:cubicBezTo>
                  <a:cubicBezTo>
                    <a:pt x="434275" y="153847"/>
                    <a:pt x="401828" y="139155"/>
                    <a:pt x="379034" y="114369"/>
                  </a:cubicBezTo>
                  <a:lnTo>
                    <a:pt x="359968" y="86726"/>
                  </a:lnTo>
                  <a:lnTo>
                    <a:pt x="359894" y="86763"/>
                  </a:lnTo>
                  <a:cubicBezTo>
                    <a:pt x="346482" y="59990"/>
                    <a:pt x="319108" y="43079"/>
                    <a:pt x="289163" y="43067"/>
                  </a:cubicBezTo>
                  <a:cubicBezTo>
                    <a:pt x="259218" y="43056"/>
                    <a:pt x="231831" y="59946"/>
                    <a:pt x="218399" y="86710"/>
                  </a:cubicBezTo>
                  <a:lnTo>
                    <a:pt x="218344" y="86682"/>
                  </a:lnTo>
                  <a:lnTo>
                    <a:pt x="199171" y="114435"/>
                  </a:lnTo>
                  <a:cubicBezTo>
                    <a:pt x="176359" y="139205"/>
                    <a:pt x="143901" y="153873"/>
                    <a:pt x="109221" y="153860"/>
                  </a:cubicBezTo>
                  <a:cubicBezTo>
                    <a:pt x="62981" y="153843"/>
                    <a:pt x="20710" y="127729"/>
                    <a:pt x="0" y="86387"/>
                  </a:cubicBezTo>
                  <a:lnTo>
                    <a:pt x="38506" y="67097"/>
                  </a:lnTo>
                  <a:cubicBezTo>
                    <a:pt x="51918" y="93870"/>
                    <a:pt x="79292" y="110781"/>
                    <a:pt x="109237" y="110793"/>
                  </a:cubicBezTo>
                  <a:cubicBezTo>
                    <a:pt x="139182" y="110804"/>
                    <a:pt x="166569" y="93914"/>
                    <a:pt x="180001" y="67150"/>
                  </a:cubicBezTo>
                  <a:lnTo>
                    <a:pt x="180056" y="67178"/>
                  </a:lnTo>
                  <a:lnTo>
                    <a:pt x="199229" y="39425"/>
                  </a:lnTo>
                  <a:cubicBezTo>
                    <a:pt x="222041" y="14655"/>
                    <a:pt x="254499" y="-13"/>
                    <a:pt x="28917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4" name="사각형: 둥근 위쪽 모서리 49">
              <a:extLst>
                <a:ext uri="{FF2B5EF4-FFF2-40B4-BE49-F238E27FC236}">
                  <a16:creationId xmlns:a16="http://schemas.microsoft.com/office/drawing/2014/main" id="{9707AB41-D5B2-4ADA-A669-F71EE4E489CE}"/>
                </a:ext>
              </a:extLst>
            </p:cNvPr>
            <p:cNvSpPr/>
            <p:nvPr/>
          </p:nvSpPr>
          <p:spPr>
            <a:xfrm rot="10800000">
              <a:off x="7978291" y="4371501"/>
              <a:ext cx="1447811" cy="216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539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5" name="그룹 50">
            <a:extLst>
              <a:ext uri="{FF2B5EF4-FFF2-40B4-BE49-F238E27FC236}">
                <a16:creationId xmlns:a16="http://schemas.microsoft.com/office/drawing/2014/main" id="{D01FC27B-A417-4950-BAE0-73AF1F1B95FC}"/>
              </a:ext>
            </a:extLst>
          </p:cNvPr>
          <p:cNvGrpSpPr/>
          <p:nvPr/>
        </p:nvGrpSpPr>
        <p:grpSpPr>
          <a:xfrm>
            <a:off x="1276181" y="3924306"/>
            <a:ext cx="928285" cy="797592"/>
            <a:chOff x="4079225" y="4910219"/>
            <a:chExt cx="1447811" cy="1243973"/>
          </a:xfrm>
        </p:grpSpPr>
        <p:sp>
          <p:nvSpPr>
            <p:cNvPr id="16" name="자유형: 도형 51">
              <a:extLst>
                <a:ext uri="{FF2B5EF4-FFF2-40B4-BE49-F238E27FC236}">
                  <a16:creationId xmlns:a16="http://schemas.microsoft.com/office/drawing/2014/main" id="{76E4F823-6F7D-43EC-A2AF-480644658050}"/>
                </a:ext>
              </a:extLst>
            </p:cNvPr>
            <p:cNvSpPr/>
            <p:nvPr/>
          </p:nvSpPr>
          <p:spPr>
            <a:xfrm>
              <a:off x="4137789" y="5465783"/>
              <a:ext cx="1330682" cy="183152"/>
            </a:xfrm>
            <a:custGeom>
              <a:avLst/>
              <a:gdLst>
                <a:gd name="connsiteX0" fmla="*/ 344232 w 1330682"/>
                <a:gd name="connsiteY0" fmla="*/ 0 h 183152"/>
                <a:gd name="connsiteX1" fmla="*/ 451272 w 1330682"/>
                <a:gd name="connsiteY1" fmla="*/ 47010 h 183152"/>
                <a:gd name="connsiteX2" fmla="*/ 473967 w 1330682"/>
                <a:gd name="connsiteY2" fmla="*/ 79915 h 183152"/>
                <a:gd name="connsiteX3" fmla="*/ 474054 w 1330682"/>
                <a:gd name="connsiteY3" fmla="*/ 79871 h 183152"/>
                <a:gd name="connsiteX4" fmla="*/ 558251 w 1330682"/>
                <a:gd name="connsiteY4" fmla="*/ 131885 h 183152"/>
                <a:gd name="connsiteX5" fmla="*/ 642487 w 1330682"/>
                <a:gd name="connsiteY5" fmla="*/ 79934 h 183152"/>
                <a:gd name="connsiteX6" fmla="*/ 642553 w 1330682"/>
                <a:gd name="connsiteY6" fmla="*/ 79967 h 183152"/>
                <a:gd name="connsiteX7" fmla="*/ 665376 w 1330682"/>
                <a:gd name="connsiteY7" fmla="*/ 46931 h 183152"/>
                <a:gd name="connsiteX8" fmla="*/ 772450 w 1330682"/>
                <a:gd name="connsiteY8" fmla="*/ 0 h 183152"/>
                <a:gd name="connsiteX9" fmla="*/ 879490 w 1330682"/>
                <a:gd name="connsiteY9" fmla="*/ 47010 h 183152"/>
                <a:gd name="connsiteX10" fmla="*/ 902185 w 1330682"/>
                <a:gd name="connsiteY10" fmla="*/ 79915 h 183152"/>
                <a:gd name="connsiteX11" fmla="*/ 902272 w 1330682"/>
                <a:gd name="connsiteY11" fmla="*/ 79871 h 183152"/>
                <a:gd name="connsiteX12" fmla="*/ 986469 w 1330682"/>
                <a:gd name="connsiteY12" fmla="*/ 131885 h 183152"/>
                <a:gd name="connsiteX13" fmla="*/ 1070705 w 1330682"/>
                <a:gd name="connsiteY13" fmla="*/ 79934 h 183152"/>
                <a:gd name="connsiteX14" fmla="*/ 1070771 w 1330682"/>
                <a:gd name="connsiteY14" fmla="*/ 79967 h 183152"/>
                <a:gd name="connsiteX15" fmla="*/ 1093594 w 1330682"/>
                <a:gd name="connsiteY15" fmla="*/ 46931 h 183152"/>
                <a:gd name="connsiteX16" fmla="*/ 1200668 w 1330682"/>
                <a:gd name="connsiteY16" fmla="*/ 0 h 183152"/>
                <a:gd name="connsiteX17" fmla="*/ 1330682 w 1330682"/>
                <a:gd name="connsiteY17" fmla="*/ 80319 h 183152"/>
                <a:gd name="connsiteX18" fmla="*/ 1284846 w 1330682"/>
                <a:gd name="connsiteY18" fmla="*/ 103281 h 183152"/>
                <a:gd name="connsiteX19" fmla="*/ 1200649 w 1330682"/>
                <a:gd name="connsiteY19" fmla="*/ 51267 h 183152"/>
                <a:gd name="connsiteX20" fmla="*/ 1116413 w 1330682"/>
                <a:gd name="connsiteY20" fmla="*/ 103218 h 183152"/>
                <a:gd name="connsiteX21" fmla="*/ 1116348 w 1330682"/>
                <a:gd name="connsiteY21" fmla="*/ 103185 h 183152"/>
                <a:gd name="connsiteX22" fmla="*/ 1093525 w 1330682"/>
                <a:gd name="connsiteY22" fmla="*/ 136222 h 183152"/>
                <a:gd name="connsiteX23" fmla="*/ 986450 w 1330682"/>
                <a:gd name="connsiteY23" fmla="*/ 183152 h 183152"/>
                <a:gd name="connsiteX24" fmla="*/ 879411 w 1330682"/>
                <a:gd name="connsiteY24" fmla="*/ 136142 h 183152"/>
                <a:gd name="connsiteX25" fmla="*/ 856715 w 1330682"/>
                <a:gd name="connsiteY25" fmla="*/ 103238 h 183152"/>
                <a:gd name="connsiteX26" fmla="*/ 856628 w 1330682"/>
                <a:gd name="connsiteY26" fmla="*/ 103281 h 183152"/>
                <a:gd name="connsiteX27" fmla="*/ 772431 w 1330682"/>
                <a:gd name="connsiteY27" fmla="*/ 51267 h 183152"/>
                <a:gd name="connsiteX28" fmla="*/ 688195 w 1330682"/>
                <a:gd name="connsiteY28" fmla="*/ 103218 h 183152"/>
                <a:gd name="connsiteX29" fmla="*/ 688130 w 1330682"/>
                <a:gd name="connsiteY29" fmla="*/ 103185 h 183152"/>
                <a:gd name="connsiteX30" fmla="*/ 665307 w 1330682"/>
                <a:gd name="connsiteY30" fmla="*/ 136222 h 183152"/>
                <a:gd name="connsiteX31" fmla="*/ 558232 w 1330682"/>
                <a:gd name="connsiteY31" fmla="*/ 183152 h 183152"/>
                <a:gd name="connsiteX32" fmla="*/ 451193 w 1330682"/>
                <a:gd name="connsiteY32" fmla="*/ 136142 h 183152"/>
                <a:gd name="connsiteX33" fmla="*/ 428497 w 1330682"/>
                <a:gd name="connsiteY33" fmla="*/ 103238 h 183152"/>
                <a:gd name="connsiteX34" fmla="*/ 428410 w 1330682"/>
                <a:gd name="connsiteY34" fmla="*/ 103281 h 183152"/>
                <a:gd name="connsiteX35" fmla="*/ 344213 w 1330682"/>
                <a:gd name="connsiteY35" fmla="*/ 51267 h 183152"/>
                <a:gd name="connsiteX36" fmla="*/ 259977 w 1330682"/>
                <a:gd name="connsiteY36" fmla="*/ 103218 h 183152"/>
                <a:gd name="connsiteX37" fmla="*/ 259912 w 1330682"/>
                <a:gd name="connsiteY37" fmla="*/ 103185 h 183152"/>
                <a:gd name="connsiteX38" fmla="*/ 237089 w 1330682"/>
                <a:gd name="connsiteY38" fmla="*/ 136222 h 183152"/>
                <a:gd name="connsiteX39" fmla="*/ 130014 w 1330682"/>
                <a:gd name="connsiteY39" fmla="*/ 183152 h 183152"/>
                <a:gd name="connsiteX40" fmla="*/ 0 w 1330682"/>
                <a:gd name="connsiteY40" fmla="*/ 102833 h 183152"/>
                <a:gd name="connsiteX41" fmla="*/ 45836 w 1330682"/>
                <a:gd name="connsiteY41" fmla="*/ 79871 h 183152"/>
                <a:gd name="connsiteX42" fmla="*/ 130033 w 1330682"/>
                <a:gd name="connsiteY42" fmla="*/ 131885 h 183152"/>
                <a:gd name="connsiteX43" fmla="*/ 214269 w 1330682"/>
                <a:gd name="connsiteY43" fmla="*/ 79934 h 183152"/>
                <a:gd name="connsiteX44" fmla="*/ 214335 w 1330682"/>
                <a:gd name="connsiteY44" fmla="*/ 79967 h 183152"/>
                <a:gd name="connsiteX45" fmla="*/ 237158 w 1330682"/>
                <a:gd name="connsiteY45" fmla="*/ 46931 h 183152"/>
                <a:gd name="connsiteX46" fmla="*/ 344232 w 1330682"/>
                <a:gd name="connsiteY46" fmla="*/ 0 h 18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330682" h="183152">
                  <a:moveTo>
                    <a:pt x="344232" y="0"/>
                  </a:moveTo>
                  <a:cubicBezTo>
                    <a:pt x="385515" y="16"/>
                    <a:pt x="424139" y="17505"/>
                    <a:pt x="451272" y="47010"/>
                  </a:cubicBezTo>
                  <a:lnTo>
                    <a:pt x="473967" y="79915"/>
                  </a:lnTo>
                  <a:lnTo>
                    <a:pt x="474054" y="79871"/>
                  </a:lnTo>
                  <a:cubicBezTo>
                    <a:pt x="490019" y="111741"/>
                    <a:pt x="522605" y="131872"/>
                    <a:pt x="558251" y="131885"/>
                  </a:cubicBezTo>
                  <a:cubicBezTo>
                    <a:pt x="593897" y="131898"/>
                    <a:pt x="626498" y="111792"/>
                    <a:pt x="642487" y="79934"/>
                  </a:cubicBezTo>
                  <a:lnTo>
                    <a:pt x="642553" y="79967"/>
                  </a:lnTo>
                  <a:lnTo>
                    <a:pt x="665376" y="46931"/>
                  </a:lnTo>
                  <a:cubicBezTo>
                    <a:pt x="692531" y="17445"/>
                    <a:pt x="731168" y="-15"/>
                    <a:pt x="772450" y="0"/>
                  </a:cubicBezTo>
                  <a:cubicBezTo>
                    <a:pt x="813732" y="16"/>
                    <a:pt x="852357" y="17505"/>
                    <a:pt x="879490" y="47010"/>
                  </a:cubicBezTo>
                  <a:lnTo>
                    <a:pt x="902185" y="79915"/>
                  </a:lnTo>
                  <a:lnTo>
                    <a:pt x="902272" y="79871"/>
                  </a:lnTo>
                  <a:cubicBezTo>
                    <a:pt x="918237" y="111741"/>
                    <a:pt x="950823" y="131872"/>
                    <a:pt x="986469" y="131885"/>
                  </a:cubicBezTo>
                  <a:cubicBezTo>
                    <a:pt x="1022115" y="131898"/>
                    <a:pt x="1054716" y="111792"/>
                    <a:pt x="1070705" y="79934"/>
                  </a:cubicBezTo>
                  <a:lnTo>
                    <a:pt x="1070771" y="79967"/>
                  </a:lnTo>
                  <a:lnTo>
                    <a:pt x="1093594" y="46931"/>
                  </a:lnTo>
                  <a:cubicBezTo>
                    <a:pt x="1120749" y="17445"/>
                    <a:pt x="1159386" y="-15"/>
                    <a:pt x="1200668" y="0"/>
                  </a:cubicBezTo>
                  <a:cubicBezTo>
                    <a:pt x="1255711" y="21"/>
                    <a:pt x="1306029" y="31105"/>
                    <a:pt x="1330682" y="80319"/>
                  </a:cubicBezTo>
                  <a:lnTo>
                    <a:pt x="1284846" y="103281"/>
                  </a:lnTo>
                  <a:cubicBezTo>
                    <a:pt x="1268881" y="71411"/>
                    <a:pt x="1236295" y="51280"/>
                    <a:pt x="1200649" y="51267"/>
                  </a:cubicBezTo>
                  <a:cubicBezTo>
                    <a:pt x="1165003" y="51254"/>
                    <a:pt x="1132402" y="71360"/>
                    <a:pt x="1116413" y="103218"/>
                  </a:cubicBezTo>
                  <a:lnTo>
                    <a:pt x="1116348" y="103185"/>
                  </a:lnTo>
                  <a:lnTo>
                    <a:pt x="1093525" y="136222"/>
                  </a:lnTo>
                  <a:cubicBezTo>
                    <a:pt x="1066370" y="165707"/>
                    <a:pt x="1027733" y="183167"/>
                    <a:pt x="986450" y="183152"/>
                  </a:cubicBezTo>
                  <a:cubicBezTo>
                    <a:pt x="945168" y="183136"/>
                    <a:pt x="906544" y="165648"/>
                    <a:pt x="879411" y="136142"/>
                  </a:cubicBezTo>
                  <a:lnTo>
                    <a:pt x="856715" y="103238"/>
                  </a:lnTo>
                  <a:lnTo>
                    <a:pt x="856628" y="103281"/>
                  </a:lnTo>
                  <a:cubicBezTo>
                    <a:pt x="840663" y="71411"/>
                    <a:pt x="808077" y="51280"/>
                    <a:pt x="772431" y="51267"/>
                  </a:cubicBezTo>
                  <a:cubicBezTo>
                    <a:pt x="736785" y="51254"/>
                    <a:pt x="704184" y="71360"/>
                    <a:pt x="688195" y="103218"/>
                  </a:cubicBezTo>
                  <a:lnTo>
                    <a:pt x="688130" y="103185"/>
                  </a:lnTo>
                  <a:lnTo>
                    <a:pt x="665307" y="136222"/>
                  </a:lnTo>
                  <a:cubicBezTo>
                    <a:pt x="638152" y="165707"/>
                    <a:pt x="599515" y="183167"/>
                    <a:pt x="558232" y="183152"/>
                  </a:cubicBezTo>
                  <a:cubicBezTo>
                    <a:pt x="516950" y="183136"/>
                    <a:pt x="478326" y="165648"/>
                    <a:pt x="451193" y="136142"/>
                  </a:cubicBezTo>
                  <a:lnTo>
                    <a:pt x="428497" y="103238"/>
                  </a:lnTo>
                  <a:lnTo>
                    <a:pt x="428410" y="103281"/>
                  </a:lnTo>
                  <a:cubicBezTo>
                    <a:pt x="412445" y="71411"/>
                    <a:pt x="379859" y="51280"/>
                    <a:pt x="344213" y="51267"/>
                  </a:cubicBezTo>
                  <a:cubicBezTo>
                    <a:pt x="308567" y="51254"/>
                    <a:pt x="275966" y="71360"/>
                    <a:pt x="259977" y="103218"/>
                  </a:cubicBezTo>
                  <a:lnTo>
                    <a:pt x="259912" y="103185"/>
                  </a:lnTo>
                  <a:lnTo>
                    <a:pt x="237089" y="136222"/>
                  </a:lnTo>
                  <a:cubicBezTo>
                    <a:pt x="209934" y="165707"/>
                    <a:pt x="171296" y="183167"/>
                    <a:pt x="130014" y="183152"/>
                  </a:cubicBezTo>
                  <a:cubicBezTo>
                    <a:pt x="74971" y="183131"/>
                    <a:pt x="24653" y="152047"/>
                    <a:pt x="0" y="102833"/>
                  </a:cubicBezTo>
                  <a:lnTo>
                    <a:pt x="45836" y="79871"/>
                  </a:lnTo>
                  <a:cubicBezTo>
                    <a:pt x="61801" y="111741"/>
                    <a:pt x="94387" y="131872"/>
                    <a:pt x="130033" y="131885"/>
                  </a:cubicBezTo>
                  <a:cubicBezTo>
                    <a:pt x="165679" y="131898"/>
                    <a:pt x="198280" y="111792"/>
                    <a:pt x="214269" y="79934"/>
                  </a:cubicBezTo>
                  <a:lnTo>
                    <a:pt x="214335" y="79967"/>
                  </a:lnTo>
                  <a:lnTo>
                    <a:pt x="237158" y="46931"/>
                  </a:lnTo>
                  <a:cubicBezTo>
                    <a:pt x="264313" y="17445"/>
                    <a:pt x="302950" y="-15"/>
                    <a:pt x="3442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위쪽 모서리 52">
              <a:extLst>
                <a:ext uri="{FF2B5EF4-FFF2-40B4-BE49-F238E27FC236}">
                  <a16:creationId xmlns:a16="http://schemas.microsoft.com/office/drawing/2014/main" id="{5A99476C-3F44-4A1C-BDDF-F230405217B5}"/>
                </a:ext>
              </a:extLst>
            </p:cNvPr>
            <p:cNvSpPr/>
            <p:nvPr/>
          </p:nvSpPr>
          <p:spPr>
            <a:xfrm>
              <a:off x="4079225" y="5696378"/>
              <a:ext cx="1447811" cy="162363"/>
            </a:xfrm>
            <a:prstGeom prst="round2SameRect">
              <a:avLst>
                <a:gd name="adj1" fmla="val 50000"/>
                <a:gd name="adj2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위쪽 모서리 53">
              <a:extLst>
                <a:ext uri="{FF2B5EF4-FFF2-40B4-BE49-F238E27FC236}">
                  <a16:creationId xmlns:a16="http://schemas.microsoft.com/office/drawing/2014/main" id="{1FEF8775-787C-44BD-BF72-05FE39A273D4}"/>
                </a:ext>
              </a:extLst>
            </p:cNvPr>
            <p:cNvSpPr/>
            <p:nvPr/>
          </p:nvSpPr>
          <p:spPr>
            <a:xfrm rot="10800000">
              <a:off x="4079225" y="5938192"/>
              <a:ext cx="1447811" cy="216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539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현 54">
              <a:extLst>
                <a:ext uri="{FF2B5EF4-FFF2-40B4-BE49-F238E27FC236}">
                  <a16:creationId xmlns:a16="http://schemas.microsoft.com/office/drawing/2014/main" id="{906325D6-EA2E-4967-81DF-D8C4B08E20A9}"/>
                </a:ext>
              </a:extLst>
            </p:cNvPr>
            <p:cNvSpPr/>
            <p:nvPr/>
          </p:nvSpPr>
          <p:spPr>
            <a:xfrm>
              <a:off x="4079530" y="4910219"/>
              <a:ext cx="1447200" cy="914400"/>
            </a:xfrm>
            <a:prstGeom prst="chord">
              <a:avLst>
                <a:gd name="adj1" fmla="val 10734478"/>
                <a:gd name="adj2" fmla="val 14377"/>
              </a:avLst>
            </a:prstGeom>
            <a:solidFill>
              <a:schemeClr val="bg1"/>
            </a:solidFill>
            <a:ln w="539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0" name="타원 55">
              <a:extLst>
                <a:ext uri="{FF2B5EF4-FFF2-40B4-BE49-F238E27FC236}">
                  <a16:creationId xmlns:a16="http://schemas.microsoft.com/office/drawing/2014/main" id="{855B5D73-B27F-4452-87A4-C49B2EEC985F}"/>
                </a:ext>
              </a:extLst>
            </p:cNvPr>
            <p:cNvSpPr/>
            <p:nvPr/>
          </p:nvSpPr>
          <p:spPr>
            <a:xfrm>
              <a:off x="4388668" y="5073264"/>
              <a:ext cx="113528" cy="11352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56">
              <a:extLst>
                <a:ext uri="{FF2B5EF4-FFF2-40B4-BE49-F238E27FC236}">
                  <a16:creationId xmlns:a16="http://schemas.microsoft.com/office/drawing/2014/main" id="{E6A56B02-F453-405F-8124-C7651658773F}"/>
                </a:ext>
              </a:extLst>
            </p:cNvPr>
            <p:cNvSpPr/>
            <p:nvPr/>
          </p:nvSpPr>
          <p:spPr>
            <a:xfrm>
              <a:off x="4628007" y="4990692"/>
              <a:ext cx="113528" cy="11352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57">
              <a:extLst>
                <a:ext uri="{FF2B5EF4-FFF2-40B4-BE49-F238E27FC236}">
                  <a16:creationId xmlns:a16="http://schemas.microsoft.com/office/drawing/2014/main" id="{CD8E6EE2-7097-4095-8EA9-D301094B1551}"/>
                </a:ext>
              </a:extLst>
            </p:cNvPr>
            <p:cNvSpPr/>
            <p:nvPr/>
          </p:nvSpPr>
          <p:spPr>
            <a:xfrm>
              <a:off x="4867346" y="4990692"/>
              <a:ext cx="113528" cy="11352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58">
              <a:extLst>
                <a:ext uri="{FF2B5EF4-FFF2-40B4-BE49-F238E27FC236}">
                  <a16:creationId xmlns:a16="http://schemas.microsoft.com/office/drawing/2014/main" id="{9CC4FC0D-7BD4-4FBD-BDFD-203811A49D60}"/>
                </a:ext>
              </a:extLst>
            </p:cNvPr>
            <p:cNvSpPr/>
            <p:nvPr/>
          </p:nvSpPr>
          <p:spPr>
            <a:xfrm>
              <a:off x="5106684" y="5047456"/>
              <a:ext cx="113528" cy="11352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59">
              <a:extLst>
                <a:ext uri="{FF2B5EF4-FFF2-40B4-BE49-F238E27FC236}">
                  <a16:creationId xmlns:a16="http://schemas.microsoft.com/office/drawing/2014/main" id="{A93C8138-A329-415F-8444-F8EC9B71CD43}"/>
                </a:ext>
              </a:extLst>
            </p:cNvPr>
            <p:cNvSpPr/>
            <p:nvPr/>
          </p:nvSpPr>
          <p:spPr>
            <a:xfrm>
              <a:off x="4597007" y="5158140"/>
              <a:ext cx="113528" cy="11352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60">
              <a:extLst>
                <a:ext uri="{FF2B5EF4-FFF2-40B4-BE49-F238E27FC236}">
                  <a16:creationId xmlns:a16="http://schemas.microsoft.com/office/drawing/2014/main" id="{9B6E450B-9CA8-4A84-9190-63E6B819502F}"/>
                </a:ext>
              </a:extLst>
            </p:cNvPr>
            <p:cNvSpPr/>
            <p:nvPr/>
          </p:nvSpPr>
          <p:spPr>
            <a:xfrm>
              <a:off x="4884213" y="5158140"/>
              <a:ext cx="113528" cy="11352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61">
            <a:extLst>
              <a:ext uri="{FF2B5EF4-FFF2-40B4-BE49-F238E27FC236}">
                <a16:creationId xmlns:a16="http://schemas.microsoft.com/office/drawing/2014/main" id="{CDCAD590-62BE-41F0-885A-AFE1BB1B6D17}"/>
              </a:ext>
            </a:extLst>
          </p:cNvPr>
          <p:cNvGrpSpPr/>
          <p:nvPr/>
        </p:nvGrpSpPr>
        <p:grpSpPr>
          <a:xfrm>
            <a:off x="2175721" y="3680118"/>
            <a:ext cx="685965" cy="1049492"/>
            <a:chOff x="1246297" y="4914927"/>
            <a:chExt cx="959269" cy="1467634"/>
          </a:xfrm>
          <a:solidFill>
            <a:schemeClr val="accent2"/>
          </a:solidFill>
        </p:grpSpPr>
        <p:grpSp>
          <p:nvGrpSpPr>
            <p:cNvPr id="27" name="그룹 62">
              <a:extLst>
                <a:ext uri="{FF2B5EF4-FFF2-40B4-BE49-F238E27FC236}">
                  <a16:creationId xmlns:a16="http://schemas.microsoft.com/office/drawing/2014/main" id="{0CB85EB7-753D-4076-AABA-91D9FFFA1D74}"/>
                </a:ext>
              </a:extLst>
            </p:cNvPr>
            <p:cNvGrpSpPr/>
            <p:nvPr/>
          </p:nvGrpSpPr>
          <p:grpSpPr>
            <a:xfrm>
              <a:off x="1246297" y="4914927"/>
              <a:ext cx="959269" cy="1169579"/>
              <a:chOff x="3065134" y="4432715"/>
              <a:chExt cx="1304225" cy="1590164"/>
            </a:xfrm>
            <a:grpFill/>
          </p:grpSpPr>
          <p:sp>
            <p:nvSpPr>
              <p:cNvPr id="30" name="사다리꼴 65">
                <a:extLst>
                  <a:ext uri="{FF2B5EF4-FFF2-40B4-BE49-F238E27FC236}">
                    <a16:creationId xmlns:a16="http://schemas.microsoft.com/office/drawing/2014/main" id="{883AB543-DFB4-4873-88F4-CB54FCB3C499}"/>
                  </a:ext>
                </a:extLst>
              </p:cNvPr>
              <p:cNvSpPr/>
              <p:nvPr/>
            </p:nvSpPr>
            <p:spPr>
              <a:xfrm rot="10578493">
                <a:off x="3474658" y="4432715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사다리꼴 66">
                <a:extLst>
                  <a:ext uri="{FF2B5EF4-FFF2-40B4-BE49-F238E27FC236}">
                    <a16:creationId xmlns:a16="http://schemas.microsoft.com/office/drawing/2014/main" id="{2EE9E232-06DC-4A03-A1BB-FEE3EA997A91}"/>
                  </a:ext>
                </a:extLst>
              </p:cNvPr>
              <p:cNvSpPr/>
              <p:nvPr/>
            </p:nvSpPr>
            <p:spPr>
              <a:xfrm rot="10332819">
                <a:off x="3260558" y="4590438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사다리꼴 67">
                <a:extLst>
                  <a:ext uri="{FF2B5EF4-FFF2-40B4-BE49-F238E27FC236}">
                    <a16:creationId xmlns:a16="http://schemas.microsoft.com/office/drawing/2014/main" id="{4D8484E7-E9FE-4096-9705-4801A21A6E1F}"/>
                  </a:ext>
                </a:extLst>
              </p:cNvPr>
              <p:cNvSpPr/>
              <p:nvPr/>
            </p:nvSpPr>
            <p:spPr>
              <a:xfrm rot="10060613" flipH="1">
                <a:off x="3065134" y="4799952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사다리꼴 68">
                <a:extLst>
                  <a:ext uri="{FF2B5EF4-FFF2-40B4-BE49-F238E27FC236}">
                    <a16:creationId xmlns:a16="http://schemas.microsoft.com/office/drawing/2014/main" id="{23BA742F-DECC-4757-A29C-3C2866363592}"/>
                  </a:ext>
                </a:extLst>
              </p:cNvPr>
              <p:cNvSpPr/>
              <p:nvPr/>
            </p:nvSpPr>
            <p:spPr>
              <a:xfrm rot="11021507" flipH="1">
                <a:off x="3723311" y="4439490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사다리꼴 69">
                <a:extLst>
                  <a:ext uri="{FF2B5EF4-FFF2-40B4-BE49-F238E27FC236}">
                    <a16:creationId xmlns:a16="http://schemas.microsoft.com/office/drawing/2014/main" id="{25C3F735-9C3F-4884-8726-2B9C397BC520}"/>
                  </a:ext>
                </a:extLst>
              </p:cNvPr>
              <p:cNvSpPr/>
              <p:nvPr/>
            </p:nvSpPr>
            <p:spPr>
              <a:xfrm rot="11267181" flipH="1">
                <a:off x="3937411" y="4597213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사다리꼴 70">
                <a:extLst>
                  <a:ext uri="{FF2B5EF4-FFF2-40B4-BE49-F238E27FC236}">
                    <a16:creationId xmlns:a16="http://schemas.microsoft.com/office/drawing/2014/main" id="{D9E64750-82A1-43FA-BDE6-ACED5BDEA480}"/>
                  </a:ext>
                </a:extLst>
              </p:cNvPr>
              <p:cNvSpPr/>
              <p:nvPr/>
            </p:nvSpPr>
            <p:spPr>
              <a:xfrm rot="11539387">
                <a:off x="4132835" y="4806727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8" name="사다리꼴 63">
              <a:extLst>
                <a:ext uri="{FF2B5EF4-FFF2-40B4-BE49-F238E27FC236}">
                  <a16:creationId xmlns:a16="http://schemas.microsoft.com/office/drawing/2014/main" id="{EBABCC4E-5003-409B-AE20-C72367298363}"/>
                </a:ext>
              </a:extLst>
            </p:cNvPr>
            <p:cNvSpPr/>
            <p:nvPr/>
          </p:nvSpPr>
          <p:spPr>
            <a:xfrm rot="10800000">
              <a:off x="1266640" y="5714504"/>
              <a:ext cx="898966" cy="668057"/>
            </a:xfrm>
            <a:prstGeom prst="trapezoid">
              <a:avLst>
                <a:gd name="adj" fmla="val 1501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사다리꼴 64">
              <a:extLst>
                <a:ext uri="{FF2B5EF4-FFF2-40B4-BE49-F238E27FC236}">
                  <a16:creationId xmlns:a16="http://schemas.microsoft.com/office/drawing/2014/main" id="{43646065-E25F-43CA-94E5-9626F22FF2A4}"/>
                </a:ext>
              </a:extLst>
            </p:cNvPr>
            <p:cNvSpPr/>
            <p:nvPr/>
          </p:nvSpPr>
          <p:spPr>
            <a:xfrm rot="10800000">
              <a:off x="1355542" y="5919267"/>
              <a:ext cx="721162" cy="259022"/>
            </a:xfrm>
            <a:prstGeom prst="trapezoid">
              <a:avLst>
                <a:gd name="adj" fmla="val 1501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Freeform 76">
            <a:extLst>
              <a:ext uri="{FF2B5EF4-FFF2-40B4-BE49-F238E27FC236}">
                <a16:creationId xmlns:a16="http://schemas.microsoft.com/office/drawing/2014/main" id="{88609058-829A-446B-8BFD-95166CB49558}"/>
              </a:ext>
            </a:extLst>
          </p:cNvPr>
          <p:cNvSpPr>
            <a:spLocks/>
          </p:cNvSpPr>
          <p:nvPr/>
        </p:nvSpPr>
        <p:spPr bwMode="auto">
          <a:xfrm>
            <a:off x="5022516" y="1631916"/>
            <a:ext cx="2201161" cy="3178076"/>
          </a:xfrm>
          <a:custGeom>
            <a:avLst/>
            <a:gdLst>
              <a:gd name="connsiteX0" fmla="*/ 1227755 w 2642246"/>
              <a:gd name="connsiteY0" fmla="*/ 1964439 h 3814923"/>
              <a:gd name="connsiteX1" fmla="*/ 1261605 w 2642246"/>
              <a:gd name="connsiteY1" fmla="*/ 2136180 h 3814923"/>
              <a:gd name="connsiteX2" fmla="*/ 1299673 w 2642246"/>
              <a:gd name="connsiteY2" fmla="*/ 2036394 h 3814923"/>
              <a:gd name="connsiteX3" fmla="*/ 1227755 w 2642246"/>
              <a:gd name="connsiteY3" fmla="*/ 1964439 h 3814923"/>
              <a:gd name="connsiteX4" fmla="*/ 1342396 w 2642246"/>
              <a:gd name="connsiteY4" fmla="*/ 0 h 3814923"/>
              <a:gd name="connsiteX5" fmla="*/ 1373511 w 2642246"/>
              <a:gd name="connsiteY5" fmla="*/ 17759 h 3814923"/>
              <a:gd name="connsiteX6" fmla="*/ 1386846 w 2642246"/>
              <a:gd name="connsiteY6" fmla="*/ 26638 h 3814923"/>
              <a:gd name="connsiteX7" fmla="*/ 1466856 w 2642246"/>
              <a:gd name="connsiteY7" fmla="*/ 173147 h 3814923"/>
              <a:gd name="connsiteX8" fmla="*/ 1471301 w 2642246"/>
              <a:gd name="connsiteY8" fmla="*/ 195346 h 3814923"/>
              <a:gd name="connsiteX9" fmla="*/ 1489081 w 2642246"/>
              <a:gd name="connsiteY9" fmla="*/ 257501 h 3814923"/>
              <a:gd name="connsiteX10" fmla="*/ 1480191 w 2642246"/>
              <a:gd name="connsiteY10" fmla="*/ 279700 h 3814923"/>
              <a:gd name="connsiteX11" fmla="*/ 1444631 w 2642246"/>
              <a:gd name="connsiteY11" fmla="*/ 310777 h 3814923"/>
              <a:gd name="connsiteX12" fmla="*/ 1422406 w 2642246"/>
              <a:gd name="connsiteY12" fmla="*/ 319657 h 3814923"/>
              <a:gd name="connsiteX13" fmla="*/ 1284610 w 2642246"/>
              <a:gd name="connsiteY13" fmla="*/ 293019 h 3814923"/>
              <a:gd name="connsiteX14" fmla="*/ 1266830 w 2642246"/>
              <a:gd name="connsiteY14" fmla="*/ 270820 h 3814923"/>
              <a:gd name="connsiteX15" fmla="*/ 1146815 w 2642246"/>
              <a:gd name="connsiteY15" fmla="*/ 381812 h 3814923"/>
              <a:gd name="connsiteX16" fmla="*/ 1124590 w 2642246"/>
              <a:gd name="connsiteY16" fmla="*/ 901254 h 3814923"/>
              <a:gd name="connsiteX17" fmla="*/ 1151260 w 2642246"/>
              <a:gd name="connsiteY17" fmla="*/ 905694 h 3814923"/>
              <a:gd name="connsiteX18" fmla="*/ 1169040 w 2642246"/>
              <a:gd name="connsiteY18" fmla="*/ 910133 h 3814923"/>
              <a:gd name="connsiteX19" fmla="*/ 1195710 w 2642246"/>
              <a:gd name="connsiteY19" fmla="*/ 923452 h 3814923"/>
              <a:gd name="connsiteX20" fmla="*/ 1293500 w 2642246"/>
              <a:gd name="connsiteY20" fmla="*/ 1083281 h 3814923"/>
              <a:gd name="connsiteX21" fmla="*/ 1306835 w 2642246"/>
              <a:gd name="connsiteY21" fmla="*/ 1087720 h 3814923"/>
              <a:gd name="connsiteX22" fmla="*/ 1311281 w 2642246"/>
              <a:gd name="connsiteY22" fmla="*/ 1105479 h 3814923"/>
              <a:gd name="connsiteX23" fmla="*/ 1311281 w 2642246"/>
              <a:gd name="connsiteY23" fmla="*/ 1109919 h 3814923"/>
              <a:gd name="connsiteX24" fmla="*/ 1377956 w 2642246"/>
              <a:gd name="connsiteY24" fmla="*/ 1154316 h 3814923"/>
              <a:gd name="connsiteX25" fmla="*/ 1377956 w 2642246"/>
              <a:gd name="connsiteY25" fmla="*/ 1167635 h 3814923"/>
              <a:gd name="connsiteX26" fmla="*/ 1386846 w 2642246"/>
              <a:gd name="connsiteY26" fmla="*/ 1198712 h 3814923"/>
              <a:gd name="connsiteX27" fmla="*/ 1391291 w 2642246"/>
              <a:gd name="connsiteY27" fmla="*/ 1212031 h 3814923"/>
              <a:gd name="connsiteX28" fmla="*/ 1426851 w 2642246"/>
              <a:gd name="connsiteY28" fmla="*/ 1260868 h 3814923"/>
              <a:gd name="connsiteX29" fmla="*/ 1431296 w 2642246"/>
              <a:gd name="connsiteY29" fmla="*/ 1265307 h 3814923"/>
              <a:gd name="connsiteX30" fmla="*/ 1440186 w 2642246"/>
              <a:gd name="connsiteY30" fmla="*/ 1283066 h 3814923"/>
              <a:gd name="connsiteX31" fmla="*/ 1444631 w 2642246"/>
              <a:gd name="connsiteY31" fmla="*/ 1291945 h 3814923"/>
              <a:gd name="connsiteX32" fmla="*/ 1449076 w 2642246"/>
              <a:gd name="connsiteY32" fmla="*/ 1300825 h 3814923"/>
              <a:gd name="connsiteX33" fmla="*/ 1453521 w 2642246"/>
              <a:gd name="connsiteY33" fmla="*/ 1309704 h 3814923"/>
              <a:gd name="connsiteX34" fmla="*/ 1462411 w 2642246"/>
              <a:gd name="connsiteY34" fmla="*/ 1340782 h 3814923"/>
              <a:gd name="connsiteX35" fmla="*/ 1471301 w 2642246"/>
              <a:gd name="connsiteY35" fmla="*/ 1349661 h 3814923"/>
              <a:gd name="connsiteX36" fmla="*/ 1493526 w 2642246"/>
              <a:gd name="connsiteY36" fmla="*/ 1367420 h 3814923"/>
              <a:gd name="connsiteX37" fmla="*/ 1502416 w 2642246"/>
              <a:gd name="connsiteY37" fmla="*/ 1367420 h 3814923"/>
              <a:gd name="connsiteX38" fmla="*/ 1515751 w 2642246"/>
              <a:gd name="connsiteY38" fmla="*/ 1371860 h 3814923"/>
              <a:gd name="connsiteX39" fmla="*/ 1529086 w 2642246"/>
              <a:gd name="connsiteY39" fmla="*/ 1367420 h 3814923"/>
              <a:gd name="connsiteX40" fmla="*/ 1582427 w 2642246"/>
              <a:gd name="connsiteY40" fmla="*/ 1309704 h 3814923"/>
              <a:gd name="connsiteX41" fmla="*/ 1560201 w 2642246"/>
              <a:gd name="connsiteY41" fmla="*/ 1376299 h 3814923"/>
              <a:gd name="connsiteX42" fmla="*/ 1555757 w 2642246"/>
              <a:gd name="connsiteY42" fmla="*/ 1385179 h 3814923"/>
              <a:gd name="connsiteX43" fmla="*/ 1529086 w 2642246"/>
              <a:gd name="connsiteY43" fmla="*/ 1456213 h 3814923"/>
              <a:gd name="connsiteX44" fmla="*/ 1537976 w 2642246"/>
              <a:gd name="connsiteY44" fmla="*/ 1460653 h 3814923"/>
              <a:gd name="connsiteX45" fmla="*/ 1600207 w 2642246"/>
              <a:gd name="connsiteY45" fmla="*/ 1469532 h 3814923"/>
              <a:gd name="connsiteX46" fmla="*/ 1466856 w 2642246"/>
              <a:gd name="connsiteY46" fmla="*/ 1469532 h 3814923"/>
              <a:gd name="connsiteX47" fmla="*/ 1457966 w 2642246"/>
              <a:gd name="connsiteY47" fmla="*/ 1465093 h 3814923"/>
              <a:gd name="connsiteX48" fmla="*/ 1444631 w 2642246"/>
              <a:gd name="connsiteY48" fmla="*/ 1456213 h 3814923"/>
              <a:gd name="connsiteX49" fmla="*/ 1431296 w 2642246"/>
              <a:gd name="connsiteY49" fmla="*/ 1442894 h 3814923"/>
              <a:gd name="connsiteX50" fmla="*/ 1422406 w 2642246"/>
              <a:gd name="connsiteY50" fmla="*/ 1438455 h 3814923"/>
              <a:gd name="connsiteX51" fmla="*/ 1404626 w 2642246"/>
              <a:gd name="connsiteY51" fmla="*/ 1434015 h 3814923"/>
              <a:gd name="connsiteX52" fmla="*/ 1369066 w 2642246"/>
              <a:gd name="connsiteY52" fmla="*/ 1434015 h 3814923"/>
              <a:gd name="connsiteX53" fmla="*/ 1386846 w 2642246"/>
              <a:gd name="connsiteY53" fmla="*/ 1487291 h 3814923"/>
              <a:gd name="connsiteX54" fmla="*/ 1306835 w 2642246"/>
              <a:gd name="connsiteY54" fmla="*/ 1269747 h 3814923"/>
              <a:gd name="connsiteX55" fmla="*/ 1306835 w 2642246"/>
              <a:gd name="connsiteY55" fmla="*/ 1260868 h 3814923"/>
              <a:gd name="connsiteX56" fmla="*/ 1306835 w 2642246"/>
              <a:gd name="connsiteY56" fmla="*/ 1251988 h 3814923"/>
              <a:gd name="connsiteX57" fmla="*/ 1302390 w 2642246"/>
              <a:gd name="connsiteY57" fmla="*/ 1247549 h 3814923"/>
              <a:gd name="connsiteX58" fmla="*/ 1275720 w 2642246"/>
              <a:gd name="connsiteY58" fmla="*/ 1256428 h 3814923"/>
              <a:gd name="connsiteX59" fmla="*/ 1217935 w 2642246"/>
              <a:gd name="connsiteY59" fmla="*/ 1300825 h 3814923"/>
              <a:gd name="connsiteX60" fmla="*/ 1146815 w 2642246"/>
              <a:gd name="connsiteY60" fmla="*/ 1385179 h 3814923"/>
              <a:gd name="connsiteX61" fmla="*/ 1155705 w 2642246"/>
              <a:gd name="connsiteY61" fmla="*/ 1411817 h 3814923"/>
              <a:gd name="connsiteX62" fmla="*/ 1164595 w 2642246"/>
              <a:gd name="connsiteY62" fmla="*/ 1434015 h 3814923"/>
              <a:gd name="connsiteX63" fmla="*/ 1177930 w 2642246"/>
              <a:gd name="connsiteY63" fmla="*/ 1456213 h 3814923"/>
              <a:gd name="connsiteX64" fmla="*/ 1191265 w 2642246"/>
              <a:gd name="connsiteY64" fmla="*/ 1473972 h 3814923"/>
              <a:gd name="connsiteX65" fmla="*/ 1200155 w 2642246"/>
              <a:gd name="connsiteY65" fmla="*/ 1496170 h 3814923"/>
              <a:gd name="connsiteX66" fmla="*/ 1226825 w 2642246"/>
              <a:gd name="connsiteY66" fmla="*/ 1545007 h 3814923"/>
              <a:gd name="connsiteX67" fmla="*/ 1244605 w 2642246"/>
              <a:gd name="connsiteY67" fmla="*/ 1567205 h 3814923"/>
              <a:gd name="connsiteX68" fmla="*/ 1289055 w 2642246"/>
              <a:gd name="connsiteY68" fmla="*/ 1642680 h 3814923"/>
              <a:gd name="connsiteX69" fmla="*/ 1297945 w 2642246"/>
              <a:gd name="connsiteY69" fmla="*/ 1669318 h 3814923"/>
              <a:gd name="connsiteX70" fmla="*/ 1306835 w 2642246"/>
              <a:gd name="connsiteY70" fmla="*/ 1700395 h 3814923"/>
              <a:gd name="connsiteX71" fmla="*/ 1324615 w 2642246"/>
              <a:gd name="connsiteY71" fmla="*/ 1727034 h 3814923"/>
              <a:gd name="connsiteX72" fmla="*/ 1364621 w 2642246"/>
              <a:gd name="connsiteY72" fmla="*/ 1789189 h 3814923"/>
              <a:gd name="connsiteX73" fmla="*/ 1373511 w 2642246"/>
              <a:gd name="connsiteY73" fmla="*/ 1806948 h 3814923"/>
              <a:gd name="connsiteX74" fmla="*/ 1457966 w 2642246"/>
              <a:gd name="connsiteY74" fmla="*/ 1940138 h 3814923"/>
              <a:gd name="connsiteX75" fmla="*/ 1462411 w 2642246"/>
              <a:gd name="connsiteY75" fmla="*/ 1966776 h 3814923"/>
              <a:gd name="connsiteX76" fmla="*/ 1391291 w 2642246"/>
              <a:gd name="connsiteY76" fmla="*/ 2193199 h 3814923"/>
              <a:gd name="connsiteX77" fmla="*/ 1377956 w 2642246"/>
              <a:gd name="connsiteY77" fmla="*/ 2219837 h 3814923"/>
              <a:gd name="connsiteX78" fmla="*/ 1360176 w 2642246"/>
              <a:gd name="connsiteY78" fmla="*/ 2250915 h 3814923"/>
              <a:gd name="connsiteX79" fmla="*/ 1320171 w 2642246"/>
              <a:gd name="connsiteY79" fmla="*/ 2317510 h 3814923"/>
              <a:gd name="connsiteX80" fmla="*/ 1337951 w 2642246"/>
              <a:gd name="connsiteY80" fmla="*/ 2335269 h 3814923"/>
              <a:gd name="connsiteX81" fmla="*/ 1351286 w 2642246"/>
              <a:gd name="connsiteY81" fmla="*/ 2348588 h 3814923"/>
              <a:gd name="connsiteX82" fmla="*/ 1369066 w 2642246"/>
              <a:gd name="connsiteY82" fmla="*/ 2366347 h 3814923"/>
              <a:gd name="connsiteX83" fmla="*/ 1493526 w 2642246"/>
              <a:gd name="connsiteY83" fmla="*/ 2805874 h 3814923"/>
              <a:gd name="connsiteX84" fmla="*/ 1497971 w 2642246"/>
              <a:gd name="connsiteY84" fmla="*/ 2819193 h 3814923"/>
              <a:gd name="connsiteX85" fmla="*/ 1560201 w 2642246"/>
              <a:gd name="connsiteY85" fmla="*/ 3076694 h 3814923"/>
              <a:gd name="connsiteX86" fmla="*/ 1622432 w 2642246"/>
              <a:gd name="connsiteY86" fmla="*/ 3303118 h 3814923"/>
              <a:gd name="connsiteX87" fmla="*/ 2071379 w 2642246"/>
              <a:gd name="connsiteY87" fmla="*/ 3289799 h 3814923"/>
              <a:gd name="connsiteX88" fmla="*/ 2315855 w 2642246"/>
              <a:gd name="connsiteY88" fmla="*/ 3338635 h 3814923"/>
              <a:gd name="connsiteX89" fmla="*/ 2338080 w 2642246"/>
              <a:gd name="connsiteY89" fmla="*/ 3343075 h 3814923"/>
              <a:gd name="connsiteX90" fmla="*/ 2360305 w 2642246"/>
              <a:gd name="connsiteY90" fmla="*/ 3351954 h 3814923"/>
              <a:gd name="connsiteX91" fmla="*/ 2382530 w 2642246"/>
              <a:gd name="connsiteY91" fmla="*/ 3356394 h 3814923"/>
              <a:gd name="connsiteX92" fmla="*/ 2458095 w 2642246"/>
              <a:gd name="connsiteY92" fmla="*/ 3374153 h 3814923"/>
              <a:gd name="connsiteX93" fmla="*/ 2484765 w 2642246"/>
              <a:gd name="connsiteY93" fmla="*/ 3378592 h 3814923"/>
              <a:gd name="connsiteX94" fmla="*/ 2551441 w 2642246"/>
              <a:gd name="connsiteY94" fmla="*/ 3383032 h 3814923"/>
              <a:gd name="connsiteX95" fmla="*/ 2573666 w 2642246"/>
              <a:gd name="connsiteY95" fmla="*/ 3387472 h 3814923"/>
              <a:gd name="connsiteX96" fmla="*/ 2640341 w 2642246"/>
              <a:gd name="connsiteY96" fmla="*/ 3498464 h 3814923"/>
              <a:gd name="connsiteX97" fmla="*/ 2631451 w 2642246"/>
              <a:gd name="connsiteY97" fmla="*/ 3520662 h 3814923"/>
              <a:gd name="connsiteX98" fmla="*/ 2618116 w 2642246"/>
              <a:gd name="connsiteY98" fmla="*/ 3538421 h 3814923"/>
              <a:gd name="connsiteX99" fmla="*/ 2604781 w 2642246"/>
              <a:gd name="connsiteY99" fmla="*/ 3556179 h 3814923"/>
              <a:gd name="connsiteX100" fmla="*/ 2511435 w 2642246"/>
              <a:gd name="connsiteY100" fmla="*/ 3636093 h 3814923"/>
              <a:gd name="connsiteX101" fmla="*/ 2502545 w 2642246"/>
              <a:gd name="connsiteY101" fmla="*/ 3653852 h 3814923"/>
              <a:gd name="connsiteX102" fmla="*/ 2498100 w 2642246"/>
              <a:gd name="connsiteY102" fmla="*/ 3671611 h 3814923"/>
              <a:gd name="connsiteX103" fmla="*/ 2373640 w 2642246"/>
              <a:gd name="connsiteY103" fmla="*/ 3804801 h 3814923"/>
              <a:gd name="connsiteX104" fmla="*/ 2346970 w 2642246"/>
              <a:gd name="connsiteY104" fmla="*/ 3809241 h 3814923"/>
              <a:gd name="connsiteX105" fmla="*/ 2226954 w 2642246"/>
              <a:gd name="connsiteY105" fmla="*/ 3813680 h 3814923"/>
              <a:gd name="connsiteX106" fmla="*/ 2204729 w 2642246"/>
              <a:gd name="connsiteY106" fmla="*/ 3809241 h 3814923"/>
              <a:gd name="connsiteX107" fmla="*/ 2195839 w 2642246"/>
              <a:gd name="connsiteY107" fmla="*/ 3716008 h 3814923"/>
              <a:gd name="connsiteX108" fmla="*/ 2213619 w 2642246"/>
              <a:gd name="connsiteY108" fmla="*/ 3711568 h 3814923"/>
              <a:gd name="connsiteX109" fmla="*/ 2266959 w 2642246"/>
              <a:gd name="connsiteY109" fmla="*/ 3702689 h 3814923"/>
              <a:gd name="connsiteX110" fmla="*/ 2280295 w 2642246"/>
              <a:gd name="connsiteY110" fmla="*/ 3689370 h 3814923"/>
              <a:gd name="connsiteX111" fmla="*/ 2302519 w 2642246"/>
              <a:gd name="connsiteY111" fmla="*/ 3658292 h 3814923"/>
              <a:gd name="connsiteX112" fmla="*/ 2329190 w 2642246"/>
              <a:gd name="connsiteY112" fmla="*/ 3578378 h 3814923"/>
              <a:gd name="connsiteX113" fmla="*/ 2240289 w 2642246"/>
              <a:gd name="connsiteY113" fmla="*/ 3494024 h 3814923"/>
              <a:gd name="connsiteX114" fmla="*/ 1542421 w 2642246"/>
              <a:gd name="connsiteY114" fmla="*/ 3529541 h 3814923"/>
              <a:gd name="connsiteX115" fmla="*/ 1409071 w 2642246"/>
              <a:gd name="connsiteY115" fmla="*/ 3458506 h 3814923"/>
              <a:gd name="connsiteX116" fmla="*/ 1120145 w 2642246"/>
              <a:gd name="connsiteY116" fmla="*/ 2987901 h 3814923"/>
              <a:gd name="connsiteX117" fmla="*/ 1075695 w 2642246"/>
              <a:gd name="connsiteY117" fmla="*/ 2828073 h 3814923"/>
              <a:gd name="connsiteX118" fmla="*/ 720093 w 2642246"/>
              <a:gd name="connsiteY118" fmla="*/ 2854711 h 3814923"/>
              <a:gd name="connsiteX119" fmla="*/ 488952 w 2642246"/>
              <a:gd name="connsiteY119" fmla="*/ 2881349 h 3814923"/>
              <a:gd name="connsiteX120" fmla="*/ 546737 w 2642246"/>
              <a:gd name="connsiteY120" fmla="*/ 3121091 h 3814923"/>
              <a:gd name="connsiteX121" fmla="*/ 520067 w 2642246"/>
              <a:gd name="connsiteY121" fmla="*/ 3307558 h 3814923"/>
              <a:gd name="connsiteX122" fmla="*/ 515622 w 2642246"/>
              <a:gd name="connsiteY122" fmla="*/ 3329756 h 3814923"/>
              <a:gd name="connsiteX123" fmla="*/ 511177 w 2642246"/>
              <a:gd name="connsiteY123" fmla="*/ 3351954 h 3814923"/>
              <a:gd name="connsiteX124" fmla="*/ 506732 w 2642246"/>
              <a:gd name="connsiteY124" fmla="*/ 3374153 h 3814923"/>
              <a:gd name="connsiteX125" fmla="*/ 546737 w 2642246"/>
              <a:gd name="connsiteY125" fmla="*/ 3578378 h 3814923"/>
              <a:gd name="connsiteX126" fmla="*/ 555627 w 2642246"/>
              <a:gd name="connsiteY126" fmla="*/ 3591697 h 3814923"/>
              <a:gd name="connsiteX127" fmla="*/ 568962 w 2642246"/>
              <a:gd name="connsiteY127" fmla="*/ 3613895 h 3814923"/>
              <a:gd name="connsiteX128" fmla="*/ 573407 w 2642246"/>
              <a:gd name="connsiteY128" fmla="*/ 3631654 h 3814923"/>
              <a:gd name="connsiteX129" fmla="*/ 573407 w 2642246"/>
              <a:gd name="connsiteY129" fmla="*/ 3658292 h 3814923"/>
              <a:gd name="connsiteX130" fmla="*/ 408942 w 2642246"/>
              <a:gd name="connsiteY130" fmla="*/ 3724887 h 3814923"/>
              <a:gd name="connsiteX131" fmla="*/ 391162 w 2642246"/>
              <a:gd name="connsiteY131" fmla="*/ 3720447 h 3814923"/>
              <a:gd name="connsiteX132" fmla="*/ 368937 w 2642246"/>
              <a:gd name="connsiteY132" fmla="*/ 3720447 h 3814923"/>
              <a:gd name="connsiteX133" fmla="*/ 226696 w 2642246"/>
              <a:gd name="connsiteY133" fmla="*/ 3738206 h 3814923"/>
              <a:gd name="connsiteX134" fmla="*/ 208916 w 2642246"/>
              <a:gd name="connsiteY134" fmla="*/ 3738206 h 3814923"/>
              <a:gd name="connsiteX135" fmla="*/ 0 w 2642246"/>
              <a:gd name="connsiteY135" fmla="*/ 3707128 h 3814923"/>
              <a:gd name="connsiteX136" fmla="*/ 4445 w 2642246"/>
              <a:gd name="connsiteY136" fmla="*/ 3680490 h 3814923"/>
              <a:gd name="connsiteX137" fmla="*/ 71120 w 2642246"/>
              <a:gd name="connsiteY137" fmla="*/ 3640533 h 3814923"/>
              <a:gd name="connsiteX138" fmla="*/ 93345 w 2642246"/>
              <a:gd name="connsiteY138" fmla="*/ 3640533 h 3814923"/>
              <a:gd name="connsiteX139" fmla="*/ 248921 w 2642246"/>
              <a:gd name="connsiteY139" fmla="*/ 3556179 h 3814923"/>
              <a:gd name="connsiteX140" fmla="*/ 337821 w 2642246"/>
              <a:gd name="connsiteY140" fmla="*/ 3391911 h 3814923"/>
              <a:gd name="connsiteX141" fmla="*/ 280036 w 2642246"/>
              <a:gd name="connsiteY141" fmla="*/ 2881349 h 3814923"/>
              <a:gd name="connsiteX142" fmla="*/ 293371 w 2642246"/>
              <a:gd name="connsiteY142" fmla="*/ 2659365 h 3814923"/>
              <a:gd name="connsiteX143" fmla="*/ 608967 w 2642246"/>
              <a:gd name="connsiteY143" fmla="*/ 2539494 h 3814923"/>
              <a:gd name="connsiteX144" fmla="*/ 724538 w 2642246"/>
              <a:gd name="connsiteY144" fmla="*/ 2499537 h 3814923"/>
              <a:gd name="connsiteX145" fmla="*/ 737873 w 2642246"/>
              <a:gd name="connsiteY145" fmla="*/ 2495097 h 3814923"/>
              <a:gd name="connsiteX146" fmla="*/ 924564 w 2642246"/>
              <a:gd name="connsiteY146" fmla="*/ 2464019 h 3814923"/>
              <a:gd name="connsiteX147" fmla="*/ 889004 w 2642246"/>
              <a:gd name="connsiteY147" fmla="*/ 2326390 h 3814923"/>
              <a:gd name="connsiteX148" fmla="*/ 884559 w 2642246"/>
              <a:gd name="connsiteY148" fmla="*/ 2308631 h 3814923"/>
              <a:gd name="connsiteX149" fmla="*/ 880114 w 2642246"/>
              <a:gd name="connsiteY149" fmla="*/ 2295312 h 3814923"/>
              <a:gd name="connsiteX150" fmla="*/ 875669 w 2642246"/>
              <a:gd name="connsiteY150" fmla="*/ 2277553 h 3814923"/>
              <a:gd name="connsiteX151" fmla="*/ 773433 w 2642246"/>
              <a:gd name="connsiteY151" fmla="*/ 2020052 h 3814923"/>
              <a:gd name="connsiteX152" fmla="*/ 768988 w 2642246"/>
              <a:gd name="connsiteY152" fmla="*/ 1997854 h 3814923"/>
              <a:gd name="connsiteX153" fmla="*/ 724538 w 2642246"/>
              <a:gd name="connsiteY153" fmla="*/ 1886862 h 3814923"/>
              <a:gd name="connsiteX154" fmla="*/ 715648 w 2642246"/>
              <a:gd name="connsiteY154" fmla="*/ 1864663 h 3814923"/>
              <a:gd name="connsiteX155" fmla="*/ 764543 w 2642246"/>
              <a:gd name="connsiteY155" fmla="*/ 1669318 h 3814923"/>
              <a:gd name="connsiteX156" fmla="*/ 782323 w 2642246"/>
              <a:gd name="connsiteY156" fmla="*/ 1651559 h 3814923"/>
              <a:gd name="connsiteX157" fmla="*/ 866779 w 2642246"/>
              <a:gd name="connsiteY157" fmla="*/ 1589404 h 3814923"/>
              <a:gd name="connsiteX158" fmla="*/ 946789 w 2642246"/>
              <a:gd name="connsiteY158" fmla="*/ 1447334 h 3814923"/>
              <a:gd name="connsiteX159" fmla="*/ 924564 w 2642246"/>
              <a:gd name="connsiteY159" fmla="*/ 1367420 h 3814923"/>
              <a:gd name="connsiteX160" fmla="*/ 911229 w 2642246"/>
              <a:gd name="connsiteY160" fmla="*/ 1358541 h 3814923"/>
              <a:gd name="connsiteX161" fmla="*/ 813438 w 2642246"/>
              <a:gd name="connsiteY161" fmla="*/ 1309704 h 3814923"/>
              <a:gd name="connsiteX162" fmla="*/ 817883 w 2642246"/>
              <a:gd name="connsiteY162" fmla="*/ 1287506 h 3814923"/>
              <a:gd name="connsiteX163" fmla="*/ 822328 w 2642246"/>
              <a:gd name="connsiteY163" fmla="*/ 1269747 h 3814923"/>
              <a:gd name="connsiteX164" fmla="*/ 808993 w 2642246"/>
              <a:gd name="connsiteY164" fmla="*/ 1247549 h 3814923"/>
              <a:gd name="connsiteX165" fmla="*/ 804548 w 2642246"/>
              <a:gd name="connsiteY165" fmla="*/ 1225350 h 3814923"/>
              <a:gd name="connsiteX166" fmla="*/ 808993 w 2642246"/>
              <a:gd name="connsiteY166" fmla="*/ 1212031 h 3814923"/>
              <a:gd name="connsiteX167" fmla="*/ 817883 w 2642246"/>
              <a:gd name="connsiteY167" fmla="*/ 1145436 h 3814923"/>
              <a:gd name="connsiteX168" fmla="*/ 826773 w 2642246"/>
              <a:gd name="connsiteY168" fmla="*/ 1123238 h 3814923"/>
              <a:gd name="connsiteX169" fmla="*/ 826773 w 2642246"/>
              <a:gd name="connsiteY169" fmla="*/ 1074401 h 3814923"/>
              <a:gd name="connsiteX170" fmla="*/ 831218 w 2642246"/>
              <a:gd name="connsiteY170" fmla="*/ 1052203 h 3814923"/>
              <a:gd name="connsiteX171" fmla="*/ 897894 w 2642246"/>
              <a:gd name="connsiteY171" fmla="*/ 932332 h 3814923"/>
              <a:gd name="connsiteX172" fmla="*/ 915674 w 2642246"/>
              <a:gd name="connsiteY172" fmla="*/ 919013 h 3814923"/>
              <a:gd name="connsiteX173" fmla="*/ 946789 w 2642246"/>
              <a:gd name="connsiteY173" fmla="*/ 905694 h 3814923"/>
              <a:gd name="connsiteX174" fmla="*/ 982349 w 2642246"/>
              <a:gd name="connsiteY174" fmla="*/ 612675 h 3814923"/>
              <a:gd name="connsiteX175" fmla="*/ 1000129 w 2642246"/>
              <a:gd name="connsiteY175" fmla="*/ 572718 h 3814923"/>
              <a:gd name="connsiteX176" fmla="*/ 1004574 w 2642246"/>
              <a:gd name="connsiteY176" fmla="*/ 550520 h 3814923"/>
              <a:gd name="connsiteX177" fmla="*/ 1009019 w 2642246"/>
              <a:gd name="connsiteY177" fmla="*/ 528321 h 3814923"/>
              <a:gd name="connsiteX178" fmla="*/ 1017909 w 2642246"/>
              <a:gd name="connsiteY178" fmla="*/ 501683 h 3814923"/>
              <a:gd name="connsiteX179" fmla="*/ 1031244 w 2642246"/>
              <a:gd name="connsiteY179" fmla="*/ 439528 h 3814923"/>
              <a:gd name="connsiteX180" fmla="*/ 1013464 w 2642246"/>
              <a:gd name="connsiteY180" fmla="*/ 457287 h 3814923"/>
              <a:gd name="connsiteX181" fmla="*/ 991239 w 2642246"/>
              <a:gd name="connsiteY181" fmla="*/ 470606 h 3814923"/>
              <a:gd name="connsiteX182" fmla="*/ 964569 w 2642246"/>
              <a:gd name="connsiteY182" fmla="*/ 479485 h 3814923"/>
              <a:gd name="connsiteX183" fmla="*/ 848999 w 2642246"/>
              <a:gd name="connsiteY183" fmla="*/ 377372 h 3814923"/>
              <a:gd name="connsiteX184" fmla="*/ 835663 w 2642246"/>
              <a:gd name="connsiteY184" fmla="*/ 350734 h 3814923"/>
              <a:gd name="connsiteX185" fmla="*/ 822328 w 2642246"/>
              <a:gd name="connsiteY185" fmla="*/ 328536 h 3814923"/>
              <a:gd name="connsiteX186" fmla="*/ 817883 w 2642246"/>
              <a:gd name="connsiteY186" fmla="*/ 306338 h 3814923"/>
              <a:gd name="connsiteX187" fmla="*/ 817883 w 2642246"/>
              <a:gd name="connsiteY187" fmla="*/ 293019 h 3814923"/>
              <a:gd name="connsiteX188" fmla="*/ 817883 w 2642246"/>
              <a:gd name="connsiteY188" fmla="*/ 270820 h 3814923"/>
              <a:gd name="connsiteX189" fmla="*/ 942344 w 2642246"/>
              <a:gd name="connsiteY189" fmla="*/ 173147 h 3814923"/>
              <a:gd name="connsiteX190" fmla="*/ 960124 w 2642246"/>
              <a:gd name="connsiteY190" fmla="*/ 182027 h 3814923"/>
              <a:gd name="connsiteX191" fmla="*/ 973459 w 2642246"/>
              <a:gd name="connsiteY191" fmla="*/ 190906 h 3814923"/>
              <a:gd name="connsiteX192" fmla="*/ 1026799 w 2642246"/>
              <a:gd name="connsiteY192" fmla="*/ 244182 h 3814923"/>
              <a:gd name="connsiteX193" fmla="*/ 1062359 w 2642246"/>
              <a:gd name="connsiteY193" fmla="*/ 217544 h 3814923"/>
              <a:gd name="connsiteX194" fmla="*/ 1106810 w 2642246"/>
              <a:gd name="connsiteY194" fmla="*/ 204225 h 3814923"/>
              <a:gd name="connsiteX195" fmla="*/ 1124590 w 2642246"/>
              <a:gd name="connsiteY195" fmla="*/ 173147 h 3814923"/>
              <a:gd name="connsiteX196" fmla="*/ 1169040 w 2642246"/>
              <a:gd name="connsiteY196" fmla="*/ 159828 h 3814923"/>
              <a:gd name="connsiteX197" fmla="*/ 1195710 w 2642246"/>
              <a:gd name="connsiteY197" fmla="*/ 155389 h 3814923"/>
              <a:gd name="connsiteX198" fmla="*/ 1240160 w 2642246"/>
              <a:gd name="connsiteY198" fmla="*/ 177587 h 3814923"/>
              <a:gd name="connsiteX199" fmla="*/ 1244605 w 2642246"/>
              <a:gd name="connsiteY199" fmla="*/ 177587 h 3814923"/>
              <a:gd name="connsiteX200" fmla="*/ 1231270 w 2642246"/>
              <a:gd name="connsiteY200" fmla="*/ 146509 h 3814923"/>
              <a:gd name="connsiteX201" fmla="*/ 1293500 w 2642246"/>
              <a:gd name="connsiteY201" fmla="*/ 13319 h 3814923"/>
              <a:gd name="connsiteX202" fmla="*/ 1320171 w 2642246"/>
              <a:gd name="connsiteY202" fmla="*/ 4440 h 3814923"/>
              <a:gd name="connsiteX203" fmla="*/ 1342396 w 2642246"/>
              <a:gd name="connsiteY203" fmla="*/ 0 h 3814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2642246" h="3814923">
                <a:moveTo>
                  <a:pt x="1227755" y="1964439"/>
                </a:moveTo>
                <a:cubicBezTo>
                  <a:pt x="1230720" y="2028119"/>
                  <a:pt x="1237389" y="2086275"/>
                  <a:pt x="1261605" y="2136180"/>
                </a:cubicBezTo>
                <a:cubicBezTo>
                  <a:pt x="1274294" y="2102918"/>
                  <a:pt x="1265313" y="2069135"/>
                  <a:pt x="1299673" y="2036394"/>
                </a:cubicBezTo>
                <a:cubicBezTo>
                  <a:pt x="1267316" y="2042820"/>
                  <a:pt x="1251728" y="1988424"/>
                  <a:pt x="1227755" y="1964439"/>
                </a:cubicBezTo>
                <a:close/>
                <a:moveTo>
                  <a:pt x="1342396" y="0"/>
                </a:moveTo>
                <a:cubicBezTo>
                  <a:pt x="1355731" y="4440"/>
                  <a:pt x="1364621" y="8879"/>
                  <a:pt x="1373511" y="17759"/>
                </a:cubicBezTo>
                <a:cubicBezTo>
                  <a:pt x="1377956" y="22199"/>
                  <a:pt x="1382401" y="22199"/>
                  <a:pt x="1386846" y="26638"/>
                </a:cubicBezTo>
                <a:cubicBezTo>
                  <a:pt x="1422406" y="66595"/>
                  <a:pt x="1440186" y="119871"/>
                  <a:pt x="1466856" y="173147"/>
                </a:cubicBezTo>
                <a:cubicBezTo>
                  <a:pt x="1466856" y="182027"/>
                  <a:pt x="1471301" y="186466"/>
                  <a:pt x="1471301" y="195346"/>
                </a:cubicBezTo>
                <a:cubicBezTo>
                  <a:pt x="1480191" y="217544"/>
                  <a:pt x="1484636" y="239743"/>
                  <a:pt x="1489081" y="257501"/>
                </a:cubicBezTo>
                <a:cubicBezTo>
                  <a:pt x="1484636" y="266381"/>
                  <a:pt x="1484636" y="270820"/>
                  <a:pt x="1480191" y="279700"/>
                </a:cubicBezTo>
                <a:cubicBezTo>
                  <a:pt x="1471301" y="293019"/>
                  <a:pt x="1462411" y="301898"/>
                  <a:pt x="1444631" y="310777"/>
                </a:cubicBezTo>
                <a:cubicBezTo>
                  <a:pt x="1440186" y="315217"/>
                  <a:pt x="1431296" y="319657"/>
                  <a:pt x="1422406" y="319657"/>
                </a:cubicBezTo>
                <a:cubicBezTo>
                  <a:pt x="1382401" y="337415"/>
                  <a:pt x="1337951" y="337415"/>
                  <a:pt x="1284610" y="293019"/>
                </a:cubicBezTo>
                <a:cubicBezTo>
                  <a:pt x="1275720" y="279700"/>
                  <a:pt x="1266830" y="270820"/>
                  <a:pt x="1266830" y="270820"/>
                </a:cubicBezTo>
                <a:cubicBezTo>
                  <a:pt x="1266830" y="270820"/>
                  <a:pt x="1266830" y="270820"/>
                  <a:pt x="1146815" y="381812"/>
                </a:cubicBezTo>
                <a:cubicBezTo>
                  <a:pt x="1146815" y="381812"/>
                  <a:pt x="1146815" y="381812"/>
                  <a:pt x="1124590" y="901254"/>
                </a:cubicBezTo>
                <a:cubicBezTo>
                  <a:pt x="1124590" y="901254"/>
                  <a:pt x="1137925" y="901254"/>
                  <a:pt x="1151260" y="905694"/>
                </a:cubicBezTo>
                <a:cubicBezTo>
                  <a:pt x="1155705" y="905694"/>
                  <a:pt x="1164595" y="905694"/>
                  <a:pt x="1169040" y="910133"/>
                </a:cubicBezTo>
                <a:cubicBezTo>
                  <a:pt x="1177930" y="914573"/>
                  <a:pt x="1186820" y="919013"/>
                  <a:pt x="1195710" y="923452"/>
                </a:cubicBezTo>
                <a:cubicBezTo>
                  <a:pt x="1244605" y="972289"/>
                  <a:pt x="1262385" y="1021125"/>
                  <a:pt x="1293500" y="1083281"/>
                </a:cubicBezTo>
                <a:cubicBezTo>
                  <a:pt x="1297945" y="1083281"/>
                  <a:pt x="1302390" y="1083281"/>
                  <a:pt x="1306835" y="1087720"/>
                </a:cubicBezTo>
                <a:cubicBezTo>
                  <a:pt x="1306835" y="1092160"/>
                  <a:pt x="1311281" y="1096600"/>
                  <a:pt x="1311281" y="1105479"/>
                </a:cubicBezTo>
                <a:cubicBezTo>
                  <a:pt x="1311281" y="1105479"/>
                  <a:pt x="1311281" y="1109919"/>
                  <a:pt x="1311281" y="1109919"/>
                </a:cubicBezTo>
                <a:cubicBezTo>
                  <a:pt x="1333505" y="1109919"/>
                  <a:pt x="1386846" y="1114358"/>
                  <a:pt x="1377956" y="1154316"/>
                </a:cubicBezTo>
                <a:cubicBezTo>
                  <a:pt x="1377956" y="1158755"/>
                  <a:pt x="1377956" y="1163195"/>
                  <a:pt x="1377956" y="1167635"/>
                </a:cubicBezTo>
                <a:cubicBezTo>
                  <a:pt x="1386846" y="1176514"/>
                  <a:pt x="1400181" y="1189833"/>
                  <a:pt x="1386846" y="1198712"/>
                </a:cubicBezTo>
                <a:cubicBezTo>
                  <a:pt x="1386846" y="1203152"/>
                  <a:pt x="1386846" y="1207592"/>
                  <a:pt x="1391291" y="1212031"/>
                </a:cubicBezTo>
                <a:cubicBezTo>
                  <a:pt x="1395736" y="1229790"/>
                  <a:pt x="1409071" y="1243109"/>
                  <a:pt x="1426851" y="1260868"/>
                </a:cubicBezTo>
                <a:cubicBezTo>
                  <a:pt x="1426851" y="1260868"/>
                  <a:pt x="1431296" y="1265307"/>
                  <a:pt x="1431296" y="1265307"/>
                </a:cubicBezTo>
                <a:cubicBezTo>
                  <a:pt x="1435741" y="1274187"/>
                  <a:pt x="1435741" y="1278626"/>
                  <a:pt x="1440186" y="1283066"/>
                </a:cubicBezTo>
                <a:cubicBezTo>
                  <a:pt x="1440186" y="1287506"/>
                  <a:pt x="1444631" y="1287506"/>
                  <a:pt x="1444631" y="1291945"/>
                </a:cubicBezTo>
                <a:cubicBezTo>
                  <a:pt x="1444631" y="1296385"/>
                  <a:pt x="1449076" y="1300825"/>
                  <a:pt x="1449076" y="1300825"/>
                </a:cubicBezTo>
                <a:cubicBezTo>
                  <a:pt x="1449076" y="1305264"/>
                  <a:pt x="1449076" y="1309704"/>
                  <a:pt x="1453521" y="1309704"/>
                </a:cubicBezTo>
                <a:cubicBezTo>
                  <a:pt x="1449076" y="1323023"/>
                  <a:pt x="1453521" y="1331903"/>
                  <a:pt x="1462411" y="1340782"/>
                </a:cubicBezTo>
                <a:cubicBezTo>
                  <a:pt x="1462411" y="1345222"/>
                  <a:pt x="1466856" y="1345222"/>
                  <a:pt x="1471301" y="1349661"/>
                </a:cubicBezTo>
                <a:cubicBezTo>
                  <a:pt x="1475746" y="1358541"/>
                  <a:pt x="1484636" y="1362980"/>
                  <a:pt x="1493526" y="1367420"/>
                </a:cubicBezTo>
                <a:cubicBezTo>
                  <a:pt x="1497971" y="1367420"/>
                  <a:pt x="1497971" y="1367420"/>
                  <a:pt x="1502416" y="1367420"/>
                </a:cubicBezTo>
                <a:cubicBezTo>
                  <a:pt x="1506861" y="1371860"/>
                  <a:pt x="1511306" y="1371860"/>
                  <a:pt x="1515751" y="1371860"/>
                </a:cubicBezTo>
                <a:cubicBezTo>
                  <a:pt x="1520196" y="1371860"/>
                  <a:pt x="1524641" y="1367420"/>
                  <a:pt x="1529086" y="1367420"/>
                </a:cubicBezTo>
                <a:cubicBezTo>
                  <a:pt x="1564647" y="1362980"/>
                  <a:pt x="1564647" y="1327463"/>
                  <a:pt x="1582427" y="1309704"/>
                </a:cubicBezTo>
                <a:cubicBezTo>
                  <a:pt x="1582427" y="1345222"/>
                  <a:pt x="1582427" y="1362980"/>
                  <a:pt x="1560201" y="1376299"/>
                </a:cubicBezTo>
                <a:cubicBezTo>
                  <a:pt x="1560201" y="1380739"/>
                  <a:pt x="1560201" y="1380739"/>
                  <a:pt x="1555757" y="1385179"/>
                </a:cubicBezTo>
                <a:cubicBezTo>
                  <a:pt x="1542421" y="1407377"/>
                  <a:pt x="1529086" y="1429575"/>
                  <a:pt x="1529086" y="1456213"/>
                </a:cubicBezTo>
                <a:cubicBezTo>
                  <a:pt x="1533531" y="1456213"/>
                  <a:pt x="1537976" y="1456213"/>
                  <a:pt x="1537976" y="1460653"/>
                </a:cubicBezTo>
                <a:cubicBezTo>
                  <a:pt x="1560201" y="1469532"/>
                  <a:pt x="1573537" y="1482851"/>
                  <a:pt x="1600207" y="1469532"/>
                </a:cubicBezTo>
                <a:cubicBezTo>
                  <a:pt x="1564647" y="1487291"/>
                  <a:pt x="1511306" y="1540567"/>
                  <a:pt x="1466856" y="1469532"/>
                </a:cubicBezTo>
                <a:cubicBezTo>
                  <a:pt x="1466856" y="1465093"/>
                  <a:pt x="1462411" y="1465093"/>
                  <a:pt x="1457966" y="1465093"/>
                </a:cubicBezTo>
                <a:cubicBezTo>
                  <a:pt x="1453521" y="1456213"/>
                  <a:pt x="1449076" y="1451774"/>
                  <a:pt x="1444631" y="1456213"/>
                </a:cubicBezTo>
                <a:cubicBezTo>
                  <a:pt x="1440186" y="1447334"/>
                  <a:pt x="1435741" y="1442894"/>
                  <a:pt x="1431296" y="1442894"/>
                </a:cubicBezTo>
                <a:cubicBezTo>
                  <a:pt x="1431296" y="1438455"/>
                  <a:pt x="1426851" y="1438455"/>
                  <a:pt x="1422406" y="1438455"/>
                </a:cubicBezTo>
                <a:cubicBezTo>
                  <a:pt x="1417961" y="1434015"/>
                  <a:pt x="1409071" y="1434015"/>
                  <a:pt x="1404626" y="1434015"/>
                </a:cubicBezTo>
                <a:cubicBezTo>
                  <a:pt x="1391291" y="1434015"/>
                  <a:pt x="1382401" y="1434015"/>
                  <a:pt x="1369066" y="1434015"/>
                </a:cubicBezTo>
                <a:cubicBezTo>
                  <a:pt x="1351286" y="1451774"/>
                  <a:pt x="1386846" y="1469532"/>
                  <a:pt x="1386846" y="1487291"/>
                </a:cubicBezTo>
                <a:cubicBezTo>
                  <a:pt x="1280165" y="1451774"/>
                  <a:pt x="1351286" y="1345222"/>
                  <a:pt x="1306835" y="1269747"/>
                </a:cubicBezTo>
                <a:cubicBezTo>
                  <a:pt x="1306835" y="1265307"/>
                  <a:pt x="1306835" y="1260868"/>
                  <a:pt x="1306835" y="1260868"/>
                </a:cubicBezTo>
                <a:cubicBezTo>
                  <a:pt x="1306835" y="1256428"/>
                  <a:pt x="1306835" y="1256428"/>
                  <a:pt x="1306835" y="1251988"/>
                </a:cubicBezTo>
                <a:cubicBezTo>
                  <a:pt x="1306835" y="1251988"/>
                  <a:pt x="1306835" y="1251988"/>
                  <a:pt x="1302390" y="1247549"/>
                </a:cubicBezTo>
                <a:cubicBezTo>
                  <a:pt x="1293500" y="1251988"/>
                  <a:pt x="1280165" y="1256428"/>
                  <a:pt x="1275720" y="1256428"/>
                </a:cubicBezTo>
                <a:cubicBezTo>
                  <a:pt x="1253495" y="1251988"/>
                  <a:pt x="1217935" y="1300825"/>
                  <a:pt x="1217935" y="1300825"/>
                </a:cubicBezTo>
                <a:cubicBezTo>
                  <a:pt x="1217935" y="1300825"/>
                  <a:pt x="1151260" y="1354101"/>
                  <a:pt x="1146815" y="1385179"/>
                </a:cubicBezTo>
                <a:cubicBezTo>
                  <a:pt x="1146815" y="1394058"/>
                  <a:pt x="1151260" y="1402937"/>
                  <a:pt x="1155705" y="1411817"/>
                </a:cubicBezTo>
                <a:cubicBezTo>
                  <a:pt x="1155705" y="1420696"/>
                  <a:pt x="1160150" y="1425136"/>
                  <a:pt x="1164595" y="1434015"/>
                </a:cubicBezTo>
                <a:cubicBezTo>
                  <a:pt x="1169040" y="1438455"/>
                  <a:pt x="1173485" y="1447334"/>
                  <a:pt x="1177930" y="1456213"/>
                </a:cubicBezTo>
                <a:cubicBezTo>
                  <a:pt x="1182375" y="1460653"/>
                  <a:pt x="1186820" y="1469532"/>
                  <a:pt x="1191265" y="1473972"/>
                </a:cubicBezTo>
                <a:cubicBezTo>
                  <a:pt x="1195710" y="1482851"/>
                  <a:pt x="1195710" y="1487291"/>
                  <a:pt x="1200155" y="1496170"/>
                </a:cubicBezTo>
                <a:cubicBezTo>
                  <a:pt x="1209045" y="1513929"/>
                  <a:pt x="1217935" y="1527248"/>
                  <a:pt x="1226825" y="1545007"/>
                </a:cubicBezTo>
                <a:cubicBezTo>
                  <a:pt x="1235715" y="1553886"/>
                  <a:pt x="1240160" y="1558326"/>
                  <a:pt x="1244605" y="1567205"/>
                </a:cubicBezTo>
                <a:cubicBezTo>
                  <a:pt x="1262385" y="1593843"/>
                  <a:pt x="1275720" y="1620481"/>
                  <a:pt x="1289055" y="1642680"/>
                </a:cubicBezTo>
                <a:cubicBezTo>
                  <a:pt x="1289055" y="1651559"/>
                  <a:pt x="1293500" y="1660438"/>
                  <a:pt x="1297945" y="1669318"/>
                </a:cubicBezTo>
                <a:cubicBezTo>
                  <a:pt x="1302390" y="1678197"/>
                  <a:pt x="1302390" y="1691516"/>
                  <a:pt x="1306835" y="1700395"/>
                </a:cubicBezTo>
                <a:cubicBezTo>
                  <a:pt x="1311281" y="1709275"/>
                  <a:pt x="1315725" y="1718154"/>
                  <a:pt x="1324615" y="1727034"/>
                </a:cubicBezTo>
                <a:cubicBezTo>
                  <a:pt x="1337951" y="1744792"/>
                  <a:pt x="1351286" y="1766991"/>
                  <a:pt x="1364621" y="1789189"/>
                </a:cubicBezTo>
                <a:cubicBezTo>
                  <a:pt x="1369066" y="1793629"/>
                  <a:pt x="1373511" y="1802508"/>
                  <a:pt x="1373511" y="1806948"/>
                </a:cubicBezTo>
                <a:cubicBezTo>
                  <a:pt x="1395736" y="1846905"/>
                  <a:pt x="1444631" y="1886862"/>
                  <a:pt x="1457966" y="1940138"/>
                </a:cubicBezTo>
                <a:cubicBezTo>
                  <a:pt x="1462411" y="1949017"/>
                  <a:pt x="1462411" y="1957897"/>
                  <a:pt x="1462411" y="1966776"/>
                </a:cubicBezTo>
                <a:cubicBezTo>
                  <a:pt x="1457966" y="2055569"/>
                  <a:pt x="1404626" y="2126604"/>
                  <a:pt x="1391291" y="2193199"/>
                </a:cubicBezTo>
                <a:cubicBezTo>
                  <a:pt x="1386846" y="2202079"/>
                  <a:pt x="1382401" y="2210958"/>
                  <a:pt x="1377956" y="2219837"/>
                </a:cubicBezTo>
                <a:cubicBezTo>
                  <a:pt x="1373511" y="2233156"/>
                  <a:pt x="1369066" y="2242036"/>
                  <a:pt x="1360176" y="2250915"/>
                </a:cubicBezTo>
                <a:cubicBezTo>
                  <a:pt x="1337951" y="2290872"/>
                  <a:pt x="1320171" y="2317510"/>
                  <a:pt x="1320171" y="2317510"/>
                </a:cubicBezTo>
                <a:cubicBezTo>
                  <a:pt x="1320171" y="2317510"/>
                  <a:pt x="1324615" y="2326390"/>
                  <a:pt x="1337951" y="2335269"/>
                </a:cubicBezTo>
                <a:cubicBezTo>
                  <a:pt x="1342396" y="2339709"/>
                  <a:pt x="1346841" y="2344148"/>
                  <a:pt x="1351286" y="2348588"/>
                </a:cubicBezTo>
                <a:cubicBezTo>
                  <a:pt x="1355731" y="2353028"/>
                  <a:pt x="1360176" y="2357467"/>
                  <a:pt x="1369066" y="2366347"/>
                </a:cubicBezTo>
                <a:cubicBezTo>
                  <a:pt x="1529086" y="2446261"/>
                  <a:pt x="1564647" y="2641606"/>
                  <a:pt x="1493526" y="2805874"/>
                </a:cubicBezTo>
                <a:cubicBezTo>
                  <a:pt x="1493526" y="2810314"/>
                  <a:pt x="1493526" y="2814754"/>
                  <a:pt x="1497971" y="2819193"/>
                </a:cubicBezTo>
                <a:cubicBezTo>
                  <a:pt x="1511306" y="2876909"/>
                  <a:pt x="1537976" y="2965703"/>
                  <a:pt x="1560201" y="3076694"/>
                </a:cubicBezTo>
                <a:cubicBezTo>
                  <a:pt x="1595762" y="3227643"/>
                  <a:pt x="1560201" y="3311997"/>
                  <a:pt x="1622432" y="3303118"/>
                </a:cubicBezTo>
                <a:cubicBezTo>
                  <a:pt x="1684662" y="3289799"/>
                  <a:pt x="1826903" y="3254281"/>
                  <a:pt x="2071379" y="3289799"/>
                </a:cubicBezTo>
                <a:cubicBezTo>
                  <a:pt x="2209174" y="3311997"/>
                  <a:pt x="2244734" y="3334196"/>
                  <a:pt x="2315855" y="3338635"/>
                </a:cubicBezTo>
                <a:cubicBezTo>
                  <a:pt x="2324745" y="3343075"/>
                  <a:pt x="2329190" y="3343075"/>
                  <a:pt x="2338080" y="3343075"/>
                </a:cubicBezTo>
                <a:cubicBezTo>
                  <a:pt x="2346970" y="3347515"/>
                  <a:pt x="2351415" y="3347515"/>
                  <a:pt x="2360305" y="3351954"/>
                </a:cubicBezTo>
                <a:cubicBezTo>
                  <a:pt x="2369195" y="3351954"/>
                  <a:pt x="2373640" y="3351954"/>
                  <a:pt x="2382530" y="3356394"/>
                </a:cubicBezTo>
                <a:cubicBezTo>
                  <a:pt x="2409200" y="3360834"/>
                  <a:pt x="2435870" y="3365273"/>
                  <a:pt x="2458095" y="3374153"/>
                </a:cubicBezTo>
                <a:cubicBezTo>
                  <a:pt x="2466985" y="3374153"/>
                  <a:pt x="2475875" y="3378592"/>
                  <a:pt x="2484765" y="3378592"/>
                </a:cubicBezTo>
                <a:cubicBezTo>
                  <a:pt x="2506991" y="3378592"/>
                  <a:pt x="2529215" y="3378592"/>
                  <a:pt x="2551441" y="3383032"/>
                </a:cubicBezTo>
                <a:cubicBezTo>
                  <a:pt x="2560331" y="3383032"/>
                  <a:pt x="2564776" y="3383032"/>
                  <a:pt x="2573666" y="3387472"/>
                </a:cubicBezTo>
                <a:cubicBezTo>
                  <a:pt x="2627006" y="3391911"/>
                  <a:pt x="2649231" y="3445187"/>
                  <a:pt x="2640341" y="3498464"/>
                </a:cubicBezTo>
                <a:cubicBezTo>
                  <a:pt x="2640341" y="3507343"/>
                  <a:pt x="2635896" y="3511783"/>
                  <a:pt x="2631451" y="3520662"/>
                </a:cubicBezTo>
                <a:cubicBezTo>
                  <a:pt x="2627006" y="3529541"/>
                  <a:pt x="2622561" y="3533981"/>
                  <a:pt x="2618116" y="3538421"/>
                </a:cubicBezTo>
                <a:cubicBezTo>
                  <a:pt x="2613671" y="3542860"/>
                  <a:pt x="2609226" y="3547300"/>
                  <a:pt x="2604781" y="3556179"/>
                </a:cubicBezTo>
                <a:cubicBezTo>
                  <a:pt x="2573666" y="3582817"/>
                  <a:pt x="2533661" y="3605016"/>
                  <a:pt x="2511435" y="3636093"/>
                </a:cubicBezTo>
                <a:cubicBezTo>
                  <a:pt x="2506991" y="3640533"/>
                  <a:pt x="2506991" y="3649412"/>
                  <a:pt x="2502545" y="3653852"/>
                </a:cubicBezTo>
                <a:cubicBezTo>
                  <a:pt x="2502545" y="3658292"/>
                  <a:pt x="2498100" y="3662732"/>
                  <a:pt x="2498100" y="3671611"/>
                </a:cubicBezTo>
                <a:cubicBezTo>
                  <a:pt x="2484765" y="3733766"/>
                  <a:pt x="2458095" y="3795922"/>
                  <a:pt x="2373640" y="3804801"/>
                </a:cubicBezTo>
                <a:cubicBezTo>
                  <a:pt x="2364750" y="3804801"/>
                  <a:pt x="2355860" y="3804801"/>
                  <a:pt x="2346970" y="3809241"/>
                </a:cubicBezTo>
                <a:cubicBezTo>
                  <a:pt x="2306965" y="3809241"/>
                  <a:pt x="2266959" y="3818120"/>
                  <a:pt x="2226954" y="3813680"/>
                </a:cubicBezTo>
                <a:cubicBezTo>
                  <a:pt x="2222509" y="3813680"/>
                  <a:pt x="2213619" y="3813680"/>
                  <a:pt x="2204729" y="3809241"/>
                </a:cubicBezTo>
                <a:cubicBezTo>
                  <a:pt x="2142499" y="3804801"/>
                  <a:pt x="2155834" y="3751525"/>
                  <a:pt x="2195839" y="3716008"/>
                </a:cubicBezTo>
                <a:cubicBezTo>
                  <a:pt x="2204729" y="3716008"/>
                  <a:pt x="2209174" y="3711568"/>
                  <a:pt x="2213619" y="3711568"/>
                </a:cubicBezTo>
                <a:cubicBezTo>
                  <a:pt x="2231399" y="3707128"/>
                  <a:pt x="2249179" y="3702689"/>
                  <a:pt x="2266959" y="3702689"/>
                </a:cubicBezTo>
                <a:cubicBezTo>
                  <a:pt x="2271405" y="3698249"/>
                  <a:pt x="2275849" y="3693809"/>
                  <a:pt x="2280295" y="3689370"/>
                </a:cubicBezTo>
                <a:cubicBezTo>
                  <a:pt x="2289185" y="3680490"/>
                  <a:pt x="2293629" y="3671611"/>
                  <a:pt x="2302519" y="3658292"/>
                </a:cubicBezTo>
                <a:cubicBezTo>
                  <a:pt x="2320300" y="3631654"/>
                  <a:pt x="2329190" y="3596136"/>
                  <a:pt x="2329190" y="3578378"/>
                </a:cubicBezTo>
                <a:cubicBezTo>
                  <a:pt x="2329190" y="3560619"/>
                  <a:pt x="2311409" y="3494024"/>
                  <a:pt x="2240289" y="3494024"/>
                </a:cubicBezTo>
                <a:cubicBezTo>
                  <a:pt x="2169169" y="3489584"/>
                  <a:pt x="1591317" y="3538421"/>
                  <a:pt x="1542421" y="3529541"/>
                </a:cubicBezTo>
                <a:cubicBezTo>
                  <a:pt x="1497971" y="3520662"/>
                  <a:pt x="1453521" y="3520662"/>
                  <a:pt x="1409071" y="3458506"/>
                </a:cubicBezTo>
                <a:cubicBezTo>
                  <a:pt x="1360176" y="3391911"/>
                  <a:pt x="1160150" y="3107772"/>
                  <a:pt x="1120145" y="2987901"/>
                </a:cubicBezTo>
                <a:cubicBezTo>
                  <a:pt x="1084585" y="2872469"/>
                  <a:pt x="1075695" y="2828073"/>
                  <a:pt x="1075695" y="2828073"/>
                </a:cubicBezTo>
                <a:cubicBezTo>
                  <a:pt x="1075695" y="2828073"/>
                  <a:pt x="822328" y="2859150"/>
                  <a:pt x="720093" y="2854711"/>
                </a:cubicBezTo>
                <a:cubicBezTo>
                  <a:pt x="613413" y="2850271"/>
                  <a:pt x="488952" y="2881349"/>
                  <a:pt x="488952" y="2881349"/>
                </a:cubicBezTo>
                <a:cubicBezTo>
                  <a:pt x="488952" y="2881349"/>
                  <a:pt x="564517" y="2956823"/>
                  <a:pt x="546737" y="3121091"/>
                </a:cubicBezTo>
                <a:cubicBezTo>
                  <a:pt x="542292" y="3192126"/>
                  <a:pt x="528957" y="3249842"/>
                  <a:pt x="520067" y="3307558"/>
                </a:cubicBezTo>
                <a:cubicBezTo>
                  <a:pt x="520067" y="3316437"/>
                  <a:pt x="515622" y="3325316"/>
                  <a:pt x="515622" y="3329756"/>
                </a:cubicBezTo>
                <a:cubicBezTo>
                  <a:pt x="515622" y="3338635"/>
                  <a:pt x="515622" y="3347515"/>
                  <a:pt x="511177" y="3351954"/>
                </a:cubicBezTo>
                <a:cubicBezTo>
                  <a:pt x="511177" y="3360834"/>
                  <a:pt x="511177" y="3369713"/>
                  <a:pt x="506732" y="3374153"/>
                </a:cubicBezTo>
                <a:cubicBezTo>
                  <a:pt x="480062" y="3440748"/>
                  <a:pt x="497842" y="3529541"/>
                  <a:pt x="546737" y="3578378"/>
                </a:cubicBezTo>
                <a:cubicBezTo>
                  <a:pt x="551182" y="3582817"/>
                  <a:pt x="555627" y="3587257"/>
                  <a:pt x="555627" y="3591697"/>
                </a:cubicBezTo>
                <a:cubicBezTo>
                  <a:pt x="560072" y="3596136"/>
                  <a:pt x="564517" y="3605016"/>
                  <a:pt x="568962" y="3613895"/>
                </a:cubicBezTo>
                <a:cubicBezTo>
                  <a:pt x="573407" y="3618335"/>
                  <a:pt x="573407" y="3627214"/>
                  <a:pt x="573407" y="3631654"/>
                </a:cubicBezTo>
                <a:cubicBezTo>
                  <a:pt x="573407" y="3640533"/>
                  <a:pt x="573407" y="3649412"/>
                  <a:pt x="573407" y="3658292"/>
                </a:cubicBezTo>
                <a:cubicBezTo>
                  <a:pt x="568962" y="3742646"/>
                  <a:pt x="462282" y="3724887"/>
                  <a:pt x="408942" y="3724887"/>
                </a:cubicBezTo>
                <a:cubicBezTo>
                  <a:pt x="404497" y="3724887"/>
                  <a:pt x="395607" y="3720447"/>
                  <a:pt x="391162" y="3720447"/>
                </a:cubicBezTo>
                <a:cubicBezTo>
                  <a:pt x="382272" y="3720447"/>
                  <a:pt x="377827" y="3720447"/>
                  <a:pt x="368937" y="3720447"/>
                </a:cubicBezTo>
                <a:cubicBezTo>
                  <a:pt x="320041" y="3720447"/>
                  <a:pt x="271146" y="3729327"/>
                  <a:pt x="226696" y="3738206"/>
                </a:cubicBezTo>
                <a:cubicBezTo>
                  <a:pt x="222251" y="3738206"/>
                  <a:pt x="213361" y="3738206"/>
                  <a:pt x="208916" y="3738206"/>
                </a:cubicBezTo>
                <a:cubicBezTo>
                  <a:pt x="142241" y="3742646"/>
                  <a:pt x="71120" y="3742646"/>
                  <a:pt x="0" y="3707128"/>
                </a:cubicBezTo>
                <a:cubicBezTo>
                  <a:pt x="0" y="3702689"/>
                  <a:pt x="0" y="3693809"/>
                  <a:pt x="4445" y="3680490"/>
                </a:cubicBezTo>
                <a:cubicBezTo>
                  <a:pt x="13335" y="3662732"/>
                  <a:pt x="35560" y="3640533"/>
                  <a:pt x="71120" y="3640533"/>
                </a:cubicBezTo>
                <a:cubicBezTo>
                  <a:pt x="80010" y="3640533"/>
                  <a:pt x="88900" y="3640533"/>
                  <a:pt x="93345" y="3640533"/>
                </a:cubicBezTo>
                <a:cubicBezTo>
                  <a:pt x="120015" y="3640533"/>
                  <a:pt x="208916" y="3591697"/>
                  <a:pt x="248921" y="3556179"/>
                </a:cubicBezTo>
                <a:cubicBezTo>
                  <a:pt x="293371" y="3525102"/>
                  <a:pt x="342266" y="3476265"/>
                  <a:pt x="337821" y="3391911"/>
                </a:cubicBezTo>
                <a:cubicBezTo>
                  <a:pt x="333376" y="3303118"/>
                  <a:pt x="293371" y="2939065"/>
                  <a:pt x="280036" y="2881349"/>
                </a:cubicBezTo>
                <a:cubicBezTo>
                  <a:pt x="266701" y="2819193"/>
                  <a:pt x="231141" y="2686003"/>
                  <a:pt x="293371" y="2659365"/>
                </a:cubicBezTo>
                <a:cubicBezTo>
                  <a:pt x="355601" y="2632727"/>
                  <a:pt x="488952" y="2579451"/>
                  <a:pt x="608967" y="2539494"/>
                </a:cubicBezTo>
                <a:cubicBezTo>
                  <a:pt x="635638" y="2535054"/>
                  <a:pt x="697868" y="2508416"/>
                  <a:pt x="724538" y="2499537"/>
                </a:cubicBezTo>
                <a:cubicBezTo>
                  <a:pt x="728983" y="2499537"/>
                  <a:pt x="733428" y="2495097"/>
                  <a:pt x="737873" y="2495097"/>
                </a:cubicBezTo>
                <a:cubicBezTo>
                  <a:pt x="800103" y="2464019"/>
                  <a:pt x="871224" y="2464019"/>
                  <a:pt x="924564" y="2464019"/>
                </a:cubicBezTo>
                <a:cubicBezTo>
                  <a:pt x="906784" y="2410743"/>
                  <a:pt x="889004" y="2375226"/>
                  <a:pt x="889004" y="2326390"/>
                </a:cubicBezTo>
                <a:cubicBezTo>
                  <a:pt x="884559" y="2321950"/>
                  <a:pt x="884559" y="2313070"/>
                  <a:pt x="884559" y="2308631"/>
                </a:cubicBezTo>
                <a:cubicBezTo>
                  <a:pt x="884559" y="2304191"/>
                  <a:pt x="880114" y="2299751"/>
                  <a:pt x="880114" y="2295312"/>
                </a:cubicBezTo>
                <a:cubicBezTo>
                  <a:pt x="880114" y="2290872"/>
                  <a:pt x="875669" y="2281993"/>
                  <a:pt x="875669" y="2277553"/>
                </a:cubicBezTo>
                <a:cubicBezTo>
                  <a:pt x="853444" y="2179880"/>
                  <a:pt x="800103" y="2108845"/>
                  <a:pt x="773433" y="2020052"/>
                </a:cubicBezTo>
                <a:cubicBezTo>
                  <a:pt x="773433" y="2011173"/>
                  <a:pt x="768988" y="2006733"/>
                  <a:pt x="768988" y="1997854"/>
                </a:cubicBezTo>
                <a:cubicBezTo>
                  <a:pt x="764543" y="1957897"/>
                  <a:pt x="751208" y="1922379"/>
                  <a:pt x="724538" y="1886862"/>
                </a:cubicBezTo>
                <a:cubicBezTo>
                  <a:pt x="720093" y="1877982"/>
                  <a:pt x="715648" y="1873543"/>
                  <a:pt x="715648" y="1864663"/>
                </a:cubicBezTo>
                <a:cubicBezTo>
                  <a:pt x="684533" y="1793629"/>
                  <a:pt x="706758" y="1722594"/>
                  <a:pt x="764543" y="1669318"/>
                </a:cubicBezTo>
                <a:cubicBezTo>
                  <a:pt x="768988" y="1660438"/>
                  <a:pt x="777878" y="1655999"/>
                  <a:pt x="782323" y="1651559"/>
                </a:cubicBezTo>
                <a:cubicBezTo>
                  <a:pt x="808993" y="1629361"/>
                  <a:pt x="840109" y="1616042"/>
                  <a:pt x="866779" y="1589404"/>
                </a:cubicBezTo>
                <a:cubicBezTo>
                  <a:pt x="920119" y="1536128"/>
                  <a:pt x="955679" y="1482851"/>
                  <a:pt x="946789" y="1447334"/>
                </a:cubicBezTo>
                <a:cubicBezTo>
                  <a:pt x="942344" y="1416256"/>
                  <a:pt x="942344" y="1385179"/>
                  <a:pt x="924564" y="1367420"/>
                </a:cubicBezTo>
                <a:cubicBezTo>
                  <a:pt x="920119" y="1362980"/>
                  <a:pt x="915674" y="1362980"/>
                  <a:pt x="911229" y="1358541"/>
                </a:cubicBezTo>
                <a:cubicBezTo>
                  <a:pt x="871224" y="1362980"/>
                  <a:pt x="817883" y="1398498"/>
                  <a:pt x="813438" y="1309704"/>
                </a:cubicBezTo>
                <a:cubicBezTo>
                  <a:pt x="813438" y="1300825"/>
                  <a:pt x="817883" y="1296385"/>
                  <a:pt x="817883" y="1287506"/>
                </a:cubicBezTo>
                <a:cubicBezTo>
                  <a:pt x="813438" y="1278626"/>
                  <a:pt x="822328" y="1274187"/>
                  <a:pt x="822328" y="1269747"/>
                </a:cubicBezTo>
                <a:cubicBezTo>
                  <a:pt x="822328" y="1260868"/>
                  <a:pt x="808993" y="1260868"/>
                  <a:pt x="808993" y="1247549"/>
                </a:cubicBezTo>
                <a:cubicBezTo>
                  <a:pt x="804548" y="1243109"/>
                  <a:pt x="804548" y="1234230"/>
                  <a:pt x="804548" y="1225350"/>
                </a:cubicBezTo>
                <a:cubicBezTo>
                  <a:pt x="804548" y="1216471"/>
                  <a:pt x="808993" y="1212031"/>
                  <a:pt x="808993" y="1212031"/>
                </a:cubicBezTo>
                <a:cubicBezTo>
                  <a:pt x="764543" y="1167635"/>
                  <a:pt x="800103" y="1167635"/>
                  <a:pt x="817883" y="1145436"/>
                </a:cubicBezTo>
                <a:cubicBezTo>
                  <a:pt x="822328" y="1136557"/>
                  <a:pt x="826773" y="1127677"/>
                  <a:pt x="826773" y="1123238"/>
                </a:cubicBezTo>
                <a:cubicBezTo>
                  <a:pt x="826773" y="1114358"/>
                  <a:pt x="826773" y="1096600"/>
                  <a:pt x="826773" y="1074401"/>
                </a:cubicBezTo>
                <a:cubicBezTo>
                  <a:pt x="826773" y="1069962"/>
                  <a:pt x="826773" y="1061082"/>
                  <a:pt x="831218" y="1052203"/>
                </a:cubicBezTo>
                <a:cubicBezTo>
                  <a:pt x="817883" y="1007806"/>
                  <a:pt x="835663" y="972289"/>
                  <a:pt x="897894" y="932332"/>
                </a:cubicBezTo>
                <a:cubicBezTo>
                  <a:pt x="902339" y="927892"/>
                  <a:pt x="911229" y="923452"/>
                  <a:pt x="915674" y="919013"/>
                </a:cubicBezTo>
                <a:cubicBezTo>
                  <a:pt x="933454" y="910133"/>
                  <a:pt x="946789" y="905694"/>
                  <a:pt x="946789" y="905694"/>
                </a:cubicBezTo>
                <a:cubicBezTo>
                  <a:pt x="946789" y="905694"/>
                  <a:pt x="960124" y="679270"/>
                  <a:pt x="982349" y="612675"/>
                </a:cubicBezTo>
                <a:cubicBezTo>
                  <a:pt x="991239" y="603796"/>
                  <a:pt x="995684" y="590477"/>
                  <a:pt x="1000129" y="572718"/>
                </a:cubicBezTo>
                <a:cubicBezTo>
                  <a:pt x="1000129" y="568278"/>
                  <a:pt x="1004574" y="559399"/>
                  <a:pt x="1004574" y="550520"/>
                </a:cubicBezTo>
                <a:cubicBezTo>
                  <a:pt x="1009019" y="541640"/>
                  <a:pt x="1009019" y="537201"/>
                  <a:pt x="1009019" y="528321"/>
                </a:cubicBezTo>
                <a:cubicBezTo>
                  <a:pt x="1013464" y="519442"/>
                  <a:pt x="1013464" y="510563"/>
                  <a:pt x="1017909" y="501683"/>
                </a:cubicBezTo>
                <a:cubicBezTo>
                  <a:pt x="1022354" y="479485"/>
                  <a:pt x="1026799" y="457287"/>
                  <a:pt x="1031244" y="439528"/>
                </a:cubicBezTo>
                <a:cubicBezTo>
                  <a:pt x="1026799" y="443968"/>
                  <a:pt x="1022354" y="452847"/>
                  <a:pt x="1013464" y="457287"/>
                </a:cubicBezTo>
                <a:cubicBezTo>
                  <a:pt x="1009019" y="461726"/>
                  <a:pt x="1000129" y="466166"/>
                  <a:pt x="991239" y="470606"/>
                </a:cubicBezTo>
                <a:cubicBezTo>
                  <a:pt x="982349" y="475045"/>
                  <a:pt x="973459" y="475045"/>
                  <a:pt x="964569" y="479485"/>
                </a:cubicBezTo>
                <a:cubicBezTo>
                  <a:pt x="889004" y="475045"/>
                  <a:pt x="853444" y="439528"/>
                  <a:pt x="848999" y="377372"/>
                </a:cubicBezTo>
                <a:cubicBezTo>
                  <a:pt x="844553" y="368493"/>
                  <a:pt x="840109" y="359614"/>
                  <a:pt x="835663" y="350734"/>
                </a:cubicBezTo>
                <a:cubicBezTo>
                  <a:pt x="831218" y="341855"/>
                  <a:pt x="826773" y="337415"/>
                  <a:pt x="822328" y="328536"/>
                </a:cubicBezTo>
                <a:cubicBezTo>
                  <a:pt x="817883" y="319657"/>
                  <a:pt x="817883" y="315217"/>
                  <a:pt x="817883" y="306338"/>
                </a:cubicBezTo>
                <a:cubicBezTo>
                  <a:pt x="817883" y="301898"/>
                  <a:pt x="817883" y="297458"/>
                  <a:pt x="817883" y="293019"/>
                </a:cubicBezTo>
                <a:cubicBezTo>
                  <a:pt x="817883" y="284139"/>
                  <a:pt x="817883" y="279700"/>
                  <a:pt x="817883" y="270820"/>
                </a:cubicBezTo>
                <a:cubicBezTo>
                  <a:pt x="800103" y="208665"/>
                  <a:pt x="871224" y="173147"/>
                  <a:pt x="942344" y="173147"/>
                </a:cubicBezTo>
                <a:cubicBezTo>
                  <a:pt x="946789" y="177587"/>
                  <a:pt x="955679" y="177587"/>
                  <a:pt x="960124" y="182027"/>
                </a:cubicBezTo>
                <a:cubicBezTo>
                  <a:pt x="964569" y="182027"/>
                  <a:pt x="969014" y="186466"/>
                  <a:pt x="973459" y="190906"/>
                </a:cubicBezTo>
                <a:cubicBezTo>
                  <a:pt x="991239" y="226424"/>
                  <a:pt x="1026799" y="244182"/>
                  <a:pt x="1026799" y="244182"/>
                </a:cubicBezTo>
                <a:cubicBezTo>
                  <a:pt x="1026799" y="244182"/>
                  <a:pt x="1040134" y="226424"/>
                  <a:pt x="1062359" y="217544"/>
                </a:cubicBezTo>
                <a:cubicBezTo>
                  <a:pt x="1089029" y="208665"/>
                  <a:pt x="1097919" y="217544"/>
                  <a:pt x="1106810" y="204225"/>
                </a:cubicBezTo>
                <a:cubicBezTo>
                  <a:pt x="1111255" y="190906"/>
                  <a:pt x="1093475" y="173147"/>
                  <a:pt x="1124590" y="173147"/>
                </a:cubicBezTo>
                <a:cubicBezTo>
                  <a:pt x="1155705" y="177587"/>
                  <a:pt x="1155705" y="168708"/>
                  <a:pt x="1169040" y="159828"/>
                </a:cubicBezTo>
                <a:cubicBezTo>
                  <a:pt x="1182375" y="155389"/>
                  <a:pt x="1186820" y="146509"/>
                  <a:pt x="1195710" y="155389"/>
                </a:cubicBezTo>
                <a:cubicBezTo>
                  <a:pt x="1209045" y="159828"/>
                  <a:pt x="1226825" y="182027"/>
                  <a:pt x="1240160" y="177587"/>
                </a:cubicBezTo>
                <a:cubicBezTo>
                  <a:pt x="1240160" y="177587"/>
                  <a:pt x="1240160" y="177587"/>
                  <a:pt x="1244605" y="177587"/>
                </a:cubicBezTo>
                <a:cubicBezTo>
                  <a:pt x="1244605" y="177587"/>
                  <a:pt x="1244605" y="177587"/>
                  <a:pt x="1231270" y="146509"/>
                </a:cubicBezTo>
                <a:cubicBezTo>
                  <a:pt x="1213490" y="93233"/>
                  <a:pt x="1240160" y="35517"/>
                  <a:pt x="1293500" y="13319"/>
                </a:cubicBezTo>
                <a:cubicBezTo>
                  <a:pt x="1293500" y="13319"/>
                  <a:pt x="1293500" y="13319"/>
                  <a:pt x="1320171" y="4440"/>
                </a:cubicBezTo>
                <a:cubicBezTo>
                  <a:pt x="1329061" y="4440"/>
                  <a:pt x="1333505" y="0"/>
                  <a:pt x="13423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B1B6A2-3A40-48D7-9313-6521B2CE14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6484A77-326A-4735-933C-8F613BCFC570}"/>
              </a:ext>
            </a:extLst>
          </p:cNvPr>
          <p:cNvGrpSpPr/>
          <p:nvPr/>
        </p:nvGrpSpPr>
        <p:grpSpPr>
          <a:xfrm>
            <a:off x="1237373" y="4380420"/>
            <a:ext cx="6019125" cy="1787234"/>
            <a:chOff x="3013216" y="4368314"/>
            <a:chExt cx="6165568" cy="183071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C5262A7-F2BF-47C0-A686-DC0877FD4889}"/>
                </a:ext>
              </a:extLst>
            </p:cNvPr>
            <p:cNvSpPr/>
            <p:nvPr/>
          </p:nvSpPr>
          <p:spPr>
            <a:xfrm>
              <a:off x="3013216" y="4368314"/>
              <a:ext cx="6165568" cy="1830717"/>
            </a:xfrm>
            <a:custGeom>
              <a:avLst/>
              <a:gdLst>
                <a:gd name="connsiteX0" fmla="*/ 1766948 w 6725977"/>
                <a:gd name="connsiteY0" fmla="*/ 1614673 h 3290219"/>
                <a:gd name="connsiteX1" fmla="*/ 1751186 w 6725977"/>
                <a:gd name="connsiteY1" fmla="*/ 1627808 h 3290219"/>
                <a:gd name="connsiteX2" fmla="*/ 1750660 w 6725977"/>
                <a:gd name="connsiteY2" fmla="*/ 1677722 h 3290219"/>
                <a:gd name="connsiteX3" fmla="*/ 1673951 w 6725977"/>
                <a:gd name="connsiteY3" fmla="*/ 1750228 h 3290219"/>
                <a:gd name="connsiteX4" fmla="*/ 1513701 w 6725977"/>
                <a:gd name="connsiteY4" fmla="*/ 1750754 h 3290219"/>
                <a:gd name="connsiteX5" fmla="*/ 1482702 w 6725977"/>
                <a:gd name="connsiteY5" fmla="*/ 1782278 h 3290219"/>
                <a:gd name="connsiteX6" fmla="*/ 1491109 w 6725977"/>
                <a:gd name="connsiteY6" fmla="*/ 2112760 h 3290219"/>
                <a:gd name="connsiteX7" fmla="*/ 1518430 w 6725977"/>
                <a:gd name="connsiteY7" fmla="*/ 2139556 h 3290219"/>
                <a:gd name="connsiteX8" fmla="*/ 2225105 w 6725977"/>
                <a:gd name="connsiteY8" fmla="*/ 2139030 h 3290219"/>
                <a:gd name="connsiteX9" fmla="*/ 2225105 w 6725977"/>
                <a:gd name="connsiteY9" fmla="*/ 2143759 h 3290219"/>
                <a:gd name="connsiteX10" fmla="*/ 2910763 w 6725977"/>
                <a:gd name="connsiteY10" fmla="*/ 2143759 h 3290219"/>
                <a:gd name="connsiteX11" fmla="*/ 2962778 w 6725977"/>
                <a:gd name="connsiteY11" fmla="*/ 2094896 h 3290219"/>
                <a:gd name="connsiteX12" fmla="*/ 2982744 w 6725977"/>
                <a:gd name="connsiteY12" fmla="*/ 1780702 h 3290219"/>
                <a:gd name="connsiteX13" fmla="*/ 2966456 w 6725977"/>
                <a:gd name="connsiteY13" fmla="*/ 1764940 h 3290219"/>
                <a:gd name="connsiteX14" fmla="*/ 2554536 w 6725977"/>
                <a:gd name="connsiteY14" fmla="*/ 1724483 h 3290219"/>
                <a:gd name="connsiteX15" fmla="*/ 2140514 w 6725977"/>
                <a:gd name="connsiteY15" fmla="*/ 1664061 h 3290219"/>
                <a:gd name="connsiteX16" fmla="*/ 1766948 w 6725977"/>
                <a:gd name="connsiteY16" fmla="*/ 1614673 h 3290219"/>
                <a:gd name="connsiteX17" fmla="*/ 5023429 w 6725977"/>
                <a:gd name="connsiteY17" fmla="*/ 1588928 h 3290219"/>
                <a:gd name="connsiteX18" fmla="*/ 4729726 w 6725977"/>
                <a:gd name="connsiteY18" fmla="*/ 1637791 h 3290219"/>
                <a:gd name="connsiteX19" fmla="*/ 4403973 w 6725977"/>
                <a:gd name="connsiteY19" fmla="*/ 1686654 h 3290219"/>
                <a:gd name="connsiteX20" fmla="*/ 4087152 w 6725977"/>
                <a:gd name="connsiteY20" fmla="*/ 1725009 h 3290219"/>
                <a:gd name="connsiteX21" fmla="*/ 3753517 w 6725977"/>
                <a:gd name="connsiteY21" fmla="*/ 1754958 h 3290219"/>
                <a:gd name="connsiteX22" fmla="*/ 3729874 w 6725977"/>
                <a:gd name="connsiteY22" fmla="*/ 1780703 h 3290219"/>
                <a:gd name="connsiteX23" fmla="*/ 3751416 w 6725977"/>
                <a:gd name="connsiteY23" fmla="*/ 2128523 h 3290219"/>
                <a:gd name="connsiteX24" fmla="*/ 3770330 w 6725977"/>
                <a:gd name="connsiteY24" fmla="*/ 2145337 h 3290219"/>
                <a:gd name="connsiteX25" fmla="*/ 4087677 w 6725977"/>
                <a:gd name="connsiteY25" fmla="*/ 2147964 h 3290219"/>
                <a:gd name="connsiteX26" fmla="*/ 5295591 w 6725977"/>
                <a:gd name="connsiteY26" fmla="*/ 2150591 h 3290219"/>
                <a:gd name="connsiteX27" fmla="*/ 5319759 w 6725977"/>
                <a:gd name="connsiteY27" fmla="*/ 2131676 h 3290219"/>
                <a:gd name="connsiteX28" fmla="*/ 5322912 w 6725977"/>
                <a:gd name="connsiteY28" fmla="*/ 1780178 h 3290219"/>
                <a:gd name="connsiteX29" fmla="*/ 5302421 w 6725977"/>
                <a:gd name="connsiteY29" fmla="*/ 1760738 h 3290219"/>
                <a:gd name="connsiteX30" fmla="*/ 5113274 w 6725977"/>
                <a:gd name="connsiteY30" fmla="*/ 1761263 h 3290219"/>
                <a:gd name="connsiteX31" fmla="*/ 5023429 w 6725977"/>
                <a:gd name="connsiteY31" fmla="*/ 1669841 h 3290219"/>
                <a:gd name="connsiteX32" fmla="*/ 5023429 w 6725977"/>
                <a:gd name="connsiteY32" fmla="*/ 1588928 h 3290219"/>
                <a:gd name="connsiteX33" fmla="*/ 3384680 w 6725977"/>
                <a:gd name="connsiteY33" fmla="*/ 93 h 3290219"/>
                <a:gd name="connsiteX34" fmla="*/ 3525490 w 6725977"/>
                <a:gd name="connsiteY34" fmla="*/ 54736 h 3290219"/>
                <a:gd name="connsiteX35" fmla="*/ 3632148 w 6725977"/>
                <a:gd name="connsiteY35" fmla="*/ 275933 h 3290219"/>
                <a:gd name="connsiteX36" fmla="*/ 3651588 w 6725977"/>
                <a:gd name="connsiteY36" fmla="*/ 563856 h 3290219"/>
                <a:gd name="connsiteX37" fmla="*/ 3668401 w 6725977"/>
                <a:gd name="connsiteY37" fmla="*/ 830764 h 3290219"/>
                <a:gd name="connsiteX38" fmla="*/ 3693620 w 6725977"/>
                <a:gd name="connsiteY38" fmla="*/ 1207482 h 3290219"/>
                <a:gd name="connsiteX39" fmla="*/ 3699400 w 6725977"/>
                <a:gd name="connsiteY39" fmla="*/ 1327800 h 3290219"/>
                <a:gd name="connsiteX40" fmla="*/ 3728823 w 6725977"/>
                <a:gd name="connsiteY40" fmla="*/ 1356698 h 3290219"/>
                <a:gd name="connsiteX41" fmla="*/ 4832180 w 6725977"/>
                <a:gd name="connsiteY41" fmla="*/ 1356698 h 3290219"/>
                <a:gd name="connsiteX42" fmla="*/ 4995057 w 6725977"/>
                <a:gd name="connsiteY42" fmla="*/ 1358799 h 3290219"/>
                <a:gd name="connsiteX43" fmla="*/ 5015022 w 6725977"/>
                <a:gd name="connsiteY43" fmla="*/ 1338834 h 3290219"/>
                <a:gd name="connsiteX44" fmla="*/ 5011870 w 6725977"/>
                <a:gd name="connsiteY44" fmla="*/ 1202227 h 3290219"/>
                <a:gd name="connsiteX45" fmla="*/ 4975091 w 6725977"/>
                <a:gd name="connsiteY45" fmla="*/ 1165974 h 3290219"/>
                <a:gd name="connsiteX46" fmla="*/ 4678236 w 6725977"/>
                <a:gd name="connsiteY46" fmla="*/ 1166500 h 3290219"/>
                <a:gd name="connsiteX47" fmla="*/ 4320958 w 6725977"/>
                <a:gd name="connsiteY47" fmla="*/ 1167025 h 3290219"/>
                <a:gd name="connsiteX48" fmla="*/ 4281552 w 6725977"/>
                <a:gd name="connsiteY48" fmla="*/ 1147585 h 3290219"/>
                <a:gd name="connsiteX49" fmla="*/ 4073490 w 6725977"/>
                <a:gd name="connsiteY49" fmla="*/ 881203 h 3290219"/>
                <a:gd name="connsiteX50" fmla="*/ 4068236 w 6725977"/>
                <a:gd name="connsiteY50" fmla="*/ 870169 h 3290219"/>
                <a:gd name="connsiteX51" fmla="*/ 4067711 w 6725977"/>
                <a:gd name="connsiteY51" fmla="*/ 686802 h 3290219"/>
                <a:gd name="connsiteX52" fmla="*/ 4097134 w 6725977"/>
                <a:gd name="connsiteY52" fmla="*/ 656328 h 3290219"/>
                <a:gd name="connsiteX53" fmla="*/ 4112896 w 6725977"/>
                <a:gd name="connsiteY53" fmla="*/ 656328 h 3290219"/>
                <a:gd name="connsiteX54" fmla="*/ 6686871 w 6725977"/>
                <a:gd name="connsiteY54" fmla="*/ 656328 h 3290219"/>
                <a:gd name="connsiteX55" fmla="*/ 6725752 w 6725977"/>
                <a:gd name="connsiteY55" fmla="*/ 696259 h 3290219"/>
                <a:gd name="connsiteX56" fmla="*/ 6720497 w 6725977"/>
                <a:gd name="connsiteY56" fmla="*/ 856509 h 3290219"/>
                <a:gd name="connsiteX57" fmla="*/ 6705786 w 6725977"/>
                <a:gd name="connsiteY57" fmla="*/ 894338 h 3290219"/>
                <a:gd name="connsiteX58" fmla="*/ 6478810 w 6725977"/>
                <a:gd name="connsiteY58" fmla="*/ 1152839 h 3290219"/>
                <a:gd name="connsiteX59" fmla="*/ 6434675 w 6725977"/>
                <a:gd name="connsiteY59" fmla="*/ 1169127 h 3290219"/>
                <a:gd name="connsiteX60" fmla="*/ 5796304 w 6725977"/>
                <a:gd name="connsiteY60" fmla="*/ 1167551 h 3290219"/>
                <a:gd name="connsiteX61" fmla="*/ 5769508 w 6725977"/>
                <a:gd name="connsiteY61" fmla="*/ 1194872 h 3290219"/>
                <a:gd name="connsiteX62" fmla="*/ 5769508 w 6725977"/>
                <a:gd name="connsiteY62" fmla="*/ 1644096 h 3290219"/>
                <a:gd name="connsiteX63" fmla="*/ 5659173 w 6725977"/>
                <a:gd name="connsiteY63" fmla="*/ 1756533 h 3290219"/>
                <a:gd name="connsiteX64" fmla="*/ 5512058 w 6725977"/>
                <a:gd name="connsiteY64" fmla="*/ 1758109 h 3290219"/>
                <a:gd name="connsiteX65" fmla="*/ 5494194 w 6725977"/>
                <a:gd name="connsiteY65" fmla="*/ 1777024 h 3290219"/>
                <a:gd name="connsiteX66" fmla="*/ 5506804 w 6725977"/>
                <a:gd name="connsiteY66" fmla="*/ 2125895 h 3290219"/>
                <a:gd name="connsiteX67" fmla="*/ 5533600 w 6725977"/>
                <a:gd name="connsiteY67" fmla="*/ 2151115 h 3290219"/>
                <a:gd name="connsiteX68" fmla="*/ 5901386 w 6725977"/>
                <a:gd name="connsiteY68" fmla="*/ 2152166 h 3290219"/>
                <a:gd name="connsiteX69" fmla="*/ 5941317 w 6725977"/>
                <a:gd name="connsiteY69" fmla="*/ 2177385 h 3290219"/>
                <a:gd name="connsiteX70" fmla="*/ 6147802 w 6725977"/>
                <a:gd name="connsiteY70" fmla="*/ 2598763 h 3290219"/>
                <a:gd name="connsiteX71" fmla="*/ 6185106 w 6725977"/>
                <a:gd name="connsiteY71" fmla="*/ 2636067 h 3290219"/>
                <a:gd name="connsiteX72" fmla="*/ 6304900 w 6725977"/>
                <a:gd name="connsiteY72" fmla="*/ 2693862 h 3290219"/>
                <a:gd name="connsiteX73" fmla="*/ 6321187 w 6725977"/>
                <a:gd name="connsiteY73" fmla="*/ 2718556 h 3290219"/>
                <a:gd name="connsiteX74" fmla="*/ 6311730 w 6725977"/>
                <a:gd name="connsiteY74" fmla="*/ 3106833 h 3290219"/>
                <a:gd name="connsiteX75" fmla="*/ 6310154 w 6725977"/>
                <a:gd name="connsiteY75" fmla="*/ 3256574 h 3290219"/>
                <a:gd name="connsiteX76" fmla="*/ 6276002 w 6725977"/>
                <a:gd name="connsiteY76" fmla="*/ 3290200 h 3290219"/>
                <a:gd name="connsiteX77" fmla="*/ 5960757 w 6725977"/>
                <a:gd name="connsiteY77" fmla="*/ 3290200 h 3290219"/>
                <a:gd name="connsiteX78" fmla="*/ 5916623 w 6725977"/>
                <a:gd name="connsiteY78" fmla="*/ 3269184 h 3290219"/>
                <a:gd name="connsiteX79" fmla="*/ 5868811 w 6725977"/>
                <a:gd name="connsiteY79" fmla="*/ 3210338 h 3290219"/>
                <a:gd name="connsiteX80" fmla="*/ 5805236 w 6725977"/>
                <a:gd name="connsiteY80" fmla="*/ 3142035 h 3290219"/>
                <a:gd name="connsiteX81" fmla="*/ 5702257 w 6725977"/>
                <a:gd name="connsiteY81" fmla="*/ 3091596 h 3290219"/>
                <a:gd name="connsiteX82" fmla="*/ 2692718 w 6725977"/>
                <a:gd name="connsiteY82" fmla="*/ 3091596 h 3290219"/>
                <a:gd name="connsiteX83" fmla="*/ 2643329 w 6725977"/>
                <a:gd name="connsiteY83" fmla="*/ 3095274 h 3290219"/>
                <a:gd name="connsiteX84" fmla="*/ 2593415 w 6725977"/>
                <a:gd name="connsiteY84" fmla="*/ 3096850 h 3290219"/>
                <a:gd name="connsiteX85" fmla="*/ 924719 w 6725977"/>
                <a:gd name="connsiteY85" fmla="*/ 3096850 h 3290219"/>
                <a:gd name="connsiteX86" fmla="*/ 852738 w 6725977"/>
                <a:gd name="connsiteY86" fmla="*/ 3160950 h 3290219"/>
                <a:gd name="connsiteX87" fmla="*/ 804400 w 6725977"/>
                <a:gd name="connsiteY87" fmla="*/ 3206135 h 3290219"/>
                <a:gd name="connsiteX88" fmla="*/ 743453 w 6725977"/>
                <a:gd name="connsiteY88" fmla="*/ 3270760 h 3290219"/>
                <a:gd name="connsiteX89" fmla="*/ 711928 w 6725977"/>
                <a:gd name="connsiteY89" fmla="*/ 3285472 h 3290219"/>
                <a:gd name="connsiteX90" fmla="*/ 441343 w 6725977"/>
                <a:gd name="connsiteY90" fmla="*/ 3279167 h 3290219"/>
                <a:gd name="connsiteX91" fmla="*/ 415073 w 6725977"/>
                <a:gd name="connsiteY91" fmla="*/ 3248167 h 3290219"/>
                <a:gd name="connsiteX92" fmla="*/ 410344 w 6725977"/>
                <a:gd name="connsiteY92" fmla="*/ 3059020 h 3290219"/>
                <a:gd name="connsiteX93" fmla="*/ 403514 w 6725977"/>
                <a:gd name="connsiteY93" fmla="*/ 2725912 h 3290219"/>
                <a:gd name="connsiteX94" fmla="*/ 425055 w 6725977"/>
                <a:gd name="connsiteY94" fmla="*/ 2689133 h 3290219"/>
                <a:gd name="connsiteX95" fmla="*/ 594762 w 6725977"/>
                <a:gd name="connsiteY95" fmla="*/ 2591407 h 3290219"/>
                <a:gd name="connsiteX96" fmla="*/ 621033 w 6725977"/>
                <a:gd name="connsiteY96" fmla="*/ 2567238 h 3290219"/>
                <a:gd name="connsiteX97" fmla="*/ 902651 w 6725977"/>
                <a:gd name="connsiteY97" fmla="*/ 2160572 h 3290219"/>
                <a:gd name="connsiteX98" fmla="*/ 947837 w 6725977"/>
                <a:gd name="connsiteY98" fmla="*/ 2137454 h 3290219"/>
                <a:gd name="connsiteX99" fmla="*/ 1273590 w 6725977"/>
                <a:gd name="connsiteY99" fmla="*/ 2139031 h 3290219"/>
                <a:gd name="connsiteX100" fmla="*/ 1298284 w 6725977"/>
                <a:gd name="connsiteY100" fmla="*/ 2115387 h 3290219"/>
                <a:gd name="connsiteX101" fmla="*/ 1291979 w 6725977"/>
                <a:gd name="connsiteY101" fmla="*/ 1773872 h 3290219"/>
                <a:gd name="connsiteX102" fmla="*/ 1270963 w 6725977"/>
                <a:gd name="connsiteY102" fmla="*/ 1753906 h 3290219"/>
                <a:gd name="connsiteX103" fmla="*/ 1084443 w 6725977"/>
                <a:gd name="connsiteY103" fmla="*/ 1754957 h 3290219"/>
                <a:gd name="connsiteX104" fmla="*/ 991971 w 6725977"/>
                <a:gd name="connsiteY104" fmla="*/ 1660909 h 3290219"/>
                <a:gd name="connsiteX105" fmla="*/ 991971 w 6725977"/>
                <a:gd name="connsiteY105" fmla="*/ 1243209 h 3290219"/>
                <a:gd name="connsiteX106" fmla="*/ 987768 w 6725977"/>
                <a:gd name="connsiteY106" fmla="*/ 1172279 h 3290219"/>
                <a:gd name="connsiteX107" fmla="*/ 917888 w 6725977"/>
                <a:gd name="connsiteY107" fmla="*/ 1167025 h 3290219"/>
                <a:gd name="connsiteX108" fmla="*/ 255874 w 6725977"/>
                <a:gd name="connsiteY108" fmla="*/ 1167025 h 3290219"/>
                <a:gd name="connsiteX109" fmla="*/ 212265 w 6725977"/>
                <a:gd name="connsiteY109" fmla="*/ 1145483 h 3290219"/>
                <a:gd name="connsiteX110" fmla="*/ 25220 w 6725977"/>
                <a:gd name="connsiteY110" fmla="*/ 902745 h 3290219"/>
                <a:gd name="connsiteX111" fmla="*/ 0 w 6725977"/>
                <a:gd name="connsiteY111" fmla="*/ 878051 h 3290219"/>
                <a:gd name="connsiteX112" fmla="*/ 0 w 6725977"/>
                <a:gd name="connsiteY112" fmla="*/ 846526 h 3290219"/>
                <a:gd name="connsiteX113" fmla="*/ 2627 w 6725977"/>
                <a:gd name="connsiteY113" fmla="*/ 727258 h 3290219"/>
                <a:gd name="connsiteX114" fmla="*/ 4729 w 6725977"/>
                <a:gd name="connsiteY114" fmla="*/ 667362 h 3290219"/>
                <a:gd name="connsiteX115" fmla="*/ 40456 w 6725977"/>
                <a:gd name="connsiteY115" fmla="*/ 657379 h 3290219"/>
                <a:gd name="connsiteX116" fmla="*/ 978310 w 6725977"/>
                <a:gd name="connsiteY116" fmla="*/ 657379 h 3290219"/>
                <a:gd name="connsiteX117" fmla="*/ 2620211 w 6725977"/>
                <a:gd name="connsiteY117" fmla="*/ 657379 h 3290219"/>
                <a:gd name="connsiteX118" fmla="*/ 2659091 w 6725977"/>
                <a:gd name="connsiteY118" fmla="*/ 697310 h 3290219"/>
                <a:gd name="connsiteX119" fmla="*/ 2653837 w 6725977"/>
                <a:gd name="connsiteY119" fmla="*/ 862814 h 3290219"/>
                <a:gd name="connsiteX120" fmla="*/ 2639651 w 6725977"/>
                <a:gd name="connsiteY120" fmla="*/ 895389 h 3290219"/>
                <a:gd name="connsiteX121" fmla="*/ 2416353 w 6725977"/>
                <a:gd name="connsiteY121" fmla="*/ 1149687 h 3290219"/>
                <a:gd name="connsiteX122" fmla="*/ 2368541 w 6725977"/>
                <a:gd name="connsiteY122" fmla="*/ 1170178 h 3290219"/>
                <a:gd name="connsiteX123" fmla="*/ 1780083 w 6725977"/>
                <a:gd name="connsiteY123" fmla="*/ 1168601 h 3290219"/>
                <a:gd name="connsiteX124" fmla="*/ 1754338 w 6725977"/>
                <a:gd name="connsiteY124" fmla="*/ 1194346 h 3290219"/>
                <a:gd name="connsiteX125" fmla="*/ 1753813 w 6725977"/>
                <a:gd name="connsiteY125" fmla="*/ 1328325 h 3290219"/>
                <a:gd name="connsiteX126" fmla="*/ 1780609 w 6725977"/>
                <a:gd name="connsiteY126" fmla="*/ 1355647 h 3290219"/>
                <a:gd name="connsiteX127" fmla="*/ 2904983 w 6725977"/>
                <a:gd name="connsiteY127" fmla="*/ 1356172 h 3290219"/>
                <a:gd name="connsiteX128" fmla="*/ 2989048 w 6725977"/>
                <a:gd name="connsiteY128" fmla="*/ 1356698 h 3290219"/>
                <a:gd name="connsiteX129" fmla="*/ 3011640 w 6725977"/>
                <a:gd name="connsiteY129" fmla="*/ 1336732 h 3290219"/>
                <a:gd name="connsiteX130" fmla="*/ 3033182 w 6725977"/>
                <a:gd name="connsiteY130" fmla="*/ 967370 h 3290219"/>
                <a:gd name="connsiteX131" fmla="*/ 3063656 w 6725977"/>
                <a:gd name="connsiteY131" fmla="*/ 503960 h 3290219"/>
                <a:gd name="connsiteX132" fmla="*/ 3076791 w 6725977"/>
                <a:gd name="connsiteY132" fmla="*/ 273831 h 3290219"/>
                <a:gd name="connsiteX133" fmla="*/ 3127230 w 6725977"/>
                <a:gd name="connsiteY133" fmla="*/ 139326 h 3290219"/>
                <a:gd name="connsiteX134" fmla="*/ 3384680 w 6725977"/>
                <a:gd name="connsiteY134" fmla="*/ 93 h 32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</a:cxnLst>
              <a:rect l="l" t="t" r="r" b="b"/>
              <a:pathLst>
                <a:path w="6725977" h="3290219">
                  <a:moveTo>
                    <a:pt x="1766948" y="1614673"/>
                  </a:moveTo>
                  <a:cubicBezTo>
                    <a:pt x="1755914" y="1613097"/>
                    <a:pt x="1750660" y="1615198"/>
                    <a:pt x="1751186" y="1627808"/>
                  </a:cubicBezTo>
                  <a:cubicBezTo>
                    <a:pt x="1752237" y="1644621"/>
                    <a:pt x="1751711" y="1661434"/>
                    <a:pt x="1750660" y="1677722"/>
                  </a:cubicBezTo>
                  <a:cubicBezTo>
                    <a:pt x="1746982" y="1728161"/>
                    <a:pt x="1723865" y="1749703"/>
                    <a:pt x="1673951" y="1750228"/>
                  </a:cubicBezTo>
                  <a:cubicBezTo>
                    <a:pt x="1620359" y="1750754"/>
                    <a:pt x="1567293" y="1752330"/>
                    <a:pt x="1513701" y="1750754"/>
                  </a:cubicBezTo>
                  <a:cubicBezTo>
                    <a:pt x="1488482" y="1750228"/>
                    <a:pt x="1481651" y="1756533"/>
                    <a:pt x="1482702" y="1782278"/>
                  </a:cubicBezTo>
                  <a:cubicBezTo>
                    <a:pt x="1486905" y="1892089"/>
                    <a:pt x="1490058" y="2002424"/>
                    <a:pt x="1491109" y="2112760"/>
                  </a:cubicBezTo>
                  <a:cubicBezTo>
                    <a:pt x="1491634" y="2134827"/>
                    <a:pt x="1496888" y="2139556"/>
                    <a:pt x="1518430" y="2139556"/>
                  </a:cubicBezTo>
                  <a:cubicBezTo>
                    <a:pt x="1753813" y="2138505"/>
                    <a:pt x="1989722" y="2139030"/>
                    <a:pt x="2225105" y="2139030"/>
                  </a:cubicBezTo>
                  <a:cubicBezTo>
                    <a:pt x="2225105" y="2141132"/>
                    <a:pt x="2225105" y="2142708"/>
                    <a:pt x="2225105" y="2143759"/>
                  </a:cubicBezTo>
                  <a:cubicBezTo>
                    <a:pt x="2453658" y="2143759"/>
                    <a:pt x="2682210" y="2143759"/>
                    <a:pt x="2910763" y="2143759"/>
                  </a:cubicBezTo>
                  <a:cubicBezTo>
                    <a:pt x="2960151" y="2143759"/>
                    <a:pt x="2959626" y="2143759"/>
                    <a:pt x="2962778" y="2094896"/>
                  </a:cubicBezTo>
                  <a:cubicBezTo>
                    <a:pt x="2969083" y="1989815"/>
                    <a:pt x="2975388" y="1885258"/>
                    <a:pt x="2982744" y="1780702"/>
                  </a:cubicBezTo>
                  <a:cubicBezTo>
                    <a:pt x="2983269" y="1767041"/>
                    <a:pt x="2978015" y="1765991"/>
                    <a:pt x="2966456" y="1764940"/>
                  </a:cubicBezTo>
                  <a:cubicBezTo>
                    <a:pt x="2828799" y="1755482"/>
                    <a:pt x="2691668" y="1742347"/>
                    <a:pt x="2554536" y="1724483"/>
                  </a:cubicBezTo>
                  <a:cubicBezTo>
                    <a:pt x="2415828" y="1706619"/>
                    <a:pt x="2278171" y="1684552"/>
                    <a:pt x="2140514" y="1664061"/>
                  </a:cubicBezTo>
                  <a:cubicBezTo>
                    <a:pt x="2015993" y="1645672"/>
                    <a:pt x="1891471" y="1629384"/>
                    <a:pt x="1766948" y="1614673"/>
                  </a:cubicBezTo>
                  <a:close/>
                  <a:moveTo>
                    <a:pt x="5023429" y="1588928"/>
                  </a:moveTo>
                  <a:cubicBezTo>
                    <a:pt x="4923076" y="1605741"/>
                    <a:pt x="4826401" y="1622554"/>
                    <a:pt x="4729726" y="1637791"/>
                  </a:cubicBezTo>
                  <a:cubicBezTo>
                    <a:pt x="4620966" y="1655129"/>
                    <a:pt x="4512732" y="1671943"/>
                    <a:pt x="4403973" y="1686654"/>
                  </a:cubicBezTo>
                  <a:cubicBezTo>
                    <a:pt x="4298366" y="1700840"/>
                    <a:pt x="4192759" y="1712399"/>
                    <a:pt x="4087152" y="1725009"/>
                  </a:cubicBezTo>
                  <a:cubicBezTo>
                    <a:pt x="3976290" y="1738145"/>
                    <a:pt x="3864904" y="1748653"/>
                    <a:pt x="3753517" y="1754958"/>
                  </a:cubicBezTo>
                  <a:cubicBezTo>
                    <a:pt x="3734602" y="1756009"/>
                    <a:pt x="3728297" y="1760212"/>
                    <a:pt x="3729874" y="1780703"/>
                  </a:cubicBezTo>
                  <a:cubicBezTo>
                    <a:pt x="3737755" y="1896293"/>
                    <a:pt x="3745111" y="2012408"/>
                    <a:pt x="3751416" y="2128523"/>
                  </a:cubicBezTo>
                  <a:cubicBezTo>
                    <a:pt x="3752466" y="2142710"/>
                    <a:pt x="3757721" y="2145337"/>
                    <a:pt x="3770330" y="2145337"/>
                  </a:cubicBezTo>
                  <a:cubicBezTo>
                    <a:pt x="3875937" y="2145862"/>
                    <a:pt x="3982070" y="2147438"/>
                    <a:pt x="4087677" y="2147964"/>
                  </a:cubicBezTo>
                  <a:cubicBezTo>
                    <a:pt x="4490665" y="2149014"/>
                    <a:pt x="4893128" y="2149540"/>
                    <a:pt x="5295591" y="2150591"/>
                  </a:cubicBezTo>
                  <a:cubicBezTo>
                    <a:pt x="5309251" y="2150591"/>
                    <a:pt x="5319759" y="2153218"/>
                    <a:pt x="5319759" y="2131676"/>
                  </a:cubicBezTo>
                  <a:cubicBezTo>
                    <a:pt x="5319234" y="2014510"/>
                    <a:pt x="5320810" y="1897344"/>
                    <a:pt x="5322912" y="1780178"/>
                  </a:cubicBezTo>
                  <a:cubicBezTo>
                    <a:pt x="5323437" y="1763365"/>
                    <a:pt x="5318183" y="1760738"/>
                    <a:pt x="5302421" y="1760738"/>
                  </a:cubicBezTo>
                  <a:cubicBezTo>
                    <a:pt x="5239372" y="1761788"/>
                    <a:pt x="5176323" y="1761263"/>
                    <a:pt x="5113274" y="1761263"/>
                  </a:cubicBezTo>
                  <a:cubicBezTo>
                    <a:pt x="5053903" y="1760738"/>
                    <a:pt x="5023429" y="1729738"/>
                    <a:pt x="5023429" y="1669841"/>
                  </a:cubicBezTo>
                  <a:cubicBezTo>
                    <a:pt x="5023429" y="1643571"/>
                    <a:pt x="5023429" y="1617825"/>
                    <a:pt x="5023429" y="1588928"/>
                  </a:cubicBezTo>
                  <a:close/>
                  <a:moveTo>
                    <a:pt x="3384680" y="93"/>
                  </a:moveTo>
                  <a:cubicBezTo>
                    <a:pt x="3437746" y="1669"/>
                    <a:pt x="3486084" y="19008"/>
                    <a:pt x="3525490" y="54736"/>
                  </a:cubicBezTo>
                  <a:cubicBezTo>
                    <a:pt x="3591691" y="113056"/>
                    <a:pt x="3629520" y="185037"/>
                    <a:pt x="3632148" y="275933"/>
                  </a:cubicBezTo>
                  <a:cubicBezTo>
                    <a:pt x="3635300" y="372082"/>
                    <a:pt x="3644757" y="467707"/>
                    <a:pt x="3651588" y="563856"/>
                  </a:cubicBezTo>
                  <a:cubicBezTo>
                    <a:pt x="3657367" y="652650"/>
                    <a:pt x="3662621" y="741970"/>
                    <a:pt x="3668401" y="830764"/>
                  </a:cubicBezTo>
                  <a:cubicBezTo>
                    <a:pt x="3676807" y="956336"/>
                    <a:pt x="3685214" y="1081909"/>
                    <a:pt x="3693620" y="1207482"/>
                  </a:cubicBezTo>
                  <a:cubicBezTo>
                    <a:pt x="3696247" y="1247413"/>
                    <a:pt x="3699400" y="1287869"/>
                    <a:pt x="3699400" y="1327800"/>
                  </a:cubicBezTo>
                  <a:cubicBezTo>
                    <a:pt x="3699400" y="1350393"/>
                    <a:pt x="3705705" y="1356698"/>
                    <a:pt x="3728823" y="1356698"/>
                  </a:cubicBezTo>
                  <a:cubicBezTo>
                    <a:pt x="4096609" y="1356172"/>
                    <a:pt x="4464394" y="1356698"/>
                    <a:pt x="4832180" y="1356698"/>
                  </a:cubicBezTo>
                  <a:cubicBezTo>
                    <a:pt x="4886297" y="1356698"/>
                    <a:pt x="4940940" y="1357223"/>
                    <a:pt x="4995057" y="1358799"/>
                  </a:cubicBezTo>
                  <a:cubicBezTo>
                    <a:pt x="5011344" y="1359325"/>
                    <a:pt x="5015548" y="1355647"/>
                    <a:pt x="5015022" y="1338834"/>
                  </a:cubicBezTo>
                  <a:cubicBezTo>
                    <a:pt x="5012395" y="1293649"/>
                    <a:pt x="5011344" y="1247938"/>
                    <a:pt x="5011870" y="1202227"/>
                  </a:cubicBezTo>
                  <a:cubicBezTo>
                    <a:pt x="5011870" y="1175432"/>
                    <a:pt x="5003989" y="1165449"/>
                    <a:pt x="4975091" y="1165974"/>
                  </a:cubicBezTo>
                  <a:cubicBezTo>
                    <a:pt x="4876314" y="1168076"/>
                    <a:pt x="4777012" y="1166500"/>
                    <a:pt x="4678236" y="1166500"/>
                  </a:cubicBezTo>
                  <a:cubicBezTo>
                    <a:pt x="4558968" y="1166500"/>
                    <a:pt x="4440226" y="1165974"/>
                    <a:pt x="4320958" y="1167025"/>
                  </a:cubicBezTo>
                  <a:cubicBezTo>
                    <a:pt x="4303094" y="1167025"/>
                    <a:pt x="4292061" y="1161771"/>
                    <a:pt x="4281552" y="1147585"/>
                  </a:cubicBezTo>
                  <a:cubicBezTo>
                    <a:pt x="4212724" y="1058266"/>
                    <a:pt x="4143370" y="969997"/>
                    <a:pt x="4073490" y="881203"/>
                  </a:cubicBezTo>
                  <a:cubicBezTo>
                    <a:pt x="4070863" y="877525"/>
                    <a:pt x="4067711" y="875423"/>
                    <a:pt x="4068236" y="870169"/>
                  </a:cubicBezTo>
                  <a:cubicBezTo>
                    <a:pt x="4075067" y="809222"/>
                    <a:pt x="4066660" y="748275"/>
                    <a:pt x="4067711" y="686802"/>
                  </a:cubicBezTo>
                  <a:cubicBezTo>
                    <a:pt x="4068236" y="665786"/>
                    <a:pt x="4076118" y="655803"/>
                    <a:pt x="4097134" y="656328"/>
                  </a:cubicBezTo>
                  <a:cubicBezTo>
                    <a:pt x="4102388" y="656328"/>
                    <a:pt x="4107642" y="656328"/>
                    <a:pt x="4112896" y="656328"/>
                  </a:cubicBezTo>
                  <a:cubicBezTo>
                    <a:pt x="4970888" y="656328"/>
                    <a:pt x="5828880" y="656328"/>
                    <a:pt x="6686871" y="656328"/>
                  </a:cubicBezTo>
                  <a:cubicBezTo>
                    <a:pt x="6725752" y="656328"/>
                    <a:pt x="6726803" y="657379"/>
                    <a:pt x="6725752" y="696259"/>
                  </a:cubicBezTo>
                  <a:cubicBezTo>
                    <a:pt x="6724176" y="749851"/>
                    <a:pt x="6722074" y="802917"/>
                    <a:pt x="6720497" y="856509"/>
                  </a:cubicBezTo>
                  <a:cubicBezTo>
                    <a:pt x="6719972" y="871220"/>
                    <a:pt x="6715769" y="883305"/>
                    <a:pt x="6705786" y="894338"/>
                  </a:cubicBezTo>
                  <a:cubicBezTo>
                    <a:pt x="6629602" y="979980"/>
                    <a:pt x="6553943" y="1066147"/>
                    <a:pt x="6478810" y="1152839"/>
                  </a:cubicBezTo>
                  <a:cubicBezTo>
                    <a:pt x="6466200" y="1167551"/>
                    <a:pt x="6451489" y="1169127"/>
                    <a:pt x="6434675" y="1169127"/>
                  </a:cubicBezTo>
                  <a:cubicBezTo>
                    <a:pt x="6221885" y="1168601"/>
                    <a:pt x="6009095" y="1168601"/>
                    <a:pt x="5796304" y="1167551"/>
                  </a:cubicBezTo>
                  <a:cubicBezTo>
                    <a:pt x="5774237" y="1167551"/>
                    <a:pt x="5768983" y="1173330"/>
                    <a:pt x="5769508" y="1194872"/>
                  </a:cubicBezTo>
                  <a:cubicBezTo>
                    <a:pt x="5770034" y="1344613"/>
                    <a:pt x="5769508" y="1494354"/>
                    <a:pt x="5769508" y="1644096"/>
                  </a:cubicBezTo>
                  <a:cubicBezTo>
                    <a:pt x="5769508" y="1718704"/>
                    <a:pt x="5733781" y="1754957"/>
                    <a:pt x="5659173" y="1756533"/>
                  </a:cubicBezTo>
                  <a:cubicBezTo>
                    <a:pt x="5610310" y="1757584"/>
                    <a:pt x="5560922" y="1758635"/>
                    <a:pt x="5512058" y="1758109"/>
                  </a:cubicBezTo>
                  <a:cubicBezTo>
                    <a:pt x="5497347" y="1758109"/>
                    <a:pt x="5493669" y="1761787"/>
                    <a:pt x="5494194" y="1777024"/>
                  </a:cubicBezTo>
                  <a:cubicBezTo>
                    <a:pt x="5499448" y="1893139"/>
                    <a:pt x="5504177" y="2009780"/>
                    <a:pt x="5506804" y="2125895"/>
                  </a:cubicBezTo>
                  <a:cubicBezTo>
                    <a:pt x="5507330" y="2147437"/>
                    <a:pt x="5514160" y="2151115"/>
                    <a:pt x="5533600" y="2151115"/>
                  </a:cubicBezTo>
                  <a:cubicBezTo>
                    <a:pt x="5656020" y="2151115"/>
                    <a:pt x="5778966" y="2152691"/>
                    <a:pt x="5901386" y="2152166"/>
                  </a:cubicBezTo>
                  <a:cubicBezTo>
                    <a:pt x="5921877" y="2152166"/>
                    <a:pt x="5932910" y="2159521"/>
                    <a:pt x="5941317" y="2177385"/>
                  </a:cubicBezTo>
                  <a:cubicBezTo>
                    <a:pt x="6010146" y="2317669"/>
                    <a:pt x="6079499" y="2457953"/>
                    <a:pt x="6147802" y="2598763"/>
                  </a:cubicBezTo>
                  <a:cubicBezTo>
                    <a:pt x="6156209" y="2616101"/>
                    <a:pt x="6167243" y="2627660"/>
                    <a:pt x="6185106" y="2636067"/>
                  </a:cubicBezTo>
                  <a:cubicBezTo>
                    <a:pt x="6225563" y="2654456"/>
                    <a:pt x="6264443" y="2675998"/>
                    <a:pt x="6304900" y="2693862"/>
                  </a:cubicBezTo>
                  <a:cubicBezTo>
                    <a:pt x="6318035" y="2699641"/>
                    <a:pt x="6321187" y="2705421"/>
                    <a:pt x="6321187" y="2718556"/>
                  </a:cubicBezTo>
                  <a:cubicBezTo>
                    <a:pt x="6317510" y="2847806"/>
                    <a:pt x="6314357" y="2977582"/>
                    <a:pt x="6311730" y="3106833"/>
                  </a:cubicBezTo>
                  <a:cubicBezTo>
                    <a:pt x="6310679" y="3156746"/>
                    <a:pt x="6310154" y="3206660"/>
                    <a:pt x="6310154" y="3256574"/>
                  </a:cubicBezTo>
                  <a:cubicBezTo>
                    <a:pt x="6310154" y="3280743"/>
                    <a:pt x="6301222" y="3290726"/>
                    <a:pt x="6276002" y="3290200"/>
                  </a:cubicBezTo>
                  <a:cubicBezTo>
                    <a:pt x="6170921" y="3289149"/>
                    <a:pt x="6065839" y="3289149"/>
                    <a:pt x="5960757" y="3290200"/>
                  </a:cubicBezTo>
                  <a:cubicBezTo>
                    <a:pt x="5941317" y="3290200"/>
                    <a:pt x="5927656" y="3284421"/>
                    <a:pt x="5916623" y="3269184"/>
                  </a:cubicBezTo>
                  <a:cubicBezTo>
                    <a:pt x="5901912" y="3248693"/>
                    <a:pt x="5884573" y="3229778"/>
                    <a:pt x="5868811" y="3210338"/>
                  </a:cubicBezTo>
                  <a:cubicBezTo>
                    <a:pt x="5839388" y="3195101"/>
                    <a:pt x="5822575" y="3167255"/>
                    <a:pt x="5805236" y="3142035"/>
                  </a:cubicBezTo>
                  <a:cubicBezTo>
                    <a:pt x="5779491" y="3103680"/>
                    <a:pt x="5747967" y="3091596"/>
                    <a:pt x="5702257" y="3091596"/>
                  </a:cubicBezTo>
                  <a:cubicBezTo>
                    <a:pt x="4699252" y="3091070"/>
                    <a:pt x="3695722" y="3092121"/>
                    <a:pt x="2692718" y="3091596"/>
                  </a:cubicBezTo>
                  <a:cubicBezTo>
                    <a:pt x="2675904" y="3091596"/>
                    <a:pt x="2659617" y="3090020"/>
                    <a:pt x="2643329" y="3095274"/>
                  </a:cubicBezTo>
                  <a:cubicBezTo>
                    <a:pt x="2627042" y="3097901"/>
                    <a:pt x="2610228" y="3096850"/>
                    <a:pt x="2593415" y="3096850"/>
                  </a:cubicBezTo>
                  <a:cubicBezTo>
                    <a:pt x="2037008" y="3096850"/>
                    <a:pt x="1481126" y="3096850"/>
                    <a:pt x="924719" y="3096850"/>
                  </a:cubicBezTo>
                  <a:cubicBezTo>
                    <a:pt x="891618" y="3107884"/>
                    <a:pt x="875330" y="3137832"/>
                    <a:pt x="852738" y="3160950"/>
                  </a:cubicBezTo>
                  <a:cubicBezTo>
                    <a:pt x="836450" y="3177763"/>
                    <a:pt x="824366" y="3195627"/>
                    <a:pt x="804400" y="3206135"/>
                  </a:cubicBezTo>
                  <a:cubicBezTo>
                    <a:pt x="783909" y="3227677"/>
                    <a:pt x="762893" y="3248693"/>
                    <a:pt x="743453" y="3270760"/>
                  </a:cubicBezTo>
                  <a:cubicBezTo>
                    <a:pt x="734521" y="3280743"/>
                    <a:pt x="725589" y="3285997"/>
                    <a:pt x="711928" y="3285472"/>
                  </a:cubicBezTo>
                  <a:cubicBezTo>
                    <a:pt x="621558" y="3282844"/>
                    <a:pt x="531713" y="3280743"/>
                    <a:pt x="441343" y="3279167"/>
                  </a:cubicBezTo>
                  <a:cubicBezTo>
                    <a:pt x="419801" y="3278641"/>
                    <a:pt x="415598" y="3266031"/>
                    <a:pt x="415073" y="3248167"/>
                  </a:cubicBezTo>
                  <a:cubicBezTo>
                    <a:pt x="413496" y="3185118"/>
                    <a:pt x="411920" y="3122069"/>
                    <a:pt x="410344" y="3059020"/>
                  </a:cubicBezTo>
                  <a:cubicBezTo>
                    <a:pt x="408242" y="2948159"/>
                    <a:pt x="406666" y="2836773"/>
                    <a:pt x="403514" y="2725912"/>
                  </a:cubicBezTo>
                  <a:cubicBezTo>
                    <a:pt x="402988" y="2707522"/>
                    <a:pt x="409293" y="2697540"/>
                    <a:pt x="425055" y="2689133"/>
                  </a:cubicBezTo>
                  <a:cubicBezTo>
                    <a:pt x="482325" y="2657083"/>
                    <a:pt x="538018" y="2623982"/>
                    <a:pt x="594762" y="2591407"/>
                  </a:cubicBezTo>
                  <a:cubicBezTo>
                    <a:pt x="605796" y="2585102"/>
                    <a:pt x="614202" y="2577746"/>
                    <a:pt x="621033" y="2567238"/>
                  </a:cubicBezTo>
                  <a:cubicBezTo>
                    <a:pt x="715081" y="2431683"/>
                    <a:pt x="809129" y="2296653"/>
                    <a:pt x="902651" y="2160572"/>
                  </a:cubicBezTo>
                  <a:cubicBezTo>
                    <a:pt x="914736" y="2143234"/>
                    <a:pt x="927346" y="2137454"/>
                    <a:pt x="947837" y="2137454"/>
                  </a:cubicBezTo>
                  <a:cubicBezTo>
                    <a:pt x="1056596" y="2138505"/>
                    <a:pt x="1164830" y="2137980"/>
                    <a:pt x="1273590" y="2139031"/>
                  </a:cubicBezTo>
                  <a:cubicBezTo>
                    <a:pt x="1291979" y="2139031"/>
                    <a:pt x="1298809" y="2136404"/>
                    <a:pt x="1298284" y="2115387"/>
                  </a:cubicBezTo>
                  <a:cubicBezTo>
                    <a:pt x="1295131" y="2001899"/>
                    <a:pt x="1293030" y="1887885"/>
                    <a:pt x="1291979" y="1773872"/>
                  </a:cubicBezTo>
                  <a:cubicBezTo>
                    <a:pt x="1291979" y="1757059"/>
                    <a:pt x="1286725" y="1753906"/>
                    <a:pt x="1270963" y="1753906"/>
                  </a:cubicBezTo>
                  <a:cubicBezTo>
                    <a:pt x="1208965" y="1754957"/>
                    <a:pt x="1146441" y="1754432"/>
                    <a:pt x="1084443" y="1754957"/>
                  </a:cubicBezTo>
                  <a:cubicBezTo>
                    <a:pt x="1019292" y="1755482"/>
                    <a:pt x="991971" y="1728161"/>
                    <a:pt x="991971" y="1660909"/>
                  </a:cubicBezTo>
                  <a:cubicBezTo>
                    <a:pt x="991971" y="1521676"/>
                    <a:pt x="991971" y="1382443"/>
                    <a:pt x="991971" y="1243209"/>
                  </a:cubicBezTo>
                  <a:cubicBezTo>
                    <a:pt x="991971" y="1219041"/>
                    <a:pt x="999852" y="1186991"/>
                    <a:pt x="987768" y="1172279"/>
                  </a:cubicBezTo>
                  <a:cubicBezTo>
                    <a:pt x="975158" y="1156517"/>
                    <a:pt x="941532" y="1167025"/>
                    <a:pt x="917888" y="1167025"/>
                  </a:cubicBezTo>
                  <a:cubicBezTo>
                    <a:pt x="697217" y="1166500"/>
                    <a:pt x="476545" y="1165974"/>
                    <a:pt x="255874" y="1167025"/>
                  </a:cubicBezTo>
                  <a:cubicBezTo>
                    <a:pt x="236434" y="1167025"/>
                    <a:pt x="223824" y="1161246"/>
                    <a:pt x="212265" y="1145483"/>
                  </a:cubicBezTo>
                  <a:cubicBezTo>
                    <a:pt x="150792" y="1064045"/>
                    <a:pt x="87743" y="983658"/>
                    <a:pt x="25220" y="902745"/>
                  </a:cubicBezTo>
                  <a:cubicBezTo>
                    <a:pt x="18389" y="894338"/>
                    <a:pt x="12084" y="883305"/>
                    <a:pt x="0" y="878051"/>
                  </a:cubicBezTo>
                  <a:cubicBezTo>
                    <a:pt x="0" y="867542"/>
                    <a:pt x="0" y="857034"/>
                    <a:pt x="0" y="846526"/>
                  </a:cubicBezTo>
                  <a:cubicBezTo>
                    <a:pt x="6305" y="806595"/>
                    <a:pt x="1051" y="766664"/>
                    <a:pt x="2627" y="727258"/>
                  </a:cubicBezTo>
                  <a:cubicBezTo>
                    <a:pt x="3678" y="707293"/>
                    <a:pt x="525" y="687327"/>
                    <a:pt x="4729" y="667362"/>
                  </a:cubicBezTo>
                  <a:cubicBezTo>
                    <a:pt x="13661" y="653701"/>
                    <a:pt x="27847" y="657379"/>
                    <a:pt x="40456" y="657379"/>
                  </a:cubicBezTo>
                  <a:cubicBezTo>
                    <a:pt x="353074" y="657379"/>
                    <a:pt x="665692" y="657379"/>
                    <a:pt x="978310" y="657379"/>
                  </a:cubicBezTo>
                  <a:cubicBezTo>
                    <a:pt x="1525786" y="657379"/>
                    <a:pt x="2072736" y="657379"/>
                    <a:pt x="2620211" y="657379"/>
                  </a:cubicBezTo>
                  <a:cubicBezTo>
                    <a:pt x="2659091" y="657379"/>
                    <a:pt x="2659617" y="657379"/>
                    <a:pt x="2659091" y="697310"/>
                  </a:cubicBezTo>
                  <a:cubicBezTo>
                    <a:pt x="2658041" y="752478"/>
                    <a:pt x="2655414" y="807646"/>
                    <a:pt x="2653837" y="862814"/>
                  </a:cubicBezTo>
                  <a:cubicBezTo>
                    <a:pt x="2653312" y="875949"/>
                    <a:pt x="2648058" y="885932"/>
                    <a:pt x="2639651" y="895389"/>
                  </a:cubicBezTo>
                  <a:cubicBezTo>
                    <a:pt x="2565043" y="979980"/>
                    <a:pt x="2489910" y="1064570"/>
                    <a:pt x="2416353" y="1149687"/>
                  </a:cubicBezTo>
                  <a:cubicBezTo>
                    <a:pt x="2403218" y="1164924"/>
                    <a:pt x="2388506" y="1170178"/>
                    <a:pt x="2368541" y="1170178"/>
                  </a:cubicBezTo>
                  <a:cubicBezTo>
                    <a:pt x="2172563" y="1169127"/>
                    <a:pt x="1976061" y="1169652"/>
                    <a:pt x="1780083" y="1168601"/>
                  </a:cubicBezTo>
                  <a:cubicBezTo>
                    <a:pt x="1759592" y="1168601"/>
                    <a:pt x="1753813" y="1173855"/>
                    <a:pt x="1754338" y="1194346"/>
                  </a:cubicBezTo>
                  <a:cubicBezTo>
                    <a:pt x="1755915" y="1239006"/>
                    <a:pt x="1755915" y="1283666"/>
                    <a:pt x="1753813" y="1328325"/>
                  </a:cubicBezTo>
                  <a:cubicBezTo>
                    <a:pt x="1752762" y="1349867"/>
                    <a:pt x="1758016" y="1355647"/>
                    <a:pt x="1780609" y="1355647"/>
                  </a:cubicBezTo>
                  <a:cubicBezTo>
                    <a:pt x="2155225" y="1355121"/>
                    <a:pt x="2529841" y="1356172"/>
                    <a:pt x="2904983" y="1356172"/>
                  </a:cubicBezTo>
                  <a:cubicBezTo>
                    <a:pt x="2932829" y="1356172"/>
                    <a:pt x="2961201" y="1355647"/>
                    <a:pt x="2989048" y="1356698"/>
                  </a:cubicBezTo>
                  <a:cubicBezTo>
                    <a:pt x="3004285" y="1357223"/>
                    <a:pt x="3010590" y="1353545"/>
                    <a:pt x="3011640" y="1336732"/>
                  </a:cubicBezTo>
                  <a:cubicBezTo>
                    <a:pt x="3018471" y="1213786"/>
                    <a:pt x="3025301" y="1090315"/>
                    <a:pt x="3033182" y="967370"/>
                  </a:cubicBezTo>
                  <a:cubicBezTo>
                    <a:pt x="3043165" y="812900"/>
                    <a:pt x="3053673" y="658430"/>
                    <a:pt x="3063656" y="503960"/>
                  </a:cubicBezTo>
                  <a:cubicBezTo>
                    <a:pt x="3068910" y="427250"/>
                    <a:pt x="3075740" y="350541"/>
                    <a:pt x="3076791" y="273831"/>
                  </a:cubicBezTo>
                  <a:cubicBezTo>
                    <a:pt x="3077842" y="221816"/>
                    <a:pt x="3098858" y="179783"/>
                    <a:pt x="3127230" y="139326"/>
                  </a:cubicBezTo>
                  <a:cubicBezTo>
                    <a:pt x="3189754" y="50532"/>
                    <a:pt x="3272243" y="-2534"/>
                    <a:pt x="3384680" y="93"/>
                  </a:cubicBezTo>
                  <a:close/>
                </a:path>
              </a:pathLst>
            </a:custGeom>
            <a:solidFill>
              <a:srgbClr val="010101"/>
            </a:solidFill>
            <a:ln w="52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6417B80-F28D-4C6E-A42B-24534C6F75FB}"/>
                </a:ext>
              </a:extLst>
            </p:cNvPr>
            <p:cNvSpPr/>
            <p:nvPr/>
          </p:nvSpPr>
          <p:spPr>
            <a:xfrm>
              <a:off x="3046354" y="4387771"/>
              <a:ext cx="6098810" cy="1793125"/>
            </a:xfrm>
            <a:custGeom>
              <a:avLst/>
              <a:gdLst>
                <a:gd name="connsiteX0" fmla="*/ 420078 w 6098810"/>
                <a:gd name="connsiteY0" fmla="*/ 1484995 h 1793125"/>
                <a:gd name="connsiteX1" fmla="*/ 5680936 w 6098810"/>
                <a:gd name="connsiteY1" fmla="*/ 1491718 h 1793125"/>
                <a:gd name="connsiteX2" fmla="*/ 5700201 w 6098810"/>
                <a:gd name="connsiteY2" fmla="*/ 1491718 h 1793125"/>
                <a:gd name="connsiteX3" fmla="*/ 5727654 w 6098810"/>
                <a:gd name="connsiteY3" fmla="*/ 1508675 h 1793125"/>
                <a:gd name="connsiteX4" fmla="*/ 5718021 w 6098810"/>
                <a:gd name="connsiteY4" fmla="*/ 1782016 h 1793125"/>
                <a:gd name="connsiteX5" fmla="*/ 5698756 w 6098810"/>
                <a:gd name="connsiteY5" fmla="*/ 1793125 h 1793125"/>
                <a:gd name="connsiteX6" fmla="*/ 5438675 w 6098810"/>
                <a:gd name="connsiteY6" fmla="*/ 1793125 h 1793125"/>
                <a:gd name="connsiteX7" fmla="*/ 5410741 w 6098810"/>
                <a:gd name="connsiteY7" fmla="*/ 1784648 h 1793125"/>
                <a:gd name="connsiteX8" fmla="*/ 5287925 w 6098810"/>
                <a:gd name="connsiteY8" fmla="*/ 1691098 h 1793125"/>
                <a:gd name="connsiteX9" fmla="*/ 5241688 w 6098810"/>
                <a:gd name="connsiteY9" fmla="*/ 1677065 h 1793125"/>
                <a:gd name="connsiteX10" fmla="*/ 811162 w 6098810"/>
                <a:gd name="connsiteY10" fmla="*/ 1679404 h 1793125"/>
                <a:gd name="connsiteX11" fmla="*/ 769742 w 6098810"/>
                <a:gd name="connsiteY11" fmla="*/ 1690805 h 1793125"/>
                <a:gd name="connsiteX12" fmla="*/ 631995 w 6098810"/>
                <a:gd name="connsiteY12" fmla="*/ 1782601 h 1793125"/>
                <a:gd name="connsiteX13" fmla="*/ 605987 w 6098810"/>
                <a:gd name="connsiteY13" fmla="*/ 1790202 h 1793125"/>
                <a:gd name="connsiteX14" fmla="*/ 401294 w 6098810"/>
                <a:gd name="connsiteY14" fmla="*/ 1786402 h 1793125"/>
                <a:gd name="connsiteX15" fmla="*/ 379620 w 6098810"/>
                <a:gd name="connsiteY15" fmla="*/ 1773538 h 1793125"/>
                <a:gd name="connsiteX16" fmla="*/ 368543 w 6098810"/>
                <a:gd name="connsiteY16" fmla="*/ 1504874 h 1793125"/>
                <a:gd name="connsiteX17" fmla="*/ 403220 w 6098810"/>
                <a:gd name="connsiteY17" fmla="*/ 1485287 h 1793125"/>
                <a:gd name="connsiteX18" fmla="*/ 420078 w 6098810"/>
                <a:gd name="connsiteY18" fmla="*/ 1484995 h 1793125"/>
                <a:gd name="connsiteX19" fmla="*/ 852101 w 6098810"/>
                <a:gd name="connsiteY19" fmla="*/ 1188559 h 1793125"/>
                <a:gd name="connsiteX20" fmla="*/ 4357895 w 6098810"/>
                <a:gd name="connsiteY20" fmla="*/ 1196452 h 1793125"/>
                <a:gd name="connsiteX21" fmla="*/ 5354871 w 6098810"/>
                <a:gd name="connsiteY21" fmla="*/ 1197329 h 1793125"/>
                <a:gd name="connsiteX22" fmla="*/ 5391956 w 6098810"/>
                <a:gd name="connsiteY22" fmla="*/ 1211946 h 1793125"/>
                <a:gd name="connsiteX23" fmla="*/ 5572086 w 6098810"/>
                <a:gd name="connsiteY23" fmla="*/ 1435004 h 1793125"/>
                <a:gd name="connsiteX24" fmla="*/ 5622658 w 6098810"/>
                <a:gd name="connsiteY24" fmla="*/ 1465700 h 1793125"/>
                <a:gd name="connsiteX25" fmla="*/ 5668894 w 6098810"/>
                <a:gd name="connsiteY25" fmla="*/ 1479148 h 1793125"/>
                <a:gd name="connsiteX26" fmla="*/ 5667931 w 6098810"/>
                <a:gd name="connsiteY26" fmla="*/ 1481487 h 1793125"/>
                <a:gd name="connsiteX27" fmla="*/ 426820 w 6098810"/>
                <a:gd name="connsiteY27" fmla="*/ 1475055 h 1793125"/>
                <a:gd name="connsiteX28" fmla="*/ 526036 w 6098810"/>
                <a:gd name="connsiteY28" fmla="*/ 1440267 h 1793125"/>
                <a:gd name="connsiteX29" fmla="*/ 564567 w 6098810"/>
                <a:gd name="connsiteY29" fmla="*/ 1419217 h 1793125"/>
                <a:gd name="connsiteX30" fmla="*/ 813570 w 6098810"/>
                <a:gd name="connsiteY30" fmla="*/ 1201129 h 1793125"/>
                <a:gd name="connsiteX31" fmla="*/ 852101 w 6098810"/>
                <a:gd name="connsiteY31" fmla="*/ 1188559 h 1793125"/>
                <a:gd name="connsiteX32" fmla="*/ 4969084 w 6098810"/>
                <a:gd name="connsiteY32" fmla="*/ 959946 h 1793125"/>
                <a:gd name="connsiteX33" fmla="*/ 4986423 w 6098810"/>
                <a:gd name="connsiteY33" fmla="*/ 970470 h 1793125"/>
                <a:gd name="connsiteX34" fmla="*/ 4999908 w 6098810"/>
                <a:gd name="connsiteY34" fmla="*/ 1164294 h 1793125"/>
                <a:gd name="connsiteX35" fmla="*/ 4981124 w 6098810"/>
                <a:gd name="connsiteY35" fmla="*/ 1176865 h 1793125"/>
                <a:gd name="connsiteX36" fmla="*/ 4877574 w 6098810"/>
                <a:gd name="connsiteY36" fmla="*/ 1176865 h 1793125"/>
                <a:gd name="connsiteX37" fmla="*/ 4859272 w 6098810"/>
                <a:gd name="connsiteY37" fmla="*/ 1165464 h 1793125"/>
                <a:gd name="connsiteX38" fmla="*/ 4860717 w 6098810"/>
                <a:gd name="connsiteY38" fmla="*/ 971055 h 1793125"/>
                <a:gd name="connsiteX39" fmla="*/ 4877574 w 6098810"/>
                <a:gd name="connsiteY39" fmla="*/ 960238 h 1793125"/>
                <a:gd name="connsiteX40" fmla="*/ 4969084 w 6098810"/>
                <a:gd name="connsiteY40" fmla="*/ 959946 h 1793125"/>
                <a:gd name="connsiteX41" fmla="*/ 1182019 w 6098810"/>
                <a:gd name="connsiteY41" fmla="*/ 957900 h 1793125"/>
                <a:gd name="connsiteX42" fmla="*/ 1295202 w 6098810"/>
                <a:gd name="connsiteY42" fmla="*/ 957900 h 1793125"/>
                <a:gd name="connsiteX43" fmla="*/ 1311096 w 6098810"/>
                <a:gd name="connsiteY43" fmla="*/ 967839 h 1793125"/>
                <a:gd name="connsiteX44" fmla="*/ 1311096 w 6098810"/>
                <a:gd name="connsiteY44" fmla="*/ 1064313 h 1793125"/>
                <a:gd name="connsiteX45" fmla="*/ 1318803 w 6098810"/>
                <a:gd name="connsiteY45" fmla="*/ 1064021 h 1793125"/>
                <a:gd name="connsiteX46" fmla="*/ 1319284 w 6098810"/>
                <a:gd name="connsiteY46" fmla="*/ 1156109 h 1793125"/>
                <a:gd name="connsiteX47" fmla="*/ 1300982 w 6098810"/>
                <a:gd name="connsiteY47" fmla="*/ 1167510 h 1793125"/>
                <a:gd name="connsiteX48" fmla="*/ 1192614 w 6098810"/>
                <a:gd name="connsiteY48" fmla="*/ 1167510 h 1793125"/>
                <a:gd name="connsiteX49" fmla="*/ 1173831 w 6098810"/>
                <a:gd name="connsiteY49" fmla="*/ 1157571 h 1793125"/>
                <a:gd name="connsiteX50" fmla="*/ 1166124 w 6098810"/>
                <a:gd name="connsiteY50" fmla="*/ 967839 h 1793125"/>
                <a:gd name="connsiteX51" fmla="*/ 1182019 w 6098810"/>
                <a:gd name="connsiteY51" fmla="*/ 957900 h 1793125"/>
                <a:gd name="connsiteX52" fmla="*/ 3390779 w 6098810"/>
                <a:gd name="connsiteY52" fmla="*/ 744781 h 1793125"/>
                <a:gd name="connsiteX53" fmla="*/ 3961030 w 6098810"/>
                <a:gd name="connsiteY53" fmla="*/ 744781 h 1793125"/>
                <a:gd name="connsiteX54" fmla="*/ 3961994 w 6098810"/>
                <a:gd name="connsiteY54" fmla="*/ 746535 h 1793125"/>
                <a:gd name="connsiteX55" fmla="*/ 4541879 w 6098810"/>
                <a:gd name="connsiteY55" fmla="*/ 746243 h 1793125"/>
                <a:gd name="connsiteX56" fmla="*/ 4565960 w 6098810"/>
                <a:gd name="connsiteY56" fmla="*/ 760568 h 1793125"/>
                <a:gd name="connsiteX57" fmla="*/ 4570295 w 6098810"/>
                <a:gd name="connsiteY57" fmla="*/ 843886 h 1793125"/>
                <a:gd name="connsiteX58" fmla="*/ 4552956 w 6098810"/>
                <a:gd name="connsiteY58" fmla="*/ 856749 h 1793125"/>
                <a:gd name="connsiteX59" fmla="*/ 4188361 w 6098810"/>
                <a:gd name="connsiteY59" fmla="*/ 893000 h 1793125"/>
                <a:gd name="connsiteX60" fmla="*/ 3860369 w 6098810"/>
                <a:gd name="connsiteY60" fmla="*/ 920480 h 1793125"/>
                <a:gd name="connsiteX61" fmla="*/ 3576207 w 6098810"/>
                <a:gd name="connsiteY61" fmla="*/ 939482 h 1793125"/>
                <a:gd name="connsiteX62" fmla="*/ 3411007 w 6098810"/>
                <a:gd name="connsiteY62" fmla="*/ 948253 h 1793125"/>
                <a:gd name="connsiteX63" fmla="*/ 3380183 w 6098810"/>
                <a:gd name="connsiteY63" fmla="*/ 932466 h 1793125"/>
                <a:gd name="connsiteX64" fmla="*/ 3362363 w 6098810"/>
                <a:gd name="connsiteY64" fmla="*/ 763491 h 1793125"/>
                <a:gd name="connsiteX65" fmla="*/ 3390779 w 6098810"/>
                <a:gd name="connsiteY65" fmla="*/ 744781 h 1793125"/>
                <a:gd name="connsiteX66" fmla="*/ 1595257 w 6098810"/>
                <a:gd name="connsiteY66" fmla="*/ 744196 h 1793125"/>
                <a:gd name="connsiteX67" fmla="*/ 2148651 w 6098810"/>
                <a:gd name="connsiteY67" fmla="*/ 744489 h 1793125"/>
                <a:gd name="connsiteX68" fmla="*/ 2699639 w 6098810"/>
                <a:gd name="connsiteY68" fmla="*/ 744196 h 1793125"/>
                <a:gd name="connsiteX69" fmla="*/ 2722276 w 6098810"/>
                <a:gd name="connsiteY69" fmla="*/ 758521 h 1793125"/>
                <a:gd name="connsiteX70" fmla="*/ 2703010 w 6098810"/>
                <a:gd name="connsiteY70" fmla="*/ 946499 h 1793125"/>
                <a:gd name="connsiteX71" fmla="*/ 2690488 w 6098810"/>
                <a:gd name="connsiteY71" fmla="*/ 953515 h 1793125"/>
                <a:gd name="connsiteX72" fmla="*/ 2369720 w 6098810"/>
                <a:gd name="connsiteY72" fmla="*/ 935682 h 1793125"/>
                <a:gd name="connsiteX73" fmla="*/ 1984897 w 6098810"/>
                <a:gd name="connsiteY73" fmla="*/ 902355 h 1793125"/>
                <a:gd name="connsiteX74" fmla="*/ 1654498 w 6098810"/>
                <a:gd name="connsiteY74" fmla="*/ 874582 h 1793125"/>
                <a:gd name="connsiteX75" fmla="*/ 1589960 w 6098810"/>
                <a:gd name="connsiteY75" fmla="*/ 870490 h 1793125"/>
                <a:gd name="connsiteX76" fmla="*/ 1573584 w 6098810"/>
                <a:gd name="connsiteY76" fmla="*/ 859088 h 1793125"/>
                <a:gd name="connsiteX77" fmla="*/ 1574065 w 6098810"/>
                <a:gd name="connsiteY77" fmla="*/ 756767 h 1793125"/>
                <a:gd name="connsiteX78" fmla="*/ 1595257 w 6098810"/>
                <a:gd name="connsiteY78" fmla="*/ 744196 h 1793125"/>
                <a:gd name="connsiteX79" fmla="*/ 3049405 w 6098810"/>
                <a:gd name="connsiteY79" fmla="*/ 673116 h 1793125"/>
                <a:gd name="connsiteX80" fmla="*/ 2900022 w 6098810"/>
                <a:gd name="connsiteY80" fmla="*/ 822499 h 1793125"/>
                <a:gd name="connsiteX81" fmla="*/ 3049405 w 6098810"/>
                <a:gd name="connsiteY81" fmla="*/ 971882 h 1793125"/>
                <a:gd name="connsiteX82" fmla="*/ 3198788 w 6098810"/>
                <a:gd name="connsiteY82" fmla="*/ 822499 h 1793125"/>
                <a:gd name="connsiteX83" fmla="*/ 3049405 w 6098810"/>
                <a:gd name="connsiteY83" fmla="*/ 673116 h 1793125"/>
                <a:gd name="connsiteX84" fmla="*/ 5215679 w 6098810"/>
                <a:gd name="connsiteY84" fmla="*/ 632814 h 1793125"/>
                <a:gd name="connsiteX85" fmla="*/ 5240724 w 6098810"/>
                <a:gd name="connsiteY85" fmla="*/ 647723 h 1793125"/>
                <a:gd name="connsiteX86" fmla="*/ 5237834 w 6098810"/>
                <a:gd name="connsiteY86" fmla="*/ 899139 h 1793125"/>
                <a:gd name="connsiteX87" fmla="*/ 5156920 w 6098810"/>
                <a:gd name="connsiteY87" fmla="*/ 948837 h 1793125"/>
                <a:gd name="connsiteX88" fmla="*/ 4665656 w 6098810"/>
                <a:gd name="connsiteY88" fmla="*/ 951468 h 1793125"/>
                <a:gd name="connsiteX89" fmla="*/ 4616530 w 6098810"/>
                <a:gd name="connsiteY89" fmla="*/ 946206 h 1793125"/>
                <a:gd name="connsiteX90" fmla="*/ 4589077 w 6098810"/>
                <a:gd name="connsiteY90" fmla="*/ 915802 h 1793125"/>
                <a:gd name="connsiteX91" fmla="*/ 4579926 w 6098810"/>
                <a:gd name="connsiteY91" fmla="*/ 721686 h 1793125"/>
                <a:gd name="connsiteX92" fmla="*/ 4579721 w 6098810"/>
                <a:gd name="connsiteY92" fmla="*/ 720033 h 1793125"/>
                <a:gd name="connsiteX93" fmla="*/ 4575892 w 6098810"/>
                <a:gd name="connsiteY93" fmla="*/ 694644 h 1793125"/>
                <a:gd name="connsiteX94" fmla="*/ 4576555 w 6098810"/>
                <a:gd name="connsiteY94" fmla="*/ 667895 h 1793125"/>
                <a:gd name="connsiteX95" fmla="*/ 4576554 w 6098810"/>
                <a:gd name="connsiteY95" fmla="*/ 667895 h 1793125"/>
                <a:gd name="connsiteX96" fmla="*/ 4630497 w 6098810"/>
                <a:gd name="connsiteY96" fmla="*/ 633106 h 1793125"/>
                <a:gd name="connsiteX97" fmla="*/ 5215679 w 6098810"/>
                <a:gd name="connsiteY97" fmla="*/ 632814 h 1793125"/>
                <a:gd name="connsiteX98" fmla="*/ 1538906 w 6098810"/>
                <a:gd name="connsiteY98" fmla="*/ 632521 h 1793125"/>
                <a:gd name="connsiteX99" fmla="*/ 1558653 w 6098810"/>
                <a:gd name="connsiteY99" fmla="*/ 644215 h 1793125"/>
                <a:gd name="connsiteX100" fmla="*/ 1556726 w 6098810"/>
                <a:gd name="connsiteY100" fmla="*/ 908494 h 1793125"/>
                <a:gd name="connsiteX101" fmla="*/ 1495559 w 6098810"/>
                <a:gd name="connsiteY101" fmla="*/ 945036 h 1793125"/>
                <a:gd name="connsiteX102" fmla="*/ 951797 w 6098810"/>
                <a:gd name="connsiteY102" fmla="*/ 948253 h 1793125"/>
                <a:gd name="connsiteX103" fmla="*/ 895928 w 6098810"/>
                <a:gd name="connsiteY103" fmla="*/ 916680 h 1793125"/>
                <a:gd name="connsiteX104" fmla="*/ 895446 w 6098810"/>
                <a:gd name="connsiteY104" fmla="*/ 915218 h 1793125"/>
                <a:gd name="connsiteX105" fmla="*/ 894965 w 6098810"/>
                <a:gd name="connsiteY105" fmla="*/ 635444 h 1793125"/>
                <a:gd name="connsiteX106" fmla="*/ 896892 w 6098810"/>
                <a:gd name="connsiteY106" fmla="*/ 633398 h 1793125"/>
                <a:gd name="connsiteX107" fmla="*/ 1267265 w 6098810"/>
                <a:gd name="connsiteY107" fmla="*/ 632813 h 1793125"/>
                <a:gd name="connsiteX108" fmla="*/ 1538906 w 6098810"/>
                <a:gd name="connsiteY108" fmla="*/ 632521 h 1793125"/>
                <a:gd name="connsiteX109" fmla="*/ 3747186 w 6098810"/>
                <a:gd name="connsiteY109" fmla="*/ 472609 h 1793125"/>
                <a:gd name="connsiteX110" fmla="*/ 6078762 w 6098810"/>
                <a:gd name="connsiteY110" fmla="*/ 472901 h 1793125"/>
                <a:gd name="connsiteX111" fmla="*/ 5890445 w 6098810"/>
                <a:gd name="connsiteY111" fmla="*/ 603288 h 1793125"/>
                <a:gd name="connsiteX112" fmla="*/ 5852878 w 6098810"/>
                <a:gd name="connsiteY112" fmla="*/ 612350 h 1793125"/>
                <a:gd name="connsiteX113" fmla="*/ 4010638 w 6098810"/>
                <a:gd name="connsiteY113" fmla="*/ 611473 h 1793125"/>
                <a:gd name="connsiteX114" fmla="*/ 3922981 w 6098810"/>
                <a:gd name="connsiteY114" fmla="*/ 609134 h 1793125"/>
                <a:gd name="connsiteX115" fmla="*/ 3866630 w 6098810"/>
                <a:gd name="connsiteY115" fmla="*/ 568499 h 1793125"/>
                <a:gd name="connsiteX116" fmla="*/ 3747667 w 6098810"/>
                <a:gd name="connsiteY116" fmla="*/ 474948 h 1793125"/>
                <a:gd name="connsiteX117" fmla="*/ 3747186 w 6098810"/>
                <a:gd name="connsiteY117" fmla="*/ 472609 h 1793125"/>
                <a:gd name="connsiteX118" fmla="*/ 16470 w 6098810"/>
                <a:gd name="connsiteY118" fmla="*/ 472317 h 1793125"/>
                <a:gd name="connsiteX119" fmla="*/ 2351900 w 6098810"/>
                <a:gd name="connsiteY119" fmla="*/ 472317 h 1793125"/>
                <a:gd name="connsiteX120" fmla="*/ 2296031 w 6098810"/>
                <a:gd name="connsiteY120" fmla="*/ 510906 h 1793125"/>
                <a:gd name="connsiteX121" fmla="*/ 2161174 w 6098810"/>
                <a:gd name="connsiteY121" fmla="*/ 604164 h 1793125"/>
                <a:gd name="connsiteX122" fmla="*/ 2130350 w 6098810"/>
                <a:gd name="connsiteY122" fmla="*/ 612350 h 1793125"/>
                <a:gd name="connsiteX123" fmla="*/ 213939 w 6098810"/>
                <a:gd name="connsiteY123" fmla="*/ 611765 h 1793125"/>
                <a:gd name="connsiteX124" fmla="*/ 182151 w 6098810"/>
                <a:gd name="connsiteY124" fmla="*/ 602410 h 1793125"/>
                <a:gd name="connsiteX125" fmla="*/ 16470 w 6098810"/>
                <a:gd name="connsiteY125" fmla="*/ 472317 h 1793125"/>
                <a:gd name="connsiteX126" fmla="*/ 6073947 w 6098810"/>
                <a:gd name="connsiteY126" fmla="*/ 365319 h 1793125"/>
                <a:gd name="connsiteX127" fmla="*/ 6098510 w 6098810"/>
                <a:gd name="connsiteY127" fmla="*/ 379936 h 1793125"/>
                <a:gd name="connsiteX128" fmla="*/ 6094176 w 6098810"/>
                <a:gd name="connsiteY128" fmla="*/ 448637 h 1793125"/>
                <a:gd name="connsiteX129" fmla="*/ 6070576 w 6098810"/>
                <a:gd name="connsiteY129" fmla="*/ 461501 h 1793125"/>
                <a:gd name="connsiteX130" fmla="*/ 5362578 w 6098810"/>
                <a:gd name="connsiteY130" fmla="*/ 461208 h 1793125"/>
                <a:gd name="connsiteX131" fmla="*/ 3756819 w 6098810"/>
                <a:gd name="connsiteY131" fmla="*/ 461501 h 1793125"/>
                <a:gd name="connsiteX132" fmla="*/ 3727439 w 6098810"/>
                <a:gd name="connsiteY132" fmla="*/ 444545 h 1793125"/>
                <a:gd name="connsiteX133" fmla="*/ 3726957 w 6098810"/>
                <a:gd name="connsiteY133" fmla="*/ 380229 h 1793125"/>
                <a:gd name="connsiteX134" fmla="*/ 3750075 w 6098810"/>
                <a:gd name="connsiteY134" fmla="*/ 365904 h 1793125"/>
                <a:gd name="connsiteX135" fmla="*/ 4592930 w 6098810"/>
                <a:gd name="connsiteY135" fmla="*/ 365904 h 1793125"/>
                <a:gd name="connsiteX136" fmla="*/ 4913215 w 6098810"/>
                <a:gd name="connsiteY136" fmla="*/ 365904 h 1793125"/>
                <a:gd name="connsiteX137" fmla="*/ 4913697 w 6098810"/>
                <a:gd name="connsiteY137" fmla="*/ 365611 h 1793125"/>
                <a:gd name="connsiteX138" fmla="*/ 6073947 w 6098810"/>
                <a:gd name="connsiteY138" fmla="*/ 365319 h 1793125"/>
                <a:gd name="connsiteX139" fmla="*/ 2348047 w 6098810"/>
                <a:gd name="connsiteY139" fmla="*/ 365319 h 1793125"/>
                <a:gd name="connsiteX140" fmla="*/ 2370685 w 6098810"/>
                <a:gd name="connsiteY140" fmla="*/ 379352 h 1793125"/>
                <a:gd name="connsiteX141" fmla="*/ 2366350 w 6098810"/>
                <a:gd name="connsiteY141" fmla="*/ 452438 h 1793125"/>
                <a:gd name="connsiteX142" fmla="*/ 2351419 w 6098810"/>
                <a:gd name="connsiteY142" fmla="*/ 461501 h 1793125"/>
                <a:gd name="connsiteX143" fmla="*/ 2339378 w 6098810"/>
                <a:gd name="connsiteY143" fmla="*/ 461501 h 1793125"/>
                <a:gd name="connsiteX144" fmla="*/ 30919 w 6098810"/>
                <a:gd name="connsiteY144" fmla="*/ 461793 h 1793125"/>
                <a:gd name="connsiteX145" fmla="*/ 576 w 6098810"/>
                <a:gd name="connsiteY145" fmla="*/ 443668 h 1793125"/>
                <a:gd name="connsiteX146" fmla="*/ 95 w 6098810"/>
                <a:gd name="connsiteY146" fmla="*/ 379352 h 1793125"/>
                <a:gd name="connsiteX147" fmla="*/ 22731 w 6098810"/>
                <a:gd name="connsiteY147" fmla="*/ 366196 h 1793125"/>
                <a:gd name="connsiteX148" fmla="*/ 1185389 w 6098810"/>
                <a:gd name="connsiteY148" fmla="*/ 366489 h 1793125"/>
                <a:gd name="connsiteX149" fmla="*/ 1185389 w 6098810"/>
                <a:gd name="connsiteY149" fmla="*/ 365611 h 1793125"/>
                <a:gd name="connsiteX150" fmla="*/ 2348047 w 6098810"/>
                <a:gd name="connsiteY150" fmla="*/ 365319 h 1793125"/>
                <a:gd name="connsiteX151" fmla="*/ 3047858 w 6098810"/>
                <a:gd name="connsiteY151" fmla="*/ 157536 h 1793125"/>
                <a:gd name="connsiteX152" fmla="*/ 3058454 w 6098810"/>
                <a:gd name="connsiteY152" fmla="*/ 166306 h 1793125"/>
                <a:gd name="connsiteX153" fmla="*/ 3094095 w 6098810"/>
                <a:gd name="connsiteY153" fmla="*/ 411582 h 1793125"/>
                <a:gd name="connsiteX154" fmla="*/ 3080128 w 6098810"/>
                <a:gd name="connsiteY154" fmla="*/ 420937 h 1793125"/>
                <a:gd name="connsiteX155" fmla="*/ 3044969 w 6098810"/>
                <a:gd name="connsiteY155" fmla="*/ 420645 h 1793125"/>
                <a:gd name="connsiteX156" fmla="*/ 3003066 w 6098810"/>
                <a:gd name="connsiteY156" fmla="*/ 418306 h 1793125"/>
                <a:gd name="connsiteX157" fmla="*/ 3004992 w 6098810"/>
                <a:gd name="connsiteY157" fmla="*/ 393165 h 1793125"/>
                <a:gd name="connsiteX158" fmla="*/ 3034854 w 6098810"/>
                <a:gd name="connsiteY158" fmla="*/ 166598 h 1793125"/>
                <a:gd name="connsiteX159" fmla="*/ 3047858 w 6098810"/>
                <a:gd name="connsiteY159" fmla="*/ 157536 h 1793125"/>
                <a:gd name="connsiteX160" fmla="*/ 3054600 w 6098810"/>
                <a:gd name="connsiteY160" fmla="*/ 34093 h 1793125"/>
                <a:gd name="connsiteX161" fmla="*/ 2875915 w 6098810"/>
                <a:gd name="connsiteY161" fmla="*/ 123843 h 1793125"/>
                <a:gd name="connsiteX162" fmla="*/ 2864838 w 6098810"/>
                <a:gd name="connsiteY162" fmla="*/ 203653 h 1793125"/>
                <a:gd name="connsiteX163" fmla="*/ 2840756 w 6098810"/>
                <a:gd name="connsiteY163" fmla="*/ 436651 h 1793125"/>
                <a:gd name="connsiteX164" fmla="*/ 2860021 w 6098810"/>
                <a:gd name="connsiteY164" fmla="*/ 449222 h 1793125"/>
                <a:gd name="connsiteX165" fmla="*/ 3045449 w 6098810"/>
                <a:gd name="connsiteY165" fmla="*/ 448930 h 1793125"/>
                <a:gd name="connsiteX166" fmla="*/ 3228469 w 6098810"/>
                <a:gd name="connsiteY166" fmla="*/ 449222 h 1793125"/>
                <a:gd name="connsiteX167" fmla="*/ 3251587 w 6098810"/>
                <a:gd name="connsiteY167" fmla="*/ 434020 h 1793125"/>
                <a:gd name="connsiteX168" fmla="*/ 3246770 w 6098810"/>
                <a:gd name="connsiteY168" fmla="*/ 397769 h 1793125"/>
                <a:gd name="connsiteX169" fmla="*/ 3221245 w 6098810"/>
                <a:gd name="connsiteY169" fmla="*/ 161848 h 1793125"/>
                <a:gd name="connsiteX170" fmla="*/ 3199571 w 6098810"/>
                <a:gd name="connsiteY170" fmla="*/ 96947 h 1793125"/>
                <a:gd name="connsiteX171" fmla="*/ 3054600 w 6098810"/>
                <a:gd name="connsiteY171" fmla="*/ 34093 h 1793125"/>
                <a:gd name="connsiteX172" fmla="*/ 3042597 w 6098810"/>
                <a:gd name="connsiteY172" fmla="*/ 140 h 1793125"/>
                <a:gd name="connsiteX173" fmla="*/ 3106617 w 6098810"/>
                <a:gd name="connsiteY173" fmla="*/ 4275 h 1793125"/>
                <a:gd name="connsiteX174" fmla="*/ 3246289 w 6098810"/>
                <a:gd name="connsiteY174" fmla="*/ 82330 h 1793125"/>
                <a:gd name="connsiteX175" fmla="*/ 3264592 w 6098810"/>
                <a:gd name="connsiteY175" fmla="*/ 141968 h 1793125"/>
                <a:gd name="connsiteX176" fmla="*/ 3290600 w 6098810"/>
                <a:gd name="connsiteY176" fmla="*/ 388122 h 1793125"/>
                <a:gd name="connsiteX177" fmla="*/ 3318052 w 6098810"/>
                <a:gd name="connsiteY177" fmla="*/ 635737 h 1793125"/>
                <a:gd name="connsiteX178" fmla="*/ 3338763 w 6098810"/>
                <a:gd name="connsiteY178" fmla="*/ 835407 h 1793125"/>
                <a:gd name="connsiteX179" fmla="*/ 3366216 w 6098810"/>
                <a:gd name="connsiteY179" fmla="*/ 1083022 h 1793125"/>
                <a:gd name="connsiteX180" fmla="*/ 3374885 w 6098810"/>
                <a:gd name="connsiteY180" fmla="*/ 1167509 h 1793125"/>
                <a:gd name="connsiteX181" fmla="*/ 3365252 w 6098810"/>
                <a:gd name="connsiteY181" fmla="*/ 1174233 h 1793125"/>
                <a:gd name="connsiteX182" fmla="*/ 3350804 w 6098810"/>
                <a:gd name="connsiteY182" fmla="*/ 1174233 h 1793125"/>
                <a:gd name="connsiteX183" fmla="*/ 3042560 w 6098810"/>
                <a:gd name="connsiteY183" fmla="*/ 1174233 h 1793125"/>
                <a:gd name="connsiteX184" fmla="*/ 3042078 w 6098810"/>
                <a:gd name="connsiteY184" fmla="*/ 1173648 h 1793125"/>
                <a:gd name="connsiteX185" fmla="*/ 2733834 w 6098810"/>
                <a:gd name="connsiteY185" fmla="*/ 1173940 h 1793125"/>
                <a:gd name="connsiteX186" fmla="*/ 2711679 w 6098810"/>
                <a:gd name="connsiteY186" fmla="*/ 1160785 h 1793125"/>
                <a:gd name="connsiteX187" fmla="*/ 2739614 w 6098810"/>
                <a:gd name="connsiteY187" fmla="*/ 902938 h 1793125"/>
                <a:gd name="connsiteX188" fmla="*/ 2760323 w 6098810"/>
                <a:gd name="connsiteY188" fmla="*/ 695959 h 1793125"/>
                <a:gd name="connsiteX189" fmla="*/ 2787295 w 6098810"/>
                <a:gd name="connsiteY189" fmla="*/ 438112 h 1793125"/>
                <a:gd name="connsiteX190" fmla="*/ 2808487 w 6098810"/>
                <a:gd name="connsiteY190" fmla="*/ 232594 h 1793125"/>
                <a:gd name="connsiteX191" fmla="*/ 2820046 w 6098810"/>
                <a:gd name="connsiteY191" fmla="*/ 121797 h 1793125"/>
                <a:gd name="connsiteX192" fmla="*/ 2884585 w 6098810"/>
                <a:gd name="connsiteY192" fmla="*/ 50172 h 1793125"/>
                <a:gd name="connsiteX193" fmla="*/ 3042597 w 6098810"/>
                <a:gd name="connsiteY193" fmla="*/ 140 h 179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098810" h="1793125">
                  <a:moveTo>
                    <a:pt x="420078" y="1484995"/>
                  </a:moveTo>
                  <a:lnTo>
                    <a:pt x="5680936" y="1491718"/>
                  </a:lnTo>
                  <a:lnTo>
                    <a:pt x="5700201" y="1491718"/>
                  </a:lnTo>
                  <a:cubicBezTo>
                    <a:pt x="5719466" y="1491426"/>
                    <a:pt x="5728135" y="1495227"/>
                    <a:pt x="5727654" y="1508675"/>
                  </a:cubicBezTo>
                  <a:cubicBezTo>
                    <a:pt x="5723318" y="1599594"/>
                    <a:pt x="5720430" y="1690805"/>
                    <a:pt x="5718021" y="1782016"/>
                  </a:cubicBezTo>
                  <a:cubicBezTo>
                    <a:pt x="5717540" y="1791079"/>
                    <a:pt x="5713686" y="1793125"/>
                    <a:pt x="5698756" y="1793125"/>
                  </a:cubicBezTo>
                  <a:lnTo>
                    <a:pt x="5438675" y="1793125"/>
                  </a:lnTo>
                  <a:cubicBezTo>
                    <a:pt x="5425671" y="1793125"/>
                    <a:pt x="5417966" y="1790494"/>
                    <a:pt x="5410741" y="1784648"/>
                  </a:cubicBezTo>
                  <a:lnTo>
                    <a:pt x="5287925" y="1691098"/>
                  </a:lnTo>
                  <a:cubicBezTo>
                    <a:pt x="5275403" y="1681450"/>
                    <a:pt x="5262399" y="1677065"/>
                    <a:pt x="5241688" y="1677065"/>
                  </a:cubicBezTo>
                  <a:lnTo>
                    <a:pt x="811162" y="1679404"/>
                  </a:lnTo>
                  <a:cubicBezTo>
                    <a:pt x="793342" y="1679404"/>
                    <a:pt x="781301" y="1682912"/>
                    <a:pt x="769742" y="1690805"/>
                  </a:cubicBezTo>
                  <a:cubicBezTo>
                    <a:pt x="724469" y="1721794"/>
                    <a:pt x="677750" y="1751905"/>
                    <a:pt x="631995" y="1782601"/>
                  </a:cubicBezTo>
                  <a:cubicBezTo>
                    <a:pt x="624771" y="1787571"/>
                    <a:pt x="618028" y="1790787"/>
                    <a:pt x="605987" y="1790202"/>
                  </a:cubicBezTo>
                  <a:cubicBezTo>
                    <a:pt x="538078" y="1788448"/>
                    <a:pt x="469686" y="1787278"/>
                    <a:pt x="401294" y="1786402"/>
                  </a:cubicBezTo>
                  <a:cubicBezTo>
                    <a:pt x="385400" y="1786109"/>
                    <a:pt x="380103" y="1783770"/>
                    <a:pt x="379620" y="1773538"/>
                  </a:cubicBezTo>
                  <a:cubicBezTo>
                    <a:pt x="376731" y="1683789"/>
                    <a:pt x="372878" y="1594332"/>
                    <a:pt x="368543" y="1504874"/>
                  </a:cubicBezTo>
                  <a:cubicBezTo>
                    <a:pt x="368062" y="1489380"/>
                    <a:pt x="388771" y="1489672"/>
                    <a:pt x="403220" y="1485287"/>
                  </a:cubicBezTo>
                  <a:cubicBezTo>
                    <a:pt x="407555" y="1483825"/>
                    <a:pt x="414298" y="1484995"/>
                    <a:pt x="420078" y="1484995"/>
                  </a:cubicBezTo>
                  <a:close/>
                  <a:moveTo>
                    <a:pt x="852101" y="1188559"/>
                  </a:moveTo>
                  <a:cubicBezTo>
                    <a:pt x="2020538" y="1191482"/>
                    <a:pt x="3189457" y="1194113"/>
                    <a:pt x="4357895" y="1196452"/>
                  </a:cubicBezTo>
                  <a:cubicBezTo>
                    <a:pt x="4690220" y="1197037"/>
                    <a:pt x="5022546" y="1197329"/>
                    <a:pt x="5354871" y="1197329"/>
                  </a:cubicBezTo>
                  <a:cubicBezTo>
                    <a:pt x="5374618" y="1197329"/>
                    <a:pt x="5383768" y="1201422"/>
                    <a:pt x="5391956" y="1211946"/>
                  </a:cubicBezTo>
                  <a:cubicBezTo>
                    <a:pt x="5451679" y="1286494"/>
                    <a:pt x="5512846" y="1360456"/>
                    <a:pt x="5572086" y="1435004"/>
                  </a:cubicBezTo>
                  <a:cubicBezTo>
                    <a:pt x="5583645" y="1449329"/>
                    <a:pt x="5597612" y="1459853"/>
                    <a:pt x="5622658" y="1465700"/>
                  </a:cubicBezTo>
                  <a:cubicBezTo>
                    <a:pt x="5638552" y="1469208"/>
                    <a:pt x="5653482" y="1474763"/>
                    <a:pt x="5668894" y="1479148"/>
                  </a:cubicBezTo>
                  <a:cubicBezTo>
                    <a:pt x="5668894" y="1479733"/>
                    <a:pt x="5668414" y="1480610"/>
                    <a:pt x="5667931" y="1481487"/>
                  </a:cubicBezTo>
                  <a:cubicBezTo>
                    <a:pt x="3923463" y="1479440"/>
                    <a:pt x="2178994" y="1477394"/>
                    <a:pt x="426820" y="1475055"/>
                  </a:cubicBezTo>
                  <a:cubicBezTo>
                    <a:pt x="463905" y="1461900"/>
                    <a:pt x="494730" y="1450790"/>
                    <a:pt x="526036" y="1440267"/>
                  </a:cubicBezTo>
                  <a:cubicBezTo>
                    <a:pt x="541930" y="1435004"/>
                    <a:pt x="553971" y="1428280"/>
                    <a:pt x="564567" y="1419217"/>
                  </a:cubicBezTo>
                  <a:cubicBezTo>
                    <a:pt x="647407" y="1346424"/>
                    <a:pt x="730730" y="1273923"/>
                    <a:pt x="813570" y="1201129"/>
                  </a:cubicBezTo>
                  <a:cubicBezTo>
                    <a:pt x="823684" y="1192359"/>
                    <a:pt x="833799" y="1188559"/>
                    <a:pt x="852101" y="1188559"/>
                  </a:cubicBezTo>
                  <a:close/>
                  <a:moveTo>
                    <a:pt x="4969084" y="959946"/>
                  </a:moveTo>
                  <a:cubicBezTo>
                    <a:pt x="4983051" y="959653"/>
                    <a:pt x="4986423" y="962577"/>
                    <a:pt x="4986423" y="970470"/>
                  </a:cubicBezTo>
                  <a:cubicBezTo>
                    <a:pt x="4991560" y="1004528"/>
                    <a:pt x="5000791" y="1129895"/>
                    <a:pt x="4999908" y="1164294"/>
                  </a:cubicBezTo>
                  <a:cubicBezTo>
                    <a:pt x="5000390" y="1173357"/>
                    <a:pt x="4997982" y="1177157"/>
                    <a:pt x="4981124" y="1176865"/>
                  </a:cubicBezTo>
                  <a:cubicBezTo>
                    <a:pt x="4946447" y="1175988"/>
                    <a:pt x="4912252" y="1175988"/>
                    <a:pt x="4877574" y="1176865"/>
                  </a:cubicBezTo>
                  <a:cubicBezTo>
                    <a:pt x="4862162" y="1177157"/>
                    <a:pt x="4859272" y="1173941"/>
                    <a:pt x="4859272" y="1165464"/>
                  </a:cubicBezTo>
                  <a:cubicBezTo>
                    <a:pt x="4860235" y="1100563"/>
                    <a:pt x="4860717" y="1035955"/>
                    <a:pt x="4860717" y="971055"/>
                  </a:cubicBezTo>
                  <a:cubicBezTo>
                    <a:pt x="4860717" y="963162"/>
                    <a:pt x="4863125" y="959946"/>
                    <a:pt x="4877574" y="960238"/>
                  </a:cubicBezTo>
                  <a:cubicBezTo>
                    <a:pt x="4907917" y="960823"/>
                    <a:pt x="4938742" y="960530"/>
                    <a:pt x="4969084" y="959946"/>
                  </a:cubicBezTo>
                  <a:close/>
                  <a:moveTo>
                    <a:pt x="1182019" y="957900"/>
                  </a:moveTo>
                  <a:cubicBezTo>
                    <a:pt x="1219585" y="958192"/>
                    <a:pt x="1257635" y="958484"/>
                    <a:pt x="1295202" y="957900"/>
                  </a:cubicBezTo>
                  <a:cubicBezTo>
                    <a:pt x="1308688" y="957607"/>
                    <a:pt x="1311096" y="960823"/>
                    <a:pt x="1311096" y="967839"/>
                  </a:cubicBezTo>
                  <a:cubicBezTo>
                    <a:pt x="1310615" y="999997"/>
                    <a:pt x="1311096" y="1032155"/>
                    <a:pt x="1311096" y="1064313"/>
                  </a:cubicBezTo>
                  <a:cubicBezTo>
                    <a:pt x="1313986" y="1064021"/>
                    <a:pt x="1316394" y="1064021"/>
                    <a:pt x="1318803" y="1064021"/>
                  </a:cubicBezTo>
                  <a:cubicBezTo>
                    <a:pt x="1318803" y="1094717"/>
                    <a:pt x="1318321" y="1125413"/>
                    <a:pt x="1319284" y="1156109"/>
                  </a:cubicBezTo>
                  <a:cubicBezTo>
                    <a:pt x="1319765" y="1165171"/>
                    <a:pt x="1315913" y="1167803"/>
                    <a:pt x="1300982" y="1167510"/>
                  </a:cubicBezTo>
                  <a:cubicBezTo>
                    <a:pt x="1264859" y="1166926"/>
                    <a:pt x="1228736" y="1166926"/>
                    <a:pt x="1192614" y="1167510"/>
                  </a:cubicBezTo>
                  <a:cubicBezTo>
                    <a:pt x="1180092" y="1167510"/>
                    <a:pt x="1174312" y="1166341"/>
                    <a:pt x="1173831" y="1157571"/>
                  </a:cubicBezTo>
                  <a:cubicBezTo>
                    <a:pt x="1171904" y="1094424"/>
                    <a:pt x="1169496" y="1030986"/>
                    <a:pt x="1166124" y="967839"/>
                  </a:cubicBezTo>
                  <a:cubicBezTo>
                    <a:pt x="1165643" y="959946"/>
                    <a:pt x="1169496" y="957900"/>
                    <a:pt x="1182019" y="957900"/>
                  </a:cubicBezTo>
                  <a:close/>
                  <a:moveTo>
                    <a:pt x="3390779" y="744781"/>
                  </a:moveTo>
                  <a:cubicBezTo>
                    <a:pt x="3581023" y="744781"/>
                    <a:pt x="3771268" y="744781"/>
                    <a:pt x="3961030" y="744781"/>
                  </a:cubicBezTo>
                  <a:cubicBezTo>
                    <a:pt x="3961994" y="745658"/>
                    <a:pt x="3961994" y="745951"/>
                    <a:pt x="3961994" y="746535"/>
                  </a:cubicBezTo>
                  <a:cubicBezTo>
                    <a:pt x="4155129" y="746535"/>
                    <a:pt x="4348745" y="746828"/>
                    <a:pt x="4541879" y="746243"/>
                  </a:cubicBezTo>
                  <a:cubicBezTo>
                    <a:pt x="4560663" y="746243"/>
                    <a:pt x="4565960" y="749166"/>
                    <a:pt x="4565960" y="760568"/>
                  </a:cubicBezTo>
                  <a:cubicBezTo>
                    <a:pt x="4565960" y="788340"/>
                    <a:pt x="4567887" y="816114"/>
                    <a:pt x="4570295" y="843886"/>
                  </a:cubicBezTo>
                  <a:cubicBezTo>
                    <a:pt x="4571259" y="852657"/>
                    <a:pt x="4566924" y="855287"/>
                    <a:pt x="4552956" y="856749"/>
                  </a:cubicBezTo>
                  <a:cubicBezTo>
                    <a:pt x="4431585" y="868735"/>
                    <a:pt x="4310214" y="881598"/>
                    <a:pt x="4188361" y="893000"/>
                  </a:cubicBezTo>
                  <a:cubicBezTo>
                    <a:pt x="4079031" y="903232"/>
                    <a:pt x="3969700" y="912294"/>
                    <a:pt x="3860369" y="920480"/>
                  </a:cubicBezTo>
                  <a:cubicBezTo>
                    <a:pt x="3765970" y="927789"/>
                    <a:pt x="3671088" y="933636"/>
                    <a:pt x="3576207" y="939482"/>
                  </a:cubicBezTo>
                  <a:cubicBezTo>
                    <a:pt x="3521301" y="942991"/>
                    <a:pt x="3465914" y="944744"/>
                    <a:pt x="3411007" y="948253"/>
                  </a:cubicBezTo>
                  <a:cubicBezTo>
                    <a:pt x="3389334" y="949714"/>
                    <a:pt x="3381147" y="947668"/>
                    <a:pt x="3380183" y="932466"/>
                  </a:cubicBezTo>
                  <a:cubicBezTo>
                    <a:pt x="3375848" y="876044"/>
                    <a:pt x="3368143" y="819914"/>
                    <a:pt x="3362363" y="763491"/>
                  </a:cubicBezTo>
                  <a:cubicBezTo>
                    <a:pt x="3360436" y="744781"/>
                    <a:pt x="3360918" y="744781"/>
                    <a:pt x="3390779" y="744781"/>
                  </a:cubicBezTo>
                  <a:close/>
                  <a:moveTo>
                    <a:pt x="1595257" y="744196"/>
                  </a:moveTo>
                  <a:cubicBezTo>
                    <a:pt x="1779722" y="744489"/>
                    <a:pt x="1964187" y="744489"/>
                    <a:pt x="2148651" y="744489"/>
                  </a:cubicBezTo>
                  <a:cubicBezTo>
                    <a:pt x="2332153" y="744489"/>
                    <a:pt x="2516137" y="744781"/>
                    <a:pt x="2699639" y="744196"/>
                  </a:cubicBezTo>
                  <a:cubicBezTo>
                    <a:pt x="2718422" y="744196"/>
                    <a:pt x="2723720" y="746828"/>
                    <a:pt x="2722276" y="758521"/>
                  </a:cubicBezTo>
                  <a:cubicBezTo>
                    <a:pt x="2715051" y="821083"/>
                    <a:pt x="2708789" y="883645"/>
                    <a:pt x="2703010" y="946499"/>
                  </a:cubicBezTo>
                  <a:cubicBezTo>
                    <a:pt x="2702528" y="952053"/>
                    <a:pt x="2700120" y="953807"/>
                    <a:pt x="2690488" y="953515"/>
                  </a:cubicBezTo>
                  <a:cubicBezTo>
                    <a:pt x="2583084" y="949714"/>
                    <a:pt x="2476643" y="943283"/>
                    <a:pt x="2369720" y="935682"/>
                  </a:cubicBezTo>
                  <a:cubicBezTo>
                    <a:pt x="2241125" y="926327"/>
                    <a:pt x="2113011" y="913756"/>
                    <a:pt x="1984897" y="902355"/>
                  </a:cubicBezTo>
                  <a:cubicBezTo>
                    <a:pt x="1875086" y="892415"/>
                    <a:pt x="1764791" y="883645"/>
                    <a:pt x="1654498" y="874582"/>
                  </a:cubicBezTo>
                  <a:cubicBezTo>
                    <a:pt x="1633307" y="872828"/>
                    <a:pt x="1611633" y="871074"/>
                    <a:pt x="1589960" y="870490"/>
                  </a:cubicBezTo>
                  <a:cubicBezTo>
                    <a:pt x="1575511" y="870197"/>
                    <a:pt x="1573584" y="866981"/>
                    <a:pt x="1573584" y="859088"/>
                  </a:cubicBezTo>
                  <a:cubicBezTo>
                    <a:pt x="1574547" y="824884"/>
                    <a:pt x="1575029" y="790972"/>
                    <a:pt x="1574065" y="756767"/>
                  </a:cubicBezTo>
                  <a:cubicBezTo>
                    <a:pt x="1573584" y="746535"/>
                    <a:pt x="1578400" y="743904"/>
                    <a:pt x="1595257" y="744196"/>
                  </a:cubicBezTo>
                  <a:close/>
                  <a:moveTo>
                    <a:pt x="3049405" y="673116"/>
                  </a:moveTo>
                  <a:cubicBezTo>
                    <a:pt x="2966903" y="673116"/>
                    <a:pt x="2900022" y="739997"/>
                    <a:pt x="2900022" y="822499"/>
                  </a:cubicBezTo>
                  <a:cubicBezTo>
                    <a:pt x="2900022" y="905001"/>
                    <a:pt x="2966903" y="971882"/>
                    <a:pt x="3049405" y="971882"/>
                  </a:cubicBezTo>
                  <a:cubicBezTo>
                    <a:pt x="3131907" y="971882"/>
                    <a:pt x="3198788" y="905001"/>
                    <a:pt x="3198788" y="822499"/>
                  </a:cubicBezTo>
                  <a:cubicBezTo>
                    <a:pt x="3198788" y="739997"/>
                    <a:pt x="3131907" y="673116"/>
                    <a:pt x="3049405" y="673116"/>
                  </a:cubicBezTo>
                  <a:close/>
                  <a:moveTo>
                    <a:pt x="5215679" y="632814"/>
                  </a:moveTo>
                  <a:cubicBezTo>
                    <a:pt x="5235426" y="632814"/>
                    <a:pt x="5241206" y="635445"/>
                    <a:pt x="5240724" y="647723"/>
                  </a:cubicBezTo>
                  <a:cubicBezTo>
                    <a:pt x="5238798" y="731626"/>
                    <a:pt x="5238798" y="815236"/>
                    <a:pt x="5237834" y="899139"/>
                  </a:cubicBezTo>
                  <a:cubicBezTo>
                    <a:pt x="5237353" y="931881"/>
                    <a:pt x="5210381" y="948545"/>
                    <a:pt x="5156920" y="948837"/>
                  </a:cubicBezTo>
                  <a:cubicBezTo>
                    <a:pt x="4993165" y="949714"/>
                    <a:pt x="4829410" y="950591"/>
                    <a:pt x="4665656" y="951468"/>
                  </a:cubicBezTo>
                  <a:cubicBezTo>
                    <a:pt x="4648799" y="951468"/>
                    <a:pt x="4631942" y="950883"/>
                    <a:pt x="4616530" y="946206"/>
                  </a:cubicBezTo>
                  <a:cubicBezTo>
                    <a:pt x="4596301" y="939775"/>
                    <a:pt x="4590040" y="928373"/>
                    <a:pt x="4589077" y="915802"/>
                  </a:cubicBezTo>
                  <a:cubicBezTo>
                    <a:pt x="4585705" y="851194"/>
                    <a:pt x="4582816" y="786294"/>
                    <a:pt x="4579926" y="721686"/>
                  </a:cubicBezTo>
                  <a:lnTo>
                    <a:pt x="4579721" y="720033"/>
                  </a:lnTo>
                  <a:lnTo>
                    <a:pt x="4575892" y="694644"/>
                  </a:lnTo>
                  <a:lnTo>
                    <a:pt x="4576555" y="667895"/>
                  </a:lnTo>
                  <a:lnTo>
                    <a:pt x="4576554" y="667895"/>
                  </a:lnTo>
                  <a:cubicBezTo>
                    <a:pt x="4572701" y="633106"/>
                    <a:pt x="4572701" y="633106"/>
                    <a:pt x="4630497" y="633106"/>
                  </a:cubicBezTo>
                  <a:cubicBezTo>
                    <a:pt x="4825557" y="633106"/>
                    <a:pt x="5020619" y="633398"/>
                    <a:pt x="5215679" y="632814"/>
                  </a:cubicBezTo>
                  <a:close/>
                  <a:moveTo>
                    <a:pt x="1538906" y="632521"/>
                  </a:moveTo>
                  <a:cubicBezTo>
                    <a:pt x="1554318" y="632521"/>
                    <a:pt x="1559134" y="634568"/>
                    <a:pt x="1558653" y="644215"/>
                  </a:cubicBezTo>
                  <a:cubicBezTo>
                    <a:pt x="1557207" y="732211"/>
                    <a:pt x="1557207" y="820499"/>
                    <a:pt x="1556726" y="908494"/>
                  </a:cubicBezTo>
                  <a:cubicBezTo>
                    <a:pt x="1556726" y="935682"/>
                    <a:pt x="1540832" y="945036"/>
                    <a:pt x="1495559" y="945036"/>
                  </a:cubicBezTo>
                  <a:cubicBezTo>
                    <a:pt x="1314465" y="946206"/>
                    <a:pt x="1133372" y="947083"/>
                    <a:pt x="951797" y="948253"/>
                  </a:cubicBezTo>
                  <a:cubicBezTo>
                    <a:pt x="917601" y="948545"/>
                    <a:pt x="900745" y="939190"/>
                    <a:pt x="895928" y="916680"/>
                  </a:cubicBezTo>
                  <a:cubicBezTo>
                    <a:pt x="895446" y="914633"/>
                    <a:pt x="895446" y="917264"/>
                    <a:pt x="895446" y="915218"/>
                  </a:cubicBezTo>
                  <a:cubicBezTo>
                    <a:pt x="893520" y="821960"/>
                    <a:pt x="894483" y="728702"/>
                    <a:pt x="894965" y="635444"/>
                  </a:cubicBezTo>
                  <a:cubicBezTo>
                    <a:pt x="894483" y="635152"/>
                    <a:pt x="895928" y="634275"/>
                    <a:pt x="896892" y="633398"/>
                  </a:cubicBezTo>
                  <a:cubicBezTo>
                    <a:pt x="1020189" y="633106"/>
                    <a:pt x="1143968" y="633106"/>
                    <a:pt x="1267265" y="632813"/>
                  </a:cubicBezTo>
                  <a:cubicBezTo>
                    <a:pt x="1357812" y="632813"/>
                    <a:pt x="1448359" y="633106"/>
                    <a:pt x="1538906" y="632521"/>
                  </a:cubicBezTo>
                  <a:close/>
                  <a:moveTo>
                    <a:pt x="3747186" y="472609"/>
                  </a:moveTo>
                  <a:cubicBezTo>
                    <a:pt x="4523576" y="472901"/>
                    <a:pt x="5299965" y="472901"/>
                    <a:pt x="6078762" y="472901"/>
                  </a:cubicBezTo>
                  <a:cubicBezTo>
                    <a:pt x="6014706" y="517046"/>
                    <a:pt x="5952094" y="560021"/>
                    <a:pt x="5890445" y="603288"/>
                  </a:cubicBezTo>
                  <a:cubicBezTo>
                    <a:pt x="5879367" y="610888"/>
                    <a:pt x="5868290" y="612350"/>
                    <a:pt x="5852878" y="612350"/>
                  </a:cubicBezTo>
                  <a:cubicBezTo>
                    <a:pt x="5238798" y="612058"/>
                    <a:pt x="4624718" y="611765"/>
                    <a:pt x="4010638" y="611473"/>
                  </a:cubicBezTo>
                  <a:cubicBezTo>
                    <a:pt x="3981258" y="611473"/>
                    <a:pt x="3947063" y="616151"/>
                    <a:pt x="3922981" y="609134"/>
                  </a:cubicBezTo>
                  <a:cubicBezTo>
                    <a:pt x="3898900" y="601825"/>
                    <a:pt x="3884451" y="582823"/>
                    <a:pt x="3866630" y="568499"/>
                  </a:cubicBezTo>
                  <a:cubicBezTo>
                    <a:pt x="3826655" y="537510"/>
                    <a:pt x="3787162" y="506229"/>
                    <a:pt x="3747667" y="474948"/>
                  </a:cubicBezTo>
                  <a:cubicBezTo>
                    <a:pt x="3747186" y="474656"/>
                    <a:pt x="3747667" y="474071"/>
                    <a:pt x="3747186" y="472609"/>
                  </a:cubicBezTo>
                  <a:close/>
                  <a:moveTo>
                    <a:pt x="16470" y="472317"/>
                  </a:moveTo>
                  <a:cubicBezTo>
                    <a:pt x="796712" y="472317"/>
                    <a:pt x="1572621" y="472317"/>
                    <a:pt x="2351900" y="472317"/>
                  </a:cubicBezTo>
                  <a:cubicBezTo>
                    <a:pt x="2332153" y="486057"/>
                    <a:pt x="2313852" y="498335"/>
                    <a:pt x="2296031" y="510906"/>
                  </a:cubicBezTo>
                  <a:cubicBezTo>
                    <a:pt x="2250757" y="541895"/>
                    <a:pt x="2205484" y="572883"/>
                    <a:pt x="2161174" y="604164"/>
                  </a:cubicBezTo>
                  <a:cubicBezTo>
                    <a:pt x="2152505" y="610303"/>
                    <a:pt x="2143354" y="612350"/>
                    <a:pt x="2130350" y="612350"/>
                  </a:cubicBezTo>
                  <a:cubicBezTo>
                    <a:pt x="1491707" y="612057"/>
                    <a:pt x="852582" y="611765"/>
                    <a:pt x="213939" y="611765"/>
                  </a:cubicBezTo>
                  <a:cubicBezTo>
                    <a:pt x="199972" y="611765"/>
                    <a:pt x="190821" y="609426"/>
                    <a:pt x="182151" y="602410"/>
                  </a:cubicBezTo>
                  <a:cubicBezTo>
                    <a:pt x="128209" y="559436"/>
                    <a:pt x="73785" y="517045"/>
                    <a:pt x="16470" y="472317"/>
                  </a:cubicBezTo>
                  <a:close/>
                  <a:moveTo>
                    <a:pt x="6073947" y="365319"/>
                  </a:moveTo>
                  <a:cubicBezTo>
                    <a:pt x="6093212" y="365319"/>
                    <a:pt x="6100436" y="367366"/>
                    <a:pt x="6098510" y="379936"/>
                  </a:cubicBezTo>
                  <a:cubicBezTo>
                    <a:pt x="6095139" y="402740"/>
                    <a:pt x="6093694" y="425542"/>
                    <a:pt x="6094176" y="448637"/>
                  </a:cubicBezTo>
                  <a:cubicBezTo>
                    <a:pt x="6094658" y="460332"/>
                    <a:pt x="6087433" y="461793"/>
                    <a:pt x="6070576" y="461501"/>
                  </a:cubicBezTo>
                  <a:cubicBezTo>
                    <a:pt x="5834576" y="461208"/>
                    <a:pt x="5598577" y="461208"/>
                    <a:pt x="5362578" y="461208"/>
                  </a:cubicBezTo>
                  <a:cubicBezTo>
                    <a:pt x="4827485" y="461208"/>
                    <a:pt x="4291910" y="461208"/>
                    <a:pt x="3756819" y="461501"/>
                  </a:cubicBezTo>
                  <a:cubicBezTo>
                    <a:pt x="3734663" y="461501"/>
                    <a:pt x="3725993" y="459162"/>
                    <a:pt x="3727439" y="444545"/>
                  </a:cubicBezTo>
                  <a:cubicBezTo>
                    <a:pt x="3729847" y="423204"/>
                    <a:pt x="3728402" y="401571"/>
                    <a:pt x="3726957" y="380229"/>
                  </a:cubicBezTo>
                  <a:cubicBezTo>
                    <a:pt x="3725993" y="368827"/>
                    <a:pt x="3730810" y="365904"/>
                    <a:pt x="3750075" y="365904"/>
                  </a:cubicBezTo>
                  <a:cubicBezTo>
                    <a:pt x="4030866" y="366196"/>
                    <a:pt x="4311658" y="366196"/>
                    <a:pt x="4592930" y="365904"/>
                  </a:cubicBezTo>
                  <a:cubicBezTo>
                    <a:pt x="4699852" y="365904"/>
                    <a:pt x="4806293" y="365904"/>
                    <a:pt x="4913215" y="365904"/>
                  </a:cubicBezTo>
                  <a:cubicBezTo>
                    <a:pt x="4913697" y="366196"/>
                    <a:pt x="4913697" y="365904"/>
                    <a:pt x="4913697" y="365611"/>
                  </a:cubicBezTo>
                  <a:cubicBezTo>
                    <a:pt x="5300447" y="365611"/>
                    <a:pt x="5687197" y="365611"/>
                    <a:pt x="6073947" y="365319"/>
                  </a:cubicBezTo>
                  <a:close/>
                  <a:moveTo>
                    <a:pt x="2348047" y="365319"/>
                  </a:moveTo>
                  <a:cubicBezTo>
                    <a:pt x="2366831" y="365319"/>
                    <a:pt x="2372129" y="367950"/>
                    <a:pt x="2370685" y="379352"/>
                  </a:cubicBezTo>
                  <a:cubicBezTo>
                    <a:pt x="2367795" y="403617"/>
                    <a:pt x="2367313" y="427881"/>
                    <a:pt x="2366350" y="452438"/>
                  </a:cubicBezTo>
                  <a:cubicBezTo>
                    <a:pt x="2366350" y="459162"/>
                    <a:pt x="2362978" y="462378"/>
                    <a:pt x="2351419" y="461501"/>
                  </a:cubicBezTo>
                  <a:cubicBezTo>
                    <a:pt x="2347566" y="461208"/>
                    <a:pt x="2343231" y="461501"/>
                    <a:pt x="2339378" y="461501"/>
                  </a:cubicBezTo>
                  <a:cubicBezTo>
                    <a:pt x="1569730" y="461501"/>
                    <a:pt x="800084" y="461501"/>
                    <a:pt x="30919" y="461793"/>
                  </a:cubicBezTo>
                  <a:cubicBezTo>
                    <a:pt x="6838" y="461793"/>
                    <a:pt x="-869" y="458577"/>
                    <a:pt x="576" y="443668"/>
                  </a:cubicBezTo>
                  <a:cubicBezTo>
                    <a:pt x="2503" y="422327"/>
                    <a:pt x="2021" y="400693"/>
                    <a:pt x="95" y="379352"/>
                  </a:cubicBezTo>
                  <a:cubicBezTo>
                    <a:pt x="-869" y="367658"/>
                    <a:pt x="5392" y="366196"/>
                    <a:pt x="22731" y="366196"/>
                  </a:cubicBezTo>
                  <a:cubicBezTo>
                    <a:pt x="410445" y="366489"/>
                    <a:pt x="797676" y="366489"/>
                    <a:pt x="1185389" y="366489"/>
                  </a:cubicBezTo>
                  <a:cubicBezTo>
                    <a:pt x="1185389" y="366196"/>
                    <a:pt x="1185389" y="365904"/>
                    <a:pt x="1185389" y="365611"/>
                  </a:cubicBezTo>
                  <a:cubicBezTo>
                    <a:pt x="1573102" y="365611"/>
                    <a:pt x="1960335" y="365611"/>
                    <a:pt x="2348047" y="365319"/>
                  </a:cubicBezTo>
                  <a:close/>
                  <a:moveTo>
                    <a:pt x="3047858" y="157536"/>
                  </a:moveTo>
                  <a:cubicBezTo>
                    <a:pt x="3058936" y="157828"/>
                    <a:pt x="3057973" y="161921"/>
                    <a:pt x="3058454" y="166306"/>
                  </a:cubicBezTo>
                  <a:cubicBezTo>
                    <a:pt x="3070014" y="248162"/>
                    <a:pt x="3081573" y="329726"/>
                    <a:pt x="3094095" y="411582"/>
                  </a:cubicBezTo>
                  <a:cubicBezTo>
                    <a:pt x="3095539" y="420060"/>
                    <a:pt x="3091687" y="421522"/>
                    <a:pt x="3080128" y="420937"/>
                  </a:cubicBezTo>
                  <a:cubicBezTo>
                    <a:pt x="3069050" y="420353"/>
                    <a:pt x="3057973" y="420645"/>
                    <a:pt x="3044969" y="420645"/>
                  </a:cubicBezTo>
                  <a:cubicBezTo>
                    <a:pt x="3031483" y="419475"/>
                    <a:pt x="3011736" y="424738"/>
                    <a:pt x="3003066" y="418306"/>
                  </a:cubicBezTo>
                  <a:cubicBezTo>
                    <a:pt x="2996805" y="413336"/>
                    <a:pt x="3004029" y="401642"/>
                    <a:pt x="3004992" y="393165"/>
                  </a:cubicBezTo>
                  <a:cubicBezTo>
                    <a:pt x="3015106" y="317740"/>
                    <a:pt x="3025222" y="242023"/>
                    <a:pt x="3034854" y="166598"/>
                  </a:cubicBezTo>
                  <a:cubicBezTo>
                    <a:pt x="3035336" y="161336"/>
                    <a:pt x="3035818" y="157243"/>
                    <a:pt x="3047858" y="157536"/>
                  </a:cubicBezTo>
                  <a:close/>
                  <a:moveTo>
                    <a:pt x="3054600" y="34093"/>
                  </a:moveTo>
                  <a:cubicBezTo>
                    <a:pt x="2978984" y="34678"/>
                    <a:pt x="2894216" y="76776"/>
                    <a:pt x="2875915" y="123843"/>
                  </a:cubicBezTo>
                  <a:cubicBezTo>
                    <a:pt x="2865801" y="149861"/>
                    <a:pt x="2867727" y="177049"/>
                    <a:pt x="2864838" y="203653"/>
                  </a:cubicBezTo>
                  <a:cubicBezTo>
                    <a:pt x="2857131" y="281417"/>
                    <a:pt x="2849425" y="358888"/>
                    <a:pt x="2840756" y="436651"/>
                  </a:cubicBezTo>
                  <a:cubicBezTo>
                    <a:pt x="2839311" y="446298"/>
                    <a:pt x="2844127" y="449222"/>
                    <a:pt x="2860021" y="449222"/>
                  </a:cubicBezTo>
                  <a:cubicBezTo>
                    <a:pt x="2922151" y="448637"/>
                    <a:pt x="2983801" y="448930"/>
                    <a:pt x="3045449" y="448930"/>
                  </a:cubicBezTo>
                  <a:cubicBezTo>
                    <a:pt x="3106617" y="448930"/>
                    <a:pt x="3167302" y="448345"/>
                    <a:pt x="3228469" y="449222"/>
                  </a:cubicBezTo>
                  <a:cubicBezTo>
                    <a:pt x="3248697" y="449514"/>
                    <a:pt x="3253514" y="445129"/>
                    <a:pt x="3251587" y="434020"/>
                  </a:cubicBezTo>
                  <a:cubicBezTo>
                    <a:pt x="3249179" y="422034"/>
                    <a:pt x="3248216" y="410047"/>
                    <a:pt x="3246770" y="397769"/>
                  </a:cubicBezTo>
                  <a:cubicBezTo>
                    <a:pt x="3238583" y="319129"/>
                    <a:pt x="3230395" y="240489"/>
                    <a:pt x="3221245" y="161848"/>
                  </a:cubicBezTo>
                  <a:cubicBezTo>
                    <a:pt x="3218836" y="139630"/>
                    <a:pt x="3217392" y="117704"/>
                    <a:pt x="3199571" y="96947"/>
                  </a:cubicBezTo>
                  <a:cubicBezTo>
                    <a:pt x="3168746" y="60696"/>
                    <a:pt x="3127807" y="33801"/>
                    <a:pt x="3054600" y="34093"/>
                  </a:cubicBezTo>
                  <a:close/>
                  <a:moveTo>
                    <a:pt x="3042597" y="140"/>
                  </a:moveTo>
                  <a:cubicBezTo>
                    <a:pt x="3062908" y="-458"/>
                    <a:pt x="3084221" y="839"/>
                    <a:pt x="3106617" y="4275"/>
                  </a:cubicBezTo>
                  <a:cubicBezTo>
                    <a:pt x="3175972" y="14799"/>
                    <a:pt x="3216428" y="45203"/>
                    <a:pt x="3246289" y="82330"/>
                  </a:cubicBezTo>
                  <a:cubicBezTo>
                    <a:pt x="3261701" y="101332"/>
                    <a:pt x="3262184" y="121797"/>
                    <a:pt x="3264592" y="141968"/>
                  </a:cubicBezTo>
                  <a:cubicBezTo>
                    <a:pt x="3273742" y="224117"/>
                    <a:pt x="3281448" y="306265"/>
                    <a:pt x="3290600" y="388122"/>
                  </a:cubicBezTo>
                  <a:cubicBezTo>
                    <a:pt x="3299269" y="470562"/>
                    <a:pt x="3308902" y="553295"/>
                    <a:pt x="3318052" y="635737"/>
                  </a:cubicBezTo>
                  <a:cubicBezTo>
                    <a:pt x="3325277" y="702391"/>
                    <a:pt x="3331538" y="768752"/>
                    <a:pt x="3338763" y="835407"/>
                  </a:cubicBezTo>
                  <a:cubicBezTo>
                    <a:pt x="3347432" y="917848"/>
                    <a:pt x="3357064" y="1000581"/>
                    <a:pt x="3366216" y="1083022"/>
                  </a:cubicBezTo>
                  <a:cubicBezTo>
                    <a:pt x="3369106" y="1111086"/>
                    <a:pt x="3371514" y="1139444"/>
                    <a:pt x="3374885" y="1167509"/>
                  </a:cubicBezTo>
                  <a:cubicBezTo>
                    <a:pt x="3375367" y="1172771"/>
                    <a:pt x="3373440" y="1174525"/>
                    <a:pt x="3365252" y="1174233"/>
                  </a:cubicBezTo>
                  <a:cubicBezTo>
                    <a:pt x="3360436" y="1173940"/>
                    <a:pt x="3355620" y="1174233"/>
                    <a:pt x="3350804" y="1174233"/>
                  </a:cubicBezTo>
                  <a:cubicBezTo>
                    <a:pt x="3248216" y="1174233"/>
                    <a:pt x="3145147" y="1174233"/>
                    <a:pt x="3042560" y="1174233"/>
                  </a:cubicBezTo>
                  <a:cubicBezTo>
                    <a:pt x="3042078" y="1173940"/>
                    <a:pt x="3042078" y="1173648"/>
                    <a:pt x="3042078" y="1173648"/>
                  </a:cubicBezTo>
                  <a:cubicBezTo>
                    <a:pt x="2939490" y="1173648"/>
                    <a:pt x="2836421" y="1173356"/>
                    <a:pt x="2733834" y="1173940"/>
                  </a:cubicBezTo>
                  <a:cubicBezTo>
                    <a:pt x="2716977" y="1173940"/>
                    <a:pt x="2710234" y="1172479"/>
                    <a:pt x="2711679" y="1160785"/>
                  </a:cubicBezTo>
                  <a:cubicBezTo>
                    <a:pt x="2721311" y="1074836"/>
                    <a:pt x="2730462" y="988887"/>
                    <a:pt x="2739614" y="902938"/>
                  </a:cubicBezTo>
                  <a:cubicBezTo>
                    <a:pt x="2746838" y="833945"/>
                    <a:pt x="2753581" y="764952"/>
                    <a:pt x="2760323" y="695959"/>
                  </a:cubicBezTo>
                  <a:cubicBezTo>
                    <a:pt x="2768993" y="610010"/>
                    <a:pt x="2778626" y="524061"/>
                    <a:pt x="2787295" y="438112"/>
                  </a:cubicBezTo>
                  <a:cubicBezTo>
                    <a:pt x="2794519" y="369704"/>
                    <a:pt x="2801262" y="301003"/>
                    <a:pt x="2808487" y="232594"/>
                  </a:cubicBezTo>
                  <a:cubicBezTo>
                    <a:pt x="2812339" y="195759"/>
                    <a:pt x="2813785" y="158632"/>
                    <a:pt x="2820046" y="121797"/>
                  </a:cubicBezTo>
                  <a:cubicBezTo>
                    <a:pt x="2825343" y="93439"/>
                    <a:pt x="2853278" y="70344"/>
                    <a:pt x="2884585" y="50172"/>
                  </a:cubicBezTo>
                  <a:cubicBezTo>
                    <a:pt x="2929738" y="20792"/>
                    <a:pt x="2981664" y="1935"/>
                    <a:pt x="3042597" y="140"/>
                  </a:cubicBezTo>
                  <a:close/>
                </a:path>
              </a:pathLst>
            </a:custGeom>
            <a:solidFill>
              <a:schemeClr val="accent1"/>
            </a:solidFill>
            <a:ln w="52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D254B7F8-6403-419A-8794-D1E60DB72224}"/>
              </a:ext>
            </a:extLst>
          </p:cNvPr>
          <p:cNvSpPr txBox="1"/>
          <p:nvPr/>
        </p:nvSpPr>
        <p:spPr>
          <a:xfrm>
            <a:off x="1111759" y="1605058"/>
            <a:ext cx="40396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6A7F6D5-1485-4477-AC8C-5670A08CE6D2}"/>
              </a:ext>
            </a:extLst>
          </p:cNvPr>
          <p:cNvSpPr txBox="1"/>
          <p:nvPr/>
        </p:nvSpPr>
        <p:spPr>
          <a:xfrm>
            <a:off x="1111759" y="2303465"/>
            <a:ext cx="40396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DC90653-644B-4D3A-BCE5-AC668F90F0F6}"/>
              </a:ext>
            </a:extLst>
          </p:cNvPr>
          <p:cNvSpPr txBox="1"/>
          <p:nvPr/>
        </p:nvSpPr>
        <p:spPr>
          <a:xfrm>
            <a:off x="1111759" y="3001872"/>
            <a:ext cx="403966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9153DD8-DF03-44AF-B7AB-C96EF42E900A}"/>
              </a:ext>
            </a:extLst>
          </p:cNvPr>
          <p:cNvSpPr/>
          <p:nvPr/>
        </p:nvSpPr>
        <p:spPr>
          <a:xfrm>
            <a:off x="757773" y="1703560"/>
            <a:ext cx="289426" cy="28942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EA2DB15-B1BC-4893-AD29-66C81E45A78D}"/>
              </a:ext>
            </a:extLst>
          </p:cNvPr>
          <p:cNvSpPr/>
          <p:nvPr/>
        </p:nvSpPr>
        <p:spPr>
          <a:xfrm>
            <a:off x="757773" y="2397840"/>
            <a:ext cx="289426" cy="28942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0E48914-DCCF-4CFE-9F28-6C7FE0ACA277}"/>
              </a:ext>
            </a:extLst>
          </p:cNvPr>
          <p:cNvSpPr/>
          <p:nvPr/>
        </p:nvSpPr>
        <p:spPr>
          <a:xfrm>
            <a:off x="757773" y="3092120"/>
            <a:ext cx="289426" cy="28942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 Placeholder 17">
            <a:extLst>
              <a:ext uri="{FF2B5EF4-FFF2-40B4-BE49-F238E27FC236}">
                <a16:creationId xmlns:a16="http://schemas.microsoft.com/office/drawing/2014/main" id="{792FF654-BC3C-4B44-9260-B6F8DEF70F06}"/>
              </a:ext>
            </a:extLst>
          </p:cNvPr>
          <p:cNvSpPr txBox="1">
            <a:spLocks/>
          </p:cNvSpPr>
          <p:nvPr/>
        </p:nvSpPr>
        <p:spPr>
          <a:xfrm>
            <a:off x="7951348" y="1600535"/>
            <a:ext cx="3618981" cy="639821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sz="4800" b="1" spc="300" dirty="0">
                <a:solidFill>
                  <a:schemeClr val="accent1"/>
                </a:solidFill>
                <a:cs typeface="Arial" pitchFamily="34" charset="0"/>
              </a:rPr>
              <a:t>SHAPE 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D404F8D-7E98-4D1A-ADC8-61DAE56B9A07}"/>
              </a:ext>
            </a:extLst>
          </p:cNvPr>
          <p:cNvSpPr/>
          <p:nvPr/>
        </p:nvSpPr>
        <p:spPr>
          <a:xfrm>
            <a:off x="7951347" y="2240356"/>
            <a:ext cx="361898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sz="3600" b="1" spc="300" dirty="0">
                <a:solidFill>
                  <a:schemeClr val="accent1"/>
                </a:solidFill>
                <a:cs typeface="Arial" pitchFamily="34" charset="0"/>
              </a:rPr>
              <a:t>YOUR BODY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EB8CEEE-CF53-49AE-A861-F1BAAE649D70}"/>
              </a:ext>
            </a:extLst>
          </p:cNvPr>
          <p:cNvSpPr txBox="1"/>
          <p:nvPr/>
        </p:nvSpPr>
        <p:spPr>
          <a:xfrm>
            <a:off x="7951348" y="2975904"/>
            <a:ext cx="3698171" cy="2123658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Reports and Presentations with our Templates.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Reports and Presentations with our Templates.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7FB6B38-1FE4-4F05-8E28-6393A1F12C38}"/>
              </a:ext>
            </a:extLst>
          </p:cNvPr>
          <p:cNvSpPr txBox="1"/>
          <p:nvPr/>
        </p:nvSpPr>
        <p:spPr>
          <a:xfrm>
            <a:off x="9191620" y="5842173"/>
            <a:ext cx="117236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PowerPoint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90DDC97-CEC9-4E70-B010-4D9CA87D1005}"/>
              </a:ext>
            </a:extLst>
          </p:cNvPr>
          <p:cNvSpPr txBox="1"/>
          <p:nvPr/>
        </p:nvSpPr>
        <p:spPr>
          <a:xfrm>
            <a:off x="7906080" y="5842173"/>
            <a:ext cx="1172360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ea typeface="Adobe Song Std L" panose="02020300000000000000" pitchFamily="18" charset="-128"/>
                <a:cs typeface="Arial" pitchFamily="34" charset="0"/>
              </a:rPr>
              <a:t>FITNESS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69F1B3C-3851-4ED4-9208-A29F2701CE6B}"/>
              </a:ext>
            </a:extLst>
          </p:cNvPr>
          <p:cNvSpPr txBox="1"/>
          <p:nvPr/>
        </p:nvSpPr>
        <p:spPr>
          <a:xfrm>
            <a:off x="10477160" y="5842173"/>
            <a:ext cx="1172360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DESIGNED</a:t>
            </a:r>
          </a:p>
        </p:txBody>
      </p:sp>
    </p:spTree>
    <p:extLst>
      <p:ext uri="{BB962C8B-B14F-4D97-AF65-F5344CB8AC3E}">
        <p14:creationId xmlns:p14="http://schemas.microsoft.com/office/powerpoint/2010/main" val="622261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198F7F-CEC3-4D97-9B52-1F8BD3BFCA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자유형: 도형 44">
            <a:extLst>
              <a:ext uri="{FF2B5EF4-FFF2-40B4-BE49-F238E27FC236}">
                <a16:creationId xmlns:a16="http://schemas.microsoft.com/office/drawing/2014/main" id="{80B31FA8-6D8B-4587-B694-18AB3CC9F8DA}"/>
              </a:ext>
            </a:extLst>
          </p:cNvPr>
          <p:cNvSpPr/>
          <p:nvPr/>
        </p:nvSpPr>
        <p:spPr>
          <a:xfrm>
            <a:off x="5907830" y="3838787"/>
            <a:ext cx="5296915" cy="2152509"/>
          </a:xfrm>
          <a:custGeom>
            <a:avLst/>
            <a:gdLst>
              <a:gd name="connsiteX0" fmla="*/ 341309 w 5296915"/>
              <a:gd name="connsiteY0" fmla="*/ 0 h 2152509"/>
              <a:gd name="connsiteX1" fmla="*/ 2562917 w 5296915"/>
              <a:gd name="connsiteY1" fmla="*/ 0 h 2152509"/>
              <a:gd name="connsiteX2" fmla="*/ 2733998 w 5296915"/>
              <a:gd name="connsiteY2" fmla="*/ 0 h 2152509"/>
              <a:gd name="connsiteX3" fmla="*/ 4955607 w 5296915"/>
              <a:gd name="connsiteY3" fmla="*/ 0 h 2152509"/>
              <a:gd name="connsiteX4" fmla="*/ 5296915 w 5296915"/>
              <a:gd name="connsiteY4" fmla="*/ 358759 h 2152509"/>
              <a:gd name="connsiteX5" fmla="*/ 5296915 w 5296915"/>
              <a:gd name="connsiteY5" fmla="*/ 1793750 h 2152509"/>
              <a:gd name="connsiteX6" fmla="*/ 4955607 w 5296915"/>
              <a:gd name="connsiteY6" fmla="*/ 2152509 h 2152509"/>
              <a:gd name="connsiteX7" fmla="*/ 2733998 w 5296915"/>
              <a:gd name="connsiteY7" fmla="*/ 2152509 h 2152509"/>
              <a:gd name="connsiteX8" fmla="*/ 2562917 w 5296915"/>
              <a:gd name="connsiteY8" fmla="*/ 2152509 h 2152509"/>
              <a:gd name="connsiteX9" fmla="*/ 341309 w 5296915"/>
              <a:gd name="connsiteY9" fmla="*/ 2152509 h 2152509"/>
              <a:gd name="connsiteX10" fmla="*/ 0 w 5296915"/>
              <a:gd name="connsiteY10" fmla="*/ 1793750 h 2152509"/>
              <a:gd name="connsiteX11" fmla="*/ 0 w 5296915"/>
              <a:gd name="connsiteY11" fmla="*/ 1224655 h 2152509"/>
              <a:gd name="connsiteX12" fmla="*/ 511788 w 5296915"/>
              <a:gd name="connsiteY12" fmla="*/ 1224655 h 2152509"/>
              <a:gd name="connsiteX13" fmla="*/ 511788 w 5296915"/>
              <a:gd name="connsiteY13" fmla="*/ 1373055 h 2152509"/>
              <a:gd name="connsiteX14" fmla="*/ 813296 w 5296915"/>
              <a:gd name="connsiteY14" fmla="*/ 1076255 h 2152509"/>
              <a:gd name="connsiteX15" fmla="*/ 511788 w 5296915"/>
              <a:gd name="connsiteY15" fmla="*/ 779454 h 2152509"/>
              <a:gd name="connsiteX16" fmla="*/ 511788 w 5296915"/>
              <a:gd name="connsiteY16" fmla="*/ 927854 h 2152509"/>
              <a:gd name="connsiteX17" fmla="*/ 0 w 5296915"/>
              <a:gd name="connsiteY17" fmla="*/ 927854 h 2152509"/>
              <a:gd name="connsiteX18" fmla="*/ 0 w 5296915"/>
              <a:gd name="connsiteY18" fmla="*/ 358759 h 2152509"/>
              <a:gd name="connsiteX19" fmla="*/ 341309 w 5296915"/>
              <a:gd name="connsiteY19" fmla="*/ 0 h 2152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296915" h="2152509">
                <a:moveTo>
                  <a:pt x="341309" y="0"/>
                </a:moveTo>
                <a:lnTo>
                  <a:pt x="2562917" y="0"/>
                </a:lnTo>
                <a:lnTo>
                  <a:pt x="2733998" y="0"/>
                </a:lnTo>
                <a:lnTo>
                  <a:pt x="4955607" y="0"/>
                </a:lnTo>
                <a:cubicBezTo>
                  <a:pt x="5144106" y="0"/>
                  <a:pt x="5296915" y="160622"/>
                  <a:pt x="5296915" y="358759"/>
                </a:cubicBezTo>
                <a:lnTo>
                  <a:pt x="5296915" y="1793750"/>
                </a:lnTo>
                <a:cubicBezTo>
                  <a:pt x="5296915" y="1991887"/>
                  <a:pt x="5144106" y="2152509"/>
                  <a:pt x="4955607" y="2152509"/>
                </a:cubicBezTo>
                <a:lnTo>
                  <a:pt x="2733998" y="2152509"/>
                </a:lnTo>
                <a:lnTo>
                  <a:pt x="2562917" y="2152509"/>
                </a:lnTo>
                <a:lnTo>
                  <a:pt x="341309" y="2152509"/>
                </a:lnTo>
                <a:cubicBezTo>
                  <a:pt x="152809" y="2152509"/>
                  <a:pt x="0" y="1991887"/>
                  <a:pt x="0" y="1793750"/>
                </a:cubicBezTo>
                <a:lnTo>
                  <a:pt x="0" y="1224655"/>
                </a:lnTo>
                <a:lnTo>
                  <a:pt x="511788" y="1224655"/>
                </a:lnTo>
                <a:lnTo>
                  <a:pt x="511788" y="1373055"/>
                </a:lnTo>
                <a:lnTo>
                  <a:pt x="813296" y="1076255"/>
                </a:lnTo>
                <a:lnTo>
                  <a:pt x="511788" y="779454"/>
                </a:lnTo>
                <a:lnTo>
                  <a:pt x="511788" y="927854"/>
                </a:lnTo>
                <a:lnTo>
                  <a:pt x="0" y="927854"/>
                </a:lnTo>
                <a:lnTo>
                  <a:pt x="0" y="358759"/>
                </a:lnTo>
                <a:cubicBezTo>
                  <a:pt x="0" y="160622"/>
                  <a:pt x="152809" y="0"/>
                  <a:pt x="3413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자유형: 도형 43">
            <a:extLst>
              <a:ext uri="{FF2B5EF4-FFF2-40B4-BE49-F238E27FC236}">
                <a16:creationId xmlns:a16="http://schemas.microsoft.com/office/drawing/2014/main" id="{50651A10-E737-4BFA-B721-070AC943F314}"/>
              </a:ext>
            </a:extLst>
          </p:cNvPr>
          <p:cNvSpPr/>
          <p:nvPr/>
        </p:nvSpPr>
        <p:spPr>
          <a:xfrm>
            <a:off x="5907830" y="1589645"/>
            <a:ext cx="5296915" cy="2152509"/>
          </a:xfrm>
          <a:custGeom>
            <a:avLst/>
            <a:gdLst>
              <a:gd name="connsiteX0" fmla="*/ 341308 w 5296915"/>
              <a:gd name="connsiteY0" fmla="*/ 0 h 2152509"/>
              <a:gd name="connsiteX1" fmla="*/ 2562917 w 5296915"/>
              <a:gd name="connsiteY1" fmla="*/ 0 h 2152509"/>
              <a:gd name="connsiteX2" fmla="*/ 2733998 w 5296915"/>
              <a:gd name="connsiteY2" fmla="*/ 0 h 2152509"/>
              <a:gd name="connsiteX3" fmla="*/ 4955607 w 5296915"/>
              <a:gd name="connsiteY3" fmla="*/ 0 h 2152509"/>
              <a:gd name="connsiteX4" fmla="*/ 5296915 w 5296915"/>
              <a:gd name="connsiteY4" fmla="*/ 358759 h 2152509"/>
              <a:gd name="connsiteX5" fmla="*/ 5296915 w 5296915"/>
              <a:gd name="connsiteY5" fmla="*/ 1793750 h 2152509"/>
              <a:gd name="connsiteX6" fmla="*/ 4955607 w 5296915"/>
              <a:gd name="connsiteY6" fmla="*/ 2152509 h 2152509"/>
              <a:gd name="connsiteX7" fmla="*/ 2733998 w 5296915"/>
              <a:gd name="connsiteY7" fmla="*/ 2152509 h 2152509"/>
              <a:gd name="connsiteX8" fmla="*/ 2562917 w 5296915"/>
              <a:gd name="connsiteY8" fmla="*/ 2152509 h 2152509"/>
              <a:gd name="connsiteX9" fmla="*/ 341308 w 5296915"/>
              <a:gd name="connsiteY9" fmla="*/ 2152509 h 2152509"/>
              <a:gd name="connsiteX10" fmla="*/ 0 w 5296915"/>
              <a:gd name="connsiteY10" fmla="*/ 1793750 h 2152509"/>
              <a:gd name="connsiteX11" fmla="*/ 0 w 5296915"/>
              <a:gd name="connsiteY11" fmla="*/ 1224655 h 2152509"/>
              <a:gd name="connsiteX12" fmla="*/ 523838 w 5296915"/>
              <a:gd name="connsiteY12" fmla="*/ 1224655 h 2152509"/>
              <a:gd name="connsiteX13" fmla="*/ 523838 w 5296915"/>
              <a:gd name="connsiteY13" fmla="*/ 1373055 h 2152509"/>
              <a:gd name="connsiteX14" fmla="*/ 825347 w 5296915"/>
              <a:gd name="connsiteY14" fmla="*/ 1076255 h 2152509"/>
              <a:gd name="connsiteX15" fmla="*/ 523838 w 5296915"/>
              <a:gd name="connsiteY15" fmla="*/ 779454 h 2152509"/>
              <a:gd name="connsiteX16" fmla="*/ 523838 w 5296915"/>
              <a:gd name="connsiteY16" fmla="*/ 927854 h 2152509"/>
              <a:gd name="connsiteX17" fmla="*/ 0 w 5296915"/>
              <a:gd name="connsiteY17" fmla="*/ 927854 h 2152509"/>
              <a:gd name="connsiteX18" fmla="*/ 0 w 5296915"/>
              <a:gd name="connsiteY18" fmla="*/ 358759 h 2152509"/>
              <a:gd name="connsiteX19" fmla="*/ 341308 w 5296915"/>
              <a:gd name="connsiteY19" fmla="*/ 0 h 2152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296915" h="2152509">
                <a:moveTo>
                  <a:pt x="341308" y="0"/>
                </a:moveTo>
                <a:lnTo>
                  <a:pt x="2562917" y="0"/>
                </a:lnTo>
                <a:lnTo>
                  <a:pt x="2733998" y="0"/>
                </a:lnTo>
                <a:lnTo>
                  <a:pt x="4955607" y="0"/>
                </a:lnTo>
                <a:cubicBezTo>
                  <a:pt x="5144106" y="0"/>
                  <a:pt x="5296915" y="160622"/>
                  <a:pt x="5296915" y="358759"/>
                </a:cubicBezTo>
                <a:lnTo>
                  <a:pt x="5296915" y="1793750"/>
                </a:lnTo>
                <a:cubicBezTo>
                  <a:pt x="5296915" y="1991887"/>
                  <a:pt x="5144106" y="2152509"/>
                  <a:pt x="4955607" y="2152509"/>
                </a:cubicBezTo>
                <a:lnTo>
                  <a:pt x="2733998" y="2152509"/>
                </a:lnTo>
                <a:lnTo>
                  <a:pt x="2562917" y="2152509"/>
                </a:lnTo>
                <a:lnTo>
                  <a:pt x="341308" y="2152509"/>
                </a:lnTo>
                <a:cubicBezTo>
                  <a:pt x="152809" y="2152509"/>
                  <a:pt x="0" y="1991887"/>
                  <a:pt x="0" y="1793750"/>
                </a:cubicBezTo>
                <a:lnTo>
                  <a:pt x="0" y="1224655"/>
                </a:lnTo>
                <a:lnTo>
                  <a:pt x="523838" y="1224655"/>
                </a:lnTo>
                <a:lnTo>
                  <a:pt x="523838" y="1373055"/>
                </a:lnTo>
                <a:lnTo>
                  <a:pt x="825347" y="1076255"/>
                </a:lnTo>
                <a:lnTo>
                  <a:pt x="523838" y="779454"/>
                </a:lnTo>
                <a:lnTo>
                  <a:pt x="523838" y="927854"/>
                </a:lnTo>
                <a:lnTo>
                  <a:pt x="0" y="927854"/>
                </a:lnTo>
                <a:lnTo>
                  <a:pt x="0" y="358759"/>
                </a:lnTo>
                <a:cubicBezTo>
                  <a:pt x="0" y="160622"/>
                  <a:pt x="152809" y="0"/>
                  <a:pt x="34130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Teardrop 1">
            <a:extLst>
              <a:ext uri="{FF2B5EF4-FFF2-40B4-BE49-F238E27FC236}">
                <a16:creationId xmlns:a16="http://schemas.microsoft.com/office/drawing/2014/main" id="{BCE364C6-63A2-41AB-982F-73B2A3A5C193}"/>
              </a:ext>
            </a:extLst>
          </p:cNvPr>
          <p:cNvSpPr/>
          <p:nvPr/>
        </p:nvSpPr>
        <p:spPr>
          <a:xfrm>
            <a:off x="3201615" y="1642580"/>
            <a:ext cx="2088232" cy="2088230"/>
          </a:xfrm>
          <a:custGeom>
            <a:avLst/>
            <a:gdLst/>
            <a:ahLst/>
            <a:cxnLst/>
            <a:rect l="l" t="t" r="r" b="b"/>
            <a:pathLst>
              <a:path w="914401" h="914400">
                <a:moveTo>
                  <a:pt x="457200" y="0"/>
                </a:moveTo>
                <a:lnTo>
                  <a:pt x="457201" y="0"/>
                </a:lnTo>
                <a:lnTo>
                  <a:pt x="914400" y="0"/>
                </a:lnTo>
                <a:lnTo>
                  <a:pt x="914400" y="457190"/>
                </a:lnTo>
                <a:lnTo>
                  <a:pt x="914401" y="457200"/>
                </a:lnTo>
                <a:cubicBezTo>
                  <a:pt x="914401" y="709705"/>
                  <a:pt x="709706" y="914400"/>
                  <a:pt x="457201" y="914400"/>
                </a:cubicBezTo>
                <a:lnTo>
                  <a:pt x="457200" y="914400"/>
                </a:lnTo>
                <a:lnTo>
                  <a:pt x="1" y="914400"/>
                </a:lnTo>
                <a:lnTo>
                  <a:pt x="1" y="457210"/>
                </a:lnTo>
                <a:cubicBezTo>
                  <a:pt x="0" y="457207"/>
                  <a:pt x="0" y="457203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6" name="Teardrop 1">
            <a:extLst>
              <a:ext uri="{FF2B5EF4-FFF2-40B4-BE49-F238E27FC236}">
                <a16:creationId xmlns:a16="http://schemas.microsoft.com/office/drawing/2014/main" id="{1AC91853-E4D7-43E0-9D37-292BEC0B7E6A}"/>
              </a:ext>
            </a:extLst>
          </p:cNvPr>
          <p:cNvSpPr/>
          <p:nvPr/>
        </p:nvSpPr>
        <p:spPr>
          <a:xfrm rot="5400000">
            <a:off x="3201614" y="3858652"/>
            <a:ext cx="2088232" cy="2088230"/>
          </a:xfrm>
          <a:custGeom>
            <a:avLst/>
            <a:gdLst/>
            <a:ahLst/>
            <a:cxnLst/>
            <a:rect l="l" t="t" r="r" b="b"/>
            <a:pathLst>
              <a:path w="914401" h="914400">
                <a:moveTo>
                  <a:pt x="457200" y="0"/>
                </a:moveTo>
                <a:lnTo>
                  <a:pt x="457201" y="0"/>
                </a:lnTo>
                <a:lnTo>
                  <a:pt x="914400" y="0"/>
                </a:lnTo>
                <a:lnTo>
                  <a:pt x="914400" y="457190"/>
                </a:lnTo>
                <a:lnTo>
                  <a:pt x="914401" y="457200"/>
                </a:lnTo>
                <a:cubicBezTo>
                  <a:pt x="914401" y="709705"/>
                  <a:pt x="709706" y="914400"/>
                  <a:pt x="457201" y="914400"/>
                </a:cubicBezTo>
                <a:lnTo>
                  <a:pt x="457200" y="914400"/>
                </a:lnTo>
                <a:lnTo>
                  <a:pt x="1" y="914400"/>
                </a:lnTo>
                <a:lnTo>
                  <a:pt x="1" y="457210"/>
                </a:lnTo>
                <a:cubicBezTo>
                  <a:pt x="0" y="457207"/>
                  <a:pt x="0" y="457203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7" name="Teardrop 1">
            <a:extLst>
              <a:ext uri="{FF2B5EF4-FFF2-40B4-BE49-F238E27FC236}">
                <a16:creationId xmlns:a16="http://schemas.microsoft.com/office/drawing/2014/main" id="{AA14DC7A-227C-4DCB-8344-00BFA1DE3FFF}"/>
              </a:ext>
            </a:extLst>
          </p:cNvPr>
          <p:cNvSpPr/>
          <p:nvPr/>
        </p:nvSpPr>
        <p:spPr>
          <a:xfrm>
            <a:off x="988221" y="3858652"/>
            <a:ext cx="2088232" cy="2088230"/>
          </a:xfrm>
          <a:custGeom>
            <a:avLst/>
            <a:gdLst/>
            <a:ahLst/>
            <a:cxnLst/>
            <a:rect l="l" t="t" r="r" b="b"/>
            <a:pathLst>
              <a:path w="914401" h="914400">
                <a:moveTo>
                  <a:pt x="457200" y="0"/>
                </a:moveTo>
                <a:lnTo>
                  <a:pt x="457201" y="0"/>
                </a:lnTo>
                <a:lnTo>
                  <a:pt x="914400" y="0"/>
                </a:lnTo>
                <a:lnTo>
                  <a:pt x="914400" y="457190"/>
                </a:lnTo>
                <a:lnTo>
                  <a:pt x="914401" y="457200"/>
                </a:lnTo>
                <a:cubicBezTo>
                  <a:pt x="914401" y="709705"/>
                  <a:pt x="709706" y="914400"/>
                  <a:pt x="457201" y="914400"/>
                </a:cubicBezTo>
                <a:lnTo>
                  <a:pt x="457200" y="914400"/>
                </a:lnTo>
                <a:lnTo>
                  <a:pt x="1" y="914400"/>
                </a:lnTo>
                <a:lnTo>
                  <a:pt x="1" y="457210"/>
                </a:lnTo>
                <a:cubicBezTo>
                  <a:pt x="0" y="457207"/>
                  <a:pt x="0" y="457203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8" name="Teardrop 1">
            <a:extLst>
              <a:ext uri="{FF2B5EF4-FFF2-40B4-BE49-F238E27FC236}">
                <a16:creationId xmlns:a16="http://schemas.microsoft.com/office/drawing/2014/main" id="{CC5DD518-24B7-466D-83F1-8FB23A056BAC}"/>
              </a:ext>
            </a:extLst>
          </p:cNvPr>
          <p:cNvSpPr/>
          <p:nvPr/>
        </p:nvSpPr>
        <p:spPr>
          <a:xfrm rot="16200000">
            <a:off x="988221" y="1642580"/>
            <a:ext cx="2088232" cy="2088230"/>
          </a:xfrm>
          <a:custGeom>
            <a:avLst/>
            <a:gdLst/>
            <a:ahLst/>
            <a:cxnLst/>
            <a:rect l="l" t="t" r="r" b="b"/>
            <a:pathLst>
              <a:path w="914401" h="914400">
                <a:moveTo>
                  <a:pt x="457200" y="0"/>
                </a:moveTo>
                <a:lnTo>
                  <a:pt x="457201" y="0"/>
                </a:lnTo>
                <a:lnTo>
                  <a:pt x="914400" y="0"/>
                </a:lnTo>
                <a:lnTo>
                  <a:pt x="914400" y="457190"/>
                </a:lnTo>
                <a:lnTo>
                  <a:pt x="914401" y="457200"/>
                </a:lnTo>
                <a:cubicBezTo>
                  <a:pt x="914401" y="709705"/>
                  <a:pt x="709706" y="914400"/>
                  <a:pt x="457201" y="914400"/>
                </a:cubicBezTo>
                <a:lnTo>
                  <a:pt x="457200" y="914400"/>
                </a:lnTo>
                <a:lnTo>
                  <a:pt x="1" y="914400"/>
                </a:lnTo>
                <a:lnTo>
                  <a:pt x="1" y="457210"/>
                </a:lnTo>
                <a:cubicBezTo>
                  <a:pt x="0" y="457207"/>
                  <a:pt x="0" y="457203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9" name="Rounded Rectangle 18">
            <a:extLst>
              <a:ext uri="{FF2B5EF4-FFF2-40B4-BE49-F238E27FC236}">
                <a16:creationId xmlns:a16="http://schemas.microsoft.com/office/drawing/2014/main" id="{2F1732C6-75A8-4920-B5CB-9B29F9E4EFE8}"/>
              </a:ext>
            </a:extLst>
          </p:cNvPr>
          <p:cNvSpPr/>
          <p:nvPr/>
        </p:nvSpPr>
        <p:spPr>
          <a:xfrm>
            <a:off x="2093217" y="2759678"/>
            <a:ext cx="983239" cy="971134"/>
          </a:xfrm>
          <a:custGeom>
            <a:avLst/>
            <a:gdLst/>
            <a:ahLst/>
            <a:cxnLst/>
            <a:rect l="l" t="t" r="r" b="b"/>
            <a:pathLst>
              <a:path w="983239" h="971134">
                <a:moveTo>
                  <a:pt x="621416" y="0"/>
                </a:moveTo>
                <a:lnTo>
                  <a:pt x="983239" y="0"/>
                </a:lnTo>
                <a:lnTo>
                  <a:pt x="983239" y="971134"/>
                </a:lnTo>
                <a:lnTo>
                  <a:pt x="0" y="971134"/>
                </a:lnTo>
                <a:lnTo>
                  <a:pt x="0" y="621416"/>
                </a:lnTo>
                <a:cubicBezTo>
                  <a:pt x="0" y="278217"/>
                  <a:pt x="278217" y="0"/>
                  <a:pt x="621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0" name="Rounded Rectangle 18">
            <a:extLst>
              <a:ext uri="{FF2B5EF4-FFF2-40B4-BE49-F238E27FC236}">
                <a16:creationId xmlns:a16="http://schemas.microsoft.com/office/drawing/2014/main" id="{1E880163-7650-4838-9F9F-E629FE368D1E}"/>
              </a:ext>
            </a:extLst>
          </p:cNvPr>
          <p:cNvSpPr/>
          <p:nvPr/>
        </p:nvSpPr>
        <p:spPr>
          <a:xfrm rot="5400000">
            <a:off x="3195564" y="2765730"/>
            <a:ext cx="983239" cy="971134"/>
          </a:xfrm>
          <a:custGeom>
            <a:avLst/>
            <a:gdLst/>
            <a:ahLst/>
            <a:cxnLst/>
            <a:rect l="l" t="t" r="r" b="b"/>
            <a:pathLst>
              <a:path w="983239" h="971134">
                <a:moveTo>
                  <a:pt x="621416" y="0"/>
                </a:moveTo>
                <a:lnTo>
                  <a:pt x="983239" y="0"/>
                </a:lnTo>
                <a:lnTo>
                  <a:pt x="983239" y="971134"/>
                </a:lnTo>
                <a:lnTo>
                  <a:pt x="0" y="971134"/>
                </a:lnTo>
                <a:lnTo>
                  <a:pt x="0" y="621416"/>
                </a:lnTo>
                <a:cubicBezTo>
                  <a:pt x="0" y="278217"/>
                  <a:pt x="278217" y="0"/>
                  <a:pt x="621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1" name="Rounded Rectangle 18">
            <a:extLst>
              <a:ext uri="{FF2B5EF4-FFF2-40B4-BE49-F238E27FC236}">
                <a16:creationId xmlns:a16="http://schemas.microsoft.com/office/drawing/2014/main" id="{78B4B8BF-4EB4-48E6-8A67-8BFFE06C0DA6}"/>
              </a:ext>
            </a:extLst>
          </p:cNvPr>
          <p:cNvSpPr/>
          <p:nvPr/>
        </p:nvSpPr>
        <p:spPr>
          <a:xfrm rot="10800000">
            <a:off x="3201616" y="3858652"/>
            <a:ext cx="983239" cy="971134"/>
          </a:xfrm>
          <a:custGeom>
            <a:avLst/>
            <a:gdLst/>
            <a:ahLst/>
            <a:cxnLst/>
            <a:rect l="l" t="t" r="r" b="b"/>
            <a:pathLst>
              <a:path w="983239" h="971134">
                <a:moveTo>
                  <a:pt x="621416" y="0"/>
                </a:moveTo>
                <a:lnTo>
                  <a:pt x="983239" y="0"/>
                </a:lnTo>
                <a:lnTo>
                  <a:pt x="983239" y="971134"/>
                </a:lnTo>
                <a:lnTo>
                  <a:pt x="0" y="971134"/>
                </a:lnTo>
                <a:lnTo>
                  <a:pt x="0" y="621416"/>
                </a:lnTo>
                <a:cubicBezTo>
                  <a:pt x="0" y="278217"/>
                  <a:pt x="278217" y="0"/>
                  <a:pt x="621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2" name="Rounded Rectangle 18">
            <a:extLst>
              <a:ext uri="{FF2B5EF4-FFF2-40B4-BE49-F238E27FC236}">
                <a16:creationId xmlns:a16="http://schemas.microsoft.com/office/drawing/2014/main" id="{9A05FC18-F3EE-4523-98D0-CEB3BE6D029A}"/>
              </a:ext>
            </a:extLst>
          </p:cNvPr>
          <p:cNvSpPr/>
          <p:nvPr/>
        </p:nvSpPr>
        <p:spPr>
          <a:xfrm rot="16200000">
            <a:off x="2099268" y="3864704"/>
            <a:ext cx="983239" cy="971134"/>
          </a:xfrm>
          <a:custGeom>
            <a:avLst/>
            <a:gdLst/>
            <a:ahLst/>
            <a:cxnLst/>
            <a:rect l="l" t="t" r="r" b="b"/>
            <a:pathLst>
              <a:path w="983239" h="971134">
                <a:moveTo>
                  <a:pt x="621416" y="0"/>
                </a:moveTo>
                <a:lnTo>
                  <a:pt x="983239" y="0"/>
                </a:lnTo>
                <a:lnTo>
                  <a:pt x="983239" y="971134"/>
                </a:lnTo>
                <a:lnTo>
                  <a:pt x="0" y="971134"/>
                </a:lnTo>
                <a:lnTo>
                  <a:pt x="0" y="621416"/>
                </a:lnTo>
                <a:cubicBezTo>
                  <a:pt x="0" y="278217"/>
                  <a:pt x="278217" y="0"/>
                  <a:pt x="62141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9DED42-D240-4718-B884-5CC95B7E7A72}"/>
              </a:ext>
            </a:extLst>
          </p:cNvPr>
          <p:cNvSpPr txBox="1"/>
          <p:nvPr/>
        </p:nvSpPr>
        <p:spPr>
          <a:xfrm>
            <a:off x="2318915" y="2925635"/>
            <a:ext cx="574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A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DE4063-0E5B-417D-A1F1-247644DF03A4}"/>
              </a:ext>
            </a:extLst>
          </p:cNvPr>
          <p:cNvSpPr txBox="1"/>
          <p:nvPr/>
        </p:nvSpPr>
        <p:spPr>
          <a:xfrm>
            <a:off x="3361054" y="2925635"/>
            <a:ext cx="574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B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15E935-CA58-4530-ABFF-141362991F55}"/>
              </a:ext>
            </a:extLst>
          </p:cNvPr>
          <p:cNvSpPr txBox="1"/>
          <p:nvPr/>
        </p:nvSpPr>
        <p:spPr>
          <a:xfrm>
            <a:off x="2318915" y="3951933"/>
            <a:ext cx="574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C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E499F3-125D-439F-9CEA-C543B887390B}"/>
              </a:ext>
            </a:extLst>
          </p:cNvPr>
          <p:cNvSpPr txBox="1"/>
          <p:nvPr/>
        </p:nvSpPr>
        <p:spPr>
          <a:xfrm>
            <a:off x="3361054" y="3951933"/>
            <a:ext cx="574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D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F550E4B-ED6B-4E36-B888-300455BA5047}"/>
              </a:ext>
            </a:extLst>
          </p:cNvPr>
          <p:cNvGrpSpPr/>
          <p:nvPr/>
        </p:nvGrpSpPr>
        <p:grpSpPr>
          <a:xfrm>
            <a:off x="6902434" y="1927236"/>
            <a:ext cx="3922582" cy="1477328"/>
            <a:chOff x="2551706" y="4283314"/>
            <a:chExt cx="1480091" cy="147732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011440B-E8A2-44D0-A114-F02EB44B118E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3D28A9F-8260-4530-93C7-A4A87FE7F556}"/>
                </a:ext>
              </a:extLst>
            </p:cNvPr>
            <p:cNvSpPr txBox="1"/>
            <p:nvPr/>
          </p:nvSpPr>
          <p:spPr>
            <a:xfrm>
              <a:off x="2551706" y="4283314"/>
              <a:ext cx="14800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4838FBE-424A-49FB-847A-828CA3D86A88}"/>
              </a:ext>
            </a:extLst>
          </p:cNvPr>
          <p:cNvGrpSpPr/>
          <p:nvPr/>
        </p:nvGrpSpPr>
        <p:grpSpPr>
          <a:xfrm>
            <a:off x="6902434" y="4176378"/>
            <a:ext cx="3922582" cy="1477328"/>
            <a:chOff x="2551706" y="4283314"/>
            <a:chExt cx="1480091" cy="147732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F1F48A3-AA1B-441B-855E-B8B22EE235C5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6AA6AF2-4C84-45D2-A868-59ED2DD6A431}"/>
                </a:ext>
              </a:extLst>
            </p:cNvPr>
            <p:cNvSpPr txBox="1"/>
            <p:nvPr/>
          </p:nvSpPr>
          <p:spPr>
            <a:xfrm>
              <a:off x="2551706" y="4283314"/>
              <a:ext cx="14800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2C3B785-4375-46BB-B3CA-8A3CF350B2AC}"/>
              </a:ext>
            </a:extLst>
          </p:cNvPr>
          <p:cNvGrpSpPr/>
          <p:nvPr/>
        </p:nvGrpSpPr>
        <p:grpSpPr>
          <a:xfrm>
            <a:off x="1211222" y="1967591"/>
            <a:ext cx="1316495" cy="896847"/>
            <a:chOff x="879241" y="1988840"/>
            <a:chExt cx="1316495" cy="896847"/>
          </a:xfrm>
        </p:grpSpPr>
        <p:sp>
          <p:nvSpPr>
            <p:cNvPr id="24" name="Text Placeholder 12">
              <a:extLst>
                <a:ext uri="{FF2B5EF4-FFF2-40B4-BE49-F238E27FC236}">
                  <a16:creationId xmlns:a16="http://schemas.microsoft.com/office/drawing/2014/main" id="{D77DF198-9D8B-4D7D-AE5E-E2A4CC771FF1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2260369"/>
              <a:ext cx="1316495" cy="62531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Text Placeholder 13">
              <a:extLst>
                <a:ext uri="{FF2B5EF4-FFF2-40B4-BE49-F238E27FC236}">
                  <a16:creationId xmlns:a16="http://schemas.microsoft.com/office/drawing/2014/main" id="{C97185A0-F1F8-4A3E-93D1-0A23364AB19B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1988840"/>
              <a:ext cx="1316495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475A77D-8239-4477-B25A-C68E2FB9728D}"/>
              </a:ext>
            </a:extLst>
          </p:cNvPr>
          <p:cNvGrpSpPr/>
          <p:nvPr/>
        </p:nvGrpSpPr>
        <p:grpSpPr>
          <a:xfrm>
            <a:off x="3710195" y="1967591"/>
            <a:ext cx="1316495" cy="896847"/>
            <a:chOff x="879241" y="1988840"/>
            <a:chExt cx="1316495" cy="896847"/>
          </a:xfrm>
        </p:grpSpPr>
        <p:sp>
          <p:nvSpPr>
            <p:cNvPr id="27" name="Text Placeholder 12">
              <a:extLst>
                <a:ext uri="{FF2B5EF4-FFF2-40B4-BE49-F238E27FC236}">
                  <a16:creationId xmlns:a16="http://schemas.microsoft.com/office/drawing/2014/main" id="{A3955D16-8A30-46B9-9885-175A7DE1BFBA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2260369"/>
              <a:ext cx="1316495" cy="62531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 Placeholder 13">
              <a:extLst>
                <a:ext uri="{FF2B5EF4-FFF2-40B4-BE49-F238E27FC236}">
                  <a16:creationId xmlns:a16="http://schemas.microsoft.com/office/drawing/2014/main" id="{A8001A96-F652-4CF8-A926-599B36411528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1988840"/>
              <a:ext cx="1316495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4B2A81B-E52A-45B4-86AD-701A55E99DED}"/>
              </a:ext>
            </a:extLst>
          </p:cNvPr>
          <p:cNvGrpSpPr/>
          <p:nvPr/>
        </p:nvGrpSpPr>
        <p:grpSpPr>
          <a:xfrm>
            <a:off x="1211222" y="4666187"/>
            <a:ext cx="1316495" cy="896847"/>
            <a:chOff x="879241" y="1988840"/>
            <a:chExt cx="1316495" cy="896847"/>
          </a:xfrm>
        </p:grpSpPr>
        <p:sp>
          <p:nvSpPr>
            <p:cNvPr id="30" name="Text Placeholder 12">
              <a:extLst>
                <a:ext uri="{FF2B5EF4-FFF2-40B4-BE49-F238E27FC236}">
                  <a16:creationId xmlns:a16="http://schemas.microsoft.com/office/drawing/2014/main" id="{85BF90E9-12E1-42B6-91B5-3BF00C2F78D3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2260369"/>
              <a:ext cx="1316495" cy="62531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1" name="Text Placeholder 13">
              <a:extLst>
                <a:ext uri="{FF2B5EF4-FFF2-40B4-BE49-F238E27FC236}">
                  <a16:creationId xmlns:a16="http://schemas.microsoft.com/office/drawing/2014/main" id="{E9CC26E3-EA85-47AB-82F7-A4213EA98685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1988840"/>
              <a:ext cx="1316495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B8FA44D-F222-4036-AD36-443E1D3892D7}"/>
              </a:ext>
            </a:extLst>
          </p:cNvPr>
          <p:cNvGrpSpPr/>
          <p:nvPr/>
        </p:nvGrpSpPr>
        <p:grpSpPr>
          <a:xfrm>
            <a:off x="3710195" y="4666187"/>
            <a:ext cx="1316495" cy="896847"/>
            <a:chOff x="879241" y="1988840"/>
            <a:chExt cx="1316495" cy="896847"/>
          </a:xfrm>
        </p:grpSpPr>
        <p:sp>
          <p:nvSpPr>
            <p:cNvPr id="33" name="Text Placeholder 12">
              <a:extLst>
                <a:ext uri="{FF2B5EF4-FFF2-40B4-BE49-F238E27FC236}">
                  <a16:creationId xmlns:a16="http://schemas.microsoft.com/office/drawing/2014/main" id="{4C5C6D32-CD0C-4688-A9F1-D68BF8493ED0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2260369"/>
              <a:ext cx="1316495" cy="62531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4" name="Text Placeholder 13">
              <a:extLst>
                <a:ext uri="{FF2B5EF4-FFF2-40B4-BE49-F238E27FC236}">
                  <a16:creationId xmlns:a16="http://schemas.microsoft.com/office/drawing/2014/main" id="{B08ADCCE-FC7A-4215-BA9E-B978FEA2793E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1988840"/>
              <a:ext cx="1316495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7665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2ECC5A7-B1C6-41AC-8AAD-1D41485AE68A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6634D92-DDA9-449E-9A4A-DA4A58A137F2}"/>
              </a:ext>
            </a:extLst>
          </p:cNvPr>
          <p:cNvSpPr/>
          <p:nvPr/>
        </p:nvSpPr>
        <p:spPr>
          <a:xfrm>
            <a:off x="7467227" y="2745000"/>
            <a:ext cx="1368000" cy="136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4"/>
              </a:solidFill>
            </a:endParaRP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6D5C7914-E3C7-4A19-8993-19344F9A2F93}"/>
              </a:ext>
            </a:extLst>
          </p:cNvPr>
          <p:cNvSpPr txBox="1">
            <a:spLocks/>
          </p:cNvSpPr>
          <p:nvPr/>
        </p:nvSpPr>
        <p:spPr>
          <a:xfrm>
            <a:off x="8046169" y="2827355"/>
            <a:ext cx="3684288" cy="120329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A473C82-A474-48CB-88F5-765598187F6A}"/>
              </a:ext>
            </a:extLst>
          </p:cNvPr>
          <p:cNvSpPr txBox="1"/>
          <p:nvPr/>
        </p:nvSpPr>
        <p:spPr>
          <a:xfrm>
            <a:off x="5407636" y="967841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7" name="Group 13">
            <a:extLst>
              <a:ext uri="{FF2B5EF4-FFF2-40B4-BE49-F238E27FC236}">
                <a16:creationId xmlns:a16="http://schemas.microsoft.com/office/drawing/2014/main" id="{1FDC05BC-6FD6-4CEA-AE88-84CEF60976E1}"/>
              </a:ext>
            </a:extLst>
          </p:cNvPr>
          <p:cNvGrpSpPr/>
          <p:nvPr/>
        </p:nvGrpSpPr>
        <p:grpSpPr>
          <a:xfrm>
            <a:off x="6221759" y="860119"/>
            <a:ext cx="3644675" cy="738664"/>
            <a:chOff x="3017859" y="4283314"/>
            <a:chExt cx="1908852" cy="73866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848077-AD06-4E65-A747-5C908650717C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954424-C109-44C8-95CF-AD270EB6A407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87CC1FD-DD26-4AE0-A2EC-724AD4DF6F47}"/>
              </a:ext>
            </a:extLst>
          </p:cNvPr>
          <p:cNvSpPr txBox="1"/>
          <p:nvPr/>
        </p:nvSpPr>
        <p:spPr>
          <a:xfrm>
            <a:off x="588734" y="2576900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2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1" name="Group 17">
            <a:extLst>
              <a:ext uri="{FF2B5EF4-FFF2-40B4-BE49-F238E27FC236}">
                <a16:creationId xmlns:a16="http://schemas.microsoft.com/office/drawing/2014/main" id="{1E7DEDFE-B544-4AC2-A32E-5E1E13518A12}"/>
              </a:ext>
            </a:extLst>
          </p:cNvPr>
          <p:cNvGrpSpPr/>
          <p:nvPr/>
        </p:nvGrpSpPr>
        <p:grpSpPr>
          <a:xfrm>
            <a:off x="588735" y="3345570"/>
            <a:ext cx="2999196" cy="923330"/>
            <a:chOff x="3017859" y="4283314"/>
            <a:chExt cx="1908852" cy="92333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312488-2B10-4B19-9D20-B85E7000926D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07B7CD4-BE08-4FBF-9703-F238F89756FF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000FF972-97C9-4E05-AFA7-989CDF012A89}"/>
              </a:ext>
            </a:extLst>
          </p:cNvPr>
          <p:cNvSpPr txBox="1"/>
          <p:nvPr/>
        </p:nvSpPr>
        <p:spPr>
          <a:xfrm>
            <a:off x="7054453" y="5274606"/>
            <a:ext cx="756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35" name="Group 21">
            <a:extLst>
              <a:ext uri="{FF2B5EF4-FFF2-40B4-BE49-F238E27FC236}">
                <a16:creationId xmlns:a16="http://schemas.microsoft.com/office/drawing/2014/main" id="{C814855D-7269-4C71-BCF4-9EAE39114E40}"/>
              </a:ext>
            </a:extLst>
          </p:cNvPr>
          <p:cNvGrpSpPr/>
          <p:nvPr/>
        </p:nvGrpSpPr>
        <p:grpSpPr>
          <a:xfrm>
            <a:off x="7868576" y="5259217"/>
            <a:ext cx="3644675" cy="738664"/>
            <a:chOff x="3017859" y="4283314"/>
            <a:chExt cx="1908852" cy="738664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5EBB632-B4D9-4F62-A78E-5CB3FABEF678}"/>
                </a:ext>
              </a:extLst>
            </p:cNvPr>
            <p:cNvSpPr txBox="1"/>
            <p:nvPr/>
          </p:nvSpPr>
          <p:spPr>
            <a:xfrm>
              <a:off x="3021856" y="4560313"/>
              <a:ext cx="19048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3957430-F328-40EA-8834-550E0179A7A1}"/>
                </a:ext>
              </a:extLst>
            </p:cNvPr>
            <p:cNvSpPr txBox="1"/>
            <p:nvPr/>
          </p:nvSpPr>
          <p:spPr>
            <a:xfrm>
              <a:off x="3017859" y="4283314"/>
              <a:ext cx="1888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8A3692-D2B2-46F1-A252-2FF5EB47A848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0543367-C1E5-4020-9E0C-0788A14B1BB4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</p:spTree>
    <p:extLst>
      <p:ext uri="{BB962C8B-B14F-4D97-AF65-F5344CB8AC3E}">
        <p14:creationId xmlns:p14="http://schemas.microsoft.com/office/powerpoint/2010/main" val="746040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47A02F0-940D-43AE-B8E0-E07C00345207}"/>
              </a:ext>
            </a:extLst>
          </p:cNvPr>
          <p:cNvGrpSpPr>
            <a:grpSpLocks noChangeAspect="1"/>
          </p:cNvGrpSpPr>
          <p:nvPr/>
        </p:nvGrpSpPr>
        <p:grpSpPr>
          <a:xfrm>
            <a:off x="5195570" y="1651137"/>
            <a:ext cx="1079981" cy="3728336"/>
            <a:chOff x="1756672" y="2057490"/>
            <a:chExt cx="1042806" cy="3600000"/>
          </a:xfrm>
          <a:solidFill>
            <a:schemeClr val="accent1"/>
          </a:solidFill>
        </p:grpSpPr>
        <p:sp>
          <p:nvSpPr>
            <p:cNvPr id="4" name="Freeform 18">
              <a:extLst>
                <a:ext uri="{FF2B5EF4-FFF2-40B4-BE49-F238E27FC236}">
                  <a16:creationId xmlns:a16="http://schemas.microsoft.com/office/drawing/2014/main" id="{176EE1CB-FCE9-4018-BC02-5A9F893BCCE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9500" y="2057490"/>
              <a:ext cx="347031" cy="360000"/>
            </a:xfrm>
            <a:custGeom>
              <a:avLst/>
              <a:gdLst/>
              <a:ahLst/>
              <a:cxnLst/>
              <a:rect l="l" t="t" r="r" b="b"/>
              <a:pathLst>
                <a:path w="347031" h="360000">
                  <a:moveTo>
                    <a:pt x="168112" y="0"/>
                  </a:moveTo>
                  <a:lnTo>
                    <a:pt x="267778" y="32422"/>
                  </a:lnTo>
                  <a:lnTo>
                    <a:pt x="302602" y="87659"/>
                  </a:lnTo>
                  <a:lnTo>
                    <a:pt x="307405" y="91261"/>
                  </a:lnTo>
                  <a:lnTo>
                    <a:pt x="313409" y="93663"/>
                  </a:lnTo>
                  <a:lnTo>
                    <a:pt x="318212" y="93663"/>
                  </a:lnTo>
                  <a:lnTo>
                    <a:pt x="323015" y="96064"/>
                  </a:lnTo>
                  <a:lnTo>
                    <a:pt x="325417" y="96064"/>
                  </a:lnTo>
                  <a:lnTo>
                    <a:pt x="329019" y="100867"/>
                  </a:lnTo>
                  <a:lnTo>
                    <a:pt x="331421" y="104470"/>
                  </a:lnTo>
                  <a:lnTo>
                    <a:pt x="336224" y="111675"/>
                  </a:lnTo>
                  <a:lnTo>
                    <a:pt x="336224" y="187325"/>
                  </a:lnTo>
                  <a:lnTo>
                    <a:pt x="337425" y="216144"/>
                  </a:lnTo>
                  <a:lnTo>
                    <a:pt x="342228" y="242562"/>
                  </a:lnTo>
                  <a:lnTo>
                    <a:pt x="347031" y="266578"/>
                  </a:lnTo>
                  <a:lnTo>
                    <a:pt x="347031" y="288192"/>
                  </a:lnTo>
                  <a:lnTo>
                    <a:pt x="337425" y="314610"/>
                  </a:lnTo>
                  <a:lnTo>
                    <a:pt x="325417" y="338626"/>
                  </a:lnTo>
                  <a:lnTo>
                    <a:pt x="311524" y="360000"/>
                  </a:lnTo>
                  <a:lnTo>
                    <a:pt x="42055" y="360000"/>
                  </a:lnTo>
                  <a:lnTo>
                    <a:pt x="38426" y="351835"/>
                  </a:lnTo>
                  <a:lnTo>
                    <a:pt x="27619" y="336224"/>
                  </a:lnTo>
                  <a:lnTo>
                    <a:pt x="16811" y="323015"/>
                  </a:lnTo>
                  <a:lnTo>
                    <a:pt x="6004" y="305003"/>
                  </a:lnTo>
                  <a:lnTo>
                    <a:pt x="0" y="283389"/>
                  </a:lnTo>
                  <a:lnTo>
                    <a:pt x="0" y="268979"/>
                  </a:lnTo>
                  <a:lnTo>
                    <a:pt x="3603" y="256971"/>
                  </a:lnTo>
                  <a:lnTo>
                    <a:pt x="8406" y="248566"/>
                  </a:lnTo>
                  <a:lnTo>
                    <a:pt x="14410" y="240160"/>
                  </a:lnTo>
                  <a:lnTo>
                    <a:pt x="19213" y="231755"/>
                  </a:lnTo>
                  <a:lnTo>
                    <a:pt x="3603" y="159707"/>
                  </a:lnTo>
                  <a:lnTo>
                    <a:pt x="16811" y="124883"/>
                  </a:lnTo>
                  <a:lnTo>
                    <a:pt x="37225" y="88859"/>
                  </a:lnTo>
                  <a:lnTo>
                    <a:pt x="64843" y="56438"/>
                  </a:lnTo>
                  <a:lnTo>
                    <a:pt x="97265" y="30020"/>
                  </a:lnTo>
                  <a:lnTo>
                    <a:pt x="133289" y="1080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" name="Freeform 18">
              <a:extLst>
                <a:ext uri="{FF2B5EF4-FFF2-40B4-BE49-F238E27FC236}">
                  <a16:creationId xmlns:a16="http://schemas.microsoft.com/office/drawing/2014/main" id="{2E209383-BA90-4B3C-B95D-BB70286C5FC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05171" y="2417490"/>
              <a:ext cx="935688" cy="360000"/>
            </a:xfrm>
            <a:custGeom>
              <a:avLst/>
              <a:gdLst/>
              <a:ahLst/>
              <a:cxnLst/>
              <a:rect l="l" t="t" r="r" b="b"/>
              <a:pathLst>
                <a:path w="935688" h="360000">
                  <a:moveTo>
                    <a:pt x="349509" y="0"/>
                  </a:moveTo>
                  <a:lnTo>
                    <a:pt x="618978" y="0"/>
                  </a:lnTo>
                  <a:lnTo>
                    <a:pt x="617260" y="2642"/>
                  </a:lnTo>
                  <a:lnTo>
                    <a:pt x="601650" y="29060"/>
                  </a:lnTo>
                  <a:lnTo>
                    <a:pt x="588441" y="53076"/>
                  </a:lnTo>
                  <a:lnTo>
                    <a:pt x="580036" y="80694"/>
                  </a:lnTo>
                  <a:lnTo>
                    <a:pt x="577634" y="111915"/>
                  </a:lnTo>
                  <a:lnTo>
                    <a:pt x="586040" y="144336"/>
                  </a:lnTo>
                  <a:lnTo>
                    <a:pt x="601650" y="165951"/>
                  </a:lnTo>
                  <a:lnTo>
                    <a:pt x="623264" y="183963"/>
                  </a:lnTo>
                  <a:lnTo>
                    <a:pt x="652084" y="197172"/>
                  </a:lnTo>
                  <a:lnTo>
                    <a:pt x="684505" y="207979"/>
                  </a:lnTo>
                  <a:lnTo>
                    <a:pt x="721730" y="218786"/>
                  </a:lnTo>
                  <a:lnTo>
                    <a:pt x="758955" y="227192"/>
                  </a:lnTo>
                  <a:lnTo>
                    <a:pt x="796179" y="237999"/>
                  </a:lnTo>
                  <a:lnTo>
                    <a:pt x="833404" y="248806"/>
                  </a:lnTo>
                  <a:lnTo>
                    <a:pt x="863424" y="264416"/>
                  </a:lnTo>
                  <a:lnTo>
                    <a:pt x="892243" y="283629"/>
                  </a:lnTo>
                  <a:lnTo>
                    <a:pt x="911456" y="307645"/>
                  </a:lnTo>
                  <a:lnTo>
                    <a:pt x="931870" y="347272"/>
                  </a:lnTo>
                  <a:lnTo>
                    <a:pt x="935688" y="360000"/>
                  </a:lnTo>
                  <a:lnTo>
                    <a:pt x="0" y="360000"/>
                  </a:lnTo>
                  <a:lnTo>
                    <a:pt x="3652" y="344870"/>
                  </a:lnTo>
                  <a:lnTo>
                    <a:pt x="14459" y="320854"/>
                  </a:lnTo>
                  <a:lnTo>
                    <a:pt x="38475" y="293236"/>
                  </a:lnTo>
                  <a:lnTo>
                    <a:pt x="67294" y="269220"/>
                  </a:lnTo>
                  <a:lnTo>
                    <a:pt x="102117" y="251208"/>
                  </a:lnTo>
                  <a:lnTo>
                    <a:pt x="139342" y="235597"/>
                  </a:lnTo>
                  <a:lnTo>
                    <a:pt x="177768" y="222388"/>
                  </a:lnTo>
                  <a:lnTo>
                    <a:pt x="217394" y="211581"/>
                  </a:lnTo>
                  <a:lnTo>
                    <a:pt x="257021" y="198372"/>
                  </a:lnTo>
                  <a:lnTo>
                    <a:pt x="294245" y="183963"/>
                  </a:lnTo>
                  <a:lnTo>
                    <a:pt x="326667" y="163549"/>
                  </a:lnTo>
                  <a:lnTo>
                    <a:pt x="355486" y="139533"/>
                  </a:lnTo>
                  <a:lnTo>
                    <a:pt x="355486" y="109513"/>
                  </a:lnTo>
                  <a:lnTo>
                    <a:pt x="356687" y="77092"/>
                  </a:lnTo>
                  <a:lnTo>
                    <a:pt x="356687" y="43469"/>
                  </a:lnTo>
                  <a:lnTo>
                    <a:pt x="355486" y="134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6" name="Freeform 18">
              <a:extLst>
                <a:ext uri="{FF2B5EF4-FFF2-40B4-BE49-F238E27FC236}">
                  <a16:creationId xmlns:a16="http://schemas.microsoft.com/office/drawing/2014/main" id="{620D38F5-A781-48C1-A640-25ADEE6CD5D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5678" y="2777490"/>
              <a:ext cx="1014675" cy="360000"/>
            </a:xfrm>
            <a:custGeom>
              <a:avLst/>
              <a:gdLst/>
              <a:ahLst/>
              <a:cxnLst/>
              <a:rect l="l" t="t" r="r" b="b"/>
              <a:pathLst>
                <a:path w="1014675" h="360000">
                  <a:moveTo>
                    <a:pt x="44380" y="0"/>
                  </a:moveTo>
                  <a:lnTo>
                    <a:pt x="980068" y="0"/>
                  </a:lnTo>
                  <a:lnTo>
                    <a:pt x="990659" y="35304"/>
                  </a:lnTo>
                  <a:lnTo>
                    <a:pt x="1001467" y="89340"/>
                  </a:lnTo>
                  <a:lnTo>
                    <a:pt x="1008671" y="146978"/>
                  </a:lnTo>
                  <a:lnTo>
                    <a:pt x="1013475" y="209420"/>
                  </a:lnTo>
                  <a:lnTo>
                    <a:pt x="1014675" y="270661"/>
                  </a:lnTo>
                  <a:lnTo>
                    <a:pt x="1014675" y="331901"/>
                  </a:lnTo>
                  <a:lnTo>
                    <a:pt x="1014675" y="360000"/>
                  </a:lnTo>
                  <a:lnTo>
                    <a:pt x="827351" y="360000"/>
                  </a:lnTo>
                  <a:lnTo>
                    <a:pt x="827351" y="341508"/>
                  </a:lnTo>
                  <a:lnTo>
                    <a:pt x="822547" y="305484"/>
                  </a:lnTo>
                  <a:lnTo>
                    <a:pt x="814142" y="277865"/>
                  </a:lnTo>
                  <a:lnTo>
                    <a:pt x="798531" y="256251"/>
                  </a:lnTo>
                  <a:lnTo>
                    <a:pt x="794929" y="251448"/>
                  </a:lnTo>
                  <a:lnTo>
                    <a:pt x="794929" y="347512"/>
                  </a:lnTo>
                  <a:lnTo>
                    <a:pt x="790000" y="360000"/>
                  </a:lnTo>
                  <a:lnTo>
                    <a:pt x="231522" y="360000"/>
                  </a:lnTo>
                  <a:lnTo>
                    <a:pt x="226951" y="251448"/>
                  </a:lnTo>
                  <a:lnTo>
                    <a:pt x="222148" y="256251"/>
                  </a:lnTo>
                  <a:lnTo>
                    <a:pt x="208939" y="283869"/>
                  </a:lnTo>
                  <a:lnTo>
                    <a:pt x="202935" y="318693"/>
                  </a:lnTo>
                  <a:lnTo>
                    <a:pt x="198132" y="355917"/>
                  </a:lnTo>
                  <a:lnTo>
                    <a:pt x="198132" y="360000"/>
                  </a:lnTo>
                  <a:lnTo>
                    <a:pt x="2103" y="360000"/>
                  </a:lnTo>
                  <a:lnTo>
                    <a:pt x="0" y="321094"/>
                  </a:lnTo>
                  <a:lnTo>
                    <a:pt x="2402" y="270661"/>
                  </a:lnTo>
                  <a:lnTo>
                    <a:pt x="6004" y="219026"/>
                  </a:lnTo>
                  <a:lnTo>
                    <a:pt x="13209" y="163789"/>
                  </a:lnTo>
                  <a:lnTo>
                    <a:pt x="19213" y="112155"/>
                  </a:lnTo>
                  <a:lnTo>
                    <a:pt x="28819" y="64123"/>
                  </a:lnTo>
                  <a:lnTo>
                    <a:pt x="39626" y="1969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7" name="Freeform 18">
              <a:extLst>
                <a:ext uri="{FF2B5EF4-FFF2-40B4-BE49-F238E27FC236}">
                  <a16:creationId xmlns:a16="http://schemas.microsoft.com/office/drawing/2014/main" id="{B83F2ADB-AE12-42A8-94DF-915D8D90EB0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4389" y="3137490"/>
              <a:ext cx="1035089" cy="360000"/>
            </a:xfrm>
            <a:custGeom>
              <a:avLst/>
              <a:gdLst/>
              <a:ahLst/>
              <a:cxnLst/>
              <a:rect l="l" t="t" r="r" b="b"/>
              <a:pathLst>
                <a:path w="1035089" h="360000">
                  <a:moveTo>
                    <a:pt x="834556" y="0"/>
                  </a:moveTo>
                  <a:lnTo>
                    <a:pt x="1021880" y="0"/>
                  </a:lnTo>
                  <a:lnTo>
                    <a:pt x="1021880" y="30741"/>
                  </a:lnTo>
                  <a:lnTo>
                    <a:pt x="1021880" y="88379"/>
                  </a:lnTo>
                  <a:lnTo>
                    <a:pt x="1035089" y="273302"/>
                  </a:lnTo>
                  <a:lnTo>
                    <a:pt x="1024686" y="360000"/>
                  </a:lnTo>
                  <a:lnTo>
                    <a:pt x="864533" y="360000"/>
                  </a:lnTo>
                  <a:lnTo>
                    <a:pt x="866977" y="188046"/>
                  </a:lnTo>
                  <a:lnTo>
                    <a:pt x="842961" y="120801"/>
                  </a:lnTo>
                  <a:lnTo>
                    <a:pt x="839359" y="89580"/>
                  </a:lnTo>
                  <a:lnTo>
                    <a:pt x="836957" y="54757"/>
                  </a:lnTo>
                  <a:lnTo>
                    <a:pt x="834556" y="17532"/>
                  </a:lnTo>
                  <a:close/>
                  <a:moveTo>
                    <a:pt x="238727" y="0"/>
                  </a:moveTo>
                  <a:lnTo>
                    <a:pt x="797204" y="0"/>
                  </a:lnTo>
                  <a:lnTo>
                    <a:pt x="784122" y="33142"/>
                  </a:lnTo>
                  <a:lnTo>
                    <a:pt x="773315" y="83576"/>
                  </a:lnTo>
                  <a:lnTo>
                    <a:pt x="770913" y="137612"/>
                  </a:lnTo>
                  <a:lnTo>
                    <a:pt x="770913" y="192849"/>
                  </a:lnTo>
                  <a:lnTo>
                    <a:pt x="778118" y="246885"/>
                  </a:lnTo>
                  <a:lnTo>
                    <a:pt x="786524" y="299720"/>
                  </a:lnTo>
                  <a:lnTo>
                    <a:pt x="794929" y="345350"/>
                  </a:lnTo>
                  <a:lnTo>
                    <a:pt x="797162" y="360000"/>
                  </a:lnTo>
                  <a:lnTo>
                    <a:pt x="241814" y="360000"/>
                  </a:lnTo>
                  <a:lnTo>
                    <a:pt x="244963" y="347752"/>
                  </a:lnTo>
                  <a:lnTo>
                    <a:pt x="255770" y="304523"/>
                  </a:lnTo>
                  <a:lnTo>
                    <a:pt x="266578" y="256491"/>
                  </a:lnTo>
                  <a:lnTo>
                    <a:pt x="271381" y="206058"/>
                  </a:lnTo>
                  <a:lnTo>
                    <a:pt x="266578" y="155624"/>
                  </a:lnTo>
                  <a:lnTo>
                    <a:pt x="238959" y="5524"/>
                  </a:lnTo>
                  <a:close/>
                  <a:moveTo>
                    <a:pt x="9308" y="0"/>
                  </a:moveTo>
                  <a:lnTo>
                    <a:pt x="205337" y="0"/>
                  </a:lnTo>
                  <a:lnTo>
                    <a:pt x="205337" y="35544"/>
                  </a:lnTo>
                  <a:lnTo>
                    <a:pt x="201734" y="75170"/>
                  </a:lnTo>
                  <a:lnTo>
                    <a:pt x="194530" y="112395"/>
                  </a:lnTo>
                  <a:lnTo>
                    <a:pt x="166911" y="201254"/>
                  </a:lnTo>
                  <a:lnTo>
                    <a:pt x="162108" y="249286"/>
                  </a:lnTo>
                  <a:lnTo>
                    <a:pt x="162108" y="297318"/>
                  </a:lnTo>
                  <a:lnTo>
                    <a:pt x="168112" y="347752"/>
                  </a:lnTo>
                  <a:lnTo>
                    <a:pt x="169337" y="360000"/>
                  </a:lnTo>
                  <a:lnTo>
                    <a:pt x="6031" y="360000"/>
                  </a:lnTo>
                  <a:lnTo>
                    <a:pt x="2402" y="288913"/>
                  </a:lnTo>
                  <a:lnTo>
                    <a:pt x="0" y="246885"/>
                  </a:lnTo>
                  <a:lnTo>
                    <a:pt x="2402" y="206058"/>
                  </a:lnTo>
                  <a:lnTo>
                    <a:pt x="9607" y="166431"/>
                  </a:lnTo>
                  <a:lnTo>
                    <a:pt x="15611" y="126805"/>
                  </a:lnTo>
                  <a:lnTo>
                    <a:pt x="18012" y="83576"/>
                  </a:lnTo>
                  <a:lnTo>
                    <a:pt x="13209" y="40347"/>
                  </a:lnTo>
                  <a:lnTo>
                    <a:pt x="9607" y="55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8" name="Freeform 18">
              <a:extLst>
                <a:ext uri="{FF2B5EF4-FFF2-40B4-BE49-F238E27FC236}">
                  <a16:creationId xmlns:a16="http://schemas.microsoft.com/office/drawing/2014/main" id="{16D8AFB3-7764-4824-8CDD-782ADF16D32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3688" y="3497490"/>
              <a:ext cx="1018654" cy="360000"/>
            </a:xfrm>
            <a:custGeom>
              <a:avLst/>
              <a:gdLst/>
              <a:ahLst/>
              <a:cxnLst/>
              <a:rect l="l" t="t" r="r" b="b"/>
              <a:pathLst>
                <a:path w="1018654" h="360000">
                  <a:moveTo>
                    <a:pt x="858501" y="0"/>
                  </a:moveTo>
                  <a:lnTo>
                    <a:pt x="1018654" y="0"/>
                  </a:lnTo>
                  <a:lnTo>
                    <a:pt x="1014649" y="33382"/>
                  </a:lnTo>
                  <a:lnTo>
                    <a:pt x="1007444" y="155864"/>
                  </a:lnTo>
                  <a:lnTo>
                    <a:pt x="1009845" y="273543"/>
                  </a:lnTo>
                  <a:lnTo>
                    <a:pt x="1016085" y="360000"/>
                  </a:lnTo>
                  <a:lnTo>
                    <a:pt x="911780" y="360000"/>
                  </a:lnTo>
                  <a:lnTo>
                    <a:pt x="916183" y="352795"/>
                  </a:lnTo>
                  <a:lnTo>
                    <a:pt x="916183" y="323976"/>
                  </a:lnTo>
                  <a:lnTo>
                    <a:pt x="913781" y="291555"/>
                  </a:lnTo>
                  <a:lnTo>
                    <a:pt x="905376" y="256731"/>
                  </a:lnTo>
                  <a:lnTo>
                    <a:pt x="895769" y="217105"/>
                  </a:lnTo>
                  <a:lnTo>
                    <a:pt x="884962" y="179880"/>
                  </a:lnTo>
                  <a:lnTo>
                    <a:pt x="874155" y="142655"/>
                  </a:lnTo>
                  <a:lnTo>
                    <a:pt x="863348" y="110234"/>
                  </a:lnTo>
                  <a:lnTo>
                    <a:pt x="857344" y="81414"/>
                  </a:lnTo>
                  <a:close/>
                  <a:moveTo>
                    <a:pt x="235783" y="0"/>
                  </a:moveTo>
                  <a:lnTo>
                    <a:pt x="791131" y="0"/>
                  </a:lnTo>
                  <a:lnTo>
                    <a:pt x="846004" y="360000"/>
                  </a:lnTo>
                  <a:lnTo>
                    <a:pt x="181933" y="360000"/>
                  </a:lnTo>
                  <a:lnTo>
                    <a:pt x="228125" y="29780"/>
                  </a:lnTo>
                  <a:close/>
                  <a:moveTo>
                    <a:pt x="0" y="0"/>
                  </a:moveTo>
                  <a:lnTo>
                    <a:pt x="163306" y="0"/>
                  </a:lnTo>
                  <a:lnTo>
                    <a:pt x="166884" y="35784"/>
                  </a:lnTo>
                  <a:lnTo>
                    <a:pt x="166884" y="83816"/>
                  </a:lnTo>
                  <a:lnTo>
                    <a:pt x="160880" y="131848"/>
                  </a:lnTo>
                  <a:lnTo>
                    <a:pt x="156077" y="151061"/>
                  </a:lnTo>
                  <a:lnTo>
                    <a:pt x="147671" y="177479"/>
                  </a:lnTo>
                  <a:lnTo>
                    <a:pt x="136864" y="208699"/>
                  </a:lnTo>
                  <a:lnTo>
                    <a:pt x="126057" y="243523"/>
                  </a:lnTo>
                  <a:lnTo>
                    <a:pt x="116451" y="275944"/>
                  </a:lnTo>
                  <a:lnTo>
                    <a:pt x="112848" y="308366"/>
                  </a:lnTo>
                  <a:lnTo>
                    <a:pt x="110447" y="337185"/>
                  </a:lnTo>
                  <a:lnTo>
                    <a:pt x="112728" y="360000"/>
                  </a:lnTo>
                  <a:lnTo>
                    <a:pt x="14833" y="360000"/>
                  </a:lnTo>
                  <a:lnTo>
                    <a:pt x="16784" y="3287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EA552549-288D-4B7E-88A3-3FA2AA9FD33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6672" y="3857490"/>
              <a:ext cx="1032687" cy="360000"/>
            </a:xfrm>
            <a:custGeom>
              <a:avLst/>
              <a:gdLst/>
              <a:ahLst/>
              <a:cxnLst/>
              <a:rect l="l" t="t" r="r" b="b"/>
              <a:pathLst>
                <a:path w="1032687" h="360000">
                  <a:moveTo>
                    <a:pt x="915409" y="0"/>
                  </a:moveTo>
                  <a:lnTo>
                    <a:pt x="1019713" y="0"/>
                  </a:lnTo>
                  <a:lnTo>
                    <a:pt x="1021880" y="30020"/>
                  </a:lnTo>
                  <a:lnTo>
                    <a:pt x="1032687" y="140494"/>
                  </a:lnTo>
                  <a:lnTo>
                    <a:pt x="1032687" y="180120"/>
                  </a:lnTo>
                  <a:lnTo>
                    <a:pt x="1021880" y="212542"/>
                  </a:lnTo>
                  <a:lnTo>
                    <a:pt x="1005069" y="243763"/>
                  </a:lnTo>
                  <a:lnTo>
                    <a:pt x="978651" y="270180"/>
                  </a:lnTo>
                  <a:lnTo>
                    <a:pt x="949832" y="291795"/>
                  </a:lnTo>
                  <a:lnTo>
                    <a:pt x="919812" y="306204"/>
                  </a:lnTo>
                  <a:lnTo>
                    <a:pt x="888591" y="318212"/>
                  </a:lnTo>
                  <a:lnTo>
                    <a:pt x="888591" y="308606"/>
                  </a:lnTo>
                  <a:lnTo>
                    <a:pt x="886190" y="302602"/>
                  </a:lnTo>
                  <a:lnTo>
                    <a:pt x="884989" y="295397"/>
                  </a:lnTo>
                  <a:lnTo>
                    <a:pt x="884989" y="291795"/>
                  </a:lnTo>
                  <a:lnTo>
                    <a:pt x="884989" y="284590"/>
                  </a:lnTo>
                  <a:lnTo>
                    <a:pt x="884989" y="276184"/>
                  </a:lnTo>
                  <a:lnTo>
                    <a:pt x="890993" y="270180"/>
                  </a:lnTo>
                  <a:lnTo>
                    <a:pt x="898198" y="265377"/>
                  </a:lnTo>
                  <a:lnTo>
                    <a:pt x="901800" y="258172"/>
                  </a:lnTo>
                  <a:lnTo>
                    <a:pt x="906603" y="249767"/>
                  </a:lnTo>
                  <a:lnTo>
                    <a:pt x="909005" y="241361"/>
                  </a:lnTo>
                  <a:lnTo>
                    <a:pt x="904202" y="238959"/>
                  </a:lnTo>
                  <a:lnTo>
                    <a:pt x="899398" y="238959"/>
                  </a:lnTo>
                  <a:lnTo>
                    <a:pt x="898198" y="238959"/>
                  </a:lnTo>
                  <a:lnTo>
                    <a:pt x="898198" y="236558"/>
                  </a:lnTo>
                  <a:lnTo>
                    <a:pt x="898198" y="234156"/>
                  </a:lnTo>
                  <a:lnTo>
                    <a:pt x="895796" y="232955"/>
                  </a:lnTo>
                  <a:lnTo>
                    <a:pt x="895796" y="225751"/>
                  </a:lnTo>
                  <a:lnTo>
                    <a:pt x="922214" y="210140"/>
                  </a:lnTo>
                  <a:lnTo>
                    <a:pt x="946230" y="190927"/>
                  </a:lnTo>
                  <a:lnTo>
                    <a:pt x="967844" y="169313"/>
                  </a:lnTo>
                  <a:lnTo>
                    <a:pt x="965442" y="158506"/>
                  </a:lnTo>
                  <a:lnTo>
                    <a:pt x="963041" y="150100"/>
                  </a:lnTo>
                  <a:lnTo>
                    <a:pt x="960639" y="142895"/>
                  </a:lnTo>
                  <a:lnTo>
                    <a:pt x="957037" y="136891"/>
                  </a:lnTo>
                  <a:lnTo>
                    <a:pt x="943828" y="129687"/>
                  </a:lnTo>
                  <a:lnTo>
                    <a:pt x="933021" y="136891"/>
                  </a:lnTo>
                  <a:lnTo>
                    <a:pt x="928218" y="151301"/>
                  </a:lnTo>
                  <a:lnTo>
                    <a:pt x="923414" y="166911"/>
                  </a:lnTo>
                  <a:lnTo>
                    <a:pt x="917410" y="177719"/>
                  </a:lnTo>
                  <a:lnTo>
                    <a:pt x="906603" y="188526"/>
                  </a:lnTo>
                  <a:lnTo>
                    <a:pt x="888591" y="193329"/>
                  </a:lnTo>
                  <a:lnTo>
                    <a:pt x="880186" y="57639"/>
                  </a:lnTo>
                  <a:close/>
                  <a:moveTo>
                    <a:pt x="185562" y="0"/>
                  </a:moveTo>
                  <a:lnTo>
                    <a:pt x="849633" y="0"/>
                  </a:lnTo>
                  <a:lnTo>
                    <a:pt x="871780" y="145297"/>
                  </a:lnTo>
                  <a:lnTo>
                    <a:pt x="874182" y="188526"/>
                  </a:lnTo>
                  <a:lnTo>
                    <a:pt x="871780" y="238959"/>
                  </a:lnTo>
                  <a:lnTo>
                    <a:pt x="864575" y="294196"/>
                  </a:lnTo>
                  <a:lnTo>
                    <a:pt x="858571" y="348232"/>
                  </a:lnTo>
                  <a:lnTo>
                    <a:pt x="856819" y="360000"/>
                  </a:lnTo>
                  <a:lnTo>
                    <a:pt x="588348" y="360000"/>
                  </a:lnTo>
                  <a:lnTo>
                    <a:pt x="587191" y="342228"/>
                  </a:lnTo>
                  <a:lnTo>
                    <a:pt x="524749" y="49233"/>
                  </a:lnTo>
                  <a:lnTo>
                    <a:pt x="515143" y="49233"/>
                  </a:lnTo>
                  <a:lnTo>
                    <a:pt x="509139" y="68446"/>
                  </a:lnTo>
                  <a:lnTo>
                    <a:pt x="504335" y="92462"/>
                  </a:lnTo>
                  <a:lnTo>
                    <a:pt x="504335" y="121281"/>
                  </a:lnTo>
                  <a:lnTo>
                    <a:pt x="485123" y="171715"/>
                  </a:lnTo>
                  <a:lnTo>
                    <a:pt x="474315" y="223349"/>
                  </a:lnTo>
                  <a:lnTo>
                    <a:pt x="467111" y="280988"/>
                  </a:lnTo>
                  <a:lnTo>
                    <a:pt x="465910" y="339827"/>
                  </a:lnTo>
                  <a:lnTo>
                    <a:pt x="464328" y="360000"/>
                  </a:lnTo>
                  <a:lnTo>
                    <a:pt x="184454" y="360000"/>
                  </a:lnTo>
                  <a:lnTo>
                    <a:pt x="178919" y="319413"/>
                  </a:lnTo>
                  <a:lnTo>
                    <a:pt x="175316" y="262976"/>
                  </a:lnTo>
                  <a:lnTo>
                    <a:pt x="170513" y="208939"/>
                  </a:lnTo>
                  <a:lnTo>
                    <a:pt x="168112" y="156104"/>
                  </a:lnTo>
                  <a:lnTo>
                    <a:pt x="170513" y="110474"/>
                  </a:lnTo>
                  <a:lnTo>
                    <a:pt x="175316" y="73249"/>
                  </a:lnTo>
                  <a:close/>
                  <a:moveTo>
                    <a:pt x="18462" y="0"/>
                  </a:moveTo>
                  <a:lnTo>
                    <a:pt x="116357" y="0"/>
                  </a:lnTo>
                  <a:lnTo>
                    <a:pt x="116477" y="1201"/>
                  </a:lnTo>
                  <a:lnTo>
                    <a:pt x="151300" y="54036"/>
                  </a:lnTo>
                  <a:lnTo>
                    <a:pt x="144096" y="188526"/>
                  </a:lnTo>
                  <a:lnTo>
                    <a:pt x="127284" y="193329"/>
                  </a:lnTo>
                  <a:lnTo>
                    <a:pt x="116477" y="169313"/>
                  </a:lnTo>
                  <a:lnTo>
                    <a:pt x="106871" y="140494"/>
                  </a:lnTo>
                  <a:lnTo>
                    <a:pt x="79252" y="129687"/>
                  </a:lnTo>
                  <a:lnTo>
                    <a:pt x="72048" y="164510"/>
                  </a:lnTo>
                  <a:lnTo>
                    <a:pt x="96064" y="188526"/>
                  </a:lnTo>
                  <a:lnTo>
                    <a:pt x="122481" y="214943"/>
                  </a:lnTo>
                  <a:lnTo>
                    <a:pt x="140493" y="241361"/>
                  </a:lnTo>
                  <a:lnTo>
                    <a:pt x="135690" y="243763"/>
                  </a:lnTo>
                  <a:lnTo>
                    <a:pt x="130887" y="243763"/>
                  </a:lnTo>
                  <a:lnTo>
                    <a:pt x="129686" y="243763"/>
                  </a:lnTo>
                  <a:lnTo>
                    <a:pt x="129686" y="246164"/>
                  </a:lnTo>
                  <a:lnTo>
                    <a:pt x="129686" y="247365"/>
                  </a:lnTo>
                  <a:lnTo>
                    <a:pt x="127284" y="249767"/>
                  </a:lnTo>
                  <a:lnTo>
                    <a:pt x="127284" y="256972"/>
                  </a:lnTo>
                  <a:lnTo>
                    <a:pt x="140493" y="262976"/>
                  </a:lnTo>
                  <a:lnTo>
                    <a:pt x="146497" y="276184"/>
                  </a:lnTo>
                  <a:lnTo>
                    <a:pt x="151300" y="294196"/>
                  </a:lnTo>
                  <a:lnTo>
                    <a:pt x="146497" y="300200"/>
                  </a:lnTo>
                  <a:lnTo>
                    <a:pt x="144096" y="306204"/>
                  </a:lnTo>
                  <a:lnTo>
                    <a:pt x="140493" y="313409"/>
                  </a:lnTo>
                  <a:lnTo>
                    <a:pt x="135690" y="318212"/>
                  </a:lnTo>
                  <a:lnTo>
                    <a:pt x="111674" y="302602"/>
                  </a:lnTo>
                  <a:lnTo>
                    <a:pt x="87658" y="289393"/>
                  </a:lnTo>
                  <a:lnTo>
                    <a:pt x="66044" y="276184"/>
                  </a:lnTo>
                  <a:lnTo>
                    <a:pt x="44429" y="258172"/>
                  </a:lnTo>
                  <a:lnTo>
                    <a:pt x="26417" y="236558"/>
                  </a:lnTo>
                  <a:lnTo>
                    <a:pt x="10807" y="208939"/>
                  </a:lnTo>
                  <a:lnTo>
                    <a:pt x="0" y="169313"/>
                  </a:lnTo>
                  <a:lnTo>
                    <a:pt x="0" y="129687"/>
                  </a:lnTo>
                  <a:lnTo>
                    <a:pt x="4803" y="90060"/>
                  </a:lnTo>
                  <a:lnTo>
                    <a:pt x="10807" y="49233"/>
                  </a:lnTo>
                  <a:lnTo>
                    <a:pt x="18012" y="72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0" name="Freeform 18">
              <a:extLst>
                <a:ext uri="{FF2B5EF4-FFF2-40B4-BE49-F238E27FC236}">
                  <a16:creationId xmlns:a16="http://schemas.microsoft.com/office/drawing/2014/main" id="{8972AB25-CD32-4CC5-8CD4-E76FF9DD1DB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1253" y="4217490"/>
              <a:ext cx="698451" cy="360000"/>
            </a:xfrm>
            <a:custGeom>
              <a:avLst/>
              <a:gdLst/>
              <a:ahLst/>
              <a:cxnLst/>
              <a:rect l="l" t="t" r="r" b="b"/>
              <a:pathLst>
                <a:path w="698451" h="360000">
                  <a:moveTo>
                    <a:pt x="405233" y="0"/>
                  </a:moveTo>
                  <a:lnTo>
                    <a:pt x="673705" y="0"/>
                  </a:lnTo>
                  <a:lnTo>
                    <a:pt x="667052" y="44670"/>
                  </a:lnTo>
                  <a:lnTo>
                    <a:pt x="664650" y="99907"/>
                  </a:lnTo>
                  <a:lnTo>
                    <a:pt x="664650" y="150340"/>
                  </a:lnTo>
                  <a:lnTo>
                    <a:pt x="670654" y="210380"/>
                  </a:lnTo>
                  <a:lnTo>
                    <a:pt x="681461" y="274023"/>
                  </a:lnTo>
                  <a:lnTo>
                    <a:pt x="694670" y="340067"/>
                  </a:lnTo>
                  <a:lnTo>
                    <a:pt x="698451" y="360000"/>
                  </a:lnTo>
                  <a:lnTo>
                    <a:pt x="479985" y="360000"/>
                  </a:lnTo>
                  <a:lnTo>
                    <a:pt x="472522" y="332862"/>
                  </a:lnTo>
                  <a:lnTo>
                    <a:pt x="452109" y="284830"/>
                  </a:lnTo>
                  <a:lnTo>
                    <a:pt x="432896" y="234396"/>
                  </a:lnTo>
                  <a:lnTo>
                    <a:pt x="417285" y="185164"/>
                  </a:lnTo>
                  <a:close/>
                  <a:moveTo>
                    <a:pt x="1339" y="0"/>
                  </a:moveTo>
                  <a:lnTo>
                    <a:pt x="281214" y="0"/>
                  </a:lnTo>
                  <a:lnTo>
                    <a:pt x="277993" y="41068"/>
                  </a:lnTo>
                  <a:lnTo>
                    <a:pt x="273189" y="103509"/>
                  </a:lnTo>
                  <a:lnTo>
                    <a:pt x="264784" y="164750"/>
                  </a:lnTo>
                  <a:lnTo>
                    <a:pt x="249173" y="223589"/>
                  </a:lnTo>
                  <a:lnTo>
                    <a:pt x="229961" y="278826"/>
                  </a:lnTo>
                  <a:lnTo>
                    <a:pt x="210748" y="332862"/>
                  </a:lnTo>
                  <a:lnTo>
                    <a:pt x="203964" y="360000"/>
                  </a:lnTo>
                  <a:lnTo>
                    <a:pt x="0" y="360000"/>
                  </a:lnTo>
                  <a:lnTo>
                    <a:pt x="5411" y="326858"/>
                  </a:lnTo>
                  <a:lnTo>
                    <a:pt x="13817" y="268019"/>
                  </a:lnTo>
                  <a:lnTo>
                    <a:pt x="19821" y="206778"/>
                  </a:lnTo>
                  <a:lnTo>
                    <a:pt x="19821" y="150340"/>
                  </a:lnTo>
                  <a:lnTo>
                    <a:pt x="16218" y="97505"/>
                  </a:lnTo>
                  <a:lnTo>
                    <a:pt x="9014" y="57879"/>
                  </a:lnTo>
                  <a:lnTo>
                    <a:pt x="3010" y="122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F4D9AE2B-10EB-43F5-93FD-030B9E18E64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06903" y="4577490"/>
              <a:ext cx="748098" cy="360000"/>
            </a:xfrm>
            <a:custGeom>
              <a:avLst/>
              <a:gdLst/>
              <a:ahLst/>
              <a:cxnLst/>
              <a:rect l="l" t="t" r="r" b="b"/>
              <a:pathLst>
                <a:path w="748098" h="360000">
                  <a:moveTo>
                    <a:pt x="509397" y="0"/>
                  </a:moveTo>
                  <a:lnTo>
                    <a:pt x="727863" y="0"/>
                  </a:lnTo>
                  <a:lnTo>
                    <a:pt x="737291" y="49713"/>
                  </a:lnTo>
                  <a:lnTo>
                    <a:pt x="745696" y="119360"/>
                  </a:lnTo>
                  <a:lnTo>
                    <a:pt x="748098" y="189006"/>
                  </a:lnTo>
                  <a:lnTo>
                    <a:pt x="742094" y="257452"/>
                  </a:lnTo>
                  <a:lnTo>
                    <a:pt x="721680" y="346311"/>
                  </a:lnTo>
                  <a:lnTo>
                    <a:pt x="718595" y="360000"/>
                  </a:lnTo>
                  <a:lnTo>
                    <a:pt x="503439" y="360000"/>
                  </a:lnTo>
                  <a:lnTo>
                    <a:pt x="491127" y="300681"/>
                  </a:lnTo>
                  <a:lnTo>
                    <a:pt x="486324" y="234637"/>
                  </a:lnTo>
                  <a:lnTo>
                    <a:pt x="491127" y="169793"/>
                  </a:lnTo>
                  <a:lnTo>
                    <a:pt x="515143" y="20894"/>
                  </a:lnTo>
                  <a:close/>
                  <a:moveTo>
                    <a:pt x="29412" y="0"/>
                  </a:moveTo>
                  <a:lnTo>
                    <a:pt x="233375" y="0"/>
                  </a:lnTo>
                  <a:lnTo>
                    <a:pt x="226951" y="25697"/>
                  </a:lnTo>
                  <a:lnTo>
                    <a:pt x="250967" y="132569"/>
                  </a:lnTo>
                  <a:lnTo>
                    <a:pt x="250967" y="318693"/>
                  </a:lnTo>
                  <a:lnTo>
                    <a:pt x="241788" y="360000"/>
                  </a:lnTo>
                  <a:lnTo>
                    <a:pt x="31112" y="360000"/>
                  </a:lnTo>
                  <a:lnTo>
                    <a:pt x="27618" y="348713"/>
                  </a:lnTo>
                  <a:lnTo>
                    <a:pt x="12008" y="298279"/>
                  </a:lnTo>
                  <a:lnTo>
                    <a:pt x="3602" y="244243"/>
                  </a:lnTo>
                  <a:lnTo>
                    <a:pt x="0" y="186605"/>
                  </a:lnTo>
                  <a:lnTo>
                    <a:pt x="6004" y="126565"/>
                  </a:lnTo>
                  <a:lnTo>
                    <a:pt x="14410" y="79733"/>
                  </a:lnTo>
                  <a:lnTo>
                    <a:pt x="25217" y="256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25A9262C-5068-4F79-B94B-DDFCC034E5B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37210" y="4937490"/>
              <a:ext cx="687484" cy="360000"/>
            </a:xfrm>
            <a:custGeom>
              <a:avLst/>
              <a:gdLst/>
              <a:ahLst/>
              <a:cxnLst/>
              <a:rect l="l" t="t" r="r" b="b"/>
              <a:pathLst>
                <a:path w="687484" h="360000">
                  <a:moveTo>
                    <a:pt x="472326" y="0"/>
                  </a:moveTo>
                  <a:lnTo>
                    <a:pt x="687484" y="0"/>
                  </a:lnTo>
                  <a:lnTo>
                    <a:pt x="671356" y="71568"/>
                  </a:lnTo>
                  <a:lnTo>
                    <a:pt x="652143" y="159226"/>
                  </a:lnTo>
                  <a:lnTo>
                    <a:pt x="634131" y="250487"/>
                  </a:lnTo>
                  <a:lnTo>
                    <a:pt x="618520" y="346551"/>
                  </a:lnTo>
                  <a:lnTo>
                    <a:pt x="618184" y="360000"/>
                  </a:lnTo>
                  <a:lnTo>
                    <a:pt x="473658" y="360000"/>
                  </a:lnTo>
                  <a:lnTo>
                    <a:pt x="474425" y="357358"/>
                  </a:lnTo>
                  <a:lnTo>
                    <a:pt x="485232" y="318933"/>
                  </a:lnTo>
                  <a:lnTo>
                    <a:pt x="497240" y="274503"/>
                  </a:lnTo>
                  <a:lnTo>
                    <a:pt x="503244" y="228873"/>
                  </a:lnTo>
                  <a:lnTo>
                    <a:pt x="505645" y="176037"/>
                  </a:lnTo>
                  <a:lnTo>
                    <a:pt x="498441" y="122001"/>
                  </a:lnTo>
                  <a:lnTo>
                    <a:pt x="485232" y="65564"/>
                  </a:lnTo>
                  <a:lnTo>
                    <a:pt x="473224" y="4323"/>
                  </a:lnTo>
                  <a:close/>
                  <a:moveTo>
                    <a:pt x="0" y="0"/>
                  </a:moveTo>
                  <a:lnTo>
                    <a:pt x="210676" y="0"/>
                  </a:lnTo>
                  <a:lnTo>
                    <a:pt x="210249" y="1921"/>
                  </a:lnTo>
                  <a:lnTo>
                    <a:pt x="199442" y="47552"/>
                  </a:lnTo>
                  <a:lnTo>
                    <a:pt x="191036" y="100387"/>
                  </a:lnTo>
                  <a:lnTo>
                    <a:pt x="186233" y="152021"/>
                  </a:lnTo>
                  <a:lnTo>
                    <a:pt x="191036" y="204857"/>
                  </a:lnTo>
                  <a:lnTo>
                    <a:pt x="195839" y="318933"/>
                  </a:lnTo>
                  <a:lnTo>
                    <a:pt x="214743" y="360000"/>
                  </a:lnTo>
                  <a:lnTo>
                    <a:pt x="67388" y="360000"/>
                  </a:lnTo>
                  <a:lnTo>
                    <a:pt x="68554" y="327338"/>
                  </a:lnTo>
                  <a:lnTo>
                    <a:pt x="64952" y="257692"/>
                  </a:lnTo>
                  <a:lnTo>
                    <a:pt x="55346" y="189246"/>
                  </a:lnTo>
                  <a:lnTo>
                    <a:pt x="42137" y="126805"/>
                  </a:lnTo>
                  <a:lnTo>
                    <a:pt x="27727" y="82375"/>
                  </a:lnTo>
                  <a:lnTo>
                    <a:pt x="12117" y="39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3" name="Freeform 18">
              <a:extLst>
                <a:ext uri="{FF2B5EF4-FFF2-40B4-BE49-F238E27FC236}">
                  <a16:creationId xmlns:a16="http://schemas.microsoft.com/office/drawing/2014/main" id="{31ED7C81-429C-4D48-A200-632C470EDF9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3060" y="5297490"/>
              <a:ext cx="691661" cy="360000"/>
            </a:xfrm>
            <a:custGeom>
              <a:avLst/>
              <a:gdLst/>
              <a:ahLst/>
              <a:cxnLst/>
              <a:rect l="l" t="t" r="r" b="b"/>
              <a:pathLst>
                <a:path w="691661" h="360000">
                  <a:moveTo>
                    <a:pt x="469947" y="0"/>
                  </a:moveTo>
                  <a:lnTo>
                    <a:pt x="614473" y="0"/>
                  </a:lnTo>
                  <a:lnTo>
                    <a:pt x="613609" y="34583"/>
                  </a:lnTo>
                  <a:lnTo>
                    <a:pt x="619613" y="76611"/>
                  </a:lnTo>
                  <a:lnTo>
                    <a:pt x="630420" y="117438"/>
                  </a:lnTo>
                  <a:lnTo>
                    <a:pt x="646030" y="157065"/>
                  </a:lnTo>
                  <a:lnTo>
                    <a:pt x="661641" y="196691"/>
                  </a:lnTo>
                  <a:lnTo>
                    <a:pt x="676050" y="235117"/>
                  </a:lnTo>
                  <a:lnTo>
                    <a:pt x="686857" y="274743"/>
                  </a:lnTo>
                  <a:lnTo>
                    <a:pt x="691661" y="319173"/>
                  </a:lnTo>
                  <a:lnTo>
                    <a:pt x="648432" y="338386"/>
                  </a:lnTo>
                  <a:lnTo>
                    <a:pt x="600400" y="349193"/>
                  </a:lnTo>
                  <a:lnTo>
                    <a:pt x="547565" y="351595"/>
                  </a:lnTo>
                  <a:lnTo>
                    <a:pt x="491127" y="349193"/>
                  </a:lnTo>
                  <a:lnTo>
                    <a:pt x="480320" y="316771"/>
                  </a:lnTo>
                  <a:lnTo>
                    <a:pt x="470714" y="277145"/>
                  </a:lnTo>
                  <a:lnTo>
                    <a:pt x="467111" y="235117"/>
                  </a:lnTo>
                  <a:lnTo>
                    <a:pt x="470714" y="189486"/>
                  </a:lnTo>
                  <a:lnTo>
                    <a:pt x="475517" y="103029"/>
                  </a:lnTo>
                  <a:lnTo>
                    <a:pt x="470714" y="89820"/>
                  </a:lnTo>
                  <a:lnTo>
                    <a:pt x="464710" y="74210"/>
                  </a:lnTo>
                  <a:lnTo>
                    <a:pt x="459906" y="56198"/>
                  </a:lnTo>
                  <a:lnTo>
                    <a:pt x="459906" y="34583"/>
                  </a:lnTo>
                  <a:close/>
                  <a:moveTo>
                    <a:pt x="63677" y="0"/>
                  </a:moveTo>
                  <a:lnTo>
                    <a:pt x="211032" y="0"/>
                  </a:lnTo>
                  <a:lnTo>
                    <a:pt x="226951" y="34583"/>
                  </a:lnTo>
                  <a:lnTo>
                    <a:pt x="226951" y="54997"/>
                  </a:lnTo>
                  <a:lnTo>
                    <a:pt x="222148" y="71808"/>
                  </a:lnTo>
                  <a:lnTo>
                    <a:pt x="216144" y="89820"/>
                  </a:lnTo>
                  <a:lnTo>
                    <a:pt x="211341" y="103029"/>
                  </a:lnTo>
                  <a:lnTo>
                    <a:pt x="206538" y="148659"/>
                  </a:lnTo>
                  <a:lnTo>
                    <a:pt x="208939" y="196691"/>
                  </a:lnTo>
                  <a:lnTo>
                    <a:pt x="211341" y="244723"/>
                  </a:lnTo>
                  <a:lnTo>
                    <a:pt x="213743" y="295157"/>
                  </a:lnTo>
                  <a:lnTo>
                    <a:pt x="206538" y="343189"/>
                  </a:lnTo>
                  <a:lnTo>
                    <a:pt x="195731" y="343189"/>
                  </a:lnTo>
                  <a:lnTo>
                    <a:pt x="174116" y="353996"/>
                  </a:lnTo>
                  <a:lnTo>
                    <a:pt x="145297" y="360000"/>
                  </a:lnTo>
                  <a:lnTo>
                    <a:pt x="117679" y="360000"/>
                  </a:lnTo>
                  <a:lnTo>
                    <a:pt x="88859" y="357599"/>
                  </a:lnTo>
                  <a:lnTo>
                    <a:pt x="61241" y="349193"/>
                  </a:lnTo>
                  <a:lnTo>
                    <a:pt x="37225" y="338386"/>
                  </a:lnTo>
                  <a:lnTo>
                    <a:pt x="16811" y="320374"/>
                  </a:lnTo>
                  <a:lnTo>
                    <a:pt x="3603" y="301161"/>
                  </a:lnTo>
                  <a:lnTo>
                    <a:pt x="0" y="277145"/>
                  </a:lnTo>
                  <a:lnTo>
                    <a:pt x="24016" y="224310"/>
                  </a:lnTo>
                  <a:lnTo>
                    <a:pt x="43229" y="167872"/>
                  </a:lnTo>
                  <a:lnTo>
                    <a:pt x="56438" y="103029"/>
                  </a:lnTo>
                  <a:lnTo>
                    <a:pt x="62442" y="345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B77A29E-70D5-4257-A68D-1B65975325D5}"/>
              </a:ext>
            </a:extLst>
          </p:cNvPr>
          <p:cNvGrpSpPr>
            <a:grpSpLocks noChangeAspect="1"/>
          </p:cNvGrpSpPr>
          <p:nvPr/>
        </p:nvGrpSpPr>
        <p:grpSpPr>
          <a:xfrm>
            <a:off x="6843882" y="1651137"/>
            <a:ext cx="1071989" cy="3728336"/>
            <a:chOff x="1755471" y="2057490"/>
            <a:chExt cx="1035089" cy="3600000"/>
          </a:xfrm>
          <a:solidFill>
            <a:schemeClr val="accent2"/>
          </a:solidFill>
        </p:grpSpPr>
        <p:sp>
          <p:nvSpPr>
            <p:cNvPr id="15" name="Freeform 18">
              <a:extLst>
                <a:ext uri="{FF2B5EF4-FFF2-40B4-BE49-F238E27FC236}">
                  <a16:creationId xmlns:a16="http://schemas.microsoft.com/office/drawing/2014/main" id="{771F17EB-7AC6-44DF-AD68-968BB00A4A9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9500" y="2057490"/>
              <a:ext cx="347031" cy="360000"/>
            </a:xfrm>
            <a:custGeom>
              <a:avLst/>
              <a:gdLst/>
              <a:ahLst/>
              <a:cxnLst/>
              <a:rect l="l" t="t" r="r" b="b"/>
              <a:pathLst>
                <a:path w="347031" h="360000">
                  <a:moveTo>
                    <a:pt x="168112" y="0"/>
                  </a:moveTo>
                  <a:lnTo>
                    <a:pt x="267778" y="32422"/>
                  </a:lnTo>
                  <a:lnTo>
                    <a:pt x="302602" y="87659"/>
                  </a:lnTo>
                  <a:lnTo>
                    <a:pt x="307405" y="91261"/>
                  </a:lnTo>
                  <a:lnTo>
                    <a:pt x="313409" y="93663"/>
                  </a:lnTo>
                  <a:lnTo>
                    <a:pt x="318212" y="93663"/>
                  </a:lnTo>
                  <a:lnTo>
                    <a:pt x="323015" y="96064"/>
                  </a:lnTo>
                  <a:lnTo>
                    <a:pt x="325417" y="96064"/>
                  </a:lnTo>
                  <a:lnTo>
                    <a:pt x="329019" y="100867"/>
                  </a:lnTo>
                  <a:lnTo>
                    <a:pt x="331421" y="104470"/>
                  </a:lnTo>
                  <a:lnTo>
                    <a:pt x="336224" y="111675"/>
                  </a:lnTo>
                  <a:lnTo>
                    <a:pt x="336224" y="187325"/>
                  </a:lnTo>
                  <a:lnTo>
                    <a:pt x="337425" y="216144"/>
                  </a:lnTo>
                  <a:lnTo>
                    <a:pt x="342228" y="242562"/>
                  </a:lnTo>
                  <a:lnTo>
                    <a:pt x="347031" y="266578"/>
                  </a:lnTo>
                  <a:lnTo>
                    <a:pt x="347031" y="288192"/>
                  </a:lnTo>
                  <a:lnTo>
                    <a:pt x="337425" y="314610"/>
                  </a:lnTo>
                  <a:lnTo>
                    <a:pt x="325417" y="338626"/>
                  </a:lnTo>
                  <a:lnTo>
                    <a:pt x="311524" y="360000"/>
                  </a:lnTo>
                  <a:lnTo>
                    <a:pt x="42055" y="360000"/>
                  </a:lnTo>
                  <a:lnTo>
                    <a:pt x="38426" y="351835"/>
                  </a:lnTo>
                  <a:lnTo>
                    <a:pt x="27619" y="336224"/>
                  </a:lnTo>
                  <a:lnTo>
                    <a:pt x="16811" y="323015"/>
                  </a:lnTo>
                  <a:lnTo>
                    <a:pt x="6004" y="305003"/>
                  </a:lnTo>
                  <a:lnTo>
                    <a:pt x="0" y="283389"/>
                  </a:lnTo>
                  <a:lnTo>
                    <a:pt x="0" y="268979"/>
                  </a:lnTo>
                  <a:lnTo>
                    <a:pt x="3603" y="256971"/>
                  </a:lnTo>
                  <a:lnTo>
                    <a:pt x="8406" y="248566"/>
                  </a:lnTo>
                  <a:lnTo>
                    <a:pt x="14410" y="240160"/>
                  </a:lnTo>
                  <a:lnTo>
                    <a:pt x="19213" y="231755"/>
                  </a:lnTo>
                  <a:lnTo>
                    <a:pt x="3603" y="159707"/>
                  </a:lnTo>
                  <a:lnTo>
                    <a:pt x="16811" y="124883"/>
                  </a:lnTo>
                  <a:lnTo>
                    <a:pt x="37225" y="88859"/>
                  </a:lnTo>
                  <a:lnTo>
                    <a:pt x="64843" y="56438"/>
                  </a:lnTo>
                  <a:lnTo>
                    <a:pt x="97265" y="30020"/>
                  </a:lnTo>
                  <a:lnTo>
                    <a:pt x="133289" y="10807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BBD2B3C8-C252-4AC7-9D35-4C8DEFFCCE9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05171" y="2417490"/>
              <a:ext cx="935688" cy="360000"/>
            </a:xfrm>
            <a:custGeom>
              <a:avLst/>
              <a:gdLst/>
              <a:ahLst/>
              <a:cxnLst/>
              <a:rect l="l" t="t" r="r" b="b"/>
              <a:pathLst>
                <a:path w="935688" h="360000">
                  <a:moveTo>
                    <a:pt x="349509" y="0"/>
                  </a:moveTo>
                  <a:lnTo>
                    <a:pt x="618978" y="0"/>
                  </a:lnTo>
                  <a:lnTo>
                    <a:pt x="617260" y="2642"/>
                  </a:lnTo>
                  <a:lnTo>
                    <a:pt x="601650" y="29060"/>
                  </a:lnTo>
                  <a:lnTo>
                    <a:pt x="588441" y="53076"/>
                  </a:lnTo>
                  <a:lnTo>
                    <a:pt x="580036" y="80694"/>
                  </a:lnTo>
                  <a:lnTo>
                    <a:pt x="577634" y="111915"/>
                  </a:lnTo>
                  <a:lnTo>
                    <a:pt x="586040" y="144336"/>
                  </a:lnTo>
                  <a:lnTo>
                    <a:pt x="601650" y="165951"/>
                  </a:lnTo>
                  <a:lnTo>
                    <a:pt x="623264" y="183963"/>
                  </a:lnTo>
                  <a:lnTo>
                    <a:pt x="652084" y="197172"/>
                  </a:lnTo>
                  <a:lnTo>
                    <a:pt x="684505" y="207979"/>
                  </a:lnTo>
                  <a:lnTo>
                    <a:pt x="721730" y="218786"/>
                  </a:lnTo>
                  <a:lnTo>
                    <a:pt x="758955" y="227192"/>
                  </a:lnTo>
                  <a:lnTo>
                    <a:pt x="796179" y="237999"/>
                  </a:lnTo>
                  <a:lnTo>
                    <a:pt x="833404" y="248806"/>
                  </a:lnTo>
                  <a:lnTo>
                    <a:pt x="863424" y="264416"/>
                  </a:lnTo>
                  <a:lnTo>
                    <a:pt x="892243" y="283629"/>
                  </a:lnTo>
                  <a:lnTo>
                    <a:pt x="911456" y="307645"/>
                  </a:lnTo>
                  <a:lnTo>
                    <a:pt x="931870" y="347272"/>
                  </a:lnTo>
                  <a:lnTo>
                    <a:pt x="935688" y="360000"/>
                  </a:lnTo>
                  <a:lnTo>
                    <a:pt x="0" y="360000"/>
                  </a:lnTo>
                  <a:lnTo>
                    <a:pt x="3652" y="344870"/>
                  </a:lnTo>
                  <a:lnTo>
                    <a:pt x="14459" y="320854"/>
                  </a:lnTo>
                  <a:lnTo>
                    <a:pt x="38475" y="293236"/>
                  </a:lnTo>
                  <a:lnTo>
                    <a:pt x="67294" y="269220"/>
                  </a:lnTo>
                  <a:lnTo>
                    <a:pt x="102117" y="251208"/>
                  </a:lnTo>
                  <a:lnTo>
                    <a:pt x="139342" y="235597"/>
                  </a:lnTo>
                  <a:lnTo>
                    <a:pt x="177768" y="222388"/>
                  </a:lnTo>
                  <a:lnTo>
                    <a:pt x="217394" y="211581"/>
                  </a:lnTo>
                  <a:lnTo>
                    <a:pt x="257021" y="198372"/>
                  </a:lnTo>
                  <a:lnTo>
                    <a:pt x="294245" y="183963"/>
                  </a:lnTo>
                  <a:lnTo>
                    <a:pt x="326667" y="163549"/>
                  </a:lnTo>
                  <a:lnTo>
                    <a:pt x="355486" y="139533"/>
                  </a:lnTo>
                  <a:lnTo>
                    <a:pt x="355486" y="109513"/>
                  </a:lnTo>
                  <a:lnTo>
                    <a:pt x="356687" y="77092"/>
                  </a:lnTo>
                  <a:lnTo>
                    <a:pt x="356687" y="43469"/>
                  </a:lnTo>
                  <a:lnTo>
                    <a:pt x="355486" y="13449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7" name="Freeform 18">
              <a:extLst>
                <a:ext uri="{FF2B5EF4-FFF2-40B4-BE49-F238E27FC236}">
                  <a16:creationId xmlns:a16="http://schemas.microsoft.com/office/drawing/2014/main" id="{F63EC15E-BFCA-47D2-88BB-A1238BFBB4B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5678" y="2777490"/>
              <a:ext cx="1014675" cy="360000"/>
            </a:xfrm>
            <a:custGeom>
              <a:avLst/>
              <a:gdLst/>
              <a:ahLst/>
              <a:cxnLst/>
              <a:rect l="l" t="t" r="r" b="b"/>
              <a:pathLst>
                <a:path w="1014675" h="360000">
                  <a:moveTo>
                    <a:pt x="44380" y="0"/>
                  </a:moveTo>
                  <a:lnTo>
                    <a:pt x="980068" y="0"/>
                  </a:lnTo>
                  <a:lnTo>
                    <a:pt x="990659" y="35304"/>
                  </a:lnTo>
                  <a:lnTo>
                    <a:pt x="1001467" y="89340"/>
                  </a:lnTo>
                  <a:lnTo>
                    <a:pt x="1008671" y="146978"/>
                  </a:lnTo>
                  <a:lnTo>
                    <a:pt x="1013475" y="209420"/>
                  </a:lnTo>
                  <a:lnTo>
                    <a:pt x="1014675" y="270661"/>
                  </a:lnTo>
                  <a:lnTo>
                    <a:pt x="1014675" y="331901"/>
                  </a:lnTo>
                  <a:lnTo>
                    <a:pt x="1014675" y="360000"/>
                  </a:lnTo>
                  <a:lnTo>
                    <a:pt x="827351" y="360000"/>
                  </a:lnTo>
                  <a:lnTo>
                    <a:pt x="827351" y="341508"/>
                  </a:lnTo>
                  <a:lnTo>
                    <a:pt x="822547" y="305484"/>
                  </a:lnTo>
                  <a:lnTo>
                    <a:pt x="814142" y="277865"/>
                  </a:lnTo>
                  <a:lnTo>
                    <a:pt x="798531" y="256251"/>
                  </a:lnTo>
                  <a:lnTo>
                    <a:pt x="794929" y="251448"/>
                  </a:lnTo>
                  <a:lnTo>
                    <a:pt x="794929" y="347512"/>
                  </a:lnTo>
                  <a:lnTo>
                    <a:pt x="790000" y="360000"/>
                  </a:lnTo>
                  <a:lnTo>
                    <a:pt x="231522" y="360000"/>
                  </a:lnTo>
                  <a:lnTo>
                    <a:pt x="226951" y="251448"/>
                  </a:lnTo>
                  <a:lnTo>
                    <a:pt x="222148" y="256251"/>
                  </a:lnTo>
                  <a:lnTo>
                    <a:pt x="208939" y="283869"/>
                  </a:lnTo>
                  <a:lnTo>
                    <a:pt x="202935" y="318693"/>
                  </a:lnTo>
                  <a:lnTo>
                    <a:pt x="198132" y="355917"/>
                  </a:lnTo>
                  <a:lnTo>
                    <a:pt x="198132" y="360000"/>
                  </a:lnTo>
                  <a:lnTo>
                    <a:pt x="2103" y="360000"/>
                  </a:lnTo>
                  <a:lnTo>
                    <a:pt x="0" y="321094"/>
                  </a:lnTo>
                  <a:lnTo>
                    <a:pt x="2402" y="270661"/>
                  </a:lnTo>
                  <a:lnTo>
                    <a:pt x="6004" y="219026"/>
                  </a:lnTo>
                  <a:lnTo>
                    <a:pt x="13209" y="163789"/>
                  </a:lnTo>
                  <a:lnTo>
                    <a:pt x="19213" y="112155"/>
                  </a:lnTo>
                  <a:lnTo>
                    <a:pt x="28819" y="64123"/>
                  </a:lnTo>
                  <a:lnTo>
                    <a:pt x="39626" y="19693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DBCD0C47-F4B8-44E8-B194-B32F769A3B7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5471" y="3137490"/>
              <a:ext cx="1035089" cy="360000"/>
            </a:xfrm>
            <a:custGeom>
              <a:avLst/>
              <a:gdLst/>
              <a:ahLst/>
              <a:cxnLst/>
              <a:rect l="l" t="t" r="r" b="b"/>
              <a:pathLst>
                <a:path w="1035089" h="360000">
                  <a:moveTo>
                    <a:pt x="834556" y="0"/>
                  </a:moveTo>
                  <a:lnTo>
                    <a:pt x="1021880" y="0"/>
                  </a:lnTo>
                  <a:lnTo>
                    <a:pt x="1021880" y="30741"/>
                  </a:lnTo>
                  <a:lnTo>
                    <a:pt x="1021880" y="88379"/>
                  </a:lnTo>
                  <a:lnTo>
                    <a:pt x="1035089" y="273302"/>
                  </a:lnTo>
                  <a:lnTo>
                    <a:pt x="1024686" y="360000"/>
                  </a:lnTo>
                  <a:lnTo>
                    <a:pt x="864533" y="360000"/>
                  </a:lnTo>
                  <a:lnTo>
                    <a:pt x="866977" y="188046"/>
                  </a:lnTo>
                  <a:lnTo>
                    <a:pt x="842961" y="120801"/>
                  </a:lnTo>
                  <a:lnTo>
                    <a:pt x="839359" y="89580"/>
                  </a:lnTo>
                  <a:lnTo>
                    <a:pt x="836957" y="54757"/>
                  </a:lnTo>
                  <a:lnTo>
                    <a:pt x="834556" y="17532"/>
                  </a:lnTo>
                  <a:close/>
                  <a:moveTo>
                    <a:pt x="238727" y="0"/>
                  </a:moveTo>
                  <a:lnTo>
                    <a:pt x="797204" y="0"/>
                  </a:lnTo>
                  <a:lnTo>
                    <a:pt x="784122" y="33142"/>
                  </a:lnTo>
                  <a:lnTo>
                    <a:pt x="773315" y="83576"/>
                  </a:lnTo>
                  <a:lnTo>
                    <a:pt x="770913" y="137612"/>
                  </a:lnTo>
                  <a:lnTo>
                    <a:pt x="770913" y="192849"/>
                  </a:lnTo>
                  <a:lnTo>
                    <a:pt x="778118" y="246885"/>
                  </a:lnTo>
                  <a:lnTo>
                    <a:pt x="786524" y="299720"/>
                  </a:lnTo>
                  <a:lnTo>
                    <a:pt x="794929" y="345350"/>
                  </a:lnTo>
                  <a:lnTo>
                    <a:pt x="797162" y="360000"/>
                  </a:lnTo>
                  <a:lnTo>
                    <a:pt x="241814" y="360000"/>
                  </a:lnTo>
                  <a:lnTo>
                    <a:pt x="244963" y="347752"/>
                  </a:lnTo>
                  <a:lnTo>
                    <a:pt x="255770" y="304523"/>
                  </a:lnTo>
                  <a:lnTo>
                    <a:pt x="266578" y="256491"/>
                  </a:lnTo>
                  <a:lnTo>
                    <a:pt x="271381" y="206058"/>
                  </a:lnTo>
                  <a:lnTo>
                    <a:pt x="266578" y="155624"/>
                  </a:lnTo>
                  <a:lnTo>
                    <a:pt x="238959" y="5524"/>
                  </a:lnTo>
                  <a:close/>
                  <a:moveTo>
                    <a:pt x="9308" y="0"/>
                  </a:moveTo>
                  <a:lnTo>
                    <a:pt x="205337" y="0"/>
                  </a:lnTo>
                  <a:lnTo>
                    <a:pt x="205337" y="35544"/>
                  </a:lnTo>
                  <a:lnTo>
                    <a:pt x="201734" y="75170"/>
                  </a:lnTo>
                  <a:lnTo>
                    <a:pt x="194530" y="112395"/>
                  </a:lnTo>
                  <a:lnTo>
                    <a:pt x="166911" y="201254"/>
                  </a:lnTo>
                  <a:lnTo>
                    <a:pt x="162108" y="249286"/>
                  </a:lnTo>
                  <a:lnTo>
                    <a:pt x="162108" y="297318"/>
                  </a:lnTo>
                  <a:lnTo>
                    <a:pt x="168112" y="347752"/>
                  </a:lnTo>
                  <a:lnTo>
                    <a:pt x="169337" y="360000"/>
                  </a:lnTo>
                  <a:lnTo>
                    <a:pt x="6031" y="360000"/>
                  </a:lnTo>
                  <a:lnTo>
                    <a:pt x="2402" y="288913"/>
                  </a:lnTo>
                  <a:lnTo>
                    <a:pt x="0" y="246885"/>
                  </a:lnTo>
                  <a:lnTo>
                    <a:pt x="2402" y="206058"/>
                  </a:lnTo>
                  <a:lnTo>
                    <a:pt x="9607" y="166431"/>
                  </a:lnTo>
                  <a:lnTo>
                    <a:pt x="15611" y="126805"/>
                  </a:lnTo>
                  <a:lnTo>
                    <a:pt x="18012" y="83576"/>
                  </a:lnTo>
                  <a:lnTo>
                    <a:pt x="13209" y="40347"/>
                  </a:lnTo>
                  <a:lnTo>
                    <a:pt x="9607" y="55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19" name="Freeform 29">
              <a:extLst>
                <a:ext uri="{FF2B5EF4-FFF2-40B4-BE49-F238E27FC236}">
                  <a16:creationId xmlns:a16="http://schemas.microsoft.com/office/drawing/2014/main" id="{E2708B3B-93C8-42AD-83B9-9D448AFA547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3688" y="3497490"/>
              <a:ext cx="1018654" cy="360000"/>
            </a:xfrm>
            <a:custGeom>
              <a:avLst/>
              <a:gdLst/>
              <a:ahLst/>
              <a:cxnLst/>
              <a:rect l="l" t="t" r="r" b="b"/>
              <a:pathLst>
                <a:path w="1018654" h="360000">
                  <a:moveTo>
                    <a:pt x="858501" y="0"/>
                  </a:moveTo>
                  <a:lnTo>
                    <a:pt x="1018654" y="0"/>
                  </a:lnTo>
                  <a:lnTo>
                    <a:pt x="1014649" y="33382"/>
                  </a:lnTo>
                  <a:lnTo>
                    <a:pt x="1007444" y="155864"/>
                  </a:lnTo>
                  <a:lnTo>
                    <a:pt x="1009845" y="273543"/>
                  </a:lnTo>
                  <a:lnTo>
                    <a:pt x="1016085" y="360000"/>
                  </a:lnTo>
                  <a:lnTo>
                    <a:pt x="911780" y="360000"/>
                  </a:lnTo>
                  <a:lnTo>
                    <a:pt x="916183" y="352795"/>
                  </a:lnTo>
                  <a:lnTo>
                    <a:pt x="916183" y="323976"/>
                  </a:lnTo>
                  <a:lnTo>
                    <a:pt x="913781" y="291555"/>
                  </a:lnTo>
                  <a:lnTo>
                    <a:pt x="905376" y="256731"/>
                  </a:lnTo>
                  <a:lnTo>
                    <a:pt x="895769" y="217105"/>
                  </a:lnTo>
                  <a:lnTo>
                    <a:pt x="884962" y="179880"/>
                  </a:lnTo>
                  <a:lnTo>
                    <a:pt x="874155" y="142655"/>
                  </a:lnTo>
                  <a:lnTo>
                    <a:pt x="863348" y="110234"/>
                  </a:lnTo>
                  <a:lnTo>
                    <a:pt x="857344" y="81414"/>
                  </a:lnTo>
                  <a:close/>
                  <a:moveTo>
                    <a:pt x="235783" y="0"/>
                  </a:moveTo>
                  <a:lnTo>
                    <a:pt x="791131" y="0"/>
                  </a:lnTo>
                  <a:lnTo>
                    <a:pt x="846004" y="360000"/>
                  </a:lnTo>
                  <a:lnTo>
                    <a:pt x="181933" y="360000"/>
                  </a:lnTo>
                  <a:lnTo>
                    <a:pt x="228125" y="29780"/>
                  </a:lnTo>
                  <a:close/>
                  <a:moveTo>
                    <a:pt x="0" y="0"/>
                  </a:moveTo>
                  <a:lnTo>
                    <a:pt x="163306" y="0"/>
                  </a:lnTo>
                  <a:lnTo>
                    <a:pt x="166884" y="35784"/>
                  </a:lnTo>
                  <a:lnTo>
                    <a:pt x="166884" y="83816"/>
                  </a:lnTo>
                  <a:lnTo>
                    <a:pt x="160880" y="131848"/>
                  </a:lnTo>
                  <a:lnTo>
                    <a:pt x="156077" y="151061"/>
                  </a:lnTo>
                  <a:lnTo>
                    <a:pt x="147671" y="177479"/>
                  </a:lnTo>
                  <a:lnTo>
                    <a:pt x="136864" y="208699"/>
                  </a:lnTo>
                  <a:lnTo>
                    <a:pt x="126057" y="243523"/>
                  </a:lnTo>
                  <a:lnTo>
                    <a:pt x="116451" y="275944"/>
                  </a:lnTo>
                  <a:lnTo>
                    <a:pt x="112848" y="308366"/>
                  </a:lnTo>
                  <a:lnTo>
                    <a:pt x="110447" y="337185"/>
                  </a:lnTo>
                  <a:lnTo>
                    <a:pt x="112728" y="360000"/>
                  </a:lnTo>
                  <a:lnTo>
                    <a:pt x="14833" y="360000"/>
                  </a:lnTo>
                  <a:lnTo>
                    <a:pt x="16784" y="3287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66BD7AA6-BFDF-4B9A-891B-D9E6DAAEB7F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6672" y="3857490"/>
              <a:ext cx="1032687" cy="360000"/>
            </a:xfrm>
            <a:custGeom>
              <a:avLst/>
              <a:gdLst/>
              <a:ahLst/>
              <a:cxnLst/>
              <a:rect l="l" t="t" r="r" b="b"/>
              <a:pathLst>
                <a:path w="1032687" h="360000">
                  <a:moveTo>
                    <a:pt x="915409" y="0"/>
                  </a:moveTo>
                  <a:lnTo>
                    <a:pt x="1019713" y="0"/>
                  </a:lnTo>
                  <a:lnTo>
                    <a:pt x="1021880" y="30020"/>
                  </a:lnTo>
                  <a:lnTo>
                    <a:pt x="1032687" y="140494"/>
                  </a:lnTo>
                  <a:lnTo>
                    <a:pt x="1032687" y="180120"/>
                  </a:lnTo>
                  <a:lnTo>
                    <a:pt x="1021880" y="212542"/>
                  </a:lnTo>
                  <a:lnTo>
                    <a:pt x="1005069" y="243763"/>
                  </a:lnTo>
                  <a:lnTo>
                    <a:pt x="978651" y="270180"/>
                  </a:lnTo>
                  <a:lnTo>
                    <a:pt x="949832" y="291795"/>
                  </a:lnTo>
                  <a:lnTo>
                    <a:pt x="919812" y="306204"/>
                  </a:lnTo>
                  <a:lnTo>
                    <a:pt x="888591" y="318212"/>
                  </a:lnTo>
                  <a:lnTo>
                    <a:pt x="888591" y="308606"/>
                  </a:lnTo>
                  <a:lnTo>
                    <a:pt x="886190" y="302602"/>
                  </a:lnTo>
                  <a:lnTo>
                    <a:pt x="884989" y="295397"/>
                  </a:lnTo>
                  <a:lnTo>
                    <a:pt x="884989" y="291795"/>
                  </a:lnTo>
                  <a:lnTo>
                    <a:pt x="884989" y="284590"/>
                  </a:lnTo>
                  <a:lnTo>
                    <a:pt x="884989" y="276184"/>
                  </a:lnTo>
                  <a:lnTo>
                    <a:pt x="890993" y="270180"/>
                  </a:lnTo>
                  <a:lnTo>
                    <a:pt x="898198" y="265377"/>
                  </a:lnTo>
                  <a:lnTo>
                    <a:pt x="901800" y="258172"/>
                  </a:lnTo>
                  <a:lnTo>
                    <a:pt x="906603" y="249767"/>
                  </a:lnTo>
                  <a:lnTo>
                    <a:pt x="909005" y="241361"/>
                  </a:lnTo>
                  <a:lnTo>
                    <a:pt x="904202" y="238959"/>
                  </a:lnTo>
                  <a:lnTo>
                    <a:pt x="899398" y="238959"/>
                  </a:lnTo>
                  <a:lnTo>
                    <a:pt x="898198" y="238959"/>
                  </a:lnTo>
                  <a:lnTo>
                    <a:pt x="898198" y="236558"/>
                  </a:lnTo>
                  <a:lnTo>
                    <a:pt x="898198" y="234156"/>
                  </a:lnTo>
                  <a:lnTo>
                    <a:pt x="895796" y="232955"/>
                  </a:lnTo>
                  <a:lnTo>
                    <a:pt x="895796" y="225751"/>
                  </a:lnTo>
                  <a:lnTo>
                    <a:pt x="922214" y="210140"/>
                  </a:lnTo>
                  <a:lnTo>
                    <a:pt x="946230" y="190927"/>
                  </a:lnTo>
                  <a:lnTo>
                    <a:pt x="967844" y="169313"/>
                  </a:lnTo>
                  <a:lnTo>
                    <a:pt x="965442" y="158506"/>
                  </a:lnTo>
                  <a:lnTo>
                    <a:pt x="963041" y="150100"/>
                  </a:lnTo>
                  <a:lnTo>
                    <a:pt x="960639" y="142895"/>
                  </a:lnTo>
                  <a:lnTo>
                    <a:pt x="957037" y="136891"/>
                  </a:lnTo>
                  <a:lnTo>
                    <a:pt x="943828" y="129687"/>
                  </a:lnTo>
                  <a:lnTo>
                    <a:pt x="933021" y="136891"/>
                  </a:lnTo>
                  <a:lnTo>
                    <a:pt x="928218" y="151301"/>
                  </a:lnTo>
                  <a:lnTo>
                    <a:pt x="923414" y="166911"/>
                  </a:lnTo>
                  <a:lnTo>
                    <a:pt x="917410" y="177719"/>
                  </a:lnTo>
                  <a:lnTo>
                    <a:pt x="906603" y="188526"/>
                  </a:lnTo>
                  <a:lnTo>
                    <a:pt x="888591" y="193329"/>
                  </a:lnTo>
                  <a:lnTo>
                    <a:pt x="880186" y="57639"/>
                  </a:lnTo>
                  <a:close/>
                  <a:moveTo>
                    <a:pt x="185562" y="0"/>
                  </a:moveTo>
                  <a:lnTo>
                    <a:pt x="849633" y="0"/>
                  </a:lnTo>
                  <a:lnTo>
                    <a:pt x="871780" y="145297"/>
                  </a:lnTo>
                  <a:lnTo>
                    <a:pt x="874182" y="188526"/>
                  </a:lnTo>
                  <a:lnTo>
                    <a:pt x="871780" y="238959"/>
                  </a:lnTo>
                  <a:lnTo>
                    <a:pt x="864575" y="294196"/>
                  </a:lnTo>
                  <a:lnTo>
                    <a:pt x="858571" y="348232"/>
                  </a:lnTo>
                  <a:lnTo>
                    <a:pt x="856819" y="360000"/>
                  </a:lnTo>
                  <a:lnTo>
                    <a:pt x="588348" y="360000"/>
                  </a:lnTo>
                  <a:lnTo>
                    <a:pt x="587191" y="342228"/>
                  </a:lnTo>
                  <a:lnTo>
                    <a:pt x="524749" y="49233"/>
                  </a:lnTo>
                  <a:lnTo>
                    <a:pt x="515143" y="49233"/>
                  </a:lnTo>
                  <a:lnTo>
                    <a:pt x="509139" y="68446"/>
                  </a:lnTo>
                  <a:lnTo>
                    <a:pt x="504335" y="92462"/>
                  </a:lnTo>
                  <a:lnTo>
                    <a:pt x="504335" y="121281"/>
                  </a:lnTo>
                  <a:lnTo>
                    <a:pt x="485123" y="171715"/>
                  </a:lnTo>
                  <a:lnTo>
                    <a:pt x="474315" y="223349"/>
                  </a:lnTo>
                  <a:lnTo>
                    <a:pt x="467111" y="280988"/>
                  </a:lnTo>
                  <a:lnTo>
                    <a:pt x="465910" y="339827"/>
                  </a:lnTo>
                  <a:lnTo>
                    <a:pt x="464328" y="360000"/>
                  </a:lnTo>
                  <a:lnTo>
                    <a:pt x="184454" y="360000"/>
                  </a:lnTo>
                  <a:lnTo>
                    <a:pt x="178919" y="319413"/>
                  </a:lnTo>
                  <a:lnTo>
                    <a:pt x="175316" y="262976"/>
                  </a:lnTo>
                  <a:lnTo>
                    <a:pt x="170513" y="208939"/>
                  </a:lnTo>
                  <a:lnTo>
                    <a:pt x="168112" y="156104"/>
                  </a:lnTo>
                  <a:lnTo>
                    <a:pt x="170513" y="110474"/>
                  </a:lnTo>
                  <a:lnTo>
                    <a:pt x="175316" y="73249"/>
                  </a:lnTo>
                  <a:close/>
                  <a:moveTo>
                    <a:pt x="18462" y="0"/>
                  </a:moveTo>
                  <a:lnTo>
                    <a:pt x="116357" y="0"/>
                  </a:lnTo>
                  <a:lnTo>
                    <a:pt x="116477" y="1201"/>
                  </a:lnTo>
                  <a:lnTo>
                    <a:pt x="151300" y="54036"/>
                  </a:lnTo>
                  <a:lnTo>
                    <a:pt x="144096" y="188526"/>
                  </a:lnTo>
                  <a:lnTo>
                    <a:pt x="127284" y="193329"/>
                  </a:lnTo>
                  <a:lnTo>
                    <a:pt x="116477" y="169313"/>
                  </a:lnTo>
                  <a:lnTo>
                    <a:pt x="106871" y="140494"/>
                  </a:lnTo>
                  <a:lnTo>
                    <a:pt x="79252" y="129687"/>
                  </a:lnTo>
                  <a:lnTo>
                    <a:pt x="72048" y="164510"/>
                  </a:lnTo>
                  <a:lnTo>
                    <a:pt x="96064" y="188526"/>
                  </a:lnTo>
                  <a:lnTo>
                    <a:pt x="122481" y="214943"/>
                  </a:lnTo>
                  <a:lnTo>
                    <a:pt x="140493" y="241361"/>
                  </a:lnTo>
                  <a:lnTo>
                    <a:pt x="135690" y="243763"/>
                  </a:lnTo>
                  <a:lnTo>
                    <a:pt x="130887" y="243763"/>
                  </a:lnTo>
                  <a:lnTo>
                    <a:pt x="129686" y="243763"/>
                  </a:lnTo>
                  <a:lnTo>
                    <a:pt x="129686" y="246164"/>
                  </a:lnTo>
                  <a:lnTo>
                    <a:pt x="129686" y="247365"/>
                  </a:lnTo>
                  <a:lnTo>
                    <a:pt x="127284" y="249767"/>
                  </a:lnTo>
                  <a:lnTo>
                    <a:pt x="127284" y="256972"/>
                  </a:lnTo>
                  <a:lnTo>
                    <a:pt x="140493" y="262976"/>
                  </a:lnTo>
                  <a:lnTo>
                    <a:pt x="146497" y="276184"/>
                  </a:lnTo>
                  <a:lnTo>
                    <a:pt x="151300" y="294196"/>
                  </a:lnTo>
                  <a:lnTo>
                    <a:pt x="146497" y="300200"/>
                  </a:lnTo>
                  <a:lnTo>
                    <a:pt x="144096" y="306204"/>
                  </a:lnTo>
                  <a:lnTo>
                    <a:pt x="140493" y="313409"/>
                  </a:lnTo>
                  <a:lnTo>
                    <a:pt x="135690" y="318212"/>
                  </a:lnTo>
                  <a:lnTo>
                    <a:pt x="111674" y="302602"/>
                  </a:lnTo>
                  <a:lnTo>
                    <a:pt x="87658" y="289393"/>
                  </a:lnTo>
                  <a:lnTo>
                    <a:pt x="66044" y="276184"/>
                  </a:lnTo>
                  <a:lnTo>
                    <a:pt x="44429" y="258172"/>
                  </a:lnTo>
                  <a:lnTo>
                    <a:pt x="26417" y="236558"/>
                  </a:lnTo>
                  <a:lnTo>
                    <a:pt x="10807" y="208939"/>
                  </a:lnTo>
                  <a:lnTo>
                    <a:pt x="0" y="169313"/>
                  </a:lnTo>
                  <a:lnTo>
                    <a:pt x="0" y="129687"/>
                  </a:lnTo>
                  <a:lnTo>
                    <a:pt x="4803" y="90060"/>
                  </a:lnTo>
                  <a:lnTo>
                    <a:pt x="10807" y="49233"/>
                  </a:lnTo>
                  <a:lnTo>
                    <a:pt x="18012" y="72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89776A2F-981D-4901-AB5B-727673969A5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1253" y="4217490"/>
              <a:ext cx="698451" cy="360000"/>
            </a:xfrm>
            <a:custGeom>
              <a:avLst/>
              <a:gdLst/>
              <a:ahLst/>
              <a:cxnLst/>
              <a:rect l="l" t="t" r="r" b="b"/>
              <a:pathLst>
                <a:path w="698451" h="360000">
                  <a:moveTo>
                    <a:pt x="405233" y="0"/>
                  </a:moveTo>
                  <a:lnTo>
                    <a:pt x="673705" y="0"/>
                  </a:lnTo>
                  <a:lnTo>
                    <a:pt x="667052" y="44670"/>
                  </a:lnTo>
                  <a:lnTo>
                    <a:pt x="664650" y="99907"/>
                  </a:lnTo>
                  <a:lnTo>
                    <a:pt x="664650" y="150340"/>
                  </a:lnTo>
                  <a:lnTo>
                    <a:pt x="670654" y="210380"/>
                  </a:lnTo>
                  <a:lnTo>
                    <a:pt x="681461" y="274023"/>
                  </a:lnTo>
                  <a:lnTo>
                    <a:pt x="694670" y="340067"/>
                  </a:lnTo>
                  <a:lnTo>
                    <a:pt x="698451" y="360000"/>
                  </a:lnTo>
                  <a:lnTo>
                    <a:pt x="479985" y="360000"/>
                  </a:lnTo>
                  <a:lnTo>
                    <a:pt x="472522" y="332862"/>
                  </a:lnTo>
                  <a:lnTo>
                    <a:pt x="452109" y="284830"/>
                  </a:lnTo>
                  <a:lnTo>
                    <a:pt x="432896" y="234396"/>
                  </a:lnTo>
                  <a:lnTo>
                    <a:pt x="417285" y="185164"/>
                  </a:lnTo>
                  <a:close/>
                  <a:moveTo>
                    <a:pt x="1339" y="0"/>
                  </a:moveTo>
                  <a:lnTo>
                    <a:pt x="281214" y="0"/>
                  </a:lnTo>
                  <a:lnTo>
                    <a:pt x="277993" y="41068"/>
                  </a:lnTo>
                  <a:lnTo>
                    <a:pt x="273189" y="103509"/>
                  </a:lnTo>
                  <a:lnTo>
                    <a:pt x="264784" y="164750"/>
                  </a:lnTo>
                  <a:lnTo>
                    <a:pt x="249173" y="223589"/>
                  </a:lnTo>
                  <a:lnTo>
                    <a:pt x="229961" y="278826"/>
                  </a:lnTo>
                  <a:lnTo>
                    <a:pt x="210748" y="332862"/>
                  </a:lnTo>
                  <a:lnTo>
                    <a:pt x="203964" y="360000"/>
                  </a:lnTo>
                  <a:lnTo>
                    <a:pt x="0" y="360000"/>
                  </a:lnTo>
                  <a:lnTo>
                    <a:pt x="5411" y="326858"/>
                  </a:lnTo>
                  <a:lnTo>
                    <a:pt x="13817" y="268019"/>
                  </a:lnTo>
                  <a:lnTo>
                    <a:pt x="19821" y="206778"/>
                  </a:lnTo>
                  <a:lnTo>
                    <a:pt x="19821" y="150340"/>
                  </a:lnTo>
                  <a:lnTo>
                    <a:pt x="16218" y="97505"/>
                  </a:lnTo>
                  <a:lnTo>
                    <a:pt x="9014" y="57879"/>
                  </a:lnTo>
                  <a:lnTo>
                    <a:pt x="3010" y="122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B13842A5-5E5B-4EBE-BD28-A365D67AD01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06903" y="4577490"/>
              <a:ext cx="748098" cy="360000"/>
            </a:xfrm>
            <a:custGeom>
              <a:avLst/>
              <a:gdLst/>
              <a:ahLst/>
              <a:cxnLst/>
              <a:rect l="l" t="t" r="r" b="b"/>
              <a:pathLst>
                <a:path w="748098" h="360000">
                  <a:moveTo>
                    <a:pt x="509397" y="0"/>
                  </a:moveTo>
                  <a:lnTo>
                    <a:pt x="727863" y="0"/>
                  </a:lnTo>
                  <a:lnTo>
                    <a:pt x="737291" y="49713"/>
                  </a:lnTo>
                  <a:lnTo>
                    <a:pt x="745696" y="119360"/>
                  </a:lnTo>
                  <a:lnTo>
                    <a:pt x="748098" y="189006"/>
                  </a:lnTo>
                  <a:lnTo>
                    <a:pt x="742094" y="257452"/>
                  </a:lnTo>
                  <a:lnTo>
                    <a:pt x="721680" y="346311"/>
                  </a:lnTo>
                  <a:lnTo>
                    <a:pt x="718595" y="360000"/>
                  </a:lnTo>
                  <a:lnTo>
                    <a:pt x="503439" y="360000"/>
                  </a:lnTo>
                  <a:lnTo>
                    <a:pt x="491127" y="300681"/>
                  </a:lnTo>
                  <a:lnTo>
                    <a:pt x="486324" y="234637"/>
                  </a:lnTo>
                  <a:lnTo>
                    <a:pt x="491127" y="169793"/>
                  </a:lnTo>
                  <a:lnTo>
                    <a:pt x="515143" y="20894"/>
                  </a:lnTo>
                  <a:close/>
                  <a:moveTo>
                    <a:pt x="29412" y="0"/>
                  </a:moveTo>
                  <a:lnTo>
                    <a:pt x="233375" y="0"/>
                  </a:lnTo>
                  <a:lnTo>
                    <a:pt x="226951" y="25697"/>
                  </a:lnTo>
                  <a:lnTo>
                    <a:pt x="250967" y="132569"/>
                  </a:lnTo>
                  <a:lnTo>
                    <a:pt x="250967" y="318693"/>
                  </a:lnTo>
                  <a:lnTo>
                    <a:pt x="241788" y="360000"/>
                  </a:lnTo>
                  <a:lnTo>
                    <a:pt x="31112" y="360000"/>
                  </a:lnTo>
                  <a:lnTo>
                    <a:pt x="27618" y="348713"/>
                  </a:lnTo>
                  <a:lnTo>
                    <a:pt x="12008" y="298279"/>
                  </a:lnTo>
                  <a:lnTo>
                    <a:pt x="3602" y="244243"/>
                  </a:lnTo>
                  <a:lnTo>
                    <a:pt x="0" y="186605"/>
                  </a:lnTo>
                  <a:lnTo>
                    <a:pt x="6004" y="126565"/>
                  </a:lnTo>
                  <a:lnTo>
                    <a:pt x="14410" y="79733"/>
                  </a:lnTo>
                  <a:lnTo>
                    <a:pt x="25217" y="256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3F1D3570-AB4C-46A0-A926-A7B8D6894FD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37210" y="4937490"/>
              <a:ext cx="687484" cy="360000"/>
            </a:xfrm>
            <a:custGeom>
              <a:avLst/>
              <a:gdLst/>
              <a:ahLst/>
              <a:cxnLst/>
              <a:rect l="l" t="t" r="r" b="b"/>
              <a:pathLst>
                <a:path w="687484" h="360000">
                  <a:moveTo>
                    <a:pt x="472326" y="0"/>
                  </a:moveTo>
                  <a:lnTo>
                    <a:pt x="687484" y="0"/>
                  </a:lnTo>
                  <a:lnTo>
                    <a:pt x="671356" y="71568"/>
                  </a:lnTo>
                  <a:lnTo>
                    <a:pt x="652143" y="159226"/>
                  </a:lnTo>
                  <a:lnTo>
                    <a:pt x="634131" y="250487"/>
                  </a:lnTo>
                  <a:lnTo>
                    <a:pt x="618520" y="346551"/>
                  </a:lnTo>
                  <a:lnTo>
                    <a:pt x="618184" y="360000"/>
                  </a:lnTo>
                  <a:lnTo>
                    <a:pt x="473658" y="360000"/>
                  </a:lnTo>
                  <a:lnTo>
                    <a:pt x="474425" y="357358"/>
                  </a:lnTo>
                  <a:lnTo>
                    <a:pt x="485232" y="318933"/>
                  </a:lnTo>
                  <a:lnTo>
                    <a:pt x="497240" y="274503"/>
                  </a:lnTo>
                  <a:lnTo>
                    <a:pt x="503244" y="228873"/>
                  </a:lnTo>
                  <a:lnTo>
                    <a:pt x="505645" y="176037"/>
                  </a:lnTo>
                  <a:lnTo>
                    <a:pt x="498441" y="122001"/>
                  </a:lnTo>
                  <a:lnTo>
                    <a:pt x="485232" y="65564"/>
                  </a:lnTo>
                  <a:lnTo>
                    <a:pt x="473224" y="4323"/>
                  </a:lnTo>
                  <a:close/>
                  <a:moveTo>
                    <a:pt x="0" y="0"/>
                  </a:moveTo>
                  <a:lnTo>
                    <a:pt x="210676" y="0"/>
                  </a:lnTo>
                  <a:lnTo>
                    <a:pt x="210249" y="1921"/>
                  </a:lnTo>
                  <a:lnTo>
                    <a:pt x="199442" y="47552"/>
                  </a:lnTo>
                  <a:lnTo>
                    <a:pt x="191036" y="100387"/>
                  </a:lnTo>
                  <a:lnTo>
                    <a:pt x="186233" y="152021"/>
                  </a:lnTo>
                  <a:lnTo>
                    <a:pt x="191036" y="204857"/>
                  </a:lnTo>
                  <a:lnTo>
                    <a:pt x="195839" y="318933"/>
                  </a:lnTo>
                  <a:lnTo>
                    <a:pt x="214743" y="360000"/>
                  </a:lnTo>
                  <a:lnTo>
                    <a:pt x="67388" y="360000"/>
                  </a:lnTo>
                  <a:lnTo>
                    <a:pt x="68554" y="327338"/>
                  </a:lnTo>
                  <a:lnTo>
                    <a:pt x="64952" y="257692"/>
                  </a:lnTo>
                  <a:lnTo>
                    <a:pt x="55346" y="189246"/>
                  </a:lnTo>
                  <a:lnTo>
                    <a:pt x="42137" y="126805"/>
                  </a:lnTo>
                  <a:lnTo>
                    <a:pt x="27727" y="82375"/>
                  </a:lnTo>
                  <a:lnTo>
                    <a:pt x="12117" y="39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8D8D5FA8-BF1A-48F8-847C-DBB977F29C5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3060" y="5297490"/>
              <a:ext cx="691661" cy="360000"/>
            </a:xfrm>
            <a:custGeom>
              <a:avLst/>
              <a:gdLst/>
              <a:ahLst/>
              <a:cxnLst/>
              <a:rect l="l" t="t" r="r" b="b"/>
              <a:pathLst>
                <a:path w="691661" h="360000">
                  <a:moveTo>
                    <a:pt x="469947" y="0"/>
                  </a:moveTo>
                  <a:lnTo>
                    <a:pt x="614473" y="0"/>
                  </a:lnTo>
                  <a:lnTo>
                    <a:pt x="613609" y="34583"/>
                  </a:lnTo>
                  <a:lnTo>
                    <a:pt x="619613" y="76611"/>
                  </a:lnTo>
                  <a:lnTo>
                    <a:pt x="630420" y="117438"/>
                  </a:lnTo>
                  <a:lnTo>
                    <a:pt x="646030" y="157065"/>
                  </a:lnTo>
                  <a:lnTo>
                    <a:pt x="661641" y="196691"/>
                  </a:lnTo>
                  <a:lnTo>
                    <a:pt x="676050" y="235117"/>
                  </a:lnTo>
                  <a:lnTo>
                    <a:pt x="686857" y="274743"/>
                  </a:lnTo>
                  <a:lnTo>
                    <a:pt x="691661" y="319173"/>
                  </a:lnTo>
                  <a:lnTo>
                    <a:pt x="648432" y="338386"/>
                  </a:lnTo>
                  <a:lnTo>
                    <a:pt x="600400" y="349193"/>
                  </a:lnTo>
                  <a:lnTo>
                    <a:pt x="547565" y="351595"/>
                  </a:lnTo>
                  <a:lnTo>
                    <a:pt x="491127" y="349193"/>
                  </a:lnTo>
                  <a:lnTo>
                    <a:pt x="480320" y="316771"/>
                  </a:lnTo>
                  <a:lnTo>
                    <a:pt x="470714" y="277145"/>
                  </a:lnTo>
                  <a:lnTo>
                    <a:pt x="467111" y="235117"/>
                  </a:lnTo>
                  <a:lnTo>
                    <a:pt x="470714" y="189486"/>
                  </a:lnTo>
                  <a:lnTo>
                    <a:pt x="475517" y="103029"/>
                  </a:lnTo>
                  <a:lnTo>
                    <a:pt x="470714" y="89820"/>
                  </a:lnTo>
                  <a:lnTo>
                    <a:pt x="464710" y="74210"/>
                  </a:lnTo>
                  <a:lnTo>
                    <a:pt x="459906" y="56198"/>
                  </a:lnTo>
                  <a:lnTo>
                    <a:pt x="459906" y="34583"/>
                  </a:lnTo>
                  <a:close/>
                  <a:moveTo>
                    <a:pt x="63677" y="0"/>
                  </a:moveTo>
                  <a:lnTo>
                    <a:pt x="211032" y="0"/>
                  </a:lnTo>
                  <a:lnTo>
                    <a:pt x="226951" y="34583"/>
                  </a:lnTo>
                  <a:lnTo>
                    <a:pt x="226951" y="54997"/>
                  </a:lnTo>
                  <a:lnTo>
                    <a:pt x="222148" y="71808"/>
                  </a:lnTo>
                  <a:lnTo>
                    <a:pt x="216144" y="89820"/>
                  </a:lnTo>
                  <a:lnTo>
                    <a:pt x="211341" y="103029"/>
                  </a:lnTo>
                  <a:lnTo>
                    <a:pt x="206538" y="148659"/>
                  </a:lnTo>
                  <a:lnTo>
                    <a:pt x="208939" y="196691"/>
                  </a:lnTo>
                  <a:lnTo>
                    <a:pt x="211341" y="244723"/>
                  </a:lnTo>
                  <a:lnTo>
                    <a:pt x="213743" y="295157"/>
                  </a:lnTo>
                  <a:lnTo>
                    <a:pt x="206538" y="343189"/>
                  </a:lnTo>
                  <a:lnTo>
                    <a:pt x="195731" y="343189"/>
                  </a:lnTo>
                  <a:lnTo>
                    <a:pt x="174116" y="353996"/>
                  </a:lnTo>
                  <a:lnTo>
                    <a:pt x="145297" y="360000"/>
                  </a:lnTo>
                  <a:lnTo>
                    <a:pt x="117679" y="360000"/>
                  </a:lnTo>
                  <a:lnTo>
                    <a:pt x="88859" y="357599"/>
                  </a:lnTo>
                  <a:lnTo>
                    <a:pt x="61241" y="349193"/>
                  </a:lnTo>
                  <a:lnTo>
                    <a:pt x="37225" y="338386"/>
                  </a:lnTo>
                  <a:lnTo>
                    <a:pt x="16811" y="320374"/>
                  </a:lnTo>
                  <a:lnTo>
                    <a:pt x="3603" y="301161"/>
                  </a:lnTo>
                  <a:lnTo>
                    <a:pt x="0" y="277145"/>
                  </a:lnTo>
                  <a:lnTo>
                    <a:pt x="24016" y="224310"/>
                  </a:lnTo>
                  <a:lnTo>
                    <a:pt x="43229" y="167872"/>
                  </a:lnTo>
                  <a:lnTo>
                    <a:pt x="56438" y="103029"/>
                  </a:lnTo>
                  <a:lnTo>
                    <a:pt x="62442" y="345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EEC17D4-E106-4F95-9762-C63E36F0083E}"/>
              </a:ext>
            </a:extLst>
          </p:cNvPr>
          <p:cNvGrpSpPr>
            <a:grpSpLocks noChangeAspect="1"/>
          </p:cNvGrpSpPr>
          <p:nvPr/>
        </p:nvGrpSpPr>
        <p:grpSpPr>
          <a:xfrm>
            <a:off x="8484202" y="1651137"/>
            <a:ext cx="1071989" cy="3728336"/>
            <a:chOff x="1755471" y="2057490"/>
            <a:chExt cx="1035089" cy="3600000"/>
          </a:xfrm>
          <a:solidFill>
            <a:schemeClr val="accent3"/>
          </a:solidFill>
        </p:grpSpPr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A93BB0A-F214-4380-BACE-190F67327B1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9500" y="2057490"/>
              <a:ext cx="347031" cy="360000"/>
            </a:xfrm>
            <a:custGeom>
              <a:avLst/>
              <a:gdLst/>
              <a:ahLst/>
              <a:cxnLst/>
              <a:rect l="l" t="t" r="r" b="b"/>
              <a:pathLst>
                <a:path w="347031" h="360000">
                  <a:moveTo>
                    <a:pt x="168112" y="0"/>
                  </a:moveTo>
                  <a:lnTo>
                    <a:pt x="267778" y="32422"/>
                  </a:lnTo>
                  <a:lnTo>
                    <a:pt x="302602" y="87659"/>
                  </a:lnTo>
                  <a:lnTo>
                    <a:pt x="307405" y="91261"/>
                  </a:lnTo>
                  <a:lnTo>
                    <a:pt x="313409" y="93663"/>
                  </a:lnTo>
                  <a:lnTo>
                    <a:pt x="318212" y="93663"/>
                  </a:lnTo>
                  <a:lnTo>
                    <a:pt x="323015" y="96064"/>
                  </a:lnTo>
                  <a:lnTo>
                    <a:pt x="325417" y="96064"/>
                  </a:lnTo>
                  <a:lnTo>
                    <a:pt x="329019" y="100867"/>
                  </a:lnTo>
                  <a:lnTo>
                    <a:pt x="331421" y="104470"/>
                  </a:lnTo>
                  <a:lnTo>
                    <a:pt x="336224" y="111675"/>
                  </a:lnTo>
                  <a:lnTo>
                    <a:pt x="336224" y="187325"/>
                  </a:lnTo>
                  <a:lnTo>
                    <a:pt x="337425" y="216144"/>
                  </a:lnTo>
                  <a:lnTo>
                    <a:pt x="342228" y="242562"/>
                  </a:lnTo>
                  <a:lnTo>
                    <a:pt x="347031" y="266578"/>
                  </a:lnTo>
                  <a:lnTo>
                    <a:pt x="347031" y="288192"/>
                  </a:lnTo>
                  <a:lnTo>
                    <a:pt x="337425" y="314610"/>
                  </a:lnTo>
                  <a:lnTo>
                    <a:pt x="325417" y="338626"/>
                  </a:lnTo>
                  <a:lnTo>
                    <a:pt x="311524" y="360000"/>
                  </a:lnTo>
                  <a:lnTo>
                    <a:pt x="42055" y="360000"/>
                  </a:lnTo>
                  <a:lnTo>
                    <a:pt x="38426" y="351835"/>
                  </a:lnTo>
                  <a:lnTo>
                    <a:pt x="27619" y="336224"/>
                  </a:lnTo>
                  <a:lnTo>
                    <a:pt x="16811" y="323015"/>
                  </a:lnTo>
                  <a:lnTo>
                    <a:pt x="6004" y="305003"/>
                  </a:lnTo>
                  <a:lnTo>
                    <a:pt x="0" y="283389"/>
                  </a:lnTo>
                  <a:lnTo>
                    <a:pt x="0" y="268979"/>
                  </a:lnTo>
                  <a:lnTo>
                    <a:pt x="3603" y="256971"/>
                  </a:lnTo>
                  <a:lnTo>
                    <a:pt x="8406" y="248566"/>
                  </a:lnTo>
                  <a:lnTo>
                    <a:pt x="14410" y="240160"/>
                  </a:lnTo>
                  <a:lnTo>
                    <a:pt x="19213" y="231755"/>
                  </a:lnTo>
                  <a:lnTo>
                    <a:pt x="3603" y="159707"/>
                  </a:lnTo>
                  <a:lnTo>
                    <a:pt x="16811" y="124883"/>
                  </a:lnTo>
                  <a:lnTo>
                    <a:pt x="37225" y="88859"/>
                  </a:lnTo>
                  <a:lnTo>
                    <a:pt x="64843" y="56438"/>
                  </a:lnTo>
                  <a:lnTo>
                    <a:pt x="97265" y="30020"/>
                  </a:lnTo>
                  <a:lnTo>
                    <a:pt x="133289" y="10807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2B6F645-3EA2-49B4-9862-4BB5B24102E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05171" y="2417490"/>
              <a:ext cx="935688" cy="360000"/>
            </a:xfrm>
            <a:custGeom>
              <a:avLst/>
              <a:gdLst/>
              <a:ahLst/>
              <a:cxnLst/>
              <a:rect l="l" t="t" r="r" b="b"/>
              <a:pathLst>
                <a:path w="935688" h="360000">
                  <a:moveTo>
                    <a:pt x="349509" y="0"/>
                  </a:moveTo>
                  <a:lnTo>
                    <a:pt x="618978" y="0"/>
                  </a:lnTo>
                  <a:lnTo>
                    <a:pt x="617260" y="2642"/>
                  </a:lnTo>
                  <a:lnTo>
                    <a:pt x="601650" y="29060"/>
                  </a:lnTo>
                  <a:lnTo>
                    <a:pt x="588441" y="53076"/>
                  </a:lnTo>
                  <a:lnTo>
                    <a:pt x="580036" y="80694"/>
                  </a:lnTo>
                  <a:lnTo>
                    <a:pt x="577634" y="111915"/>
                  </a:lnTo>
                  <a:lnTo>
                    <a:pt x="586040" y="144336"/>
                  </a:lnTo>
                  <a:lnTo>
                    <a:pt x="601650" y="165951"/>
                  </a:lnTo>
                  <a:lnTo>
                    <a:pt x="623264" y="183963"/>
                  </a:lnTo>
                  <a:lnTo>
                    <a:pt x="652084" y="197172"/>
                  </a:lnTo>
                  <a:lnTo>
                    <a:pt x="684505" y="207979"/>
                  </a:lnTo>
                  <a:lnTo>
                    <a:pt x="721730" y="218786"/>
                  </a:lnTo>
                  <a:lnTo>
                    <a:pt x="758955" y="227192"/>
                  </a:lnTo>
                  <a:lnTo>
                    <a:pt x="796179" y="237999"/>
                  </a:lnTo>
                  <a:lnTo>
                    <a:pt x="833404" y="248806"/>
                  </a:lnTo>
                  <a:lnTo>
                    <a:pt x="863424" y="264416"/>
                  </a:lnTo>
                  <a:lnTo>
                    <a:pt x="892243" y="283629"/>
                  </a:lnTo>
                  <a:lnTo>
                    <a:pt x="911456" y="307645"/>
                  </a:lnTo>
                  <a:lnTo>
                    <a:pt x="931870" y="347272"/>
                  </a:lnTo>
                  <a:lnTo>
                    <a:pt x="935688" y="360000"/>
                  </a:lnTo>
                  <a:lnTo>
                    <a:pt x="0" y="360000"/>
                  </a:lnTo>
                  <a:lnTo>
                    <a:pt x="3652" y="344870"/>
                  </a:lnTo>
                  <a:lnTo>
                    <a:pt x="14459" y="320854"/>
                  </a:lnTo>
                  <a:lnTo>
                    <a:pt x="38475" y="293236"/>
                  </a:lnTo>
                  <a:lnTo>
                    <a:pt x="67294" y="269220"/>
                  </a:lnTo>
                  <a:lnTo>
                    <a:pt x="102117" y="251208"/>
                  </a:lnTo>
                  <a:lnTo>
                    <a:pt x="139342" y="235597"/>
                  </a:lnTo>
                  <a:lnTo>
                    <a:pt x="177768" y="222388"/>
                  </a:lnTo>
                  <a:lnTo>
                    <a:pt x="217394" y="211581"/>
                  </a:lnTo>
                  <a:lnTo>
                    <a:pt x="257021" y="198372"/>
                  </a:lnTo>
                  <a:lnTo>
                    <a:pt x="294245" y="183963"/>
                  </a:lnTo>
                  <a:lnTo>
                    <a:pt x="326667" y="163549"/>
                  </a:lnTo>
                  <a:lnTo>
                    <a:pt x="355486" y="139533"/>
                  </a:lnTo>
                  <a:lnTo>
                    <a:pt x="355486" y="109513"/>
                  </a:lnTo>
                  <a:lnTo>
                    <a:pt x="356687" y="77092"/>
                  </a:lnTo>
                  <a:lnTo>
                    <a:pt x="356687" y="43469"/>
                  </a:lnTo>
                  <a:lnTo>
                    <a:pt x="355486" y="13449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56AE774B-5F9A-47B1-964B-D6C0DF2C839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5678" y="2777490"/>
              <a:ext cx="1014675" cy="360000"/>
            </a:xfrm>
            <a:custGeom>
              <a:avLst/>
              <a:gdLst/>
              <a:ahLst/>
              <a:cxnLst/>
              <a:rect l="l" t="t" r="r" b="b"/>
              <a:pathLst>
                <a:path w="1014675" h="360000">
                  <a:moveTo>
                    <a:pt x="44380" y="0"/>
                  </a:moveTo>
                  <a:lnTo>
                    <a:pt x="980068" y="0"/>
                  </a:lnTo>
                  <a:lnTo>
                    <a:pt x="990659" y="35304"/>
                  </a:lnTo>
                  <a:lnTo>
                    <a:pt x="1001467" y="89340"/>
                  </a:lnTo>
                  <a:lnTo>
                    <a:pt x="1008671" y="146978"/>
                  </a:lnTo>
                  <a:lnTo>
                    <a:pt x="1013475" y="209420"/>
                  </a:lnTo>
                  <a:lnTo>
                    <a:pt x="1014675" y="270661"/>
                  </a:lnTo>
                  <a:lnTo>
                    <a:pt x="1014675" y="331901"/>
                  </a:lnTo>
                  <a:lnTo>
                    <a:pt x="1014675" y="360000"/>
                  </a:lnTo>
                  <a:lnTo>
                    <a:pt x="827351" y="360000"/>
                  </a:lnTo>
                  <a:lnTo>
                    <a:pt x="827351" y="341508"/>
                  </a:lnTo>
                  <a:lnTo>
                    <a:pt x="822547" y="305484"/>
                  </a:lnTo>
                  <a:lnTo>
                    <a:pt x="814142" y="277865"/>
                  </a:lnTo>
                  <a:lnTo>
                    <a:pt x="798531" y="256251"/>
                  </a:lnTo>
                  <a:lnTo>
                    <a:pt x="794929" y="251448"/>
                  </a:lnTo>
                  <a:lnTo>
                    <a:pt x="794929" y="347512"/>
                  </a:lnTo>
                  <a:lnTo>
                    <a:pt x="790000" y="360000"/>
                  </a:lnTo>
                  <a:lnTo>
                    <a:pt x="231522" y="360000"/>
                  </a:lnTo>
                  <a:lnTo>
                    <a:pt x="226951" y="251448"/>
                  </a:lnTo>
                  <a:lnTo>
                    <a:pt x="222148" y="256251"/>
                  </a:lnTo>
                  <a:lnTo>
                    <a:pt x="208939" y="283869"/>
                  </a:lnTo>
                  <a:lnTo>
                    <a:pt x="202935" y="318693"/>
                  </a:lnTo>
                  <a:lnTo>
                    <a:pt x="198132" y="355917"/>
                  </a:lnTo>
                  <a:lnTo>
                    <a:pt x="198132" y="360000"/>
                  </a:lnTo>
                  <a:lnTo>
                    <a:pt x="2103" y="360000"/>
                  </a:lnTo>
                  <a:lnTo>
                    <a:pt x="0" y="321094"/>
                  </a:lnTo>
                  <a:lnTo>
                    <a:pt x="2402" y="270661"/>
                  </a:lnTo>
                  <a:lnTo>
                    <a:pt x="6004" y="219026"/>
                  </a:lnTo>
                  <a:lnTo>
                    <a:pt x="13209" y="163789"/>
                  </a:lnTo>
                  <a:lnTo>
                    <a:pt x="19213" y="112155"/>
                  </a:lnTo>
                  <a:lnTo>
                    <a:pt x="28819" y="64123"/>
                  </a:lnTo>
                  <a:lnTo>
                    <a:pt x="39626" y="19693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06161E4A-EC5A-4CF7-BD8E-1F6138C5218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5471" y="3137490"/>
              <a:ext cx="1035089" cy="360000"/>
            </a:xfrm>
            <a:custGeom>
              <a:avLst/>
              <a:gdLst/>
              <a:ahLst/>
              <a:cxnLst/>
              <a:rect l="l" t="t" r="r" b="b"/>
              <a:pathLst>
                <a:path w="1035089" h="360000">
                  <a:moveTo>
                    <a:pt x="834556" y="0"/>
                  </a:moveTo>
                  <a:lnTo>
                    <a:pt x="1021880" y="0"/>
                  </a:lnTo>
                  <a:lnTo>
                    <a:pt x="1021880" y="30741"/>
                  </a:lnTo>
                  <a:lnTo>
                    <a:pt x="1021880" y="88379"/>
                  </a:lnTo>
                  <a:lnTo>
                    <a:pt x="1035089" y="273302"/>
                  </a:lnTo>
                  <a:lnTo>
                    <a:pt x="1024686" y="360000"/>
                  </a:lnTo>
                  <a:lnTo>
                    <a:pt x="864533" y="360000"/>
                  </a:lnTo>
                  <a:lnTo>
                    <a:pt x="866977" y="188046"/>
                  </a:lnTo>
                  <a:lnTo>
                    <a:pt x="842961" y="120801"/>
                  </a:lnTo>
                  <a:lnTo>
                    <a:pt x="839359" y="89580"/>
                  </a:lnTo>
                  <a:lnTo>
                    <a:pt x="836957" y="54757"/>
                  </a:lnTo>
                  <a:lnTo>
                    <a:pt x="834556" y="17532"/>
                  </a:lnTo>
                  <a:close/>
                  <a:moveTo>
                    <a:pt x="238727" y="0"/>
                  </a:moveTo>
                  <a:lnTo>
                    <a:pt x="797204" y="0"/>
                  </a:lnTo>
                  <a:lnTo>
                    <a:pt x="784122" y="33142"/>
                  </a:lnTo>
                  <a:lnTo>
                    <a:pt x="773315" y="83576"/>
                  </a:lnTo>
                  <a:lnTo>
                    <a:pt x="770913" y="137612"/>
                  </a:lnTo>
                  <a:lnTo>
                    <a:pt x="770913" y="192849"/>
                  </a:lnTo>
                  <a:lnTo>
                    <a:pt x="778118" y="246885"/>
                  </a:lnTo>
                  <a:lnTo>
                    <a:pt x="786524" y="299720"/>
                  </a:lnTo>
                  <a:lnTo>
                    <a:pt x="794929" y="345350"/>
                  </a:lnTo>
                  <a:lnTo>
                    <a:pt x="797162" y="360000"/>
                  </a:lnTo>
                  <a:lnTo>
                    <a:pt x="241814" y="360000"/>
                  </a:lnTo>
                  <a:lnTo>
                    <a:pt x="244963" y="347752"/>
                  </a:lnTo>
                  <a:lnTo>
                    <a:pt x="255770" y="304523"/>
                  </a:lnTo>
                  <a:lnTo>
                    <a:pt x="266578" y="256491"/>
                  </a:lnTo>
                  <a:lnTo>
                    <a:pt x="271381" y="206058"/>
                  </a:lnTo>
                  <a:lnTo>
                    <a:pt x="266578" y="155624"/>
                  </a:lnTo>
                  <a:lnTo>
                    <a:pt x="238959" y="5524"/>
                  </a:lnTo>
                  <a:close/>
                  <a:moveTo>
                    <a:pt x="9308" y="0"/>
                  </a:moveTo>
                  <a:lnTo>
                    <a:pt x="205337" y="0"/>
                  </a:lnTo>
                  <a:lnTo>
                    <a:pt x="205337" y="35544"/>
                  </a:lnTo>
                  <a:lnTo>
                    <a:pt x="201734" y="75170"/>
                  </a:lnTo>
                  <a:lnTo>
                    <a:pt x="194530" y="112395"/>
                  </a:lnTo>
                  <a:lnTo>
                    <a:pt x="166911" y="201254"/>
                  </a:lnTo>
                  <a:lnTo>
                    <a:pt x="162108" y="249286"/>
                  </a:lnTo>
                  <a:lnTo>
                    <a:pt x="162108" y="297318"/>
                  </a:lnTo>
                  <a:lnTo>
                    <a:pt x="168112" y="347752"/>
                  </a:lnTo>
                  <a:lnTo>
                    <a:pt x="169337" y="360000"/>
                  </a:lnTo>
                  <a:lnTo>
                    <a:pt x="6031" y="360000"/>
                  </a:lnTo>
                  <a:lnTo>
                    <a:pt x="2402" y="288913"/>
                  </a:lnTo>
                  <a:lnTo>
                    <a:pt x="0" y="246885"/>
                  </a:lnTo>
                  <a:lnTo>
                    <a:pt x="2402" y="206058"/>
                  </a:lnTo>
                  <a:lnTo>
                    <a:pt x="9607" y="166431"/>
                  </a:lnTo>
                  <a:lnTo>
                    <a:pt x="15611" y="126805"/>
                  </a:lnTo>
                  <a:lnTo>
                    <a:pt x="18012" y="83576"/>
                  </a:lnTo>
                  <a:lnTo>
                    <a:pt x="13209" y="40347"/>
                  </a:lnTo>
                  <a:lnTo>
                    <a:pt x="9607" y="5524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30" name="Freeform 40">
              <a:extLst>
                <a:ext uri="{FF2B5EF4-FFF2-40B4-BE49-F238E27FC236}">
                  <a16:creationId xmlns:a16="http://schemas.microsoft.com/office/drawing/2014/main" id="{C5932156-CD53-4BBF-BC0C-AAE6D7FDC20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3688" y="3497490"/>
              <a:ext cx="1018654" cy="360000"/>
            </a:xfrm>
            <a:custGeom>
              <a:avLst/>
              <a:gdLst/>
              <a:ahLst/>
              <a:cxnLst/>
              <a:rect l="l" t="t" r="r" b="b"/>
              <a:pathLst>
                <a:path w="1018654" h="360000">
                  <a:moveTo>
                    <a:pt x="858501" y="0"/>
                  </a:moveTo>
                  <a:lnTo>
                    <a:pt x="1018654" y="0"/>
                  </a:lnTo>
                  <a:lnTo>
                    <a:pt x="1014649" y="33382"/>
                  </a:lnTo>
                  <a:lnTo>
                    <a:pt x="1007444" y="155864"/>
                  </a:lnTo>
                  <a:lnTo>
                    <a:pt x="1009845" y="273543"/>
                  </a:lnTo>
                  <a:lnTo>
                    <a:pt x="1016085" y="360000"/>
                  </a:lnTo>
                  <a:lnTo>
                    <a:pt x="911780" y="360000"/>
                  </a:lnTo>
                  <a:lnTo>
                    <a:pt x="916183" y="352795"/>
                  </a:lnTo>
                  <a:lnTo>
                    <a:pt x="916183" y="323976"/>
                  </a:lnTo>
                  <a:lnTo>
                    <a:pt x="913781" y="291555"/>
                  </a:lnTo>
                  <a:lnTo>
                    <a:pt x="905376" y="256731"/>
                  </a:lnTo>
                  <a:lnTo>
                    <a:pt x="895769" y="217105"/>
                  </a:lnTo>
                  <a:lnTo>
                    <a:pt x="884962" y="179880"/>
                  </a:lnTo>
                  <a:lnTo>
                    <a:pt x="874155" y="142655"/>
                  </a:lnTo>
                  <a:lnTo>
                    <a:pt x="863348" y="110234"/>
                  </a:lnTo>
                  <a:lnTo>
                    <a:pt x="857344" y="81414"/>
                  </a:lnTo>
                  <a:close/>
                  <a:moveTo>
                    <a:pt x="235783" y="0"/>
                  </a:moveTo>
                  <a:lnTo>
                    <a:pt x="791131" y="0"/>
                  </a:lnTo>
                  <a:lnTo>
                    <a:pt x="846004" y="360000"/>
                  </a:lnTo>
                  <a:lnTo>
                    <a:pt x="181933" y="360000"/>
                  </a:lnTo>
                  <a:lnTo>
                    <a:pt x="228125" y="29780"/>
                  </a:lnTo>
                  <a:close/>
                  <a:moveTo>
                    <a:pt x="0" y="0"/>
                  </a:moveTo>
                  <a:lnTo>
                    <a:pt x="163306" y="0"/>
                  </a:lnTo>
                  <a:lnTo>
                    <a:pt x="166884" y="35784"/>
                  </a:lnTo>
                  <a:lnTo>
                    <a:pt x="166884" y="83816"/>
                  </a:lnTo>
                  <a:lnTo>
                    <a:pt x="160880" y="131848"/>
                  </a:lnTo>
                  <a:lnTo>
                    <a:pt x="156077" y="151061"/>
                  </a:lnTo>
                  <a:lnTo>
                    <a:pt x="147671" y="177479"/>
                  </a:lnTo>
                  <a:lnTo>
                    <a:pt x="136864" y="208699"/>
                  </a:lnTo>
                  <a:lnTo>
                    <a:pt x="126057" y="243523"/>
                  </a:lnTo>
                  <a:lnTo>
                    <a:pt x="116451" y="275944"/>
                  </a:lnTo>
                  <a:lnTo>
                    <a:pt x="112848" y="308366"/>
                  </a:lnTo>
                  <a:lnTo>
                    <a:pt x="110447" y="337185"/>
                  </a:lnTo>
                  <a:lnTo>
                    <a:pt x="112728" y="360000"/>
                  </a:lnTo>
                  <a:lnTo>
                    <a:pt x="14833" y="360000"/>
                  </a:lnTo>
                  <a:lnTo>
                    <a:pt x="16784" y="328779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007B0AC3-6028-4D88-87CB-0D0C92F21A5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6672" y="3857490"/>
              <a:ext cx="1032687" cy="360000"/>
            </a:xfrm>
            <a:custGeom>
              <a:avLst/>
              <a:gdLst/>
              <a:ahLst/>
              <a:cxnLst/>
              <a:rect l="l" t="t" r="r" b="b"/>
              <a:pathLst>
                <a:path w="1032687" h="360000">
                  <a:moveTo>
                    <a:pt x="915409" y="0"/>
                  </a:moveTo>
                  <a:lnTo>
                    <a:pt x="1019713" y="0"/>
                  </a:lnTo>
                  <a:lnTo>
                    <a:pt x="1021880" y="30020"/>
                  </a:lnTo>
                  <a:lnTo>
                    <a:pt x="1032687" y="140494"/>
                  </a:lnTo>
                  <a:lnTo>
                    <a:pt x="1032687" y="180120"/>
                  </a:lnTo>
                  <a:lnTo>
                    <a:pt x="1021880" y="212542"/>
                  </a:lnTo>
                  <a:lnTo>
                    <a:pt x="1005069" y="243763"/>
                  </a:lnTo>
                  <a:lnTo>
                    <a:pt x="978651" y="270180"/>
                  </a:lnTo>
                  <a:lnTo>
                    <a:pt x="949832" y="291795"/>
                  </a:lnTo>
                  <a:lnTo>
                    <a:pt x="919812" y="306204"/>
                  </a:lnTo>
                  <a:lnTo>
                    <a:pt x="888591" y="318212"/>
                  </a:lnTo>
                  <a:lnTo>
                    <a:pt x="888591" y="308606"/>
                  </a:lnTo>
                  <a:lnTo>
                    <a:pt x="886190" y="302602"/>
                  </a:lnTo>
                  <a:lnTo>
                    <a:pt x="884989" y="295397"/>
                  </a:lnTo>
                  <a:lnTo>
                    <a:pt x="884989" y="291795"/>
                  </a:lnTo>
                  <a:lnTo>
                    <a:pt x="884989" y="284590"/>
                  </a:lnTo>
                  <a:lnTo>
                    <a:pt x="884989" y="276184"/>
                  </a:lnTo>
                  <a:lnTo>
                    <a:pt x="890993" y="270180"/>
                  </a:lnTo>
                  <a:lnTo>
                    <a:pt x="898198" y="265377"/>
                  </a:lnTo>
                  <a:lnTo>
                    <a:pt x="901800" y="258172"/>
                  </a:lnTo>
                  <a:lnTo>
                    <a:pt x="906603" y="249767"/>
                  </a:lnTo>
                  <a:lnTo>
                    <a:pt x="909005" y="241361"/>
                  </a:lnTo>
                  <a:lnTo>
                    <a:pt x="904202" y="238959"/>
                  </a:lnTo>
                  <a:lnTo>
                    <a:pt x="899398" y="238959"/>
                  </a:lnTo>
                  <a:lnTo>
                    <a:pt x="898198" y="238959"/>
                  </a:lnTo>
                  <a:lnTo>
                    <a:pt x="898198" y="236558"/>
                  </a:lnTo>
                  <a:lnTo>
                    <a:pt x="898198" y="234156"/>
                  </a:lnTo>
                  <a:lnTo>
                    <a:pt x="895796" y="232955"/>
                  </a:lnTo>
                  <a:lnTo>
                    <a:pt x="895796" y="225751"/>
                  </a:lnTo>
                  <a:lnTo>
                    <a:pt x="922214" y="210140"/>
                  </a:lnTo>
                  <a:lnTo>
                    <a:pt x="946230" y="190927"/>
                  </a:lnTo>
                  <a:lnTo>
                    <a:pt x="967844" y="169313"/>
                  </a:lnTo>
                  <a:lnTo>
                    <a:pt x="965442" y="158506"/>
                  </a:lnTo>
                  <a:lnTo>
                    <a:pt x="963041" y="150100"/>
                  </a:lnTo>
                  <a:lnTo>
                    <a:pt x="960639" y="142895"/>
                  </a:lnTo>
                  <a:lnTo>
                    <a:pt x="957037" y="136891"/>
                  </a:lnTo>
                  <a:lnTo>
                    <a:pt x="943828" y="129687"/>
                  </a:lnTo>
                  <a:lnTo>
                    <a:pt x="933021" y="136891"/>
                  </a:lnTo>
                  <a:lnTo>
                    <a:pt x="928218" y="151301"/>
                  </a:lnTo>
                  <a:lnTo>
                    <a:pt x="923414" y="166911"/>
                  </a:lnTo>
                  <a:lnTo>
                    <a:pt x="917410" y="177719"/>
                  </a:lnTo>
                  <a:lnTo>
                    <a:pt x="906603" y="188526"/>
                  </a:lnTo>
                  <a:lnTo>
                    <a:pt x="888591" y="193329"/>
                  </a:lnTo>
                  <a:lnTo>
                    <a:pt x="880186" y="57639"/>
                  </a:lnTo>
                  <a:close/>
                  <a:moveTo>
                    <a:pt x="185562" y="0"/>
                  </a:moveTo>
                  <a:lnTo>
                    <a:pt x="849633" y="0"/>
                  </a:lnTo>
                  <a:lnTo>
                    <a:pt x="871780" y="145297"/>
                  </a:lnTo>
                  <a:lnTo>
                    <a:pt x="874182" y="188526"/>
                  </a:lnTo>
                  <a:lnTo>
                    <a:pt x="871780" y="238959"/>
                  </a:lnTo>
                  <a:lnTo>
                    <a:pt x="864575" y="294196"/>
                  </a:lnTo>
                  <a:lnTo>
                    <a:pt x="858571" y="348232"/>
                  </a:lnTo>
                  <a:lnTo>
                    <a:pt x="856819" y="360000"/>
                  </a:lnTo>
                  <a:lnTo>
                    <a:pt x="588348" y="360000"/>
                  </a:lnTo>
                  <a:lnTo>
                    <a:pt x="587191" y="342228"/>
                  </a:lnTo>
                  <a:lnTo>
                    <a:pt x="524749" y="49233"/>
                  </a:lnTo>
                  <a:lnTo>
                    <a:pt x="515143" y="49233"/>
                  </a:lnTo>
                  <a:lnTo>
                    <a:pt x="509139" y="68446"/>
                  </a:lnTo>
                  <a:lnTo>
                    <a:pt x="504335" y="92462"/>
                  </a:lnTo>
                  <a:lnTo>
                    <a:pt x="504335" y="121281"/>
                  </a:lnTo>
                  <a:lnTo>
                    <a:pt x="485123" y="171715"/>
                  </a:lnTo>
                  <a:lnTo>
                    <a:pt x="474315" y="223349"/>
                  </a:lnTo>
                  <a:lnTo>
                    <a:pt x="467111" y="280988"/>
                  </a:lnTo>
                  <a:lnTo>
                    <a:pt x="465910" y="339827"/>
                  </a:lnTo>
                  <a:lnTo>
                    <a:pt x="464328" y="360000"/>
                  </a:lnTo>
                  <a:lnTo>
                    <a:pt x="184454" y="360000"/>
                  </a:lnTo>
                  <a:lnTo>
                    <a:pt x="178919" y="319413"/>
                  </a:lnTo>
                  <a:lnTo>
                    <a:pt x="175316" y="262976"/>
                  </a:lnTo>
                  <a:lnTo>
                    <a:pt x="170513" y="208939"/>
                  </a:lnTo>
                  <a:lnTo>
                    <a:pt x="168112" y="156104"/>
                  </a:lnTo>
                  <a:lnTo>
                    <a:pt x="170513" y="110474"/>
                  </a:lnTo>
                  <a:lnTo>
                    <a:pt x="175316" y="73249"/>
                  </a:lnTo>
                  <a:close/>
                  <a:moveTo>
                    <a:pt x="18462" y="0"/>
                  </a:moveTo>
                  <a:lnTo>
                    <a:pt x="116357" y="0"/>
                  </a:lnTo>
                  <a:lnTo>
                    <a:pt x="116477" y="1201"/>
                  </a:lnTo>
                  <a:lnTo>
                    <a:pt x="151300" y="54036"/>
                  </a:lnTo>
                  <a:lnTo>
                    <a:pt x="144096" y="188526"/>
                  </a:lnTo>
                  <a:lnTo>
                    <a:pt x="127284" y="193329"/>
                  </a:lnTo>
                  <a:lnTo>
                    <a:pt x="116477" y="169313"/>
                  </a:lnTo>
                  <a:lnTo>
                    <a:pt x="106871" y="140494"/>
                  </a:lnTo>
                  <a:lnTo>
                    <a:pt x="79252" y="129687"/>
                  </a:lnTo>
                  <a:lnTo>
                    <a:pt x="72048" y="164510"/>
                  </a:lnTo>
                  <a:lnTo>
                    <a:pt x="96064" y="188526"/>
                  </a:lnTo>
                  <a:lnTo>
                    <a:pt x="122481" y="214943"/>
                  </a:lnTo>
                  <a:lnTo>
                    <a:pt x="140493" y="241361"/>
                  </a:lnTo>
                  <a:lnTo>
                    <a:pt x="135690" y="243763"/>
                  </a:lnTo>
                  <a:lnTo>
                    <a:pt x="130887" y="243763"/>
                  </a:lnTo>
                  <a:lnTo>
                    <a:pt x="129686" y="243763"/>
                  </a:lnTo>
                  <a:lnTo>
                    <a:pt x="129686" y="246164"/>
                  </a:lnTo>
                  <a:lnTo>
                    <a:pt x="129686" y="247365"/>
                  </a:lnTo>
                  <a:lnTo>
                    <a:pt x="127284" y="249767"/>
                  </a:lnTo>
                  <a:lnTo>
                    <a:pt x="127284" y="256972"/>
                  </a:lnTo>
                  <a:lnTo>
                    <a:pt x="140493" y="262976"/>
                  </a:lnTo>
                  <a:lnTo>
                    <a:pt x="146497" y="276184"/>
                  </a:lnTo>
                  <a:lnTo>
                    <a:pt x="151300" y="294196"/>
                  </a:lnTo>
                  <a:lnTo>
                    <a:pt x="146497" y="300200"/>
                  </a:lnTo>
                  <a:lnTo>
                    <a:pt x="144096" y="306204"/>
                  </a:lnTo>
                  <a:lnTo>
                    <a:pt x="140493" y="313409"/>
                  </a:lnTo>
                  <a:lnTo>
                    <a:pt x="135690" y="318212"/>
                  </a:lnTo>
                  <a:lnTo>
                    <a:pt x="111674" y="302602"/>
                  </a:lnTo>
                  <a:lnTo>
                    <a:pt x="87658" y="289393"/>
                  </a:lnTo>
                  <a:lnTo>
                    <a:pt x="66044" y="276184"/>
                  </a:lnTo>
                  <a:lnTo>
                    <a:pt x="44429" y="258172"/>
                  </a:lnTo>
                  <a:lnTo>
                    <a:pt x="26417" y="236558"/>
                  </a:lnTo>
                  <a:lnTo>
                    <a:pt x="10807" y="208939"/>
                  </a:lnTo>
                  <a:lnTo>
                    <a:pt x="0" y="169313"/>
                  </a:lnTo>
                  <a:lnTo>
                    <a:pt x="0" y="129687"/>
                  </a:lnTo>
                  <a:lnTo>
                    <a:pt x="4803" y="90060"/>
                  </a:lnTo>
                  <a:lnTo>
                    <a:pt x="10807" y="49233"/>
                  </a:lnTo>
                  <a:lnTo>
                    <a:pt x="18012" y="72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83E3291-3B20-4521-A4DF-D5C5F058BF5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1253" y="4217490"/>
              <a:ext cx="698451" cy="360000"/>
            </a:xfrm>
            <a:custGeom>
              <a:avLst/>
              <a:gdLst/>
              <a:ahLst/>
              <a:cxnLst/>
              <a:rect l="l" t="t" r="r" b="b"/>
              <a:pathLst>
                <a:path w="698451" h="360000">
                  <a:moveTo>
                    <a:pt x="405233" y="0"/>
                  </a:moveTo>
                  <a:lnTo>
                    <a:pt x="673705" y="0"/>
                  </a:lnTo>
                  <a:lnTo>
                    <a:pt x="667052" y="44670"/>
                  </a:lnTo>
                  <a:lnTo>
                    <a:pt x="664650" y="99907"/>
                  </a:lnTo>
                  <a:lnTo>
                    <a:pt x="664650" y="150340"/>
                  </a:lnTo>
                  <a:lnTo>
                    <a:pt x="670654" y="210380"/>
                  </a:lnTo>
                  <a:lnTo>
                    <a:pt x="681461" y="274023"/>
                  </a:lnTo>
                  <a:lnTo>
                    <a:pt x="694670" y="340067"/>
                  </a:lnTo>
                  <a:lnTo>
                    <a:pt x="698451" y="360000"/>
                  </a:lnTo>
                  <a:lnTo>
                    <a:pt x="479985" y="360000"/>
                  </a:lnTo>
                  <a:lnTo>
                    <a:pt x="472522" y="332862"/>
                  </a:lnTo>
                  <a:lnTo>
                    <a:pt x="452109" y="284830"/>
                  </a:lnTo>
                  <a:lnTo>
                    <a:pt x="432896" y="234396"/>
                  </a:lnTo>
                  <a:lnTo>
                    <a:pt x="417285" y="185164"/>
                  </a:lnTo>
                  <a:close/>
                  <a:moveTo>
                    <a:pt x="1339" y="0"/>
                  </a:moveTo>
                  <a:lnTo>
                    <a:pt x="281214" y="0"/>
                  </a:lnTo>
                  <a:lnTo>
                    <a:pt x="277993" y="41068"/>
                  </a:lnTo>
                  <a:lnTo>
                    <a:pt x="273189" y="103509"/>
                  </a:lnTo>
                  <a:lnTo>
                    <a:pt x="264784" y="164750"/>
                  </a:lnTo>
                  <a:lnTo>
                    <a:pt x="249173" y="223589"/>
                  </a:lnTo>
                  <a:lnTo>
                    <a:pt x="229961" y="278826"/>
                  </a:lnTo>
                  <a:lnTo>
                    <a:pt x="210748" y="332862"/>
                  </a:lnTo>
                  <a:lnTo>
                    <a:pt x="203964" y="360000"/>
                  </a:lnTo>
                  <a:lnTo>
                    <a:pt x="0" y="360000"/>
                  </a:lnTo>
                  <a:lnTo>
                    <a:pt x="5411" y="326858"/>
                  </a:lnTo>
                  <a:lnTo>
                    <a:pt x="13817" y="268019"/>
                  </a:lnTo>
                  <a:lnTo>
                    <a:pt x="19821" y="206778"/>
                  </a:lnTo>
                  <a:lnTo>
                    <a:pt x="19821" y="150340"/>
                  </a:lnTo>
                  <a:lnTo>
                    <a:pt x="16218" y="97505"/>
                  </a:lnTo>
                  <a:lnTo>
                    <a:pt x="9014" y="57879"/>
                  </a:lnTo>
                  <a:lnTo>
                    <a:pt x="3010" y="122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423C1C8B-0A38-42E6-B1D3-35DE8178E61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06903" y="4577490"/>
              <a:ext cx="748098" cy="360000"/>
            </a:xfrm>
            <a:custGeom>
              <a:avLst/>
              <a:gdLst/>
              <a:ahLst/>
              <a:cxnLst/>
              <a:rect l="l" t="t" r="r" b="b"/>
              <a:pathLst>
                <a:path w="748098" h="360000">
                  <a:moveTo>
                    <a:pt x="509397" y="0"/>
                  </a:moveTo>
                  <a:lnTo>
                    <a:pt x="727863" y="0"/>
                  </a:lnTo>
                  <a:lnTo>
                    <a:pt x="737291" y="49713"/>
                  </a:lnTo>
                  <a:lnTo>
                    <a:pt x="745696" y="119360"/>
                  </a:lnTo>
                  <a:lnTo>
                    <a:pt x="748098" y="189006"/>
                  </a:lnTo>
                  <a:lnTo>
                    <a:pt x="742094" y="257452"/>
                  </a:lnTo>
                  <a:lnTo>
                    <a:pt x="721680" y="346311"/>
                  </a:lnTo>
                  <a:lnTo>
                    <a:pt x="718595" y="360000"/>
                  </a:lnTo>
                  <a:lnTo>
                    <a:pt x="503439" y="360000"/>
                  </a:lnTo>
                  <a:lnTo>
                    <a:pt x="491127" y="300681"/>
                  </a:lnTo>
                  <a:lnTo>
                    <a:pt x="486324" y="234637"/>
                  </a:lnTo>
                  <a:lnTo>
                    <a:pt x="491127" y="169793"/>
                  </a:lnTo>
                  <a:lnTo>
                    <a:pt x="515143" y="20894"/>
                  </a:lnTo>
                  <a:close/>
                  <a:moveTo>
                    <a:pt x="29412" y="0"/>
                  </a:moveTo>
                  <a:lnTo>
                    <a:pt x="233375" y="0"/>
                  </a:lnTo>
                  <a:lnTo>
                    <a:pt x="226951" y="25697"/>
                  </a:lnTo>
                  <a:lnTo>
                    <a:pt x="250967" y="132569"/>
                  </a:lnTo>
                  <a:lnTo>
                    <a:pt x="250967" y="318693"/>
                  </a:lnTo>
                  <a:lnTo>
                    <a:pt x="241788" y="360000"/>
                  </a:lnTo>
                  <a:lnTo>
                    <a:pt x="31112" y="360000"/>
                  </a:lnTo>
                  <a:lnTo>
                    <a:pt x="27618" y="348713"/>
                  </a:lnTo>
                  <a:lnTo>
                    <a:pt x="12008" y="298279"/>
                  </a:lnTo>
                  <a:lnTo>
                    <a:pt x="3602" y="244243"/>
                  </a:lnTo>
                  <a:lnTo>
                    <a:pt x="0" y="186605"/>
                  </a:lnTo>
                  <a:lnTo>
                    <a:pt x="6004" y="126565"/>
                  </a:lnTo>
                  <a:lnTo>
                    <a:pt x="14410" y="79733"/>
                  </a:lnTo>
                  <a:lnTo>
                    <a:pt x="25217" y="256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A40E915C-F8A5-4E50-A59D-CA470D9EDC8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37210" y="4937490"/>
              <a:ext cx="687484" cy="360000"/>
            </a:xfrm>
            <a:custGeom>
              <a:avLst/>
              <a:gdLst/>
              <a:ahLst/>
              <a:cxnLst/>
              <a:rect l="l" t="t" r="r" b="b"/>
              <a:pathLst>
                <a:path w="687484" h="360000">
                  <a:moveTo>
                    <a:pt x="472326" y="0"/>
                  </a:moveTo>
                  <a:lnTo>
                    <a:pt x="687484" y="0"/>
                  </a:lnTo>
                  <a:lnTo>
                    <a:pt x="671356" y="71568"/>
                  </a:lnTo>
                  <a:lnTo>
                    <a:pt x="652143" y="159226"/>
                  </a:lnTo>
                  <a:lnTo>
                    <a:pt x="634131" y="250487"/>
                  </a:lnTo>
                  <a:lnTo>
                    <a:pt x="618520" y="346551"/>
                  </a:lnTo>
                  <a:lnTo>
                    <a:pt x="618184" y="360000"/>
                  </a:lnTo>
                  <a:lnTo>
                    <a:pt x="473658" y="360000"/>
                  </a:lnTo>
                  <a:lnTo>
                    <a:pt x="474425" y="357358"/>
                  </a:lnTo>
                  <a:lnTo>
                    <a:pt x="485232" y="318933"/>
                  </a:lnTo>
                  <a:lnTo>
                    <a:pt x="497240" y="274503"/>
                  </a:lnTo>
                  <a:lnTo>
                    <a:pt x="503244" y="228873"/>
                  </a:lnTo>
                  <a:lnTo>
                    <a:pt x="505645" y="176037"/>
                  </a:lnTo>
                  <a:lnTo>
                    <a:pt x="498441" y="122001"/>
                  </a:lnTo>
                  <a:lnTo>
                    <a:pt x="485232" y="65564"/>
                  </a:lnTo>
                  <a:lnTo>
                    <a:pt x="473224" y="4323"/>
                  </a:lnTo>
                  <a:close/>
                  <a:moveTo>
                    <a:pt x="0" y="0"/>
                  </a:moveTo>
                  <a:lnTo>
                    <a:pt x="210676" y="0"/>
                  </a:lnTo>
                  <a:lnTo>
                    <a:pt x="210249" y="1921"/>
                  </a:lnTo>
                  <a:lnTo>
                    <a:pt x="199442" y="47552"/>
                  </a:lnTo>
                  <a:lnTo>
                    <a:pt x="191036" y="100387"/>
                  </a:lnTo>
                  <a:lnTo>
                    <a:pt x="186233" y="152021"/>
                  </a:lnTo>
                  <a:lnTo>
                    <a:pt x="191036" y="204857"/>
                  </a:lnTo>
                  <a:lnTo>
                    <a:pt x="195839" y="318933"/>
                  </a:lnTo>
                  <a:lnTo>
                    <a:pt x="214743" y="360000"/>
                  </a:lnTo>
                  <a:lnTo>
                    <a:pt x="67388" y="360000"/>
                  </a:lnTo>
                  <a:lnTo>
                    <a:pt x="68554" y="327338"/>
                  </a:lnTo>
                  <a:lnTo>
                    <a:pt x="64952" y="257692"/>
                  </a:lnTo>
                  <a:lnTo>
                    <a:pt x="55346" y="189246"/>
                  </a:lnTo>
                  <a:lnTo>
                    <a:pt x="42137" y="126805"/>
                  </a:lnTo>
                  <a:lnTo>
                    <a:pt x="27727" y="82375"/>
                  </a:lnTo>
                  <a:lnTo>
                    <a:pt x="12117" y="39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C200A47B-E28C-4B44-B848-7E241C6F862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3060" y="5297490"/>
              <a:ext cx="691661" cy="360000"/>
            </a:xfrm>
            <a:custGeom>
              <a:avLst/>
              <a:gdLst/>
              <a:ahLst/>
              <a:cxnLst/>
              <a:rect l="l" t="t" r="r" b="b"/>
              <a:pathLst>
                <a:path w="691661" h="360000">
                  <a:moveTo>
                    <a:pt x="469947" y="0"/>
                  </a:moveTo>
                  <a:lnTo>
                    <a:pt x="614473" y="0"/>
                  </a:lnTo>
                  <a:lnTo>
                    <a:pt x="613609" y="34583"/>
                  </a:lnTo>
                  <a:lnTo>
                    <a:pt x="619613" y="76611"/>
                  </a:lnTo>
                  <a:lnTo>
                    <a:pt x="630420" y="117438"/>
                  </a:lnTo>
                  <a:lnTo>
                    <a:pt x="646030" y="157065"/>
                  </a:lnTo>
                  <a:lnTo>
                    <a:pt x="661641" y="196691"/>
                  </a:lnTo>
                  <a:lnTo>
                    <a:pt x="676050" y="235117"/>
                  </a:lnTo>
                  <a:lnTo>
                    <a:pt x="686857" y="274743"/>
                  </a:lnTo>
                  <a:lnTo>
                    <a:pt x="691661" y="319173"/>
                  </a:lnTo>
                  <a:lnTo>
                    <a:pt x="648432" y="338386"/>
                  </a:lnTo>
                  <a:lnTo>
                    <a:pt x="600400" y="349193"/>
                  </a:lnTo>
                  <a:lnTo>
                    <a:pt x="547565" y="351595"/>
                  </a:lnTo>
                  <a:lnTo>
                    <a:pt x="491127" y="349193"/>
                  </a:lnTo>
                  <a:lnTo>
                    <a:pt x="480320" y="316771"/>
                  </a:lnTo>
                  <a:lnTo>
                    <a:pt x="470714" y="277145"/>
                  </a:lnTo>
                  <a:lnTo>
                    <a:pt x="467111" y="235117"/>
                  </a:lnTo>
                  <a:lnTo>
                    <a:pt x="470714" y="189486"/>
                  </a:lnTo>
                  <a:lnTo>
                    <a:pt x="475517" y="103029"/>
                  </a:lnTo>
                  <a:lnTo>
                    <a:pt x="470714" y="89820"/>
                  </a:lnTo>
                  <a:lnTo>
                    <a:pt x="464710" y="74210"/>
                  </a:lnTo>
                  <a:lnTo>
                    <a:pt x="459906" y="56198"/>
                  </a:lnTo>
                  <a:lnTo>
                    <a:pt x="459906" y="34583"/>
                  </a:lnTo>
                  <a:close/>
                  <a:moveTo>
                    <a:pt x="63677" y="0"/>
                  </a:moveTo>
                  <a:lnTo>
                    <a:pt x="211032" y="0"/>
                  </a:lnTo>
                  <a:lnTo>
                    <a:pt x="226951" y="34583"/>
                  </a:lnTo>
                  <a:lnTo>
                    <a:pt x="226951" y="54997"/>
                  </a:lnTo>
                  <a:lnTo>
                    <a:pt x="222148" y="71808"/>
                  </a:lnTo>
                  <a:lnTo>
                    <a:pt x="216144" y="89820"/>
                  </a:lnTo>
                  <a:lnTo>
                    <a:pt x="211341" y="103029"/>
                  </a:lnTo>
                  <a:lnTo>
                    <a:pt x="206538" y="148659"/>
                  </a:lnTo>
                  <a:lnTo>
                    <a:pt x="208939" y="196691"/>
                  </a:lnTo>
                  <a:lnTo>
                    <a:pt x="211341" y="244723"/>
                  </a:lnTo>
                  <a:lnTo>
                    <a:pt x="213743" y="295157"/>
                  </a:lnTo>
                  <a:lnTo>
                    <a:pt x="206538" y="343189"/>
                  </a:lnTo>
                  <a:lnTo>
                    <a:pt x="195731" y="343189"/>
                  </a:lnTo>
                  <a:lnTo>
                    <a:pt x="174116" y="353996"/>
                  </a:lnTo>
                  <a:lnTo>
                    <a:pt x="145297" y="360000"/>
                  </a:lnTo>
                  <a:lnTo>
                    <a:pt x="117679" y="360000"/>
                  </a:lnTo>
                  <a:lnTo>
                    <a:pt x="88859" y="357599"/>
                  </a:lnTo>
                  <a:lnTo>
                    <a:pt x="61241" y="349193"/>
                  </a:lnTo>
                  <a:lnTo>
                    <a:pt x="37225" y="338386"/>
                  </a:lnTo>
                  <a:lnTo>
                    <a:pt x="16811" y="320374"/>
                  </a:lnTo>
                  <a:lnTo>
                    <a:pt x="3603" y="301161"/>
                  </a:lnTo>
                  <a:lnTo>
                    <a:pt x="0" y="277145"/>
                  </a:lnTo>
                  <a:lnTo>
                    <a:pt x="24016" y="224310"/>
                  </a:lnTo>
                  <a:lnTo>
                    <a:pt x="43229" y="167872"/>
                  </a:lnTo>
                  <a:lnTo>
                    <a:pt x="56438" y="103029"/>
                  </a:lnTo>
                  <a:lnTo>
                    <a:pt x="62442" y="345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5C2092C-F949-44AE-9274-1D3118B10BA6}"/>
              </a:ext>
            </a:extLst>
          </p:cNvPr>
          <p:cNvGrpSpPr>
            <a:grpSpLocks noChangeAspect="1"/>
          </p:cNvGrpSpPr>
          <p:nvPr/>
        </p:nvGrpSpPr>
        <p:grpSpPr>
          <a:xfrm>
            <a:off x="10124521" y="1651137"/>
            <a:ext cx="1071989" cy="3728336"/>
            <a:chOff x="1755471" y="2057490"/>
            <a:chExt cx="1035089" cy="3600000"/>
          </a:xfrm>
          <a:solidFill>
            <a:schemeClr val="accent4">
              <a:lumMod val="25000"/>
              <a:lumOff val="75000"/>
            </a:schemeClr>
          </a:solidFill>
        </p:grpSpPr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F202D153-3D3D-45C6-9067-2253AF0D697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9500" y="2057490"/>
              <a:ext cx="347031" cy="360000"/>
            </a:xfrm>
            <a:custGeom>
              <a:avLst/>
              <a:gdLst/>
              <a:ahLst/>
              <a:cxnLst/>
              <a:rect l="l" t="t" r="r" b="b"/>
              <a:pathLst>
                <a:path w="347031" h="360000">
                  <a:moveTo>
                    <a:pt x="168112" y="0"/>
                  </a:moveTo>
                  <a:lnTo>
                    <a:pt x="267778" y="32422"/>
                  </a:lnTo>
                  <a:lnTo>
                    <a:pt x="302602" y="87659"/>
                  </a:lnTo>
                  <a:lnTo>
                    <a:pt x="307405" y="91261"/>
                  </a:lnTo>
                  <a:lnTo>
                    <a:pt x="313409" y="93663"/>
                  </a:lnTo>
                  <a:lnTo>
                    <a:pt x="318212" y="93663"/>
                  </a:lnTo>
                  <a:lnTo>
                    <a:pt x="323015" y="96064"/>
                  </a:lnTo>
                  <a:lnTo>
                    <a:pt x="325417" y="96064"/>
                  </a:lnTo>
                  <a:lnTo>
                    <a:pt x="329019" y="100867"/>
                  </a:lnTo>
                  <a:lnTo>
                    <a:pt x="331421" y="104470"/>
                  </a:lnTo>
                  <a:lnTo>
                    <a:pt x="336224" y="111675"/>
                  </a:lnTo>
                  <a:lnTo>
                    <a:pt x="336224" y="187325"/>
                  </a:lnTo>
                  <a:lnTo>
                    <a:pt x="337425" y="216144"/>
                  </a:lnTo>
                  <a:lnTo>
                    <a:pt x="342228" y="242562"/>
                  </a:lnTo>
                  <a:lnTo>
                    <a:pt x="347031" y="266578"/>
                  </a:lnTo>
                  <a:lnTo>
                    <a:pt x="347031" y="288192"/>
                  </a:lnTo>
                  <a:lnTo>
                    <a:pt x="337425" y="314610"/>
                  </a:lnTo>
                  <a:lnTo>
                    <a:pt x="325417" y="338626"/>
                  </a:lnTo>
                  <a:lnTo>
                    <a:pt x="311524" y="360000"/>
                  </a:lnTo>
                  <a:lnTo>
                    <a:pt x="42055" y="360000"/>
                  </a:lnTo>
                  <a:lnTo>
                    <a:pt x="38426" y="351835"/>
                  </a:lnTo>
                  <a:lnTo>
                    <a:pt x="27619" y="336224"/>
                  </a:lnTo>
                  <a:lnTo>
                    <a:pt x="16811" y="323015"/>
                  </a:lnTo>
                  <a:lnTo>
                    <a:pt x="6004" y="305003"/>
                  </a:lnTo>
                  <a:lnTo>
                    <a:pt x="0" y="283389"/>
                  </a:lnTo>
                  <a:lnTo>
                    <a:pt x="0" y="268979"/>
                  </a:lnTo>
                  <a:lnTo>
                    <a:pt x="3603" y="256971"/>
                  </a:lnTo>
                  <a:lnTo>
                    <a:pt x="8406" y="248566"/>
                  </a:lnTo>
                  <a:lnTo>
                    <a:pt x="14410" y="240160"/>
                  </a:lnTo>
                  <a:lnTo>
                    <a:pt x="19213" y="231755"/>
                  </a:lnTo>
                  <a:lnTo>
                    <a:pt x="3603" y="159707"/>
                  </a:lnTo>
                  <a:lnTo>
                    <a:pt x="16811" y="124883"/>
                  </a:lnTo>
                  <a:lnTo>
                    <a:pt x="37225" y="88859"/>
                  </a:lnTo>
                  <a:lnTo>
                    <a:pt x="64843" y="56438"/>
                  </a:lnTo>
                  <a:lnTo>
                    <a:pt x="97265" y="30020"/>
                  </a:lnTo>
                  <a:lnTo>
                    <a:pt x="133289" y="1080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38" name="Freeform 18">
              <a:extLst>
                <a:ext uri="{FF2B5EF4-FFF2-40B4-BE49-F238E27FC236}">
                  <a16:creationId xmlns:a16="http://schemas.microsoft.com/office/drawing/2014/main" id="{FBCEA0D0-7646-4649-AA6C-A2460C653F4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05171" y="2417490"/>
              <a:ext cx="935688" cy="360000"/>
            </a:xfrm>
            <a:custGeom>
              <a:avLst/>
              <a:gdLst/>
              <a:ahLst/>
              <a:cxnLst/>
              <a:rect l="l" t="t" r="r" b="b"/>
              <a:pathLst>
                <a:path w="935688" h="360000">
                  <a:moveTo>
                    <a:pt x="349509" y="0"/>
                  </a:moveTo>
                  <a:lnTo>
                    <a:pt x="618978" y="0"/>
                  </a:lnTo>
                  <a:lnTo>
                    <a:pt x="617260" y="2642"/>
                  </a:lnTo>
                  <a:lnTo>
                    <a:pt x="601650" y="29060"/>
                  </a:lnTo>
                  <a:lnTo>
                    <a:pt x="588441" y="53076"/>
                  </a:lnTo>
                  <a:lnTo>
                    <a:pt x="580036" y="80694"/>
                  </a:lnTo>
                  <a:lnTo>
                    <a:pt x="577634" y="111915"/>
                  </a:lnTo>
                  <a:lnTo>
                    <a:pt x="586040" y="144336"/>
                  </a:lnTo>
                  <a:lnTo>
                    <a:pt x="601650" y="165951"/>
                  </a:lnTo>
                  <a:lnTo>
                    <a:pt x="623264" y="183963"/>
                  </a:lnTo>
                  <a:lnTo>
                    <a:pt x="652084" y="197172"/>
                  </a:lnTo>
                  <a:lnTo>
                    <a:pt x="684505" y="207979"/>
                  </a:lnTo>
                  <a:lnTo>
                    <a:pt x="721730" y="218786"/>
                  </a:lnTo>
                  <a:lnTo>
                    <a:pt x="758955" y="227192"/>
                  </a:lnTo>
                  <a:lnTo>
                    <a:pt x="796179" y="237999"/>
                  </a:lnTo>
                  <a:lnTo>
                    <a:pt x="833404" y="248806"/>
                  </a:lnTo>
                  <a:lnTo>
                    <a:pt x="863424" y="264416"/>
                  </a:lnTo>
                  <a:lnTo>
                    <a:pt x="892243" y="283629"/>
                  </a:lnTo>
                  <a:lnTo>
                    <a:pt x="911456" y="307645"/>
                  </a:lnTo>
                  <a:lnTo>
                    <a:pt x="931870" y="347272"/>
                  </a:lnTo>
                  <a:lnTo>
                    <a:pt x="935688" y="360000"/>
                  </a:lnTo>
                  <a:lnTo>
                    <a:pt x="0" y="360000"/>
                  </a:lnTo>
                  <a:lnTo>
                    <a:pt x="3652" y="344870"/>
                  </a:lnTo>
                  <a:lnTo>
                    <a:pt x="14459" y="320854"/>
                  </a:lnTo>
                  <a:lnTo>
                    <a:pt x="38475" y="293236"/>
                  </a:lnTo>
                  <a:lnTo>
                    <a:pt x="67294" y="269220"/>
                  </a:lnTo>
                  <a:lnTo>
                    <a:pt x="102117" y="251208"/>
                  </a:lnTo>
                  <a:lnTo>
                    <a:pt x="139342" y="235597"/>
                  </a:lnTo>
                  <a:lnTo>
                    <a:pt x="177768" y="222388"/>
                  </a:lnTo>
                  <a:lnTo>
                    <a:pt x="217394" y="211581"/>
                  </a:lnTo>
                  <a:lnTo>
                    <a:pt x="257021" y="198372"/>
                  </a:lnTo>
                  <a:lnTo>
                    <a:pt x="294245" y="183963"/>
                  </a:lnTo>
                  <a:lnTo>
                    <a:pt x="326667" y="163549"/>
                  </a:lnTo>
                  <a:lnTo>
                    <a:pt x="355486" y="139533"/>
                  </a:lnTo>
                  <a:lnTo>
                    <a:pt x="355486" y="109513"/>
                  </a:lnTo>
                  <a:lnTo>
                    <a:pt x="356687" y="77092"/>
                  </a:lnTo>
                  <a:lnTo>
                    <a:pt x="356687" y="43469"/>
                  </a:lnTo>
                  <a:lnTo>
                    <a:pt x="355486" y="134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39" name="Freeform 18">
              <a:extLst>
                <a:ext uri="{FF2B5EF4-FFF2-40B4-BE49-F238E27FC236}">
                  <a16:creationId xmlns:a16="http://schemas.microsoft.com/office/drawing/2014/main" id="{C3B804CA-27F6-43BF-86C3-A5F9651E7CF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5678" y="2777490"/>
              <a:ext cx="1014675" cy="360000"/>
            </a:xfrm>
            <a:custGeom>
              <a:avLst/>
              <a:gdLst/>
              <a:ahLst/>
              <a:cxnLst/>
              <a:rect l="l" t="t" r="r" b="b"/>
              <a:pathLst>
                <a:path w="1014675" h="360000">
                  <a:moveTo>
                    <a:pt x="44380" y="0"/>
                  </a:moveTo>
                  <a:lnTo>
                    <a:pt x="980068" y="0"/>
                  </a:lnTo>
                  <a:lnTo>
                    <a:pt x="990659" y="35304"/>
                  </a:lnTo>
                  <a:lnTo>
                    <a:pt x="1001467" y="89340"/>
                  </a:lnTo>
                  <a:lnTo>
                    <a:pt x="1008671" y="146978"/>
                  </a:lnTo>
                  <a:lnTo>
                    <a:pt x="1013475" y="209420"/>
                  </a:lnTo>
                  <a:lnTo>
                    <a:pt x="1014675" y="270661"/>
                  </a:lnTo>
                  <a:lnTo>
                    <a:pt x="1014675" y="331901"/>
                  </a:lnTo>
                  <a:lnTo>
                    <a:pt x="1014675" y="360000"/>
                  </a:lnTo>
                  <a:lnTo>
                    <a:pt x="827351" y="360000"/>
                  </a:lnTo>
                  <a:lnTo>
                    <a:pt x="827351" y="341508"/>
                  </a:lnTo>
                  <a:lnTo>
                    <a:pt x="822547" y="305484"/>
                  </a:lnTo>
                  <a:lnTo>
                    <a:pt x="814142" y="277865"/>
                  </a:lnTo>
                  <a:lnTo>
                    <a:pt x="798531" y="256251"/>
                  </a:lnTo>
                  <a:lnTo>
                    <a:pt x="794929" y="251448"/>
                  </a:lnTo>
                  <a:lnTo>
                    <a:pt x="794929" y="347512"/>
                  </a:lnTo>
                  <a:lnTo>
                    <a:pt x="790000" y="360000"/>
                  </a:lnTo>
                  <a:lnTo>
                    <a:pt x="231522" y="360000"/>
                  </a:lnTo>
                  <a:lnTo>
                    <a:pt x="226951" y="251448"/>
                  </a:lnTo>
                  <a:lnTo>
                    <a:pt x="222148" y="256251"/>
                  </a:lnTo>
                  <a:lnTo>
                    <a:pt x="208939" y="283869"/>
                  </a:lnTo>
                  <a:lnTo>
                    <a:pt x="202935" y="318693"/>
                  </a:lnTo>
                  <a:lnTo>
                    <a:pt x="198132" y="355917"/>
                  </a:lnTo>
                  <a:lnTo>
                    <a:pt x="198132" y="360000"/>
                  </a:lnTo>
                  <a:lnTo>
                    <a:pt x="2103" y="360000"/>
                  </a:lnTo>
                  <a:lnTo>
                    <a:pt x="0" y="321094"/>
                  </a:lnTo>
                  <a:lnTo>
                    <a:pt x="2402" y="270661"/>
                  </a:lnTo>
                  <a:lnTo>
                    <a:pt x="6004" y="219026"/>
                  </a:lnTo>
                  <a:lnTo>
                    <a:pt x="13209" y="163789"/>
                  </a:lnTo>
                  <a:lnTo>
                    <a:pt x="19213" y="112155"/>
                  </a:lnTo>
                  <a:lnTo>
                    <a:pt x="28819" y="64123"/>
                  </a:lnTo>
                  <a:lnTo>
                    <a:pt x="39626" y="1969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40" name="Freeform 18">
              <a:extLst>
                <a:ext uri="{FF2B5EF4-FFF2-40B4-BE49-F238E27FC236}">
                  <a16:creationId xmlns:a16="http://schemas.microsoft.com/office/drawing/2014/main" id="{682D1A5E-E2A9-44BB-BA5E-0CBB2525E93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5471" y="3137490"/>
              <a:ext cx="1035089" cy="360000"/>
            </a:xfrm>
            <a:custGeom>
              <a:avLst/>
              <a:gdLst/>
              <a:ahLst/>
              <a:cxnLst/>
              <a:rect l="l" t="t" r="r" b="b"/>
              <a:pathLst>
                <a:path w="1035089" h="360000">
                  <a:moveTo>
                    <a:pt x="834556" y="0"/>
                  </a:moveTo>
                  <a:lnTo>
                    <a:pt x="1021880" y="0"/>
                  </a:lnTo>
                  <a:lnTo>
                    <a:pt x="1021880" y="30741"/>
                  </a:lnTo>
                  <a:lnTo>
                    <a:pt x="1021880" y="88379"/>
                  </a:lnTo>
                  <a:lnTo>
                    <a:pt x="1035089" y="273302"/>
                  </a:lnTo>
                  <a:lnTo>
                    <a:pt x="1024686" y="360000"/>
                  </a:lnTo>
                  <a:lnTo>
                    <a:pt x="864533" y="360000"/>
                  </a:lnTo>
                  <a:lnTo>
                    <a:pt x="866977" y="188046"/>
                  </a:lnTo>
                  <a:lnTo>
                    <a:pt x="842961" y="120801"/>
                  </a:lnTo>
                  <a:lnTo>
                    <a:pt x="839359" y="89580"/>
                  </a:lnTo>
                  <a:lnTo>
                    <a:pt x="836957" y="54757"/>
                  </a:lnTo>
                  <a:lnTo>
                    <a:pt x="834556" y="17532"/>
                  </a:lnTo>
                  <a:close/>
                  <a:moveTo>
                    <a:pt x="238727" y="0"/>
                  </a:moveTo>
                  <a:lnTo>
                    <a:pt x="797204" y="0"/>
                  </a:lnTo>
                  <a:lnTo>
                    <a:pt x="784122" y="33142"/>
                  </a:lnTo>
                  <a:lnTo>
                    <a:pt x="773315" y="83576"/>
                  </a:lnTo>
                  <a:lnTo>
                    <a:pt x="770913" y="137612"/>
                  </a:lnTo>
                  <a:lnTo>
                    <a:pt x="770913" y="192849"/>
                  </a:lnTo>
                  <a:lnTo>
                    <a:pt x="778118" y="246885"/>
                  </a:lnTo>
                  <a:lnTo>
                    <a:pt x="786524" y="299720"/>
                  </a:lnTo>
                  <a:lnTo>
                    <a:pt x="794929" y="345350"/>
                  </a:lnTo>
                  <a:lnTo>
                    <a:pt x="797162" y="360000"/>
                  </a:lnTo>
                  <a:lnTo>
                    <a:pt x="241814" y="360000"/>
                  </a:lnTo>
                  <a:lnTo>
                    <a:pt x="244963" y="347752"/>
                  </a:lnTo>
                  <a:lnTo>
                    <a:pt x="255770" y="304523"/>
                  </a:lnTo>
                  <a:lnTo>
                    <a:pt x="266578" y="256491"/>
                  </a:lnTo>
                  <a:lnTo>
                    <a:pt x="271381" y="206058"/>
                  </a:lnTo>
                  <a:lnTo>
                    <a:pt x="266578" y="155624"/>
                  </a:lnTo>
                  <a:lnTo>
                    <a:pt x="238959" y="5524"/>
                  </a:lnTo>
                  <a:close/>
                  <a:moveTo>
                    <a:pt x="9308" y="0"/>
                  </a:moveTo>
                  <a:lnTo>
                    <a:pt x="205337" y="0"/>
                  </a:lnTo>
                  <a:lnTo>
                    <a:pt x="205337" y="35544"/>
                  </a:lnTo>
                  <a:lnTo>
                    <a:pt x="201734" y="75170"/>
                  </a:lnTo>
                  <a:lnTo>
                    <a:pt x="194530" y="112395"/>
                  </a:lnTo>
                  <a:lnTo>
                    <a:pt x="166911" y="201254"/>
                  </a:lnTo>
                  <a:lnTo>
                    <a:pt x="162108" y="249286"/>
                  </a:lnTo>
                  <a:lnTo>
                    <a:pt x="162108" y="297318"/>
                  </a:lnTo>
                  <a:lnTo>
                    <a:pt x="168112" y="347752"/>
                  </a:lnTo>
                  <a:lnTo>
                    <a:pt x="169337" y="360000"/>
                  </a:lnTo>
                  <a:lnTo>
                    <a:pt x="6031" y="360000"/>
                  </a:lnTo>
                  <a:lnTo>
                    <a:pt x="2402" y="288913"/>
                  </a:lnTo>
                  <a:lnTo>
                    <a:pt x="0" y="246885"/>
                  </a:lnTo>
                  <a:lnTo>
                    <a:pt x="2402" y="206058"/>
                  </a:lnTo>
                  <a:lnTo>
                    <a:pt x="9607" y="166431"/>
                  </a:lnTo>
                  <a:lnTo>
                    <a:pt x="15611" y="126805"/>
                  </a:lnTo>
                  <a:lnTo>
                    <a:pt x="18012" y="83576"/>
                  </a:lnTo>
                  <a:lnTo>
                    <a:pt x="13209" y="40347"/>
                  </a:lnTo>
                  <a:lnTo>
                    <a:pt x="9607" y="55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41" name="Freeform 51">
              <a:extLst>
                <a:ext uri="{FF2B5EF4-FFF2-40B4-BE49-F238E27FC236}">
                  <a16:creationId xmlns:a16="http://schemas.microsoft.com/office/drawing/2014/main" id="{FE8B5FD3-7132-4CDA-B276-5B6F3EF5C03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3688" y="3497490"/>
              <a:ext cx="1018654" cy="360000"/>
            </a:xfrm>
            <a:custGeom>
              <a:avLst/>
              <a:gdLst/>
              <a:ahLst/>
              <a:cxnLst/>
              <a:rect l="l" t="t" r="r" b="b"/>
              <a:pathLst>
                <a:path w="1018654" h="360000">
                  <a:moveTo>
                    <a:pt x="858501" y="0"/>
                  </a:moveTo>
                  <a:lnTo>
                    <a:pt x="1018654" y="0"/>
                  </a:lnTo>
                  <a:lnTo>
                    <a:pt x="1014649" y="33382"/>
                  </a:lnTo>
                  <a:lnTo>
                    <a:pt x="1007444" y="155864"/>
                  </a:lnTo>
                  <a:lnTo>
                    <a:pt x="1009845" y="273543"/>
                  </a:lnTo>
                  <a:lnTo>
                    <a:pt x="1016085" y="360000"/>
                  </a:lnTo>
                  <a:lnTo>
                    <a:pt x="911780" y="360000"/>
                  </a:lnTo>
                  <a:lnTo>
                    <a:pt x="916183" y="352795"/>
                  </a:lnTo>
                  <a:lnTo>
                    <a:pt x="916183" y="323976"/>
                  </a:lnTo>
                  <a:lnTo>
                    <a:pt x="913781" y="291555"/>
                  </a:lnTo>
                  <a:lnTo>
                    <a:pt x="905376" y="256731"/>
                  </a:lnTo>
                  <a:lnTo>
                    <a:pt x="895769" y="217105"/>
                  </a:lnTo>
                  <a:lnTo>
                    <a:pt x="884962" y="179880"/>
                  </a:lnTo>
                  <a:lnTo>
                    <a:pt x="874155" y="142655"/>
                  </a:lnTo>
                  <a:lnTo>
                    <a:pt x="863348" y="110234"/>
                  </a:lnTo>
                  <a:lnTo>
                    <a:pt x="857344" y="81414"/>
                  </a:lnTo>
                  <a:close/>
                  <a:moveTo>
                    <a:pt x="235783" y="0"/>
                  </a:moveTo>
                  <a:lnTo>
                    <a:pt x="791131" y="0"/>
                  </a:lnTo>
                  <a:lnTo>
                    <a:pt x="846004" y="360000"/>
                  </a:lnTo>
                  <a:lnTo>
                    <a:pt x="181933" y="360000"/>
                  </a:lnTo>
                  <a:lnTo>
                    <a:pt x="228125" y="29780"/>
                  </a:lnTo>
                  <a:close/>
                  <a:moveTo>
                    <a:pt x="0" y="0"/>
                  </a:moveTo>
                  <a:lnTo>
                    <a:pt x="163306" y="0"/>
                  </a:lnTo>
                  <a:lnTo>
                    <a:pt x="166884" y="35784"/>
                  </a:lnTo>
                  <a:lnTo>
                    <a:pt x="166884" y="83816"/>
                  </a:lnTo>
                  <a:lnTo>
                    <a:pt x="160880" y="131848"/>
                  </a:lnTo>
                  <a:lnTo>
                    <a:pt x="156077" y="151061"/>
                  </a:lnTo>
                  <a:lnTo>
                    <a:pt x="147671" y="177479"/>
                  </a:lnTo>
                  <a:lnTo>
                    <a:pt x="136864" y="208699"/>
                  </a:lnTo>
                  <a:lnTo>
                    <a:pt x="126057" y="243523"/>
                  </a:lnTo>
                  <a:lnTo>
                    <a:pt x="116451" y="275944"/>
                  </a:lnTo>
                  <a:lnTo>
                    <a:pt x="112848" y="308366"/>
                  </a:lnTo>
                  <a:lnTo>
                    <a:pt x="110447" y="337185"/>
                  </a:lnTo>
                  <a:lnTo>
                    <a:pt x="112728" y="360000"/>
                  </a:lnTo>
                  <a:lnTo>
                    <a:pt x="14833" y="360000"/>
                  </a:lnTo>
                  <a:lnTo>
                    <a:pt x="16784" y="3287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42" name="Freeform 18">
              <a:extLst>
                <a:ext uri="{FF2B5EF4-FFF2-40B4-BE49-F238E27FC236}">
                  <a16:creationId xmlns:a16="http://schemas.microsoft.com/office/drawing/2014/main" id="{51083B55-904D-46E4-A79B-39B733DB72C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6672" y="3857490"/>
              <a:ext cx="1032687" cy="360000"/>
            </a:xfrm>
            <a:custGeom>
              <a:avLst/>
              <a:gdLst/>
              <a:ahLst/>
              <a:cxnLst/>
              <a:rect l="l" t="t" r="r" b="b"/>
              <a:pathLst>
                <a:path w="1032687" h="360000">
                  <a:moveTo>
                    <a:pt x="915409" y="0"/>
                  </a:moveTo>
                  <a:lnTo>
                    <a:pt x="1019713" y="0"/>
                  </a:lnTo>
                  <a:lnTo>
                    <a:pt x="1021880" y="30020"/>
                  </a:lnTo>
                  <a:lnTo>
                    <a:pt x="1032687" y="140494"/>
                  </a:lnTo>
                  <a:lnTo>
                    <a:pt x="1032687" y="180120"/>
                  </a:lnTo>
                  <a:lnTo>
                    <a:pt x="1021880" y="212542"/>
                  </a:lnTo>
                  <a:lnTo>
                    <a:pt x="1005069" y="243763"/>
                  </a:lnTo>
                  <a:lnTo>
                    <a:pt x="978651" y="270180"/>
                  </a:lnTo>
                  <a:lnTo>
                    <a:pt x="949832" y="291795"/>
                  </a:lnTo>
                  <a:lnTo>
                    <a:pt x="919812" y="306204"/>
                  </a:lnTo>
                  <a:lnTo>
                    <a:pt x="888591" y="318212"/>
                  </a:lnTo>
                  <a:lnTo>
                    <a:pt x="888591" y="308606"/>
                  </a:lnTo>
                  <a:lnTo>
                    <a:pt x="886190" y="302602"/>
                  </a:lnTo>
                  <a:lnTo>
                    <a:pt x="884989" y="295397"/>
                  </a:lnTo>
                  <a:lnTo>
                    <a:pt x="884989" y="291795"/>
                  </a:lnTo>
                  <a:lnTo>
                    <a:pt x="884989" y="284590"/>
                  </a:lnTo>
                  <a:lnTo>
                    <a:pt x="884989" y="276184"/>
                  </a:lnTo>
                  <a:lnTo>
                    <a:pt x="890993" y="270180"/>
                  </a:lnTo>
                  <a:lnTo>
                    <a:pt x="898198" y="265377"/>
                  </a:lnTo>
                  <a:lnTo>
                    <a:pt x="901800" y="258172"/>
                  </a:lnTo>
                  <a:lnTo>
                    <a:pt x="906603" y="249767"/>
                  </a:lnTo>
                  <a:lnTo>
                    <a:pt x="909005" y="241361"/>
                  </a:lnTo>
                  <a:lnTo>
                    <a:pt x="904202" y="238959"/>
                  </a:lnTo>
                  <a:lnTo>
                    <a:pt x="899398" y="238959"/>
                  </a:lnTo>
                  <a:lnTo>
                    <a:pt x="898198" y="238959"/>
                  </a:lnTo>
                  <a:lnTo>
                    <a:pt x="898198" y="236558"/>
                  </a:lnTo>
                  <a:lnTo>
                    <a:pt x="898198" y="234156"/>
                  </a:lnTo>
                  <a:lnTo>
                    <a:pt x="895796" y="232955"/>
                  </a:lnTo>
                  <a:lnTo>
                    <a:pt x="895796" y="225751"/>
                  </a:lnTo>
                  <a:lnTo>
                    <a:pt x="922214" y="210140"/>
                  </a:lnTo>
                  <a:lnTo>
                    <a:pt x="946230" y="190927"/>
                  </a:lnTo>
                  <a:lnTo>
                    <a:pt x="967844" y="169313"/>
                  </a:lnTo>
                  <a:lnTo>
                    <a:pt x="965442" y="158506"/>
                  </a:lnTo>
                  <a:lnTo>
                    <a:pt x="963041" y="150100"/>
                  </a:lnTo>
                  <a:lnTo>
                    <a:pt x="960639" y="142895"/>
                  </a:lnTo>
                  <a:lnTo>
                    <a:pt x="957037" y="136891"/>
                  </a:lnTo>
                  <a:lnTo>
                    <a:pt x="943828" y="129687"/>
                  </a:lnTo>
                  <a:lnTo>
                    <a:pt x="933021" y="136891"/>
                  </a:lnTo>
                  <a:lnTo>
                    <a:pt x="928218" y="151301"/>
                  </a:lnTo>
                  <a:lnTo>
                    <a:pt x="923414" y="166911"/>
                  </a:lnTo>
                  <a:lnTo>
                    <a:pt x="917410" y="177719"/>
                  </a:lnTo>
                  <a:lnTo>
                    <a:pt x="906603" y="188526"/>
                  </a:lnTo>
                  <a:lnTo>
                    <a:pt x="888591" y="193329"/>
                  </a:lnTo>
                  <a:lnTo>
                    <a:pt x="880186" y="57639"/>
                  </a:lnTo>
                  <a:close/>
                  <a:moveTo>
                    <a:pt x="185562" y="0"/>
                  </a:moveTo>
                  <a:lnTo>
                    <a:pt x="849633" y="0"/>
                  </a:lnTo>
                  <a:lnTo>
                    <a:pt x="871780" y="145297"/>
                  </a:lnTo>
                  <a:lnTo>
                    <a:pt x="874182" y="188526"/>
                  </a:lnTo>
                  <a:lnTo>
                    <a:pt x="871780" y="238959"/>
                  </a:lnTo>
                  <a:lnTo>
                    <a:pt x="864575" y="294196"/>
                  </a:lnTo>
                  <a:lnTo>
                    <a:pt x="858571" y="348232"/>
                  </a:lnTo>
                  <a:lnTo>
                    <a:pt x="856819" y="360000"/>
                  </a:lnTo>
                  <a:lnTo>
                    <a:pt x="588348" y="360000"/>
                  </a:lnTo>
                  <a:lnTo>
                    <a:pt x="587191" y="342228"/>
                  </a:lnTo>
                  <a:lnTo>
                    <a:pt x="524749" y="49233"/>
                  </a:lnTo>
                  <a:lnTo>
                    <a:pt x="515143" y="49233"/>
                  </a:lnTo>
                  <a:lnTo>
                    <a:pt x="509139" y="68446"/>
                  </a:lnTo>
                  <a:lnTo>
                    <a:pt x="504335" y="92462"/>
                  </a:lnTo>
                  <a:lnTo>
                    <a:pt x="504335" y="121281"/>
                  </a:lnTo>
                  <a:lnTo>
                    <a:pt x="485123" y="171715"/>
                  </a:lnTo>
                  <a:lnTo>
                    <a:pt x="474315" y="223349"/>
                  </a:lnTo>
                  <a:lnTo>
                    <a:pt x="467111" y="280988"/>
                  </a:lnTo>
                  <a:lnTo>
                    <a:pt x="465910" y="339827"/>
                  </a:lnTo>
                  <a:lnTo>
                    <a:pt x="464328" y="360000"/>
                  </a:lnTo>
                  <a:lnTo>
                    <a:pt x="184454" y="360000"/>
                  </a:lnTo>
                  <a:lnTo>
                    <a:pt x="178919" y="319413"/>
                  </a:lnTo>
                  <a:lnTo>
                    <a:pt x="175316" y="262976"/>
                  </a:lnTo>
                  <a:lnTo>
                    <a:pt x="170513" y="208939"/>
                  </a:lnTo>
                  <a:lnTo>
                    <a:pt x="168112" y="156104"/>
                  </a:lnTo>
                  <a:lnTo>
                    <a:pt x="170513" y="110474"/>
                  </a:lnTo>
                  <a:lnTo>
                    <a:pt x="175316" y="73249"/>
                  </a:lnTo>
                  <a:close/>
                  <a:moveTo>
                    <a:pt x="18462" y="0"/>
                  </a:moveTo>
                  <a:lnTo>
                    <a:pt x="116357" y="0"/>
                  </a:lnTo>
                  <a:lnTo>
                    <a:pt x="116477" y="1201"/>
                  </a:lnTo>
                  <a:lnTo>
                    <a:pt x="151300" y="54036"/>
                  </a:lnTo>
                  <a:lnTo>
                    <a:pt x="144096" y="188526"/>
                  </a:lnTo>
                  <a:lnTo>
                    <a:pt x="127284" y="193329"/>
                  </a:lnTo>
                  <a:lnTo>
                    <a:pt x="116477" y="169313"/>
                  </a:lnTo>
                  <a:lnTo>
                    <a:pt x="106871" y="140494"/>
                  </a:lnTo>
                  <a:lnTo>
                    <a:pt x="79252" y="129687"/>
                  </a:lnTo>
                  <a:lnTo>
                    <a:pt x="72048" y="164510"/>
                  </a:lnTo>
                  <a:lnTo>
                    <a:pt x="96064" y="188526"/>
                  </a:lnTo>
                  <a:lnTo>
                    <a:pt x="122481" y="214943"/>
                  </a:lnTo>
                  <a:lnTo>
                    <a:pt x="140493" y="241361"/>
                  </a:lnTo>
                  <a:lnTo>
                    <a:pt x="135690" y="243763"/>
                  </a:lnTo>
                  <a:lnTo>
                    <a:pt x="130887" y="243763"/>
                  </a:lnTo>
                  <a:lnTo>
                    <a:pt x="129686" y="243763"/>
                  </a:lnTo>
                  <a:lnTo>
                    <a:pt x="129686" y="246164"/>
                  </a:lnTo>
                  <a:lnTo>
                    <a:pt x="129686" y="247365"/>
                  </a:lnTo>
                  <a:lnTo>
                    <a:pt x="127284" y="249767"/>
                  </a:lnTo>
                  <a:lnTo>
                    <a:pt x="127284" y="256972"/>
                  </a:lnTo>
                  <a:lnTo>
                    <a:pt x="140493" y="262976"/>
                  </a:lnTo>
                  <a:lnTo>
                    <a:pt x="146497" y="276184"/>
                  </a:lnTo>
                  <a:lnTo>
                    <a:pt x="151300" y="294196"/>
                  </a:lnTo>
                  <a:lnTo>
                    <a:pt x="146497" y="300200"/>
                  </a:lnTo>
                  <a:lnTo>
                    <a:pt x="144096" y="306204"/>
                  </a:lnTo>
                  <a:lnTo>
                    <a:pt x="140493" y="313409"/>
                  </a:lnTo>
                  <a:lnTo>
                    <a:pt x="135690" y="318212"/>
                  </a:lnTo>
                  <a:lnTo>
                    <a:pt x="111674" y="302602"/>
                  </a:lnTo>
                  <a:lnTo>
                    <a:pt x="87658" y="289393"/>
                  </a:lnTo>
                  <a:lnTo>
                    <a:pt x="66044" y="276184"/>
                  </a:lnTo>
                  <a:lnTo>
                    <a:pt x="44429" y="258172"/>
                  </a:lnTo>
                  <a:lnTo>
                    <a:pt x="26417" y="236558"/>
                  </a:lnTo>
                  <a:lnTo>
                    <a:pt x="10807" y="208939"/>
                  </a:lnTo>
                  <a:lnTo>
                    <a:pt x="0" y="169313"/>
                  </a:lnTo>
                  <a:lnTo>
                    <a:pt x="0" y="129687"/>
                  </a:lnTo>
                  <a:lnTo>
                    <a:pt x="4803" y="90060"/>
                  </a:lnTo>
                  <a:lnTo>
                    <a:pt x="10807" y="49233"/>
                  </a:lnTo>
                  <a:lnTo>
                    <a:pt x="18012" y="72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43" name="Freeform 18">
              <a:extLst>
                <a:ext uri="{FF2B5EF4-FFF2-40B4-BE49-F238E27FC236}">
                  <a16:creationId xmlns:a16="http://schemas.microsoft.com/office/drawing/2014/main" id="{6DA1C605-7E3F-4B13-9739-0B60400D7FD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1253" y="4217490"/>
              <a:ext cx="698451" cy="360000"/>
            </a:xfrm>
            <a:custGeom>
              <a:avLst/>
              <a:gdLst/>
              <a:ahLst/>
              <a:cxnLst/>
              <a:rect l="l" t="t" r="r" b="b"/>
              <a:pathLst>
                <a:path w="698451" h="360000">
                  <a:moveTo>
                    <a:pt x="405233" y="0"/>
                  </a:moveTo>
                  <a:lnTo>
                    <a:pt x="673705" y="0"/>
                  </a:lnTo>
                  <a:lnTo>
                    <a:pt x="667052" y="44670"/>
                  </a:lnTo>
                  <a:lnTo>
                    <a:pt x="664650" y="99907"/>
                  </a:lnTo>
                  <a:lnTo>
                    <a:pt x="664650" y="150340"/>
                  </a:lnTo>
                  <a:lnTo>
                    <a:pt x="670654" y="210380"/>
                  </a:lnTo>
                  <a:lnTo>
                    <a:pt x="681461" y="274023"/>
                  </a:lnTo>
                  <a:lnTo>
                    <a:pt x="694670" y="340067"/>
                  </a:lnTo>
                  <a:lnTo>
                    <a:pt x="698451" y="360000"/>
                  </a:lnTo>
                  <a:lnTo>
                    <a:pt x="479985" y="360000"/>
                  </a:lnTo>
                  <a:lnTo>
                    <a:pt x="472522" y="332862"/>
                  </a:lnTo>
                  <a:lnTo>
                    <a:pt x="452109" y="284830"/>
                  </a:lnTo>
                  <a:lnTo>
                    <a:pt x="432896" y="234396"/>
                  </a:lnTo>
                  <a:lnTo>
                    <a:pt x="417285" y="185164"/>
                  </a:lnTo>
                  <a:close/>
                  <a:moveTo>
                    <a:pt x="1339" y="0"/>
                  </a:moveTo>
                  <a:lnTo>
                    <a:pt x="281214" y="0"/>
                  </a:lnTo>
                  <a:lnTo>
                    <a:pt x="277993" y="41068"/>
                  </a:lnTo>
                  <a:lnTo>
                    <a:pt x="273189" y="103509"/>
                  </a:lnTo>
                  <a:lnTo>
                    <a:pt x="264784" y="164750"/>
                  </a:lnTo>
                  <a:lnTo>
                    <a:pt x="249173" y="223589"/>
                  </a:lnTo>
                  <a:lnTo>
                    <a:pt x="229961" y="278826"/>
                  </a:lnTo>
                  <a:lnTo>
                    <a:pt x="210748" y="332862"/>
                  </a:lnTo>
                  <a:lnTo>
                    <a:pt x="203964" y="360000"/>
                  </a:lnTo>
                  <a:lnTo>
                    <a:pt x="0" y="360000"/>
                  </a:lnTo>
                  <a:lnTo>
                    <a:pt x="5411" y="326858"/>
                  </a:lnTo>
                  <a:lnTo>
                    <a:pt x="13817" y="268019"/>
                  </a:lnTo>
                  <a:lnTo>
                    <a:pt x="19821" y="206778"/>
                  </a:lnTo>
                  <a:lnTo>
                    <a:pt x="19821" y="150340"/>
                  </a:lnTo>
                  <a:lnTo>
                    <a:pt x="16218" y="97505"/>
                  </a:lnTo>
                  <a:lnTo>
                    <a:pt x="9014" y="57879"/>
                  </a:lnTo>
                  <a:lnTo>
                    <a:pt x="3010" y="122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44" name="Freeform 18">
              <a:extLst>
                <a:ext uri="{FF2B5EF4-FFF2-40B4-BE49-F238E27FC236}">
                  <a16:creationId xmlns:a16="http://schemas.microsoft.com/office/drawing/2014/main" id="{18AFDC42-3FC2-4E14-B836-AD7E96F529E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06903" y="4577490"/>
              <a:ext cx="748098" cy="360000"/>
            </a:xfrm>
            <a:custGeom>
              <a:avLst/>
              <a:gdLst/>
              <a:ahLst/>
              <a:cxnLst/>
              <a:rect l="l" t="t" r="r" b="b"/>
              <a:pathLst>
                <a:path w="748098" h="360000">
                  <a:moveTo>
                    <a:pt x="509397" y="0"/>
                  </a:moveTo>
                  <a:lnTo>
                    <a:pt x="727863" y="0"/>
                  </a:lnTo>
                  <a:lnTo>
                    <a:pt x="737291" y="49713"/>
                  </a:lnTo>
                  <a:lnTo>
                    <a:pt x="745696" y="119360"/>
                  </a:lnTo>
                  <a:lnTo>
                    <a:pt x="748098" y="189006"/>
                  </a:lnTo>
                  <a:lnTo>
                    <a:pt x="742094" y="257452"/>
                  </a:lnTo>
                  <a:lnTo>
                    <a:pt x="721680" y="346311"/>
                  </a:lnTo>
                  <a:lnTo>
                    <a:pt x="718595" y="360000"/>
                  </a:lnTo>
                  <a:lnTo>
                    <a:pt x="503439" y="360000"/>
                  </a:lnTo>
                  <a:lnTo>
                    <a:pt x="491127" y="300681"/>
                  </a:lnTo>
                  <a:lnTo>
                    <a:pt x="486324" y="234637"/>
                  </a:lnTo>
                  <a:lnTo>
                    <a:pt x="491127" y="169793"/>
                  </a:lnTo>
                  <a:lnTo>
                    <a:pt x="515143" y="20894"/>
                  </a:lnTo>
                  <a:close/>
                  <a:moveTo>
                    <a:pt x="29412" y="0"/>
                  </a:moveTo>
                  <a:lnTo>
                    <a:pt x="233375" y="0"/>
                  </a:lnTo>
                  <a:lnTo>
                    <a:pt x="226951" y="25697"/>
                  </a:lnTo>
                  <a:lnTo>
                    <a:pt x="250967" y="132569"/>
                  </a:lnTo>
                  <a:lnTo>
                    <a:pt x="250967" y="318693"/>
                  </a:lnTo>
                  <a:lnTo>
                    <a:pt x="241788" y="360000"/>
                  </a:lnTo>
                  <a:lnTo>
                    <a:pt x="31112" y="360000"/>
                  </a:lnTo>
                  <a:lnTo>
                    <a:pt x="27618" y="348713"/>
                  </a:lnTo>
                  <a:lnTo>
                    <a:pt x="12008" y="298279"/>
                  </a:lnTo>
                  <a:lnTo>
                    <a:pt x="3602" y="244243"/>
                  </a:lnTo>
                  <a:lnTo>
                    <a:pt x="0" y="186605"/>
                  </a:lnTo>
                  <a:lnTo>
                    <a:pt x="6004" y="126565"/>
                  </a:lnTo>
                  <a:lnTo>
                    <a:pt x="14410" y="79733"/>
                  </a:lnTo>
                  <a:lnTo>
                    <a:pt x="25217" y="2569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45" name="Freeform 18">
              <a:extLst>
                <a:ext uri="{FF2B5EF4-FFF2-40B4-BE49-F238E27FC236}">
                  <a16:creationId xmlns:a16="http://schemas.microsoft.com/office/drawing/2014/main" id="{C655B440-5FD6-4338-BB23-E535F51F8B9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37210" y="4937490"/>
              <a:ext cx="687484" cy="360000"/>
            </a:xfrm>
            <a:custGeom>
              <a:avLst/>
              <a:gdLst/>
              <a:ahLst/>
              <a:cxnLst/>
              <a:rect l="l" t="t" r="r" b="b"/>
              <a:pathLst>
                <a:path w="687484" h="360000">
                  <a:moveTo>
                    <a:pt x="472326" y="0"/>
                  </a:moveTo>
                  <a:lnTo>
                    <a:pt x="687484" y="0"/>
                  </a:lnTo>
                  <a:lnTo>
                    <a:pt x="671356" y="71568"/>
                  </a:lnTo>
                  <a:lnTo>
                    <a:pt x="652143" y="159226"/>
                  </a:lnTo>
                  <a:lnTo>
                    <a:pt x="634131" y="250487"/>
                  </a:lnTo>
                  <a:lnTo>
                    <a:pt x="618520" y="346551"/>
                  </a:lnTo>
                  <a:lnTo>
                    <a:pt x="618184" y="360000"/>
                  </a:lnTo>
                  <a:lnTo>
                    <a:pt x="473658" y="360000"/>
                  </a:lnTo>
                  <a:lnTo>
                    <a:pt x="474425" y="357358"/>
                  </a:lnTo>
                  <a:lnTo>
                    <a:pt x="485232" y="318933"/>
                  </a:lnTo>
                  <a:lnTo>
                    <a:pt x="497240" y="274503"/>
                  </a:lnTo>
                  <a:lnTo>
                    <a:pt x="503244" y="228873"/>
                  </a:lnTo>
                  <a:lnTo>
                    <a:pt x="505645" y="176037"/>
                  </a:lnTo>
                  <a:lnTo>
                    <a:pt x="498441" y="122001"/>
                  </a:lnTo>
                  <a:lnTo>
                    <a:pt x="485232" y="65564"/>
                  </a:lnTo>
                  <a:lnTo>
                    <a:pt x="473224" y="4323"/>
                  </a:lnTo>
                  <a:close/>
                  <a:moveTo>
                    <a:pt x="0" y="0"/>
                  </a:moveTo>
                  <a:lnTo>
                    <a:pt x="210676" y="0"/>
                  </a:lnTo>
                  <a:lnTo>
                    <a:pt x="210249" y="1921"/>
                  </a:lnTo>
                  <a:lnTo>
                    <a:pt x="199442" y="47552"/>
                  </a:lnTo>
                  <a:lnTo>
                    <a:pt x="191036" y="100387"/>
                  </a:lnTo>
                  <a:lnTo>
                    <a:pt x="186233" y="152021"/>
                  </a:lnTo>
                  <a:lnTo>
                    <a:pt x="191036" y="204857"/>
                  </a:lnTo>
                  <a:lnTo>
                    <a:pt x="195839" y="318933"/>
                  </a:lnTo>
                  <a:lnTo>
                    <a:pt x="214743" y="360000"/>
                  </a:lnTo>
                  <a:lnTo>
                    <a:pt x="67388" y="360000"/>
                  </a:lnTo>
                  <a:lnTo>
                    <a:pt x="68554" y="327338"/>
                  </a:lnTo>
                  <a:lnTo>
                    <a:pt x="64952" y="257692"/>
                  </a:lnTo>
                  <a:lnTo>
                    <a:pt x="55346" y="189246"/>
                  </a:lnTo>
                  <a:lnTo>
                    <a:pt x="42137" y="126805"/>
                  </a:lnTo>
                  <a:lnTo>
                    <a:pt x="27727" y="82375"/>
                  </a:lnTo>
                  <a:lnTo>
                    <a:pt x="12117" y="3914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46" name="Freeform 18">
              <a:extLst>
                <a:ext uri="{FF2B5EF4-FFF2-40B4-BE49-F238E27FC236}">
                  <a16:creationId xmlns:a16="http://schemas.microsoft.com/office/drawing/2014/main" id="{F43586C3-03E6-4E6E-BCE6-AF71E592BE7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3060" y="5297490"/>
              <a:ext cx="691661" cy="360000"/>
            </a:xfrm>
            <a:custGeom>
              <a:avLst/>
              <a:gdLst/>
              <a:ahLst/>
              <a:cxnLst/>
              <a:rect l="l" t="t" r="r" b="b"/>
              <a:pathLst>
                <a:path w="691661" h="360000">
                  <a:moveTo>
                    <a:pt x="469947" y="0"/>
                  </a:moveTo>
                  <a:lnTo>
                    <a:pt x="614473" y="0"/>
                  </a:lnTo>
                  <a:lnTo>
                    <a:pt x="613609" y="34583"/>
                  </a:lnTo>
                  <a:lnTo>
                    <a:pt x="619613" y="76611"/>
                  </a:lnTo>
                  <a:lnTo>
                    <a:pt x="630420" y="117438"/>
                  </a:lnTo>
                  <a:lnTo>
                    <a:pt x="646030" y="157065"/>
                  </a:lnTo>
                  <a:lnTo>
                    <a:pt x="661641" y="196691"/>
                  </a:lnTo>
                  <a:lnTo>
                    <a:pt x="676050" y="235117"/>
                  </a:lnTo>
                  <a:lnTo>
                    <a:pt x="686857" y="274743"/>
                  </a:lnTo>
                  <a:lnTo>
                    <a:pt x="691661" y="319173"/>
                  </a:lnTo>
                  <a:lnTo>
                    <a:pt x="648432" y="338386"/>
                  </a:lnTo>
                  <a:lnTo>
                    <a:pt x="600400" y="349193"/>
                  </a:lnTo>
                  <a:lnTo>
                    <a:pt x="547565" y="351595"/>
                  </a:lnTo>
                  <a:lnTo>
                    <a:pt x="491127" y="349193"/>
                  </a:lnTo>
                  <a:lnTo>
                    <a:pt x="480320" y="316771"/>
                  </a:lnTo>
                  <a:lnTo>
                    <a:pt x="470714" y="277145"/>
                  </a:lnTo>
                  <a:lnTo>
                    <a:pt x="467111" y="235117"/>
                  </a:lnTo>
                  <a:lnTo>
                    <a:pt x="470714" y="189486"/>
                  </a:lnTo>
                  <a:lnTo>
                    <a:pt x="475517" y="103029"/>
                  </a:lnTo>
                  <a:lnTo>
                    <a:pt x="470714" y="89820"/>
                  </a:lnTo>
                  <a:lnTo>
                    <a:pt x="464710" y="74210"/>
                  </a:lnTo>
                  <a:lnTo>
                    <a:pt x="459906" y="56198"/>
                  </a:lnTo>
                  <a:lnTo>
                    <a:pt x="459906" y="34583"/>
                  </a:lnTo>
                  <a:close/>
                  <a:moveTo>
                    <a:pt x="63677" y="0"/>
                  </a:moveTo>
                  <a:lnTo>
                    <a:pt x="211032" y="0"/>
                  </a:lnTo>
                  <a:lnTo>
                    <a:pt x="226951" y="34583"/>
                  </a:lnTo>
                  <a:lnTo>
                    <a:pt x="226951" y="54997"/>
                  </a:lnTo>
                  <a:lnTo>
                    <a:pt x="222148" y="71808"/>
                  </a:lnTo>
                  <a:lnTo>
                    <a:pt x="216144" y="89820"/>
                  </a:lnTo>
                  <a:lnTo>
                    <a:pt x="211341" y="103029"/>
                  </a:lnTo>
                  <a:lnTo>
                    <a:pt x="206538" y="148659"/>
                  </a:lnTo>
                  <a:lnTo>
                    <a:pt x="208939" y="196691"/>
                  </a:lnTo>
                  <a:lnTo>
                    <a:pt x="211341" y="244723"/>
                  </a:lnTo>
                  <a:lnTo>
                    <a:pt x="213743" y="295157"/>
                  </a:lnTo>
                  <a:lnTo>
                    <a:pt x="206538" y="343189"/>
                  </a:lnTo>
                  <a:lnTo>
                    <a:pt x="195731" y="343189"/>
                  </a:lnTo>
                  <a:lnTo>
                    <a:pt x="174116" y="353996"/>
                  </a:lnTo>
                  <a:lnTo>
                    <a:pt x="145297" y="360000"/>
                  </a:lnTo>
                  <a:lnTo>
                    <a:pt x="117679" y="360000"/>
                  </a:lnTo>
                  <a:lnTo>
                    <a:pt x="88859" y="357599"/>
                  </a:lnTo>
                  <a:lnTo>
                    <a:pt x="61241" y="349193"/>
                  </a:lnTo>
                  <a:lnTo>
                    <a:pt x="37225" y="338386"/>
                  </a:lnTo>
                  <a:lnTo>
                    <a:pt x="16811" y="320374"/>
                  </a:lnTo>
                  <a:lnTo>
                    <a:pt x="3603" y="301161"/>
                  </a:lnTo>
                  <a:lnTo>
                    <a:pt x="0" y="277145"/>
                  </a:lnTo>
                  <a:lnTo>
                    <a:pt x="24016" y="224310"/>
                  </a:lnTo>
                  <a:lnTo>
                    <a:pt x="43229" y="167872"/>
                  </a:lnTo>
                  <a:lnTo>
                    <a:pt x="56438" y="103029"/>
                  </a:lnTo>
                  <a:lnTo>
                    <a:pt x="62442" y="345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4BE9CFF-0F5F-462C-8681-3A877E519CFB}"/>
              </a:ext>
            </a:extLst>
          </p:cNvPr>
          <p:cNvSpPr txBox="1"/>
          <p:nvPr/>
        </p:nvSpPr>
        <p:spPr>
          <a:xfrm>
            <a:off x="5097990" y="5399634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7676BA2-14E4-45B4-9B09-55143158AD00}"/>
              </a:ext>
            </a:extLst>
          </p:cNvPr>
          <p:cNvSpPr txBox="1"/>
          <p:nvPr/>
        </p:nvSpPr>
        <p:spPr>
          <a:xfrm>
            <a:off x="6731197" y="5399634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8B0E774-D43B-4D1E-BFA7-B7C3C31FCD1E}"/>
              </a:ext>
            </a:extLst>
          </p:cNvPr>
          <p:cNvSpPr txBox="1"/>
          <p:nvPr/>
        </p:nvSpPr>
        <p:spPr>
          <a:xfrm>
            <a:off x="8364404" y="5399634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3150F7-C683-4323-8763-7FCC1C834317}"/>
              </a:ext>
            </a:extLst>
          </p:cNvPr>
          <p:cNvSpPr txBox="1"/>
          <p:nvPr/>
        </p:nvSpPr>
        <p:spPr>
          <a:xfrm>
            <a:off x="9997612" y="5399634"/>
            <a:ext cx="129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1" name="TextBox 4">
            <a:extLst>
              <a:ext uri="{FF2B5EF4-FFF2-40B4-BE49-F238E27FC236}">
                <a16:creationId xmlns:a16="http://schemas.microsoft.com/office/drawing/2014/main" id="{2D6D5CBC-7BC9-4B57-BC5B-BA700FD933F8}"/>
              </a:ext>
            </a:extLst>
          </p:cNvPr>
          <p:cNvSpPr txBox="1"/>
          <p:nvPr/>
        </p:nvSpPr>
        <p:spPr>
          <a:xfrm>
            <a:off x="8669827" y="5682021"/>
            <a:ext cx="77215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accent3"/>
                </a:solidFill>
                <a:cs typeface="Arial" pitchFamily="34" charset="0"/>
              </a:rPr>
              <a:t>50%</a:t>
            </a:r>
            <a:endParaRPr lang="ko-KR" altLang="en-US" sz="2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52" name="TextBox 4">
            <a:extLst>
              <a:ext uri="{FF2B5EF4-FFF2-40B4-BE49-F238E27FC236}">
                <a16:creationId xmlns:a16="http://schemas.microsoft.com/office/drawing/2014/main" id="{CFFE10E6-A856-4DA5-9008-DA5824A879E8}"/>
              </a:ext>
            </a:extLst>
          </p:cNvPr>
          <p:cNvSpPr txBox="1"/>
          <p:nvPr/>
        </p:nvSpPr>
        <p:spPr>
          <a:xfrm>
            <a:off x="7061433" y="5682021"/>
            <a:ext cx="77215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accent2"/>
                </a:solidFill>
                <a:cs typeface="Arial" pitchFamily="34" charset="0"/>
              </a:rPr>
              <a:t>70%</a:t>
            </a:r>
            <a:endParaRPr lang="ko-KR" altLang="en-US" sz="2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53" name="TextBox 4">
            <a:extLst>
              <a:ext uri="{FF2B5EF4-FFF2-40B4-BE49-F238E27FC236}">
                <a16:creationId xmlns:a16="http://schemas.microsoft.com/office/drawing/2014/main" id="{DD4B400F-8337-4C2B-BF49-A4AB419719FE}"/>
              </a:ext>
            </a:extLst>
          </p:cNvPr>
          <p:cNvSpPr txBox="1"/>
          <p:nvPr/>
        </p:nvSpPr>
        <p:spPr>
          <a:xfrm>
            <a:off x="5266934" y="5682021"/>
            <a:ext cx="95825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accent3"/>
                </a:solidFill>
                <a:cs typeface="Arial" pitchFamily="34" charset="0"/>
              </a:rPr>
              <a:t>100%</a:t>
            </a:r>
            <a:endParaRPr lang="ko-KR" altLang="en-US" sz="2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54" name="TextBox 4">
            <a:extLst>
              <a:ext uri="{FF2B5EF4-FFF2-40B4-BE49-F238E27FC236}">
                <a16:creationId xmlns:a16="http://schemas.microsoft.com/office/drawing/2014/main" id="{246CA56F-22D9-4198-B1B1-A8AF19C7B0FB}"/>
              </a:ext>
            </a:extLst>
          </p:cNvPr>
          <p:cNvSpPr txBox="1"/>
          <p:nvPr/>
        </p:nvSpPr>
        <p:spPr>
          <a:xfrm>
            <a:off x="10278222" y="5674431"/>
            <a:ext cx="77215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 b="1" dirty="0">
                <a:solidFill>
                  <a:schemeClr val="accent4"/>
                </a:solidFill>
                <a:cs typeface="Arial" pitchFamily="34" charset="0"/>
              </a:rPr>
              <a:t>30%</a:t>
            </a:r>
            <a:endParaRPr lang="ko-KR" altLang="en-US" sz="20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D0CDB91-9CE1-44B7-BE46-EF9A9905342B}"/>
              </a:ext>
            </a:extLst>
          </p:cNvPr>
          <p:cNvGrpSpPr/>
          <p:nvPr/>
        </p:nvGrpSpPr>
        <p:grpSpPr>
          <a:xfrm>
            <a:off x="895322" y="2589499"/>
            <a:ext cx="3631850" cy="2525351"/>
            <a:chOff x="803640" y="3362835"/>
            <a:chExt cx="2059657" cy="2525351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C4E1634-EB9D-4B2E-8FC4-44328F526402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Easy to change colors, photos and Text.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Easy to change colors, photos and Text. Easy to change colors, photos and Text. Get a modern PowerPoint  Presentation that is beautifully designed.  Easy to change colors, photos and Text. 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292B3EE-1B3A-41D2-B4CF-C00B04DD49B0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9A1BB9FB-D8BD-43C7-9599-BB4E6EFA2861}"/>
              </a:ext>
            </a:extLst>
          </p:cNvPr>
          <p:cNvSpPr txBox="1"/>
          <p:nvPr/>
        </p:nvSpPr>
        <p:spPr>
          <a:xfrm>
            <a:off x="895322" y="1634620"/>
            <a:ext cx="20015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Modern  PowerPoint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762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6033FFFA-2198-414A-B99D-7877588D268B}"/>
              </a:ext>
            </a:extLst>
          </p:cNvPr>
          <p:cNvGrpSpPr/>
          <p:nvPr/>
        </p:nvGrpSpPr>
        <p:grpSpPr>
          <a:xfrm>
            <a:off x="2000250" y="3450431"/>
            <a:ext cx="10191750" cy="3429000"/>
            <a:chOff x="2000250" y="3450431"/>
            <a:chExt cx="10191750" cy="3429000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559AE9C-4117-42A0-AFE1-96DE0F663825}"/>
                </a:ext>
              </a:extLst>
            </p:cNvPr>
            <p:cNvSpPr/>
            <p:nvPr/>
          </p:nvSpPr>
          <p:spPr>
            <a:xfrm>
              <a:off x="4343400" y="3450431"/>
              <a:ext cx="7848600" cy="342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6DA71630-EE2E-4CA4-8810-C669B220E7ED}"/>
                </a:ext>
              </a:extLst>
            </p:cNvPr>
            <p:cNvSpPr/>
            <p:nvPr/>
          </p:nvSpPr>
          <p:spPr>
            <a:xfrm>
              <a:off x="2000250" y="6577013"/>
              <a:ext cx="2343150" cy="3024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Frame 38">
            <a:extLst>
              <a:ext uri="{FF2B5EF4-FFF2-40B4-BE49-F238E27FC236}">
                <a16:creationId xmlns:a16="http://schemas.microsoft.com/office/drawing/2014/main" id="{2A423986-C6CF-4AF0-8ED5-0A1810DBC397}"/>
              </a:ext>
            </a:extLst>
          </p:cNvPr>
          <p:cNvSpPr/>
          <p:nvPr/>
        </p:nvSpPr>
        <p:spPr>
          <a:xfrm>
            <a:off x="361950" y="323850"/>
            <a:ext cx="3981450" cy="6253163"/>
          </a:xfrm>
          <a:prstGeom prst="frame">
            <a:avLst>
              <a:gd name="adj1" fmla="val 2501"/>
            </a:avLst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14DDEF0-B82B-48C5-B652-E7CED945780A}"/>
              </a:ext>
            </a:extLst>
          </p:cNvPr>
          <p:cNvGrpSpPr/>
          <p:nvPr/>
        </p:nvGrpSpPr>
        <p:grpSpPr>
          <a:xfrm>
            <a:off x="7610476" y="3931079"/>
            <a:ext cx="3985356" cy="2467704"/>
            <a:chOff x="7610476" y="3805223"/>
            <a:chExt cx="3985356" cy="2467704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4140E0BA-86BE-4711-92E7-BC371E2F220F}"/>
                </a:ext>
              </a:extLst>
            </p:cNvPr>
            <p:cNvSpPr/>
            <p:nvPr/>
          </p:nvSpPr>
          <p:spPr>
            <a:xfrm>
              <a:off x="7610476" y="4485077"/>
              <a:ext cx="3985356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4800" dirty="0">
                  <a:solidFill>
                    <a:schemeClr val="bg1"/>
                  </a:solidFill>
                </a:rPr>
                <a:t>YOUR LIFE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57E6E938-E920-494B-8D36-449051178F9A}"/>
                </a:ext>
              </a:extLst>
            </p:cNvPr>
            <p:cNvSpPr/>
            <p:nvPr/>
          </p:nvSpPr>
          <p:spPr>
            <a:xfrm>
              <a:off x="7610476" y="3805223"/>
              <a:ext cx="398535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4800" dirty="0">
                  <a:solidFill>
                    <a:schemeClr val="bg1"/>
                  </a:solidFill>
                </a:rPr>
                <a:t>CHANGE </a:t>
              </a:r>
              <a:endParaRPr lang="en-US" sz="4800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6CDA4A8-E5E8-4CC7-9DE3-A47AEBA28C9B}"/>
                </a:ext>
              </a:extLst>
            </p:cNvPr>
            <p:cNvSpPr/>
            <p:nvPr/>
          </p:nvSpPr>
          <p:spPr>
            <a:xfrm>
              <a:off x="7610476" y="5164931"/>
              <a:ext cx="3985356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6600" b="1" dirty="0">
                  <a:solidFill>
                    <a:schemeClr val="accent1"/>
                  </a:solidFill>
                </a:rPr>
                <a:t>2019</a:t>
              </a:r>
            </a:p>
          </p:txBody>
        </p:sp>
      </p:grpSp>
      <p:sp>
        <p:nvSpPr>
          <p:cNvPr id="53" name="Text Placeholder 17">
            <a:extLst>
              <a:ext uri="{FF2B5EF4-FFF2-40B4-BE49-F238E27FC236}">
                <a16:creationId xmlns:a16="http://schemas.microsoft.com/office/drawing/2014/main" id="{A1FFBDBD-E0B4-4E79-B760-E4AF3903C714}"/>
              </a:ext>
            </a:extLst>
          </p:cNvPr>
          <p:cNvSpPr txBox="1">
            <a:spLocks/>
          </p:cNvSpPr>
          <p:nvPr/>
        </p:nvSpPr>
        <p:spPr>
          <a:xfrm>
            <a:off x="4670523" y="323850"/>
            <a:ext cx="3326552" cy="639821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sz="4800" b="1" spc="300" dirty="0">
                <a:solidFill>
                  <a:schemeClr val="accent1"/>
                </a:solidFill>
                <a:cs typeface="Arial" pitchFamily="34" charset="0"/>
              </a:rPr>
              <a:t>SHAPE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D95F3C1-42AB-4343-A5F3-BB438E1536D8}"/>
              </a:ext>
            </a:extLst>
          </p:cNvPr>
          <p:cNvSpPr/>
          <p:nvPr/>
        </p:nvSpPr>
        <p:spPr>
          <a:xfrm>
            <a:off x="4670522" y="963671"/>
            <a:ext cx="33265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US" sz="3600" b="1" spc="300" dirty="0">
                <a:solidFill>
                  <a:schemeClr val="accent1"/>
                </a:solidFill>
                <a:cs typeface="Arial" pitchFamily="34" charset="0"/>
              </a:rPr>
              <a:t>YOUR BODY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AE483B1-3EE5-405C-8C18-7E6146361FBA}"/>
              </a:ext>
            </a:extLst>
          </p:cNvPr>
          <p:cNvSpPr txBox="1"/>
          <p:nvPr/>
        </p:nvSpPr>
        <p:spPr>
          <a:xfrm>
            <a:off x="4670523" y="1699219"/>
            <a:ext cx="3482878" cy="156966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Reports and Presentations with our Templates.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ACCC406-C16D-40C1-A5D8-B60ED2F024CC}"/>
              </a:ext>
            </a:extLst>
          </p:cNvPr>
          <p:cNvSpPr/>
          <p:nvPr/>
        </p:nvSpPr>
        <p:spPr>
          <a:xfrm>
            <a:off x="8258175" y="476250"/>
            <a:ext cx="66021" cy="2657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355A01D-3FAC-4668-B5A3-68022F4AB06E}"/>
              </a:ext>
            </a:extLst>
          </p:cNvPr>
          <p:cNvSpPr txBox="1"/>
          <p:nvPr/>
        </p:nvSpPr>
        <p:spPr>
          <a:xfrm>
            <a:off x="8585296" y="567721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 Presentation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A0303C3-D14A-4739-BC5C-FA4B4804D99F}"/>
              </a:ext>
            </a:extLst>
          </p:cNvPr>
          <p:cNvSpPr txBox="1"/>
          <p:nvPr/>
        </p:nvSpPr>
        <p:spPr>
          <a:xfrm>
            <a:off x="8585296" y="888881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77BB17C-90F7-41B2-B7A8-08806FA1AD5C}"/>
              </a:ext>
            </a:extLst>
          </p:cNvPr>
          <p:cNvSpPr txBox="1"/>
          <p:nvPr/>
        </p:nvSpPr>
        <p:spPr>
          <a:xfrm>
            <a:off x="8585296" y="1852361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ED6E785-06D9-4005-B872-160215C8BC24}"/>
              </a:ext>
            </a:extLst>
          </p:cNvPr>
          <p:cNvSpPr txBox="1"/>
          <p:nvPr/>
        </p:nvSpPr>
        <p:spPr>
          <a:xfrm>
            <a:off x="8585296" y="1531201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87E89BB-A685-457C-BB2E-32DC15334FCB}"/>
              </a:ext>
            </a:extLst>
          </p:cNvPr>
          <p:cNvSpPr txBox="1"/>
          <p:nvPr/>
        </p:nvSpPr>
        <p:spPr>
          <a:xfrm>
            <a:off x="8585296" y="1210041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ED70D64-3875-416E-B76A-34330F42E62F}"/>
              </a:ext>
            </a:extLst>
          </p:cNvPr>
          <p:cNvSpPr txBox="1"/>
          <p:nvPr/>
        </p:nvSpPr>
        <p:spPr>
          <a:xfrm>
            <a:off x="8585296" y="2173521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Presentation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F6247C7-4B51-4645-87C1-57621665A0E2}"/>
              </a:ext>
            </a:extLst>
          </p:cNvPr>
          <p:cNvSpPr txBox="1"/>
          <p:nvPr/>
        </p:nvSpPr>
        <p:spPr>
          <a:xfrm>
            <a:off x="8585296" y="2815840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Simple Portfolio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A7BC95C-090D-46FB-B676-08D26264B5DD}"/>
              </a:ext>
            </a:extLst>
          </p:cNvPr>
          <p:cNvSpPr txBox="1"/>
          <p:nvPr/>
        </p:nvSpPr>
        <p:spPr>
          <a:xfrm>
            <a:off x="8585296" y="2494681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8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>
                <a:cs typeface="Arial" pitchFamily="34" charset="0"/>
              </a:rPr>
              <a:t>Portfolio Presentation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57C1A6E0-2822-4009-9D91-81A62BA2E4AE}"/>
              </a:ext>
            </a:extLst>
          </p:cNvPr>
          <p:cNvGrpSpPr/>
          <p:nvPr/>
        </p:nvGrpSpPr>
        <p:grpSpPr>
          <a:xfrm>
            <a:off x="4762815" y="5219959"/>
            <a:ext cx="2744284" cy="1368802"/>
            <a:chOff x="10420529" y="1604957"/>
            <a:chExt cx="994597" cy="496088"/>
          </a:xfrm>
          <a:solidFill>
            <a:schemeClr val="accent1">
              <a:alpha val="40000"/>
            </a:schemeClr>
          </a:solidFill>
        </p:grpSpPr>
        <p:sp>
          <p:nvSpPr>
            <p:cNvPr id="66" name="Isosceles Triangle 65">
              <a:extLst>
                <a:ext uri="{FF2B5EF4-FFF2-40B4-BE49-F238E27FC236}">
                  <a16:creationId xmlns:a16="http://schemas.microsoft.com/office/drawing/2014/main" id="{C2B1F632-FADF-465C-B8A0-306D47A5AB65}"/>
                </a:ext>
              </a:extLst>
            </p:cNvPr>
            <p:cNvSpPr/>
            <p:nvPr/>
          </p:nvSpPr>
          <p:spPr>
            <a:xfrm rot="5400000">
              <a:off x="10307245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Isosceles Triangle 66">
              <a:extLst>
                <a:ext uri="{FF2B5EF4-FFF2-40B4-BE49-F238E27FC236}">
                  <a16:creationId xmlns:a16="http://schemas.microsoft.com/office/drawing/2014/main" id="{2DC4E7AF-9094-4D19-86DB-8E79B99BA34B}"/>
                </a:ext>
              </a:extLst>
            </p:cNvPr>
            <p:cNvSpPr/>
            <p:nvPr/>
          </p:nvSpPr>
          <p:spPr>
            <a:xfrm rot="5400000">
              <a:off x="10669784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Isosceles Triangle 67">
              <a:extLst>
                <a:ext uri="{FF2B5EF4-FFF2-40B4-BE49-F238E27FC236}">
                  <a16:creationId xmlns:a16="http://schemas.microsoft.com/office/drawing/2014/main" id="{549308A0-4CBD-463C-9BBC-776B35BFC728}"/>
                </a:ext>
              </a:extLst>
            </p:cNvPr>
            <p:cNvSpPr/>
            <p:nvPr/>
          </p:nvSpPr>
          <p:spPr>
            <a:xfrm rot="5400000">
              <a:off x="11032323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9" name="Text Placeholder 17">
            <a:extLst>
              <a:ext uri="{FF2B5EF4-FFF2-40B4-BE49-F238E27FC236}">
                <a16:creationId xmlns:a16="http://schemas.microsoft.com/office/drawing/2014/main" id="{31DB565D-F186-4B1F-B01B-50D28346059F}"/>
              </a:ext>
            </a:extLst>
          </p:cNvPr>
          <p:cNvSpPr txBox="1">
            <a:spLocks/>
          </p:cNvSpPr>
          <p:nvPr/>
        </p:nvSpPr>
        <p:spPr>
          <a:xfrm>
            <a:off x="4670522" y="3568916"/>
            <a:ext cx="2713565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spc="300" dirty="0">
                <a:solidFill>
                  <a:schemeClr val="bg1"/>
                </a:solidFill>
                <a:cs typeface="Arial" pitchFamily="34" charset="0"/>
              </a:rPr>
              <a:t>Fitness GYM</a:t>
            </a:r>
          </a:p>
        </p:txBody>
      </p:sp>
    </p:spTree>
    <p:extLst>
      <p:ext uri="{BB962C8B-B14F-4D97-AF65-F5344CB8AC3E}">
        <p14:creationId xmlns:p14="http://schemas.microsoft.com/office/powerpoint/2010/main" val="2483508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697341" y="343193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916F66-8525-42AA-9B52-B2443F6A2CE0}"/>
              </a:ext>
            </a:extLst>
          </p:cNvPr>
          <p:cNvGrpSpPr/>
          <p:nvPr/>
        </p:nvGrpSpPr>
        <p:grpSpPr>
          <a:xfrm>
            <a:off x="6211893" y="1644854"/>
            <a:ext cx="5389421" cy="949960"/>
            <a:chOff x="5888722" y="1602322"/>
            <a:chExt cx="5389421" cy="94996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F024045-B298-4962-9312-D0F2ECA5F537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8" name="TextBox 7"/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7" name="TextBox 6"/>
            <p:cNvSpPr txBox="1"/>
            <p:nvPr/>
          </p:nvSpPr>
          <p:spPr>
            <a:xfrm>
              <a:off x="5888722" y="1602322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859A7F-2754-44A1-8B9C-7713EC9CAF67}"/>
              </a:ext>
            </a:extLst>
          </p:cNvPr>
          <p:cNvGrpSpPr/>
          <p:nvPr/>
        </p:nvGrpSpPr>
        <p:grpSpPr>
          <a:xfrm>
            <a:off x="6211893" y="2850990"/>
            <a:ext cx="5389421" cy="949960"/>
            <a:chOff x="5888722" y="1602322"/>
            <a:chExt cx="5389421" cy="9499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2B945B5-C1F1-47F6-81E3-D6F1C13E5A2F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B725F0A-3386-4F66-A94B-A74DD0833AD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217EC6A-5C06-4D8E-B66D-B413CFB5F37D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7135CBC-5029-4C3E-9360-59BC5FF66A7D}"/>
                </a:ext>
              </a:extLst>
            </p:cNvPr>
            <p:cNvSpPr txBox="1"/>
            <p:nvPr/>
          </p:nvSpPr>
          <p:spPr>
            <a:xfrm>
              <a:off x="5888722" y="1602322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112C789-8F17-4C85-8282-18CFE1E3E2C6}"/>
              </a:ext>
            </a:extLst>
          </p:cNvPr>
          <p:cNvGrpSpPr/>
          <p:nvPr/>
        </p:nvGrpSpPr>
        <p:grpSpPr>
          <a:xfrm>
            <a:off x="6211893" y="4057126"/>
            <a:ext cx="5389421" cy="949960"/>
            <a:chOff x="5888722" y="1602322"/>
            <a:chExt cx="5389421" cy="94996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0C0D07-9E12-46DC-B16B-AB36F0D73905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3DD3BEF8-FA95-40CE-8A9C-82521904BCCE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063F1A6-42B8-4551-8BE1-18561432BC91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FE6C7F-EDE8-4693-A919-8877135CD78C}"/>
                </a:ext>
              </a:extLst>
            </p:cNvPr>
            <p:cNvSpPr txBox="1"/>
            <p:nvPr/>
          </p:nvSpPr>
          <p:spPr>
            <a:xfrm>
              <a:off x="5888722" y="1602322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0CCD68B-2688-4204-A150-3D4AC264E004}"/>
              </a:ext>
            </a:extLst>
          </p:cNvPr>
          <p:cNvGrpSpPr/>
          <p:nvPr/>
        </p:nvGrpSpPr>
        <p:grpSpPr>
          <a:xfrm>
            <a:off x="6211893" y="5263262"/>
            <a:ext cx="5389421" cy="949960"/>
            <a:chOff x="5888722" y="1602322"/>
            <a:chExt cx="5389421" cy="949960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F96DBB1-F31E-4939-BF96-96005E5E6C5F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972C11F-BBE0-414B-B054-D328C5D241E5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94C78B0-C7A0-4560-9506-B653AFCF575E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4A45BAD-5968-4375-8F84-761AC796F008}"/>
                </a:ext>
              </a:extLst>
            </p:cNvPr>
            <p:cNvSpPr txBox="1"/>
            <p:nvPr/>
          </p:nvSpPr>
          <p:spPr>
            <a:xfrm>
              <a:off x="5888722" y="1602322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BA91A20-4DB7-4F59-BB4A-4B29406D96E4}"/>
              </a:ext>
            </a:extLst>
          </p:cNvPr>
          <p:cNvSpPr/>
          <p:nvPr/>
        </p:nvSpPr>
        <p:spPr>
          <a:xfrm>
            <a:off x="12004158" y="0"/>
            <a:ext cx="18784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A2444D6-D4C0-4135-8F3E-9E438B2AA29F}"/>
              </a:ext>
            </a:extLst>
          </p:cNvPr>
          <p:cNvSpPr/>
          <p:nvPr/>
        </p:nvSpPr>
        <p:spPr>
          <a:xfrm>
            <a:off x="5114112" y="1859612"/>
            <a:ext cx="1984982" cy="19849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74264AA-581B-4D1C-A24B-3A1D36E1983E}"/>
              </a:ext>
            </a:extLst>
          </p:cNvPr>
          <p:cNvSpPr/>
          <p:nvPr/>
        </p:nvSpPr>
        <p:spPr>
          <a:xfrm>
            <a:off x="8832552" y="4016108"/>
            <a:ext cx="1984982" cy="198498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EDD060-0477-4240-ADD4-87F4130245A7}"/>
              </a:ext>
            </a:extLst>
          </p:cNvPr>
          <p:cNvSpPr/>
          <p:nvPr/>
        </p:nvSpPr>
        <p:spPr>
          <a:xfrm>
            <a:off x="1394928" y="4016108"/>
            <a:ext cx="1984982" cy="198498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Left-Right Arrow 29">
            <a:extLst>
              <a:ext uri="{FF2B5EF4-FFF2-40B4-BE49-F238E27FC236}">
                <a16:creationId xmlns:a16="http://schemas.microsoft.com/office/drawing/2014/main" id="{AA710329-6C89-401C-9F47-70A682E93FF1}"/>
              </a:ext>
            </a:extLst>
          </p:cNvPr>
          <p:cNvSpPr/>
          <p:nvPr/>
        </p:nvSpPr>
        <p:spPr>
          <a:xfrm rot="19798192">
            <a:off x="3250072" y="3433148"/>
            <a:ext cx="1995932" cy="967040"/>
          </a:xfrm>
          <a:prstGeom prst="left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Left-Right Arrow 30">
            <a:extLst>
              <a:ext uri="{FF2B5EF4-FFF2-40B4-BE49-F238E27FC236}">
                <a16:creationId xmlns:a16="http://schemas.microsoft.com/office/drawing/2014/main" id="{C19CD0EE-F290-463C-9609-0271A58BE802}"/>
              </a:ext>
            </a:extLst>
          </p:cNvPr>
          <p:cNvSpPr/>
          <p:nvPr/>
        </p:nvSpPr>
        <p:spPr>
          <a:xfrm rot="1957735">
            <a:off x="6967202" y="3460408"/>
            <a:ext cx="1995934" cy="967042"/>
          </a:xfrm>
          <a:prstGeom prst="left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774EAB-1288-4684-BDE3-E3DCCBCA5FC2}"/>
              </a:ext>
            </a:extLst>
          </p:cNvPr>
          <p:cNvSpPr txBox="1"/>
          <p:nvPr/>
        </p:nvSpPr>
        <p:spPr>
          <a:xfrm>
            <a:off x="5345490" y="3140515"/>
            <a:ext cx="150142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Content  Here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CBAAF6-72A9-41D5-A820-53A088DECAC3}"/>
              </a:ext>
            </a:extLst>
          </p:cNvPr>
          <p:cNvSpPr txBox="1"/>
          <p:nvPr/>
        </p:nvSpPr>
        <p:spPr>
          <a:xfrm>
            <a:off x="1636705" y="5361483"/>
            <a:ext cx="150142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Content  Here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2F7C2B-F900-4396-970B-1D1FA3D52BC7}"/>
              </a:ext>
            </a:extLst>
          </p:cNvPr>
          <p:cNvSpPr txBox="1"/>
          <p:nvPr/>
        </p:nvSpPr>
        <p:spPr>
          <a:xfrm>
            <a:off x="9074329" y="5337856"/>
            <a:ext cx="150142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Content  Here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grpSp>
        <p:nvGrpSpPr>
          <p:cNvPr id="11" name="그룹 5">
            <a:extLst>
              <a:ext uri="{FF2B5EF4-FFF2-40B4-BE49-F238E27FC236}">
                <a16:creationId xmlns:a16="http://schemas.microsoft.com/office/drawing/2014/main" id="{00E206B2-A3BA-4ADA-8B7A-B3DB4F0B5405}"/>
              </a:ext>
            </a:extLst>
          </p:cNvPr>
          <p:cNvGrpSpPr/>
          <p:nvPr/>
        </p:nvGrpSpPr>
        <p:grpSpPr>
          <a:xfrm>
            <a:off x="4306030" y="4442059"/>
            <a:ext cx="3600400" cy="1133081"/>
            <a:chOff x="2771800" y="4545603"/>
            <a:chExt cx="3600400" cy="113308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5C9F9D8-55A6-42F7-A7AC-48AE725A5AD3}"/>
                </a:ext>
              </a:extLst>
            </p:cNvPr>
            <p:cNvSpPr txBox="1"/>
            <p:nvPr/>
          </p:nvSpPr>
          <p:spPr>
            <a:xfrm>
              <a:off x="2771800" y="4545603"/>
              <a:ext cx="3600400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Here</a:t>
              </a:r>
              <a:endPara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8289A2-7142-4C0A-A729-F2C63EBC8AD3}"/>
                </a:ext>
              </a:extLst>
            </p:cNvPr>
            <p:cNvSpPr/>
            <p:nvPr/>
          </p:nvSpPr>
          <p:spPr>
            <a:xfrm>
              <a:off x="2771800" y="5155464"/>
              <a:ext cx="360040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4" name="그룹 3">
            <a:extLst>
              <a:ext uri="{FF2B5EF4-FFF2-40B4-BE49-F238E27FC236}">
                <a16:creationId xmlns:a16="http://schemas.microsoft.com/office/drawing/2014/main" id="{78C2D44D-BFD6-4926-98AB-D0F88BC5EBAD}"/>
              </a:ext>
            </a:extLst>
          </p:cNvPr>
          <p:cNvGrpSpPr/>
          <p:nvPr/>
        </p:nvGrpSpPr>
        <p:grpSpPr>
          <a:xfrm>
            <a:off x="1219632" y="1875000"/>
            <a:ext cx="2760056" cy="1325431"/>
            <a:chOff x="752834" y="2079288"/>
            <a:chExt cx="2335573" cy="132543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126B18-8285-43C1-AD6D-90522DC820E0}"/>
                </a:ext>
              </a:extLst>
            </p:cNvPr>
            <p:cNvSpPr txBox="1"/>
            <p:nvPr/>
          </p:nvSpPr>
          <p:spPr>
            <a:xfrm>
              <a:off x="755809" y="2079288"/>
              <a:ext cx="233259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EECDB13-822E-40E8-8287-30D4CCAD5C6F}"/>
                </a:ext>
              </a:extLst>
            </p:cNvPr>
            <p:cNvSpPr txBox="1"/>
            <p:nvPr/>
          </p:nvSpPr>
          <p:spPr>
            <a:xfrm>
              <a:off x="752834" y="2389056"/>
              <a:ext cx="233259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hope and I believe that this Template will your Time, Money and Reputation.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A015EC88-87BD-4315-AC33-420901D3624C}"/>
              </a:ext>
            </a:extLst>
          </p:cNvPr>
          <p:cNvSpPr/>
          <p:nvPr/>
        </p:nvSpPr>
        <p:spPr>
          <a:xfrm>
            <a:off x="942329" y="1859612"/>
            <a:ext cx="197768" cy="13006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8" name="그룹 4">
            <a:extLst>
              <a:ext uri="{FF2B5EF4-FFF2-40B4-BE49-F238E27FC236}">
                <a16:creationId xmlns:a16="http://schemas.microsoft.com/office/drawing/2014/main" id="{ACC0AF82-B6BF-4A6D-A450-73FC14D80B8B}"/>
              </a:ext>
            </a:extLst>
          </p:cNvPr>
          <p:cNvGrpSpPr/>
          <p:nvPr/>
        </p:nvGrpSpPr>
        <p:grpSpPr>
          <a:xfrm>
            <a:off x="8233519" y="1875000"/>
            <a:ext cx="2759311" cy="1325431"/>
            <a:chOff x="6012160" y="2079288"/>
            <a:chExt cx="2335573" cy="132543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A57C65F-C333-465A-8848-509B898FDC2C}"/>
                </a:ext>
              </a:extLst>
            </p:cNvPr>
            <p:cNvSpPr txBox="1"/>
            <p:nvPr/>
          </p:nvSpPr>
          <p:spPr>
            <a:xfrm>
              <a:off x="6015135" y="2079288"/>
              <a:ext cx="233259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77DD590-CD61-494A-A21E-5EC6CC1F0A5F}"/>
                </a:ext>
              </a:extLst>
            </p:cNvPr>
            <p:cNvSpPr txBox="1"/>
            <p:nvPr/>
          </p:nvSpPr>
          <p:spPr>
            <a:xfrm>
              <a:off x="6012160" y="2389056"/>
              <a:ext cx="233259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hope and I believe that this Template will your Time, Money and Reputation.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F71317C-2FDE-42E9-8363-93C5798CD068}"/>
              </a:ext>
            </a:extLst>
          </p:cNvPr>
          <p:cNvSpPr/>
          <p:nvPr/>
        </p:nvSpPr>
        <p:spPr>
          <a:xfrm>
            <a:off x="11078602" y="1859612"/>
            <a:ext cx="197768" cy="130064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Freeform 3">
            <a:extLst>
              <a:ext uri="{FF2B5EF4-FFF2-40B4-BE49-F238E27FC236}">
                <a16:creationId xmlns:a16="http://schemas.microsoft.com/office/drawing/2014/main" id="{78E10E9D-BDE2-4928-89D6-D17A6FB0A7BE}"/>
              </a:ext>
            </a:extLst>
          </p:cNvPr>
          <p:cNvSpPr>
            <a:spLocks/>
          </p:cNvSpPr>
          <p:nvPr/>
        </p:nvSpPr>
        <p:spPr bwMode="auto">
          <a:xfrm>
            <a:off x="1864367" y="4321443"/>
            <a:ext cx="1022011" cy="935412"/>
          </a:xfrm>
          <a:custGeom>
            <a:avLst/>
            <a:gdLst>
              <a:gd name="connsiteX0" fmla="*/ 4416071 w 7194254"/>
              <a:gd name="connsiteY0" fmla="*/ 1477703 h 6584660"/>
              <a:gd name="connsiteX1" fmla="*/ 4390345 w 7194254"/>
              <a:gd name="connsiteY1" fmla="*/ 1503486 h 6584660"/>
              <a:gd name="connsiteX2" fmla="*/ 4371635 w 7194254"/>
              <a:gd name="connsiteY2" fmla="*/ 1529737 h 6584660"/>
              <a:gd name="connsiteX3" fmla="*/ 4352925 w 7194254"/>
              <a:gd name="connsiteY3" fmla="*/ 1653493 h 6584660"/>
              <a:gd name="connsiteX4" fmla="*/ 4364151 w 7194254"/>
              <a:gd name="connsiteY4" fmla="*/ 1690995 h 6584660"/>
              <a:gd name="connsiteX5" fmla="*/ 4397829 w 7194254"/>
              <a:gd name="connsiteY5" fmla="*/ 1724747 h 6584660"/>
              <a:gd name="connsiteX6" fmla="*/ 4438990 w 7194254"/>
              <a:gd name="connsiteY6" fmla="*/ 1717247 h 6584660"/>
              <a:gd name="connsiteX7" fmla="*/ 4562475 w 7194254"/>
              <a:gd name="connsiteY7" fmla="*/ 1687245 h 6584660"/>
              <a:gd name="connsiteX8" fmla="*/ 4656024 w 7194254"/>
              <a:gd name="connsiteY8" fmla="*/ 1653493 h 6584660"/>
              <a:gd name="connsiteX9" fmla="*/ 4659766 w 7194254"/>
              <a:gd name="connsiteY9" fmla="*/ 1634742 h 6584660"/>
              <a:gd name="connsiteX10" fmla="*/ 4652282 w 7194254"/>
              <a:gd name="connsiteY10" fmla="*/ 1623492 h 6584660"/>
              <a:gd name="connsiteX11" fmla="*/ 4588669 w 7194254"/>
              <a:gd name="connsiteY11" fmla="*/ 1578490 h 6584660"/>
              <a:gd name="connsiteX12" fmla="*/ 4450216 w 7194254"/>
              <a:gd name="connsiteY12" fmla="*/ 1488485 h 6584660"/>
              <a:gd name="connsiteX13" fmla="*/ 4416071 w 7194254"/>
              <a:gd name="connsiteY13" fmla="*/ 1477703 h 6584660"/>
              <a:gd name="connsiteX14" fmla="*/ 3631579 w 7194254"/>
              <a:gd name="connsiteY14" fmla="*/ 0 h 6584660"/>
              <a:gd name="connsiteX15" fmla="*/ 3665378 w 7194254"/>
              <a:gd name="connsiteY15" fmla="*/ 5632 h 6584660"/>
              <a:gd name="connsiteX16" fmla="*/ 3793065 w 7194254"/>
              <a:gd name="connsiteY16" fmla="*/ 46939 h 6584660"/>
              <a:gd name="connsiteX17" fmla="*/ 3853154 w 7194254"/>
              <a:gd name="connsiteY17" fmla="*/ 58204 h 6584660"/>
              <a:gd name="connsiteX18" fmla="*/ 3871931 w 7194254"/>
              <a:gd name="connsiteY18" fmla="*/ 69470 h 6584660"/>
              <a:gd name="connsiteX19" fmla="*/ 3916997 w 7194254"/>
              <a:gd name="connsiteY19" fmla="*/ 88246 h 6584660"/>
              <a:gd name="connsiteX20" fmla="*/ 3924508 w 7194254"/>
              <a:gd name="connsiteY20" fmla="*/ 107022 h 6584660"/>
              <a:gd name="connsiteX21" fmla="*/ 3943286 w 7194254"/>
              <a:gd name="connsiteY21" fmla="*/ 88246 h 6584660"/>
              <a:gd name="connsiteX22" fmla="*/ 3950797 w 7194254"/>
              <a:gd name="connsiteY22" fmla="*/ 95756 h 6584660"/>
              <a:gd name="connsiteX23" fmla="*/ 3954552 w 7194254"/>
              <a:gd name="connsiteY23" fmla="*/ 114532 h 6584660"/>
              <a:gd name="connsiteX24" fmla="*/ 3984596 w 7194254"/>
              <a:gd name="connsiteY24" fmla="*/ 103266 h 6584660"/>
              <a:gd name="connsiteX25" fmla="*/ 3977085 w 7194254"/>
              <a:gd name="connsiteY25" fmla="*/ 84491 h 6584660"/>
              <a:gd name="connsiteX26" fmla="*/ 3973330 w 7194254"/>
              <a:gd name="connsiteY26" fmla="*/ 61960 h 6584660"/>
              <a:gd name="connsiteX27" fmla="*/ 3962063 w 7194254"/>
              <a:gd name="connsiteY27" fmla="*/ 39429 h 6584660"/>
              <a:gd name="connsiteX28" fmla="*/ 3984596 w 7194254"/>
              <a:gd name="connsiteY28" fmla="*/ 5632 h 6584660"/>
              <a:gd name="connsiteX29" fmla="*/ 4003374 w 7194254"/>
              <a:gd name="connsiteY29" fmla="*/ 16898 h 6584660"/>
              <a:gd name="connsiteX30" fmla="*/ 4025907 w 7194254"/>
              <a:gd name="connsiteY30" fmla="*/ 24408 h 6584660"/>
              <a:gd name="connsiteX31" fmla="*/ 4082240 w 7194254"/>
              <a:gd name="connsiteY31" fmla="*/ 31918 h 6584660"/>
              <a:gd name="connsiteX32" fmla="*/ 4104773 w 7194254"/>
              <a:gd name="connsiteY32" fmla="*/ 84491 h 6584660"/>
              <a:gd name="connsiteX33" fmla="*/ 4123550 w 7194254"/>
              <a:gd name="connsiteY33" fmla="*/ 242207 h 6584660"/>
              <a:gd name="connsiteX34" fmla="*/ 4108528 w 7194254"/>
              <a:gd name="connsiteY34" fmla="*/ 306045 h 6584660"/>
              <a:gd name="connsiteX35" fmla="*/ 4127306 w 7194254"/>
              <a:gd name="connsiteY35" fmla="*/ 309800 h 6584660"/>
              <a:gd name="connsiteX36" fmla="*/ 4153594 w 7194254"/>
              <a:gd name="connsiteY36" fmla="*/ 332331 h 6584660"/>
              <a:gd name="connsiteX37" fmla="*/ 4179883 w 7194254"/>
              <a:gd name="connsiteY37" fmla="*/ 339841 h 6584660"/>
              <a:gd name="connsiteX38" fmla="*/ 4161105 w 7194254"/>
              <a:gd name="connsiteY38" fmla="*/ 369882 h 6584660"/>
              <a:gd name="connsiteX39" fmla="*/ 4172372 w 7194254"/>
              <a:gd name="connsiteY39" fmla="*/ 392413 h 6584660"/>
              <a:gd name="connsiteX40" fmla="*/ 4176127 w 7194254"/>
              <a:gd name="connsiteY40" fmla="*/ 407434 h 6584660"/>
              <a:gd name="connsiteX41" fmla="*/ 4179883 w 7194254"/>
              <a:gd name="connsiteY41" fmla="*/ 490047 h 6584660"/>
              <a:gd name="connsiteX42" fmla="*/ 4183638 w 7194254"/>
              <a:gd name="connsiteY42" fmla="*/ 501313 h 6584660"/>
              <a:gd name="connsiteX43" fmla="*/ 4164861 w 7194254"/>
              <a:gd name="connsiteY43" fmla="*/ 501313 h 6584660"/>
              <a:gd name="connsiteX44" fmla="*/ 4153594 w 7194254"/>
              <a:gd name="connsiteY44" fmla="*/ 490047 h 6584660"/>
              <a:gd name="connsiteX45" fmla="*/ 4119795 w 7194254"/>
              <a:gd name="connsiteY45" fmla="*/ 486292 h 6584660"/>
              <a:gd name="connsiteX46" fmla="*/ 4108528 w 7194254"/>
              <a:gd name="connsiteY46" fmla="*/ 508823 h 6584660"/>
              <a:gd name="connsiteX47" fmla="*/ 4116039 w 7194254"/>
              <a:gd name="connsiteY47" fmla="*/ 546374 h 6584660"/>
              <a:gd name="connsiteX48" fmla="*/ 4037174 w 7194254"/>
              <a:gd name="connsiteY48" fmla="*/ 546374 h 6584660"/>
              <a:gd name="connsiteX49" fmla="*/ 3977085 w 7194254"/>
              <a:gd name="connsiteY49" fmla="*/ 576416 h 6584660"/>
              <a:gd name="connsiteX50" fmla="*/ 3913242 w 7194254"/>
              <a:gd name="connsiteY50" fmla="*/ 651519 h 6584660"/>
              <a:gd name="connsiteX51" fmla="*/ 3886953 w 7194254"/>
              <a:gd name="connsiteY51" fmla="*/ 700336 h 6584660"/>
              <a:gd name="connsiteX52" fmla="*/ 3905731 w 7194254"/>
              <a:gd name="connsiteY52" fmla="*/ 741642 h 6584660"/>
              <a:gd name="connsiteX53" fmla="*/ 3977085 w 7194254"/>
              <a:gd name="connsiteY53" fmla="*/ 794215 h 6584660"/>
              <a:gd name="connsiteX54" fmla="*/ 3984596 w 7194254"/>
              <a:gd name="connsiteY54" fmla="*/ 824256 h 6584660"/>
              <a:gd name="connsiteX55" fmla="*/ 4003374 w 7194254"/>
              <a:gd name="connsiteY55" fmla="*/ 843032 h 6584660"/>
              <a:gd name="connsiteX56" fmla="*/ 4048440 w 7194254"/>
              <a:gd name="connsiteY56" fmla="*/ 865562 h 6584660"/>
              <a:gd name="connsiteX57" fmla="*/ 4116039 w 7194254"/>
              <a:gd name="connsiteY57" fmla="*/ 891849 h 6584660"/>
              <a:gd name="connsiteX58" fmla="*/ 4183638 w 7194254"/>
              <a:gd name="connsiteY58" fmla="*/ 906869 h 6584660"/>
              <a:gd name="connsiteX59" fmla="*/ 4307570 w 7194254"/>
              <a:gd name="connsiteY59" fmla="*/ 940666 h 6584660"/>
              <a:gd name="connsiteX60" fmla="*/ 4476568 w 7194254"/>
              <a:gd name="connsiteY60" fmla="*/ 1042055 h 6584660"/>
              <a:gd name="connsiteX61" fmla="*/ 4615522 w 7194254"/>
              <a:gd name="connsiteY61" fmla="*/ 1192261 h 6584660"/>
              <a:gd name="connsiteX62" fmla="*/ 4716921 w 7194254"/>
              <a:gd name="connsiteY62" fmla="*/ 1301160 h 6584660"/>
              <a:gd name="connsiteX63" fmla="*/ 4893430 w 7194254"/>
              <a:gd name="connsiteY63" fmla="*/ 1432591 h 6584660"/>
              <a:gd name="connsiteX64" fmla="*/ 4915963 w 7194254"/>
              <a:gd name="connsiteY64" fmla="*/ 1455121 h 6584660"/>
              <a:gd name="connsiteX65" fmla="*/ 5024873 w 7194254"/>
              <a:gd name="connsiteY65" fmla="*/ 1609083 h 6584660"/>
              <a:gd name="connsiteX66" fmla="*/ 5036139 w 7194254"/>
              <a:gd name="connsiteY66" fmla="*/ 1627858 h 6584660"/>
              <a:gd name="connsiteX67" fmla="*/ 5062428 w 7194254"/>
              <a:gd name="connsiteY67" fmla="*/ 1710472 h 6584660"/>
              <a:gd name="connsiteX68" fmla="*/ 5062428 w 7194254"/>
              <a:gd name="connsiteY68" fmla="*/ 1733003 h 6584660"/>
              <a:gd name="connsiteX69" fmla="*/ 4991073 w 7194254"/>
              <a:gd name="connsiteY69" fmla="*/ 1826882 h 6584660"/>
              <a:gd name="connsiteX70" fmla="*/ 4900941 w 7194254"/>
              <a:gd name="connsiteY70" fmla="*/ 1845657 h 6584660"/>
              <a:gd name="connsiteX71" fmla="*/ 4807053 w 7194254"/>
              <a:gd name="connsiteY71" fmla="*/ 1871943 h 6584660"/>
              <a:gd name="connsiteX72" fmla="*/ 4746965 w 7194254"/>
              <a:gd name="connsiteY72" fmla="*/ 1883209 h 6584660"/>
              <a:gd name="connsiteX73" fmla="*/ 4649322 w 7194254"/>
              <a:gd name="connsiteY73" fmla="*/ 1890719 h 6584660"/>
              <a:gd name="connsiteX74" fmla="*/ 4608011 w 7194254"/>
              <a:gd name="connsiteY74" fmla="*/ 1901985 h 6584660"/>
              <a:gd name="connsiteX75" fmla="*/ 4570456 w 7194254"/>
              <a:gd name="connsiteY75" fmla="*/ 1909495 h 6584660"/>
              <a:gd name="connsiteX76" fmla="*/ 4559190 w 7194254"/>
              <a:gd name="connsiteY76" fmla="*/ 1909495 h 6584660"/>
              <a:gd name="connsiteX77" fmla="*/ 4386436 w 7194254"/>
              <a:gd name="connsiteY77" fmla="*/ 1917005 h 6584660"/>
              <a:gd name="connsiteX78" fmla="*/ 4393947 w 7194254"/>
              <a:gd name="connsiteY78" fmla="*/ 2014639 h 6584660"/>
              <a:gd name="connsiteX79" fmla="*/ 4408969 w 7194254"/>
              <a:gd name="connsiteY79" fmla="*/ 2082232 h 6584660"/>
              <a:gd name="connsiteX80" fmla="*/ 4442769 w 7194254"/>
              <a:gd name="connsiteY80" fmla="*/ 2206152 h 6584660"/>
              <a:gd name="connsiteX81" fmla="*/ 4484079 w 7194254"/>
              <a:gd name="connsiteY81" fmla="*/ 2333827 h 6584660"/>
              <a:gd name="connsiteX82" fmla="*/ 4506612 w 7194254"/>
              <a:gd name="connsiteY82" fmla="*/ 2397665 h 6584660"/>
              <a:gd name="connsiteX83" fmla="*/ 4559190 w 7194254"/>
              <a:gd name="connsiteY83" fmla="*/ 2514075 h 6584660"/>
              <a:gd name="connsiteX84" fmla="*/ 4611767 w 7194254"/>
              <a:gd name="connsiteY84" fmla="*/ 2649260 h 6584660"/>
              <a:gd name="connsiteX85" fmla="*/ 4619278 w 7194254"/>
              <a:gd name="connsiteY85" fmla="*/ 2705587 h 6584660"/>
              <a:gd name="connsiteX86" fmla="*/ 4641811 w 7194254"/>
              <a:gd name="connsiteY86" fmla="*/ 2743139 h 6584660"/>
              <a:gd name="connsiteX87" fmla="*/ 4660588 w 7194254"/>
              <a:gd name="connsiteY87" fmla="*/ 2833262 h 6584660"/>
              <a:gd name="connsiteX88" fmla="*/ 4675610 w 7194254"/>
              <a:gd name="connsiteY88" fmla="*/ 2942162 h 6584660"/>
              <a:gd name="connsiteX89" fmla="*/ 4705654 w 7194254"/>
              <a:gd name="connsiteY89" fmla="*/ 3051061 h 6584660"/>
              <a:gd name="connsiteX90" fmla="*/ 4731943 w 7194254"/>
              <a:gd name="connsiteY90" fmla="*/ 3148695 h 6584660"/>
              <a:gd name="connsiteX91" fmla="*/ 4746965 w 7194254"/>
              <a:gd name="connsiteY91" fmla="*/ 3227554 h 6584660"/>
              <a:gd name="connsiteX92" fmla="*/ 4765743 w 7194254"/>
              <a:gd name="connsiteY92" fmla="*/ 3306412 h 6584660"/>
              <a:gd name="connsiteX93" fmla="*/ 4743210 w 7194254"/>
              <a:gd name="connsiteY93" fmla="*/ 3336453 h 6584660"/>
              <a:gd name="connsiteX94" fmla="*/ 4638055 w 7194254"/>
              <a:gd name="connsiteY94" fmla="*/ 3343963 h 6584660"/>
              <a:gd name="connsiteX95" fmla="*/ 4551679 w 7194254"/>
              <a:gd name="connsiteY95" fmla="*/ 3355229 h 6584660"/>
              <a:gd name="connsiteX96" fmla="*/ 4469057 w 7194254"/>
              <a:gd name="connsiteY96" fmla="*/ 3362739 h 6584660"/>
              <a:gd name="connsiteX97" fmla="*/ 4446524 w 7194254"/>
              <a:gd name="connsiteY97" fmla="*/ 3392780 h 6584660"/>
              <a:gd name="connsiteX98" fmla="*/ 4405214 w 7194254"/>
              <a:gd name="connsiteY98" fmla="*/ 3512945 h 6584660"/>
              <a:gd name="connsiteX99" fmla="*/ 4345126 w 7194254"/>
              <a:gd name="connsiteY99" fmla="*/ 3700703 h 6584660"/>
              <a:gd name="connsiteX100" fmla="*/ 4318837 w 7194254"/>
              <a:gd name="connsiteY100" fmla="*/ 3824623 h 6584660"/>
              <a:gd name="connsiteX101" fmla="*/ 4307570 w 7194254"/>
              <a:gd name="connsiteY101" fmla="*/ 3862174 h 6584660"/>
              <a:gd name="connsiteX102" fmla="*/ 4315081 w 7194254"/>
              <a:gd name="connsiteY102" fmla="*/ 3918502 h 6584660"/>
              <a:gd name="connsiteX103" fmla="*/ 4345126 w 7194254"/>
              <a:gd name="connsiteY103" fmla="*/ 4023646 h 6584660"/>
              <a:gd name="connsiteX104" fmla="*/ 4371414 w 7194254"/>
              <a:gd name="connsiteY104" fmla="*/ 4121280 h 6584660"/>
              <a:gd name="connsiteX105" fmla="*/ 4450280 w 7194254"/>
              <a:gd name="connsiteY105" fmla="*/ 4256466 h 6584660"/>
              <a:gd name="connsiteX106" fmla="*/ 4532901 w 7194254"/>
              <a:gd name="connsiteY106" fmla="*/ 4294017 h 6584660"/>
              <a:gd name="connsiteX107" fmla="*/ 4611767 w 7194254"/>
              <a:gd name="connsiteY107" fmla="*/ 4312793 h 6584660"/>
              <a:gd name="connsiteX108" fmla="*/ 4705654 w 7194254"/>
              <a:gd name="connsiteY108" fmla="*/ 4339079 h 6584660"/>
              <a:gd name="connsiteX109" fmla="*/ 4863386 w 7194254"/>
              <a:gd name="connsiteY109" fmla="*/ 4414182 h 6584660"/>
              <a:gd name="connsiteX110" fmla="*/ 4885919 w 7194254"/>
              <a:gd name="connsiteY110" fmla="*/ 4432958 h 6584660"/>
              <a:gd name="connsiteX111" fmla="*/ 4979807 w 7194254"/>
              <a:gd name="connsiteY111" fmla="*/ 4526837 h 6584660"/>
              <a:gd name="connsiteX112" fmla="*/ 5103739 w 7194254"/>
              <a:gd name="connsiteY112" fmla="*/ 4624470 h 6584660"/>
              <a:gd name="connsiteX113" fmla="*/ 5193871 w 7194254"/>
              <a:gd name="connsiteY113" fmla="*/ 4695818 h 6584660"/>
              <a:gd name="connsiteX114" fmla="*/ 5329069 w 7194254"/>
              <a:gd name="connsiteY114" fmla="*/ 4793452 h 6584660"/>
              <a:gd name="connsiteX115" fmla="*/ 5336580 w 7194254"/>
              <a:gd name="connsiteY115" fmla="*/ 4797208 h 6584660"/>
              <a:gd name="connsiteX116" fmla="*/ 5392913 w 7194254"/>
              <a:gd name="connsiteY116" fmla="*/ 4808473 h 6584660"/>
              <a:gd name="connsiteX117" fmla="*/ 5415446 w 7194254"/>
              <a:gd name="connsiteY117" fmla="*/ 4800963 h 6584660"/>
              <a:gd name="connsiteX118" fmla="*/ 5468023 w 7194254"/>
              <a:gd name="connsiteY118" fmla="*/ 4789697 h 6584660"/>
              <a:gd name="connsiteX119" fmla="*/ 5561911 w 7194254"/>
              <a:gd name="connsiteY119" fmla="*/ 4782187 h 6584660"/>
              <a:gd name="connsiteX120" fmla="*/ 5580688 w 7194254"/>
              <a:gd name="connsiteY120" fmla="*/ 4782187 h 6584660"/>
              <a:gd name="connsiteX121" fmla="*/ 5610732 w 7194254"/>
              <a:gd name="connsiteY121" fmla="*/ 4782187 h 6584660"/>
              <a:gd name="connsiteX122" fmla="*/ 5621999 w 7194254"/>
              <a:gd name="connsiteY122" fmla="*/ 4778432 h 6584660"/>
              <a:gd name="connsiteX123" fmla="*/ 5663310 w 7194254"/>
              <a:gd name="connsiteY123" fmla="*/ 4789697 h 6584660"/>
              <a:gd name="connsiteX124" fmla="*/ 5704620 w 7194254"/>
              <a:gd name="connsiteY124" fmla="*/ 4782187 h 6584660"/>
              <a:gd name="connsiteX125" fmla="*/ 5760953 w 7194254"/>
              <a:gd name="connsiteY125" fmla="*/ 4823494 h 6584660"/>
              <a:gd name="connsiteX126" fmla="*/ 5757197 w 7194254"/>
              <a:gd name="connsiteY126" fmla="*/ 4846025 h 6584660"/>
              <a:gd name="connsiteX127" fmla="*/ 5757197 w 7194254"/>
              <a:gd name="connsiteY127" fmla="*/ 4861045 h 6584660"/>
              <a:gd name="connsiteX128" fmla="*/ 5772219 w 7194254"/>
              <a:gd name="connsiteY128" fmla="*/ 4909862 h 6584660"/>
              <a:gd name="connsiteX129" fmla="*/ 5772219 w 7194254"/>
              <a:gd name="connsiteY129" fmla="*/ 5003741 h 6584660"/>
              <a:gd name="connsiteX130" fmla="*/ 5760953 w 7194254"/>
              <a:gd name="connsiteY130" fmla="*/ 5086354 h 6584660"/>
              <a:gd name="connsiteX131" fmla="*/ 5738420 w 7194254"/>
              <a:gd name="connsiteY131" fmla="*/ 5131416 h 6584660"/>
              <a:gd name="connsiteX132" fmla="*/ 5723398 w 7194254"/>
              <a:gd name="connsiteY132" fmla="*/ 5157702 h 6584660"/>
              <a:gd name="connsiteX133" fmla="*/ 5708376 w 7194254"/>
              <a:gd name="connsiteY133" fmla="*/ 5210274 h 6584660"/>
              <a:gd name="connsiteX134" fmla="*/ 5727153 w 7194254"/>
              <a:gd name="connsiteY134" fmla="*/ 5255336 h 6584660"/>
              <a:gd name="connsiteX135" fmla="*/ 5734664 w 7194254"/>
              <a:gd name="connsiteY135" fmla="*/ 5266602 h 6584660"/>
              <a:gd name="connsiteX136" fmla="*/ 5742175 w 7194254"/>
              <a:gd name="connsiteY136" fmla="*/ 5367991 h 6584660"/>
              <a:gd name="connsiteX137" fmla="*/ 5742175 w 7194254"/>
              <a:gd name="connsiteY137" fmla="*/ 5383011 h 6584660"/>
              <a:gd name="connsiteX138" fmla="*/ 5734664 w 7194254"/>
              <a:gd name="connsiteY138" fmla="*/ 5431828 h 6584660"/>
              <a:gd name="connsiteX139" fmla="*/ 5712131 w 7194254"/>
              <a:gd name="connsiteY139" fmla="*/ 5518197 h 6584660"/>
              <a:gd name="connsiteX140" fmla="*/ 5697109 w 7194254"/>
              <a:gd name="connsiteY140" fmla="*/ 5567014 h 6584660"/>
              <a:gd name="connsiteX141" fmla="*/ 5682087 w 7194254"/>
              <a:gd name="connsiteY141" fmla="*/ 5608321 h 6584660"/>
              <a:gd name="connsiteX142" fmla="*/ 5659554 w 7194254"/>
              <a:gd name="connsiteY142" fmla="*/ 5645872 h 6584660"/>
              <a:gd name="connsiteX143" fmla="*/ 5588199 w 7194254"/>
              <a:gd name="connsiteY143" fmla="*/ 5709710 h 6584660"/>
              <a:gd name="connsiteX144" fmla="*/ 5531867 w 7194254"/>
              <a:gd name="connsiteY144" fmla="*/ 5717220 h 6584660"/>
              <a:gd name="connsiteX145" fmla="*/ 5441734 w 7194254"/>
              <a:gd name="connsiteY145" fmla="*/ 5672158 h 6584660"/>
              <a:gd name="connsiteX146" fmla="*/ 5434223 w 7194254"/>
              <a:gd name="connsiteY146" fmla="*/ 5600810 h 6584660"/>
              <a:gd name="connsiteX147" fmla="*/ 5460512 w 7194254"/>
              <a:gd name="connsiteY147" fmla="*/ 5529462 h 6584660"/>
              <a:gd name="connsiteX148" fmla="*/ 5460512 w 7194254"/>
              <a:gd name="connsiteY148" fmla="*/ 5473135 h 6584660"/>
              <a:gd name="connsiteX149" fmla="*/ 5422957 w 7194254"/>
              <a:gd name="connsiteY149" fmla="*/ 5375501 h 6584660"/>
              <a:gd name="connsiteX150" fmla="*/ 5389157 w 7194254"/>
              <a:gd name="connsiteY150" fmla="*/ 5322929 h 6584660"/>
              <a:gd name="connsiteX151" fmla="*/ 5370380 w 7194254"/>
              <a:gd name="connsiteY151" fmla="*/ 5322929 h 6584660"/>
              <a:gd name="connsiteX152" fmla="*/ 5340336 w 7194254"/>
              <a:gd name="connsiteY152" fmla="*/ 5311663 h 6584660"/>
              <a:gd name="connsiteX153" fmla="*/ 5310292 w 7194254"/>
              <a:gd name="connsiteY153" fmla="*/ 5259091 h 6584660"/>
              <a:gd name="connsiteX154" fmla="*/ 5295270 w 7194254"/>
              <a:gd name="connsiteY154" fmla="*/ 5251581 h 6584660"/>
              <a:gd name="connsiteX155" fmla="*/ 5257714 w 7194254"/>
              <a:gd name="connsiteY155" fmla="*/ 5255336 h 6584660"/>
              <a:gd name="connsiteX156" fmla="*/ 5227670 w 7194254"/>
              <a:gd name="connsiteY156" fmla="*/ 5225295 h 6584660"/>
              <a:gd name="connsiteX157" fmla="*/ 5261470 w 7194254"/>
              <a:gd name="connsiteY157" fmla="*/ 5195254 h 6584660"/>
              <a:gd name="connsiteX158" fmla="*/ 5268981 w 7194254"/>
              <a:gd name="connsiteY158" fmla="*/ 5183988 h 6584660"/>
              <a:gd name="connsiteX159" fmla="*/ 5272737 w 7194254"/>
              <a:gd name="connsiteY159" fmla="*/ 5116396 h 6584660"/>
              <a:gd name="connsiteX160" fmla="*/ 5268981 w 7194254"/>
              <a:gd name="connsiteY160" fmla="*/ 5093865 h 6584660"/>
              <a:gd name="connsiteX161" fmla="*/ 5235181 w 7194254"/>
              <a:gd name="connsiteY161" fmla="*/ 5060068 h 6584660"/>
              <a:gd name="connsiteX162" fmla="*/ 5081206 w 7194254"/>
              <a:gd name="connsiteY162" fmla="*/ 4951169 h 6584660"/>
              <a:gd name="connsiteX163" fmla="*/ 4923474 w 7194254"/>
              <a:gd name="connsiteY163" fmla="*/ 4872311 h 6584660"/>
              <a:gd name="connsiteX164" fmla="*/ 4822075 w 7194254"/>
              <a:gd name="connsiteY164" fmla="*/ 4831004 h 6584660"/>
              <a:gd name="connsiteX165" fmla="*/ 4754476 w 7194254"/>
              <a:gd name="connsiteY165" fmla="*/ 4804718 h 6584660"/>
              <a:gd name="connsiteX166" fmla="*/ 4690632 w 7194254"/>
              <a:gd name="connsiteY166" fmla="*/ 4778432 h 6584660"/>
              <a:gd name="connsiteX167" fmla="*/ 4604256 w 7194254"/>
              <a:gd name="connsiteY167" fmla="*/ 4733370 h 6584660"/>
              <a:gd name="connsiteX168" fmla="*/ 4566701 w 7194254"/>
              <a:gd name="connsiteY168" fmla="*/ 4733370 h 6584660"/>
              <a:gd name="connsiteX169" fmla="*/ 4521634 w 7194254"/>
              <a:gd name="connsiteY169" fmla="*/ 4733370 h 6584660"/>
              <a:gd name="connsiteX170" fmla="*/ 4318837 w 7194254"/>
              <a:gd name="connsiteY170" fmla="*/ 4669532 h 6584660"/>
              <a:gd name="connsiteX171" fmla="*/ 4258749 w 7194254"/>
              <a:gd name="connsiteY171" fmla="*/ 4647001 h 6584660"/>
              <a:gd name="connsiteX172" fmla="*/ 4176127 w 7194254"/>
              <a:gd name="connsiteY172" fmla="*/ 4613205 h 6584660"/>
              <a:gd name="connsiteX173" fmla="*/ 4119795 w 7194254"/>
              <a:gd name="connsiteY173" fmla="*/ 4575654 h 6584660"/>
              <a:gd name="connsiteX174" fmla="*/ 4048440 w 7194254"/>
              <a:gd name="connsiteY174" fmla="*/ 4489285 h 6584660"/>
              <a:gd name="connsiteX175" fmla="*/ 3995863 w 7194254"/>
              <a:gd name="connsiteY175" fmla="*/ 4380386 h 6584660"/>
              <a:gd name="connsiteX176" fmla="*/ 3969574 w 7194254"/>
              <a:gd name="connsiteY176" fmla="*/ 4335324 h 6584660"/>
              <a:gd name="connsiteX177" fmla="*/ 3909486 w 7194254"/>
              <a:gd name="connsiteY177" fmla="*/ 4207649 h 6584660"/>
              <a:gd name="connsiteX178" fmla="*/ 3815598 w 7194254"/>
              <a:gd name="connsiteY178" fmla="*/ 4034911 h 6584660"/>
              <a:gd name="connsiteX179" fmla="*/ 3710444 w 7194254"/>
              <a:gd name="connsiteY179" fmla="*/ 4170097 h 6584660"/>
              <a:gd name="connsiteX180" fmla="*/ 3657867 w 7194254"/>
              <a:gd name="connsiteY180" fmla="*/ 4256466 h 6584660"/>
              <a:gd name="connsiteX181" fmla="*/ 3635334 w 7194254"/>
              <a:gd name="connsiteY181" fmla="*/ 4331569 h 6584660"/>
              <a:gd name="connsiteX182" fmla="*/ 3627823 w 7194254"/>
              <a:gd name="connsiteY182" fmla="*/ 4432958 h 6584660"/>
              <a:gd name="connsiteX183" fmla="*/ 3639089 w 7194254"/>
              <a:gd name="connsiteY183" fmla="*/ 4500550 h 6584660"/>
              <a:gd name="connsiteX184" fmla="*/ 3646601 w 7194254"/>
              <a:gd name="connsiteY184" fmla="*/ 4564388 h 6584660"/>
              <a:gd name="connsiteX185" fmla="*/ 3646601 w 7194254"/>
              <a:gd name="connsiteY185" fmla="*/ 4594429 h 6584660"/>
              <a:gd name="connsiteX186" fmla="*/ 3646601 w 7194254"/>
              <a:gd name="connsiteY186" fmla="*/ 4834759 h 6584660"/>
              <a:gd name="connsiteX187" fmla="*/ 3627823 w 7194254"/>
              <a:gd name="connsiteY187" fmla="*/ 4924883 h 6584660"/>
              <a:gd name="connsiteX188" fmla="*/ 3571490 w 7194254"/>
              <a:gd name="connsiteY188" fmla="*/ 5105130 h 6584660"/>
              <a:gd name="connsiteX189" fmla="*/ 3518913 w 7194254"/>
              <a:gd name="connsiteY189" fmla="*/ 5244071 h 6584660"/>
              <a:gd name="connsiteX190" fmla="*/ 3462581 w 7194254"/>
              <a:gd name="connsiteY190" fmla="*/ 5416808 h 6584660"/>
              <a:gd name="connsiteX191" fmla="*/ 3425025 w 7194254"/>
              <a:gd name="connsiteY191" fmla="*/ 5521952 h 6584660"/>
              <a:gd name="connsiteX192" fmla="*/ 3425025 w 7194254"/>
              <a:gd name="connsiteY192" fmla="*/ 5540728 h 6584660"/>
              <a:gd name="connsiteX193" fmla="*/ 3425025 w 7194254"/>
              <a:gd name="connsiteY193" fmla="*/ 5589545 h 6584660"/>
              <a:gd name="connsiteX194" fmla="*/ 3428781 w 7194254"/>
              <a:gd name="connsiteY194" fmla="*/ 5608321 h 6584660"/>
              <a:gd name="connsiteX195" fmla="*/ 3447558 w 7194254"/>
              <a:gd name="connsiteY195" fmla="*/ 5627096 h 6584660"/>
              <a:gd name="connsiteX196" fmla="*/ 3496380 w 7194254"/>
              <a:gd name="connsiteY196" fmla="*/ 5751016 h 6584660"/>
              <a:gd name="connsiteX197" fmla="*/ 3515158 w 7194254"/>
              <a:gd name="connsiteY197" fmla="*/ 5811099 h 6584660"/>
              <a:gd name="connsiteX198" fmla="*/ 3530180 w 7194254"/>
              <a:gd name="connsiteY198" fmla="*/ 5871181 h 6584660"/>
              <a:gd name="connsiteX199" fmla="*/ 3526424 w 7194254"/>
              <a:gd name="connsiteY199" fmla="*/ 5938774 h 6584660"/>
              <a:gd name="connsiteX200" fmla="*/ 7188047 w 7194254"/>
              <a:gd name="connsiteY200" fmla="*/ 5938774 h 6584660"/>
              <a:gd name="connsiteX201" fmla="*/ 7191802 w 7194254"/>
              <a:gd name="connsiteY201" fmla="*/ 6111511 h 6584660"/>
              <a:gd name="connsiteX202" fmla="*/ 7191802 w 7194254"/>
              <a:gd name="connsiteY202" fmla="*/ 6351841 h 6584660"/>
              <a:gd name="connsiteX203" fmla="*/ 7120447 w 7194254"/>
              <a:gd name="connsiteY203" fmla="*/ 6366861 h 6584660"/>
              <a:gd name="connsiteX204" fmla="*/ 6635987 w 7194254"/>
              <a:gd name="connsiteY204" fmla="*/ 6366861 h 6584660"/>
              <a:gd name="connsiteX205" fmla="*/ 6568387 w 7194254"/>
              <a:gd name="connsiteY205" fmla="*/ 6434454 h 6584660"/>
              <a:gd name="connsiteX206" fmla="*/ 6553365 w 7194254"/>
              <a:gd name="connsiteY206" fmla="*/ 6584660 h 6584660"/>
              <a:gd name="connsiteX207" fmla="*/ 5944973 w 7194254"/>
              <a:gd name="connsiteY207" fmla="*/ 6584660 h 6584660"/>
              <a:gd name="connsiteX208" fmla="*/ 5929951 w 7194254"/>
              <a:gd name="connsiteY208" fmla="*/ 6490781 h 6584660"/>
              <a:gd name="connsiteX209" fmla="*/ 5806019 w 7194254"/>
              <a:gd name="connsiteY209" fmla="*/ 6370617 h 6584660"/>
              <a:gd name="connsiteX210" fmla="*/ 1712513 w 7194254"/>
              <a:gd name="connsiteY210" fmla="*/ 6370617 h 6584660"/>
              <a:gd name="connsiteX211" fmla="*/ 1588581 w 7194254"/>
              <a:gd name="connsiteY211" fmla="*/ 6490781 h 6584660"/>
              <a:gd name="connsiteX212" fmla="*/ 1573559 w 7194254"/>
              <a:gd name="connsiteY212" fmla="*/ 6584660 h 6584660"/>
              <a:gd name="connsiteX213" fmla="*/ 379307 w 7194254"/>
              <a:gd name="connsiteY213" fmla="*/ 6584660 h 6584660"/>
              <a:gd name="connsiteX214" fmla="*/ 364285 w 7194254"/>
              <a:gd name="connsiteY214" fmla="*/ 6464495 h 6584660"/>
              <a:gd name="connsiteX215" fmla="*/ 266642 w 7194254"/>
              <a:gd name="connsiteY215" fmla="*/ 6366861 h 6584660"/>
              <a:gd name="connsiteX216" fmla="*/ 63844 w 7194254"/>
              <a:gd name="connsiteY216" fmla="*/ 6366861 h 6584660"/>
              <a:gd name="connsiteX217" fmla="*/ 0 w 7194254"/>
              <a:gd name="connsiteY217" fmla="*/ 6351841 h 6584660"/>
              <a:gd name="connsiteX218" fmla="*/ 0 w 7194254"/>
              <a:gd name="connsiteY218" fmla="*/ 6336820 h 6584660"/>
              <a:gd name="connsiteX219" fmla="*/ 37555 w 7194254"/>
              <a:gd name="connsiteY219" fmla="*/ 6265472 h 6584660"/>
              <a:gd name="connsiteX220" fmla="*/ 56333 w 7194254"/>
              <a:gd name="connsiteY220" fmla="*/ 6194124 h 6584660"/>
              <a:gd name="connsiteX221" fmla="*/ 82621 w 7194254"/>
              <a:gd name="connsiteY221" fmla="*/ 6130287 h 6584660"/>
              <a:gd name="connsiteX222" fmla="*/ 131443 w 7194254"/>
              <a:gd name="connsiteY222" fmla="*/ 5953795 h 6584660"/>
              <a:gd name="connsiteX223" fmla="*/ 195287 w 7194254"/>
              <a:gd name="connsiteY223" fmla="*/ 5769792 h 6584660"/>
              <a:gd name="connsiteX224" fmla="*/ 217820 w 7194254"/>
              <a:gd name="connsiteY224" fmla="*/ 5687179 h 6584660"/>
              <a:gd name="connsiteX225" fmla="*/ 240353 w 7194254"/>
              <a:gd name="connsiteY225" fmla="*/ 5608321 h 6584660"/>
              <a:gd name="connsiteX226" fmla="*/ 292930 w 7194254"/>
              <a:gd name="connsiteY226" fmla="*/ 5439339 h 6584660"/>
              <a:gd name="connsiteX227" fmla="*/ 345507 w 7194254"/>
              <a:gd name="connsiteY227" fmla="*/ 5270357 h 6584660"/>
              <a:gd name="connsiteX228" fmla="*/ 394329 w 7194254"/>
              <a:gd name="connsiteY228" fmla="*/ 5108885 h 6584660"/>
              <a:gd name="connsiteX229" fmla="*/ 431884 w 7194254"/>
              <a:gd name="connsiteY229" fmla="*/ 4988720 h 6584660"/>
              <a:gd name="connsiteX230" fmla="*/ 465683 w 7194254"/>
              <a:gd name="connsiteY230" fmla="*/ 4872311 h 6584660"/>
              <a:gd name="connsiteX231" fmla="*/ 518261 w 7194254"/>
              <a:gd name="connsiteY231" fmla="*/ 4703329 h 6584660"/>
              <a:gd name="connsiteX232" fmla="*/ 567082 w 7194254"/>
              <a:gd name="connsiteY232" fmla="*/ 4538102 h 6584660"/>
              <a:gd name="connsiteX233" fmla="*/ 619660 w 7194254"/>
              <a:gd name="connsiteY233" fmla="*/ 4372875 h 6584660"/>
              <a:gd name="connsiteX234" fmla="*/ 679748 w 7194254"/>
              <a:gd name="connsiteY234" fmla="*/ 4181362 h 6584660"/>
              <a:gd name="connsiteX235" fmla="*/ 698525 w 7194254"/>
              <a:gd name="connsiteY235" fmla="*/ 4113770 h 6584660"/>
              <a:gd name="connsiteX236" fmla="*/ 717303 w 7194254"/>
              <a:gd name="connsiteY236" fmla="*/ 4049932 h 6584660"/>
              <a:gd name="connsiteX237" fmla="*/ 781146 w 7194254"/>
              <a:gd name="connsiteY237" fmla="*/ 3847154 h 6584660"/>
              <a:gd name="connsiteX238" fmla="*/ 829968 w 7194254"/>
              <a:gd name="connsiteY238" fmla="*/ 3678172 h 6584660"/>
              <a:gd name="connsiteX239" fmla="*/ 882545 w 7194254"/>
              <a:gd name="connsiteY239" fmla="*/ 3516700 h 6584660"/>
              <a:gd name="connsiteX240" fmla="*/ 905078 w 7194254"/>
              <a:gd name="connsiteY240" fmla="*/ 3434087 h 6584660"/>
              <a:gd name="connsiteX241" fmla="*/ 931367 w 7194254"/>
              <a:gd name="connsiteY241" fmla="*/ 3355229 h 6584660"/>
              <a:gd name="connsiteX242" fmla="*/ 991455 w 7194254"/>
              <a:gd name="connsiteY242" fmla="*/ 3156206 h 6584660"/>
              <a:gd name="connsiteX243" fmla="*/ 1040276 w 7194254"/>
              <a:gd name="connsiteY243" fmla="*/ 2990979 h 6584660"/>
              <a:gd name="connsiteX244" fmla="*/ 1092854 w 7194254"/>
              <a:gd name="connsiteY244" fmla="*/ 2829507 h 6584660"/>
              <a:gd name="connsiteX245" fmla="*/ 1130409 w 7194254"/>
              <a:gd name="connsiteY245" fmla="*/ 2705587 h 6584660"/>
              <a:gd name="connsiteX246" fmla="*/ 1167964 w 7194254"/>
              <a:gd name="connsiteY246" fmla="*/ 2585422 h 6584660"/>
              <a:gd name="connsiteX247" fmla="*/ 1186741 w 7194254"/>
              <a:gd name="connsiteY247" fmla="*/ 2517830 h 6584660"/>
              <a:gd name="connsiteX248" fmla="*/ 1205519 w 7194254"/>
              <a:gd name="connsiteY248" fmla="*/ 2457747 h 6584660"/>
              <a:gd name="connsiteX249" fmla="*/ 1273118 w 7194254"/>
              <a:gd name="connsiteY249" fmla="*/ 2254969 h 6584660"/>
              <a:gd name="connsiteX250" fmla="*/ 1318184 w 7194254"/>
              <a:gd name="connsiteY250" fmla="*/ 2085987 h 6584660"/>
              <a:gd name="connsiteX251" fmla="*/ 1306918 w 7194254"/>
              <a:gd name="connsiteY251" fmla="*/ 2040925 h 6584660"/>
              <a:gd name="connsiteX252" fmla="*/ 1152942 w 7194254"/>
              <a:gd name="connsiteY252" fmla="*/ 1935781 h 6584660"/>
              <a:gd name="connsiteX253" fmla="*/ 976433 w 7194254"/>
              <a:gd name="connsiteY253" fmla="*/ 1815616 h 6584660"/>
              <a:gd name="connsiteX254" fmla="*/ 833723 w 7194254"/>
              <a:gd name="connsiteY254" fmla="*/ 1717982 h 6584660"/>
              <a:gd name="connsiteX255" fmla="*/ 675992 w 7194254"/>
              <a:gd name="connsiteY255" fmla="*/ 1612838 h 6584660"/>
              <a:gd name="connsiteX256" fmla="*/ 634682 w 7194254"/>
              <a:gd name="connsiteY256" fmla="*/ 1571531 h 6584660"/>
              <a:gd name="connsiteX257" fmla="*/ 627170 w 7194254"/>
              <a:gd name="connsiteY257" fmla="*/ 1564021 h 6584660"/>
              <a:gd name="connsiteX258" fmla="*/ 638437 w 7194254"/>
              <a:gd name="connsiteY258" fmla="*/ 1481408 h 6584660"/>
              <a:gd name="connsiteX259" fmla="*/ 702281 w 7194254"/>
              <a:gd name="connsiteY259" fmla="*/ 1440101 h 6584660"/>
              <a:gd name="connsiteX260" fmla="*/ 762369 w 7194254"/>
              <a:gd name="connsiteY260" fmla="*/ 1462632 h 6584660"/>
              <a:gd name="connsiteX261" fmla="*/ 972677 w 7194254"/>
              <a:gd name="connsiteY261" fmla="*/ 1605328 h 6584660"/>
              <a:gd name="connsiteX262" fmla="*/ 1190497 w 7194254"/>
              <a:gd name="connsiteY262" fmla="*/ 1755534 h 6584660"/>
              <a:gd name="connsiteX263" fmla="*/ 1363250 w 7194254"/>
              <a:gd name="connsiteY263" fmla="*/ 1875699 h 6584660"/>
              <a:gd name="connsiteX264" fmla="*/ 1505960 w 7194254"/>
              <a:gd name="connsiteY264" fmla="*/ 1973333 h 6584660"/>
              <a:gd name="connsiteX265" fmla="*/ 1686224 w 7194254"/>
              <a:gd name="connsiteY265" fmla="*/ 2097253 h 6584660"/>
              <a:gd name="connsiteX266" fmla="*/ 1832689 w 7194254"/>
              <a:gd name="connsiteY266" fmla="*/ 2194887 h 6584660"/>
              <a:gd name="connsiteX267" fmla="*/ 1847711 w 7194254"/>
              <a:gd name="connsiteY267" fmla="*/ 2206152 h 6584660"/>
              <a:gd name="connsiteX268" fmla="*/ 1956621 w 7194254"/>
              <a:gd name="connsiteY268" fmla="*/ 2247459 h 6584660"/>
              <a:gd name="connsiteX269" fmla="*/ 2238284 w 7194254"/>
              <a:gd name="connsiteY269" fmla="*/ 2258724 h 6584660"/>
              <a:gd name="connsiteX270" fmla="*/ 2320905 w 7194254"/>
              <a:gd name="connsiteY270" fmla="*/ 2269990 h 6584660"/>
              <a:gd name="connsiteX271" fmla="*/ 2407282 w 7194254"/>
              <a:gd name="connsiteY271" fmla="*/ 2269990 h 6584660"/>
              <a:gd name="connsiteX272" fmla="*/ 2546236 w 7194254"/>
              <a:gd name="connsiteY272" fmla="*/ 2277500 h 6584660"/>
              <a:gd name="connsiteX273" fmla="*/ 2636368 w 7194254"/>
              <a:gd name="connsiteY273" fmla="*/ 2288765 h 6584660"/>
              <a:gd name="connsiteX274" fmla="*/ 2726501 w 7194254"/>
              <a:gd name="connsiteY274" fmla="*/ 2288765 h 6584660"/>
              <a:gd name="connsiteX275" fmla="*/ 2809122 w 7194254"/>
              <a:gd name="connsiteY275" fmla="*/ 2296276 h 6584660"/>
              <a:gd name="connsiteX276" fmla="*/ 2876721 w 7194254"/>
              <a:gd name="connsiteY276" fmla="*/ 2352603 h 6584660"/>
              <a:gd name="connsiteX277" fmla="*/ 2865454 w 7194254"/>
              <a:gd name="connsiteY277" fmla="*/ 2427706 h 6584660"/>
              <a:gd name="connsiteX278" fmla="*/ 2842921 w 7194254"/>
              <a:gd name="connsiteY278" fmla="*/ 2450237 h 6584660"/>
              <a:gd name="connsiteX279" fmla="*/ 2816633 w 7194254"/>
              <a:gd name="connsiteY279" fmla="*/ 2461503 h 6584660"/>
              <a:gd name="connsiteX280" fmla="*/ 2655146 w 7194254"/>
              <a:gd name="connsiteY280" fmla="*/ 2461503 h 6584660"/>
              <a:gd name="connsiteX281" fmla="*/ 2489903 w 7194254"/>
              <a:gd name="connsiteY281" fmla="*/ 2450237 h 6584660"/>
              <a:gd name="connsiteX282" fmla="*/ 2332172 w 7194254"/>
              <a:gd name="connsiteY282" fmla="*/ 2442727 h 6584660"/>
              <a:gd name="connsiteX283" fmla="*/ 2174441 w 7194254"/>
              <a:gd name="connsiteY283" fmla="*/ 2431461 h 6584660"/>
              <a:gd name="connsiteX284" fmla="*/ 2012954 w 7194254"/>
              <a:gd name="connsiteY284" fmla="*/ 2423951 h 6584660"/>
              <a:gd name="connsiteX285" fmla="*/ 1870244 w 7194254"/>
              <a:gd name="connsiteY285" fmla="*/ 2416441 h 6584660"/>
              <a:gd name="connsiteX286" fmla="*/ 1847711 w 7194254"/>
              <a:gd name="connsiteY286" fmla="*/ 2408930 h 6584660"/>
              <a:gd name="connsiteX287" fmla="*/ 1716268 w 7194254"/>
              <a:gd name="connsiteY287" fmla="*/ 2326317 h 6584660"/>
              <a:gd name="connsiteX288" fmla="*/ 1686224 w 7194254"/>
              <a:gd name="connsiteY288" fmla="*/ 2412686 h 6584660"/>
              <a:gd name="connsiteX289" fmla="*/ 1656180 w 7194254"/>
              <a:gd name="connsiteY289" fmla="*/ 2517830 h 6584660"/>
              <a:gd name="connsiteX290" fmla="*/ 1622381 w 7194254"/>
              <a:gd name="connsiteY290" fmla="*/ 2622974 h 6584660"/>
              <a:gd name="connsiteX291" fmla="*/ 1599848 w 7194254"/>
              <a:gd name="connsiteY291" fmla="*/ 2701832 h 6584660"/>
              <a:gd name="connsiteX292" fmla="*/ 1573559 w 7194254"/>
              <a:gd name="connsiteY292" fmla="*/ 2780690 h 6584660"/>
              <a:gd name="connsiteX293" fmla="*/ 1528493 w 7194254"/>
              <a:gd name="connsiteY293" fmla="*/ 2960938 h 6584660"/>
              <a:gd name="connsiteX294" fmla="*/ 1483427 w 7194254"/>
              <a:gd name="connsiteY294" fmla="*/ 3111144 h 6584660"/>
              <a:gd name="connsiteX295" fmla="*/ 1472160 w 7194254"/>
              <a:gd name="connsiteY295" fmla="*/ 3148695 h 6584660"/>
              <a:gd name="connsiteX296" fmla="*/ 1457138 w 7194254"/>
              <a:gd name="connsiteY296" fmla="*/ 3193757 h 6584660"/>
              <a:gd name="connsiteX297" fmla="*/ 1445872 w 7194254"/>
              <a:gd name="connsiteY297" fmla="*/ 3235064 h 6584660"/>
              <a:gd name="connsiteX298" fmla="*/ 1382028 w 7194254"/>
              <a:gd name="connsiteY298" fmla="*/ 3434087 h 6584660"/>
              <a:gd name="connsiteX299" fmla="*/ 1325695 w 7194254"/>
              <a:gd name="connsiteY299" fmla="*/ 3636865 h 6584660"/>
              <a:gd name="connsiteX300" fmla="*/ 1261852 w 7194254"/>
              <a:gd name="connsiteY300" fmla="*/ 3835888 h 6584660"/>
              <a:gd name="connsiteX301" fmla="*/ 1228052 w 7194254"/>
              <a:gd name="connsiteY301" fmla="*/ 3959808 h 6584660"/>
              <a:gd name="connsiteX302" fmla="*/ 1194252 w 7194254"/>
              <a:gd name="connsiteY302" fmla="*/ 4083728 h 6584660"/>
              <a:gd name="connsiteX303" fmla="*/ 1167964 w 7194254"/>
              <a:gd name="connsiteY303" fmla="*/ 4166342 h 6584660"/>
              <a:gd name="connsiteX304" fmla="*/ 1141675 w 7194254"/>
              <a:gd name="connsiteY304" fmla="*/ 4241445 h 6584660"/>
              <a:gd name="connsiteX305" fmla="*/ 1096609 w 7194254"/>
              <a:gd name="connsiteY305" fmla="*/ 4425447 h 6584660"/>
              <a:gd name="connsiteX306" fmla="*/ 1051543 w 7194254"/>
              <a:gd name="connsiteY306" fmla="*/ 4571898 h 6584660"/>
              <a:gd name="connsiteX307" fmla="*/ 1040276 w 7194254"/>
              <a:gd name="connsiteY307" fmla="*/ 4613205 h 6584660"/>
              <a:gd name="connsiteX308" fmla="*/ 1025254 w 7194254"/>
              <a:gd name="connsiteY308" fmla="*/ 4658267 h 6584660"/>
              <a:gd name="connsiteX309" fmla="*/ 1013988 w 7194254"/>
              <a:gd name="connsiteY309" fmla="*/ 4699574 h 6584660"/>
              <a:gd name="connsiteX310" fmla="*/ 950144 w 7194254"/>
              <a:gd name="connsiteY310" fmla="*/ 4898597 h 6584660"/>
              <a:gd name="connsiteX311" fmla="*/ 920100 w 7194254"/>
              <a:gd name="connsiteY311" fmla="*/ 4996231 h 6584660"/>
              <a:gd name="connsiteX312" fmla="*/ 893812 w 7194254"/>
              <a:gd name="connsiteY312" fmla="*/ 5097620 h 6584660"/>
              <a:gd name="connsiteX313" fmla="*/ 829968 w 7194254"/>
              <a:gd name="connsiteY313" fmla="*/ 5300398 h 6584660"/>
              <a:gd name="connsiteX314" fmla="*/ 844990 w 7194254"/>
              <a:gd name="connsiteY314" fmla="*/ 5315419 h 6584660"/>
              <a:gd name="connsiteX315" fmla="*/ 957655 w 7194254"/>
              <a:gd name="connsiteY315" fmla="*/ 5304153 h 6584660"/>
              <a:gd name="connsiteX316" fmla="*/ 1137920 w 7194254"/>
              <a:gd name="connsiteY316" fmla="*/ 5296643 h 6584660"/>
              <a:gd name="connsiteX317" fmla="*/ 1318184 w 7194254"/>
              <a:gd name="connsiteY317" fmla="*/ 5296643 h 6584660"/>
              <a:gd name="connsiteX318" fmla="*/ 1374517 w 7194254"/>
              <a:gd name="connsiteY318" fmla="*/ 5304153 h 6584660"/>
              <a:gd name="connsiteX319" fmla="*/ 1423339 w 7194254"/>
              <a:gd name="connsiteY319" fmla="*/ 5315419 h 6584660"/>
              <a:gd name="connsiteX320" fmla="*/ 1502204 w 7194254"/>
              <a:gd name="connsiteY320" fmla="*/ 5322929 h 6584660"/>
              <a:gd name="connsiteX321" fmla="*/ 1674958 w 7194254"/>
              <a:gd name="connsiteY321" fmla="*/ 5364236 h 6584660"/>
              <a:gd name="connsiteX322" fmla="*/ 1851467 w 7194254"/>
              <a:gd name="connsiteY322" fmla="*/ 5424318 h 6584660"/>
              <a:gd name="connsiteX323" fmla="*/ 1997932 w 7194254"/>
              <a:gd name="connsiteY323" fmla="*/ 5499421 h 6584660"/>
              <a:gd name="connsiteX324" fmla="*/ 2080553 w 7194254"/>
              <a:gd name="connsiteY324" fmla="*/ 5551993 h 6584660"/>
              <a:gd name="connsiteX325" fmla="*/ 2185707 w 7194254"/>
              <a:gd name="connsiteY325" fmla="*/ 5634607 h 6584660"/>
              <a:gd name="connsiteX326" fmla="*/ 2290861 w 7194254"/>
              <a:gd name="connsiteY326" fmla="*/ 5747261 h 6584660"/>
              <a:gd name="connsiteX327" fmla="*/ 2384749 w 7194254"/>
              <a:gd name="connsiteY327" fmla="*/ 5901222 h 6584660"/>
              <a:gd name="connsiteX328" fmla="*/ 2392260 w 7194254"/>
              <a:gd name="connsiteY328" fmla="*/ 5919998 h 6584660"/>
              <a:gd name="connsiteX329" fmla="*/ 2422304 w 7194254"/>
              <a:gd name="connsiteY329" fmla="*/ 5938774 h 6584660"/>
              <a:gd name="connsiteX330" fmla="*/ 2583791 w 7194254"/>
              <a:gd name="connsiteY330" fmla="*/ 5938774 h 6584660"/>
              <a:gd name="connsiteX331" fmla="*/ 2587547 w 7194254"/>
              <a:gd name="connsiteY331" fmla="*/ 5908733 h 6584660"/>
              <a:gd name="connsiteX332" fmla="*/ 2598813 w 7194254"/>
              <a:gd name="connsiteY332" fmla="*/ 5886202 h 6584660"/>
              <a:gd name="connsiteX333" fmla="*/ 2651390 w 7194254"/>
              <a:gd name="connsiteY333" fmla="*/ 5848650 h 6584660"/>
              <a:gd name="connsiteX334" fmla="*/ 2764056 w 7194254"/>
              <a:gd name="connsiteY334" fmla="*/ 5848650 h 6584660"/>
              <a:gd name="connsiteX335" fmla="*/ 2797855 w 7194254"/>
              <a:gd name="connsiteY335" fmla="*/ 5837385 h 6584660"/>
              <a:gd name="connsiteX336" fmla="*/ 2876721 w 7194254"/>
              <a:gd name="connsiteY336" fmla="*/ 5784813 h 6584660"/>
              <a:gd name="connsiteX337" fmla="*/ 2903009 w 7194254"/>
              <a:gd name="connsiteY337" fmla="*/ 5762282 h 6584660"/>
              <a:gd name="connsiteX338" fmla="*/ 2929298 w 7194254"/>
              <a:gd name="connsiteY338" fmla="*/ 5694689 h 6584660"/>
              <a:gd name="connsiteX339" fmla="*/ 2910521 w 7194254"/>
              <a:gd name="connsiteY339" fmla="*/ 5683424 h 6584660"/>
              <a:gd name="connsiteX340" fmla="*/ 2895498 w 7194254"/>
              <a:gd name="connsiteY340" fmla="*/ 5653382 h 6584660"/>
              <a:gd name="connsiteX341" fmla="*/ 2948076 w 7194254"/>
              <a:gd name="connsiteY341" fmla="*/ 5604565 h 6584660"/>
              <a:gd name="connsiteX342" fmla="*/ 2963098 w 7194254"/>
              <a:gd name="connsiteY342" fmla="*/ 5574524 h 6584660"/>
              <a:gd name="connsiteX343" fmla="*/ 2985631 w 7194254"/>
              <a:gd name="connsiteY343" fmla="*/ 5548238 h 6584660"/>
              <a:gd name="connsiteX344" fmla="*/ 3004408 w 7194254"/>
              <a:gd name="connsiteY344" fmla="*/ 5551993 h 6584660"/>
              <a:gd name="connsiteX345" fmla="*/ 3023186 w 7194254"/>
              <a:gd name="connsiteY345" fmla="*/ 5574524 h 6584660"/>
              <a:gd name="connsiteX346" fmla="*/ 3087029 w 7194254"/>
              <a:gd name="connsiteY346" fmla="*/ 5551993 h 6584660"/>
              <a:gd name="connsiteX347" fmla="*/ 3132096 w 7194254"/>
              <a:gd name="connsiteY347" fmla="*/ 5529462 h 6584660"/>
              <a:gd name="connsiteX348" fmla="*/ 3184673 w 7194254"/>
              <a:gd name="connsiteY348" fmla="*/ 5409297 h 6584660"/>
              <a:gd name="connsiteX349" fmla="*/ 3199695 w 7194254"/>
              <a:gd name="connsiteY349" fmla="*/ 5345460 h 6584660"/>
              <a:gd name="connsiteX350" fmla="*/ 3214717 w 7194254"/>
              <a:gd name="connsiteY350" fmla="*/ 5281622 h 6584660"/>
              <a:gd name="connsiteX351" fmla="*/ 3233494 w 7194254"/>
              <a:gd name="connsiteY351" fmla="*/ 5127661 h 6584660"/>
              <a:gd name="connsiteX352" fmla="*/ 3241005 w 7194254"/>
              <a:gd name="connsiteY352" fmla="*/ 4999986 h 6584660"/>
              <a:gd name="connsiteX353" fmla="*/ 3252272 w 7194254"/>
              <a:gd name="connsiteY353" fmla="*/ 4868555 h 6584660"/>
              <a:gd name="connsiteX354" fmla="*/ 3259783 w 7194254"/>
              <a:gd name="connsiteY354" fmla="*/ 4752146 h 6584660"/>
              <a:gd name="connsiteX355" fmla="*/ 3267294 w 7194254"/>
              <a:gd name="connsiteY355" fmla="*/ 4613205 h 6584660"/>
              <a:gd name="connsiteX356" fmla="*/ 3274805 w 7194254"/>
              <a:gd name="connsiteY356" fmla="*/ 4594429 h 6584660"/>
              <a:gd name="connsiteX357" fmla="*/ 3256027 w 7194254"/>
              <a:gd name="connsiteY357" fmla="*/ 4553123 h 6584660"/>
              <a:gd name="connsiteX358" fmla="*/ 3229739 w 7194254"/>
              <a:gd name="connsiteY358" fmla="*/ 4523081 h 6584660"/>
              <a:gd name="connsiteX359" fmla="*/ 3229739 w 7194254"/>
              <a:gd name="connsiteY359" fmla="*/ 4459244 h 6584660"/>
              <a:gd name="connsiteX360" fmla="*/ 3214717 w 7194254"/>
              <a:gd name="connsiteY360" fmla="*/ 4342834 h 6584660"/>
              <a:gd name="connsiteX361" fmla="*/ 3203450 w 7194254"/>
              <a:gd name="connsiteY361" fmla="*/ 4305283 h 6584660"/>
              <a:gd name="connsiteX362" fmla="*/ 3195939 w 7194254"/>
              <a:gd name="connsiteY362" fmla="*/ 4267731 h 6584660"/>
              <a:gd name="connsiteX363" fmla="*/ 3184673 w 7194254"/>
              <a:gd name="connsiteY363" fmla="*/ 4241445 h 6584660"/>
              <a:gd name="connsiteX364" fmla="*/ 3199695 w 7194254"/>
              <a:gd name="connsiteY364" fmla="*/ 4136301 h 6584660"/>
              <a:gd name="connsiteX365" fmla="*/ 3282316 w 7194254"/>
              <a:gd name="connsiteY365" fmla="*/ 3941033 h 6584660"/>
              <a:gd name="connsiteX366" fmla="*/ 3421270 w 7194254"/>
              <a:gd name="connsiteY366" fmla="*/ 3640620 h 6584660"/>
              <a:gd name="connsiteX367" fmla="*/ 3567735 w 7194254"/>
              <a:gd name="connsiteY367" fmla="*/ 3355229 h 6584660"/>
              <a:gd name="connsiteX368" fmla="*/ 3579001 w 7194254"/>
              <a:gd name="connsiteY368" fmla="*/ 3336453 h 6584660"/>
              <a:gd name="connsiteX369" fmla="*/ 3594023 w 7194254"/>
              <a:gd name="connsiteY369" fmla="*/ 3295146 h 6584660"/>
              <a:gd name="connsiteX370" fmla="*/ 3586512 w 7194254"/>
              <a:gd name="connsiteY370" fmla="*/ 3265105 h 6584660"/>
              <a:gd name="connsiteX371" fmla="*/ 3586512 w 7194254"/>
              <a:gd name="connsiteY371" fmla="*/ 3238819 h 6584660"/>
              <a:gd name="connsiteX372" fmla="*/ 3616556 w 7194254"/>
              <a:gd name="connsiteY372" fmla="*/ 3144940 h 6584660"/>
              <a:gd name="connsiteX373" fmla="*/ 3635334 w 7194254"/>
              <a:gd name="connsiteY373" fmla="*/ 3009755 h 6584660"/>
              <a:gd name="connsiteX374" fmla="*/ 3646601 w 7194254"/>
              <a:gd name="connsiteY374" fmla="*/ 2825752 h 6584660"/>
              <a:gd name="connsiteX375" fmla="*/ 3635334 w 7194254"/>
              <a:gd name="connsiteY375" fmla="*/ 2761915 h 6584660"/>
              <a:gd name="connsiteX376" fmla="*/ 3635334 w 7194254"/>
              <a:gd name="connsiteY376" fmla="*/ 2694322 h 6584660"/>
              <a:gd name="connsiteX377" fmla="*/ 3627823 w 7194254"/>
              <a:gd name="connsiteY377" fmla="*/ 2615464 h 6584660"/>
              <a:gd name="connsiteX378" fmla="*/ 3616556 w 7194254"/>
              <a:gd name="connsiteY378" fmla="*/ 2547871 h 6584660"/>
              <a:gd name="connsiteX379" fmla="*/ 3616556 w 7194254"/>
              <a:gd name="connsiteY379" fmla="*/ 2484033 h 6584660"/>
              <a:gd name="connsiteX380" fmla="*/ 3601534 w 7194254"/>
              <a:gd name="connsiteY380" fmla="*/ 2393910 h 6584660"/>
              <a:gd name="connsiteX381" fmla="*/ 3537691 w 7194254"/>
              <a:gd name="connsiteY381" fmla="*/ 2277500 h 6584660"/>
              <a:gd name="connsiteX382" fmla="*/ 3511402 w 7194254"/>
              <a:gd name="connsiteY382" fmla="*/ 2251214 h 6584660"/>
              <a:gd name="connsiteX383" fmla="*/ 3496380 w 7194254"/>
              <a:gd name="connsiteY383" fmla="*/ 2209907 h 6584660"/>
              <a:gd name="connsiteX384" fmla="*/ 3477603 w 7194254"/>
              <a:gd name="connsiteY384" fmla="*/ 2194887 h 6584660"/>
              <a:gd name="connsiteX385" fmla="*/ 3447558 w 7194254"/>
              <a:gd name="connsiteY385" fmla="*/ 2187376 h 6584660"/>
              <a:gd name="connsiteX386" fmla="*/ 3398737 w 7194254"/>
              <a:gd name="connsiteY386" fmla="*/ 2168600 h 6584660"/>
              <a:gd name="connsiteX387" fmla="*/ 3391226 w 7194254"/>
              <a:gd name="connsiteY387" fmla="*/ 2164845 h 6584660"/>
              <a:gd name="connsiteX388" fmla="*/ 3342404 w 7194254"/>
              <a:gd name="connsiteY388" fmla="*/ 2127294 h 6584660"/>
              <a:gd name="connsiteX389" fmla="*/ 3241005 w 7194254"/>
              <a:gd name="connsiteY389" fmla="*/ 2033415 h 6584660"/>
              <a:gd name="connsiteX390" fmla="*/ 3188428 w 7194254"/>
              <a:gd name="connsiteY390" fmla="*/ 1962067 h 6584660"/>
              <a:gd name="connsiteX391" fmla="*/ 3158384 w 7194254"/>
              <a:gd name="connsiteY391" fmla="*/ 1928271 h 6584660"/>
              <a:gd name="connsiteX392" fmla="*/ 3135851 w 7194254"/>
              <a:gd name="connsiteY392" fmla="*/ 1890719 h 6584660"/>
              <a:gd name="connsiteX393" fmla="*/ 3124585 w 7194254"/>
              <a:gd name="connsiteY393" fmla="*/ 1879454 h 6584660"/>
              <a:gd name="connsiteX394" fmla="*/ 3064496 w 7194254"/>
              <a:gd name="connsiteY394" fmla="*/ 1819371 h 6584660"/>
              <a:gd name="connsiteX395" fmla="*/ 2989386 w 7194254"/>
              <a:gd name="connsiteY395" fmla="*/ 1766799 h 6584660"/>
              <a:gd name="connsiteX396" fmla="*/ 2974364 w 7194254"/>
              <a:gd name="connsiteY396" fmla="*/ 1744268 h 6584660"/>
              <a:gd name="connsiteX397" fmla="*/ 2974364 w 7194254"/>
              <a:gd name="connsiteY397" fmla="*/ 1710472 h 6584660"/>
              <a:gd name="connsiteX398" fmla="*/ 2981875 w 7194254"/>
              <a:gd name="connsiteY398" fmla="*/ 1669165 h 6584660"/>
              <a:gd name="connsiteX399" fmla="*/ 3030697 w 7194254"/>
              <a:gd name="connsiteY399" fmla="*/ 1526469 h 6584660"/>
              <a:gd name="connsiteX400" fmla="*/ 3049474 w 7194254"/>
              <a:gd name="connsiteY400" fmla="*/ 1485163 h 6584660"/>
              <a:gd name="connsiteX401" fmla="*/ 3090785 w 7194254"/>
              <a:gd name="connsiteY401" fmla="*/ 1458876 h 6584660"/>
              <a:gd name="connsiteX402" fmla="*/ 3120829 w 7194254"/>
              <a:gd name="connsiteY402" fmla="*/ 1447611 h 6584660"/>
              <a:gd name="connsiteX403" fmla="*/ 3124585 w 7194254"/>
              <a:gd name="connsiteY403" fmla="*/ 1432591 h 6584660"/>
              <a:gd name="connsiteX404" fmla="*/ 3150873 w 7194254"/>
              <a:gd name="connsiteY404" fmla="*/ 1428835 h 6584660"/>
              <a:gd name="connsiteX405" fmla="*/ 3195939 w 7194254"/>
              <a:gd name="connsiteY405" fmla="*/ 1492673 h 6584660"/>
              <a:gd name="connsiteX406" fmla="*/ 3252272 w 7194254"/>
              <a:gd name="connsiteY406" fmla="*/ 1616593 h 6584660"/>
              <a:gd name="connsiteX407" fmla="*/ 3259783 w 7194254"/>
              <a:gd name="connsiteY407" fmla="*/ 1710472 h 6584660"/>
              <a:gd name="connsiteX408" fmla="*/ 3267294 w 7194254"/>
              <a:gd name="connsiteY408" fmla="*/ 1755534 h 6584660"/>
              <a:gd name="connsiteX409" fmla="*/ 3278561 w 7194254"/>
              <a:gd name="connsiteY409" fmla="*/ 1763044 h 6584660"/>
              <a:gd name="connsiteX410" fmla="*/ 3286072 w 7194254"/>
              <a:gd name="connsiteY410" fmla="*/ 1751779 h 6584660"/>
              <a:gd name="connsiteX411" fmla="*/ 3286072 w 7194254"/>
              <a:gd name="connsiteY411" fmla="*/ 1733003 h 6584660"/>
              <a:gd name="connsiteX412" fmla="*/ 3297338 w 7194254"/>
              <a:gd name="connsiteY412" fmla="*/ 1549000 h 6584660"/>
              <a:gd name="connsiteX413" fmla="*/ 3304849 w 7194254"/>
              <a:gd name="connsiteY413" fmla="*/ 1413815 h 6584660"/>
              <a:gd name="connsiteX414" fmla="*/ 3293583 w 7194254"/>
              <a:gd name="connsiteY414" fmla="*/ 1331201 h 6584660"/>
              <a:gd name="connsiteX415" fmla="*/ 3304849 w 7194254"/>
              <a:gd name="connsiteY415" fmla="*/ 1256098 h 6584660"/>
              <a:gd name="connsiteX416" fmla="*/ 3304849 w 7194254"/>
              <a:gd name="connsiteY416" fmla="*/ 1180995 h 6584660"/>
              <a:gd name="connsiteX417" fmla="*/ 3338649 w 7194254"/>
              <a:gd name="connsiteY417" fmla="*/ 1090872 h 6584660"/>
              <a:gd name="connsiteX418" fmla="*/ 3342404 w 7194254"/>
              <a:gd name="connsiteY418" fmla="*/ 1075851 h 6584660"/>
              <a:gd name="connsiteX419" fmla="*/ 3342404 w 7194254"/>
              <a:gd name="connsiteY419" fmla="*/ 1057075 h 6584660"/>
              <a:gd name="connsiteX420" fmla="*/ 3368693 w 7194254"/>
              <a:gd name="connsiteY420" fmla="*/ 1027034 h 6584660"/>
              <a:gd name="connsiteX421" fmla="*/ 3361182 w 7194254"/>
              <a:gd name="connsiteY421" fmla="*/ 989482 h 6584660"/>
              <a:gd name="connsiteX422" fmla="*/ 3361182 w 7194254"/>
              <a:gd name="connsiteY422" fmla="*/ 951931 h 6584660"/>
              <a:gd name="connsiteX423" fmla="*/ 3379959 w 7194254"/>
              <a:gd name="connsiteY423" fmla="*/ 899359 h 6584660"/>
              <a:gd name="connsiteX424" fmla="*/ 3394981 w 7194254"/>
              <a:gd name="connsiteY424" fmla="*/ 888093 h 6584660"/>
              <a:gd name="connsiteX425" fmla="*/ 3413759 w 7194254"/>
              <a:gd name="connsiteY425" fmla="*/ 858052 h 6584660"/>
              <a:gd name="connsiteX426" fmla="*/ 3402492 w 7194254"/>
              <a:gd name="connsiteY426" fmla="*/ 816745 h 6584660"/>
              <a:gd name="connsiteX427" fmla="*/ 3383715 w 7194254"/>
              <a:gd name="connsiteY427" fmla="*/ 790459 h 6584660"/>
              <a:gd name="connsiteX428" fmla="*/ 3376204 w 7194254"/>
              <a:gd name="connsiteY428" fmla="*/ 749153 h 6584660"/>
              <a:gd name="connsiteX429" fmla="*/ 3368693 w 7194254"/>
              <a:gd name="connsiteY429" fmla="*/ 726622 h 6584660"/>
              <a:gd name="connsiteX430" fmla="*/ 3349915 w 7194254"/>
              <a:gd name="connsiteY430" fmla="*/ 681560 h 6584660"/>
              <a:gd name="connsiteX431" fmla="*/ 3327382 w 7194254"/>
              <a:gd name="connsiteY431" fmla="*/ 647764 h 6584660"/>
              <a:gd name="connsiteX432" fmla="*/ 3308605 w 7194254"/>
              <a:gd name="connsiteY432" fmla="*/ 568905 h 6584660"/>
              <a:gd name="connsiteX433" fmla="*/ 3323627 w 7194254"/>
              <a:gd name="connsiteY433" fmla="*/ 520088 h 6584660"/>
              <a:gd name="connsiteX434" fmla="*/ 3319871 w 7194254"/>
              <a:gd name="connsiteY434" fmla="*/ 512578 h 6584660"/>
              <a:gd name="connsiteX435" fmla="*/ 3304849 w 7194254"/>
              <a:gd name="connsiteY435" fmla="*/ 493802 h 6584660"/>
              <a:gd name="connsiteX436" fmla="*/ 3301094 w 7194254"/>
              <a:gd name="connsiteY436" fmla="*/ 486292 h 6584660"/>
              <a:gd name="connsiteX437" fmla="*/ 3278561 w 7194254"/>
              <a:gd name="connsiteY437" fmla="*/ 414944 h 6584660"/>
              <a:gd name="connsiteX438" fmla="*/ 3267294 w 7194254"/>
              <a:gd name="connsiteY438" fmla="*/ 351106 h 6584660"/>
              <a:gd name="connsiteX439" fmla="*/ 3293583 w 7194254"/>
              <a:gd name="connsiteY439" fmla="*/ 260983 h 6584660"/>
              <a:gd name="connsiteX440" fmla="*/ 3304849 w 7194254"/>
              <a:gd name="connsiteY440" fmla="*/ 193390 h 6584660"/>
              <a:gd name="connsiteX441" fmla="*/ 3327382 w 7194254"/>
              <a:gd name="connsiteY441" fmla="*/ 133308 h 6584660"/>
              <a:gd name="connsiteX442" fmla="*/ 3488869 w 7194254"/>
              <a:gd name="connsiteY442" fmla="*/ 24408 h 6584660"/>
              <a:gd name="connsiteX443" fmla="*/ 3597779 w 7194254"/>
              <a:gd name="connsiteY443" fmla="*/ 5632 h 6584660"/>
              <a:gd name="connsiteX444" fmla="*/ 3631579 w 7194254"/>
              <a:gd name="connsiteY444" fmla="*/ 0 h 658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</a:cxnLst>
            <a:rect l="l" t="t" r="r" b="b"/>
            <a:pathLst>
              <a:path w="7194254" h="6584660">
                <a:moveTo>
                  <a:pt x="4416071" y="1477703"/>
                </a:moveTo>
                <a:cubicBezTo>
                  <a:pt x="4407184" y="1480047"/>
                  <a:pt x="4399700" y="1488485"/>
                  <a:pt x="4390345" y="1503486"/>
                </a:cubicBezTo>
                <a:cubicBezTo>
                  <a:pt x="4386603" y="1514736"/>
                  <a:pt x="4375377" y="1518487"/>
                  <a:pt x="4371635" y="1529737"/>
                </a:cubicBezTo>
                <a:cubicBezTo>
                  <a:pt x="4367893" y="1570989"/>
                  <a:pt x="4352925" y="1612241"/>
                  <a:pt x="4352925" y="1653493"/>
                </a:cubicBezTo>
                <a:cubicBezTo>
                  <a:pt x="4352925" y="1668494"/>
                  <a:pt x="4364151" y="1675994"/>
                  <a:pt x="4364151" y="1690995"/>
                </a:cubicBezTo>
                <a:cubicBezTo>
                  <a:pt x="4364151" y="1720997"/>
                  <a:pt x="4367893" y="1724747"/>
                  <a:pt x="4397829" y="1724747"/>
                </a:cubicBezTo>
                <a:cubicBezTo>
                  <a:pt x="4412797" y="1728497"/>
                  <a:pt x="4424023" y="1717247"/>
                  <a:pt x="4438990" y="1717247"/>
                </a:cubicBezTo>
                <a:cubicBezTo>
                  <a:pt x="4480152" y="1713496"/>
                  <a:pt x="4521314" y="1698496"/>
                  <a:pt x="4562475" y="1687245"/>
                </a:cubicBezTo>
                <a:cubicBezTo>
                  <a:pt x="4592411" y="1675994"/>
                  <a:pt x="4626089" y="1668494"/>
                  <a:pt x="4656024" y="1653493"/>
                </a:cubicBezTo>
                <a:cubicBezTo>
                  <a:pt x="4667250" y="1645993"/>
                  <a:pt x="4667250" y="1642243"/>
                  <a:pt x="4659766" y="1634742"/>
                </a:cubicBezTo>
                <a:cubicBezTo>
                  <a:pt x="4659766" y="1630992"/>
                  <a:pt x="4656024" y="1627242"/>
                  <a:pt x="4652282" y="1623492"/>
                </a:cubicBezTo>
                <a:cubicBezTo>
                  <a:pt x="4633573" y="1604741"/>
                  <a:pt x="4607379" y="1593490"/>
                  <a:pt x="4588669" y="1578490"/>
                </a:cubicBezTo>
                <a:cubicBezTo>
                  <a:pt x="4543765" y="1544738"/>
                  <a:pt x="4498862" y="1514736"/>
                  <a:pt x="4450216" y="1488485"/>
                </a:cubicBezTo>
                <a:cubicBezTo>
                  <a:pt x="4435249" y="1479110"/>
                  <a:pt x="4424958" y="1475359"/>
                  <a:pt x="4416071" y="1477703"/>
                </a:cubicBezTo>
                <a:close/>
                <a:moveTo>
                  <a:pt x="3631579" y="0"/>
                </a:moveTo>
                <a:cubicBezTo>
                  <a:pt x="3642845" y="0"/>
                  <a:pt x="3654112" y="1877"/>
                  <a:pt x="3665378" y="5632"/>
                </a:cubicBezTo>
                <a:cubicBezTo>
                  <a:pt x="3710444" y="5632"/>
                  <a:pt x="3755510" y="20653"/>
                  <a:pt x="3793065" y="46939"/>
                </a:cubicBezTo>
                <a:cubicBezTo>
                  <a:pt x="3800576" y="54449"/>
                  <a:pt x="3830621" y="58204"/>
                  <a:pt x="3853154" y="58204"/>
                </a:cubicBezTo>
                <a:cubicBezTo>
                  <a:pt x="3864420" y="61960"/>
                  <a:pt x="3868176" y="65715"/>
                  <a:pt x="3871931" y="69470"/>
                </a:cubicBezTo>
                <a:cubicBezTo>
                  <a:pt x="3886953" y="76980"/>
                  <a:pt x="3894464" y="95756"/>
                  <a:pt x="3916997" y="88246"/>
                </a:cubicBezTo>
                <a:cubicBezTo>
                  <a:pt x="3924508" y="88246"/>
                  <a:pt x="3916997" y="103266"/>
                  <a:pt x="3924508" y="107022"/>
                </a:cubicBezTo>
                <a:cubicBezTo>
                  <a:pt x="3932019" y="99511"/>
                  <a:pt x="3939530" y="95756"/>
                  <a:pt x="3943286" y="88246"/>
                </a:cubicBezTo>
                <a:cubicBezTo>
                  <a:pt x="3947041" y="92001"/>
                  <a:pt x="3947041" y="92001"/>
                  <a:pt x="3950797" y="95756"/>
                </a:cubicBezTo>
                <a:cubicBezTo>
                  <a:pt x="3950797" y="103266"/>
                  <a:pt x="3943286" y="114532"/>
                  <a:pt x="3954552" y="114532"/>
                </a:cubicBezTo>
                <a:cubicBezTo>
                  <a:pt x="3965819" y="118287"/>
                  <a:pt x="3977085" y="114532"/>
                  <a:pt x="3984596" y="103266"/>
                </a:cubicBezTo>
                <a:cubicBezTo>
                  <a:pt x="3988352" y="95756"/>
                  <a:pt x="3984596" y="92001"/>
                  <a:pt x="3977085" y="84491"/>
                </a:cubicBezTo>
                <a:cubicBezTo>
                  <a:pt x="3969574" y="80735"/>
                  <a:pt x="3973330" y="73225"/>
                  <a:pt x="3973330" y="61960"/>
                </a:cubicBezTo>
                <a:cubicBezTo>
                  <a:pt x="3973330" y="54449"/>
                  <a:pt x="3965819" y="46939"/>
                  <a:pt x="3962063" y="39429"/>
                </a:cubicBezTo>
                <a:cubicBezTo>
                  <a:pt x="3958308" y="31918"/>
                  <a:pt x="3977085" y="5632"/>
                  <a:pt x="3984596" y="5632"/>
                </a:cubicBezTo>
                <a:cubicBezTo>
                  <a:pt x="3995863" y="5632"/>
                  <a:pt x="3999618" y="13143"/>
                  <a:pt x="4003374" y="16898"/>
                </a:cubicBezTo>
                <a:cubicBezTo>
                  <a:pt x="4007129" y="35674"/>
                  <a:pt x="4010885" y="35674"/>
                  <a:pt x="4025907" y="24408"/>
                </a:cubicBezTo>
                <a:cubicBezTo>
                  <a:pt x="4048440" y="5632"/>
                  <a:pt x="4063462" y="9388"/>
                  <a:pt x="4082240" y="31918"/>
                </a:cubicBezTo>
                <a:cubicBezTo>
                  <a:pt x="4093506" y="46939"/>
                  <a:pt x="4089751" y="69470"/>
                  <a:pt x="4104773" y="84491"/>
                </a:cubicBezTo>
                <a:cubicBezTo>
                  <a:pt x="4112284" y="137063"/>
                  <a:pt x="4131061" y="185880"/>
                  <a:pt x="4123550" y="242207"/>
                </a:cubicBezTo>
                <a:cubicBezTo>
                  <a:pt x="4119795" y="264738"/>
                  <a:pt x="4112284" y="283514"/>
                  <a:pt x="4108528" y="306045"/>
                </a:cubicBezTo>
                <a:cubicBezTo>
                  <a:pt x="4112284" y="309800"/>
                  <a:pt x="4123550" y="309800"/>
                  <a:pt x="4127306" y="309800"/>
                </a:cubicBezTo>
                <a:cubicBezTo>
                  <a:pt x="4138572" y="309800"/>
                  <a:pt x="4138572" y="309800"/>
                  <a:pt x="4153594" y="332331"/>
                </a:cubicBezTo>
                <a:cubicBezTo>
                  <a:pt x="4157350" y="343596"/>
                  <a:pt x="4168616" y="332331"/>
                  <a:pt x="4179883" y="339841"/>
                </a:cubicBezTo>
                <a:cubicBezTo>
                  <a:pt x="4172372" y="351106"/>
                  <a:pt x="4164861" y="358617"/>
                  <a:pt x="4161105" y="369882"/>
                </a:cubicBezTo>
                <a:cubicBezTo>
                  <a:pt x="4161105" y="377393"/>
                  <a:pt x="4153594" y="388658"/>
                  <a:pt x="4172372" y="392413"/>
                </a:cubicBezTo>
                <a:cubicBezTo>
                  <a:pt x="4183638" y="392413"/>
                  <a:pt x="4179883" y="399923"/>
                  <a:pt x="4176127" y="407434"/>
                </a:cubicBezTo>
                <a:cubicBezTo>
                  <a:pt x="4161105" y="433720"/>
                  <a:pt x="4168616" y="463761"/>
                  <a:pt x="4179883" y="490047"/>
                </a:cubicBezTo>
                <a:cubicBezTo>
                  <a:pt x="4179883" y="493802"/>
                  <a:pt x="4191149" y="493802"/>
                  <a:pt x="4183638" y="501313"/>
                </a:cubicBezTo>
                <a:cubicBezTo>
                  <a:pt x="4179883" y="505068"/>
                  <a:pt x="4172372" y="505068"/>
                  <a:pt x="4164861" y="501313"/>
                </a:cubicBezTo>
                <a:cubicBezTo>
                  <a:pt x="4161105" y="501313"/>
                  <a:pt x="4157350" y="493802"/>
                  <a:pt x="4153594" y="490047"/>
                </a:cubicBezTo>
                <a:cubicBezTo>
                  <a:pt x="4142328" y="478782"/>
                  <a:pt x="4131061" y="482537"/>
                  <a:pt x="4119795" y="486292"/>
                </a:cubicBezTo>
                <a:cubicBezTo>
                  <a:pt x="4112284" y="486292"/>
                  <a:pt x="4097262" y="497557"/>
                  <a:pt x="4108528" y="508823"/>
                </a:cubicBezTo>
                <a:cubicBezTo>
                  <a:pt x="4119795" y="520088"/>
                  <a:pt x="4112284" y="531354"/>
                  <a:pt x="4116039" y="546374"/>
                </a:cubicBezTo>
                <a:cubicBezTo>
                  <a:pt x="4089751" y="546374"/>
                  <a:pt x="4063462" y="546374"/>
                  <a:pt x="4037174" y="546374"/>
                </a:cubicBezTo>
                <a:cubicBezTo>
                  <a:pt x="4018396" y="550130"/>
                  <a:pt x="3995863" y="565150"/>
                  <a:pt x="3977085" y="576416"/>
                </a:cubicBezTo>
                <a:cubicBezTo>
                  <a:pt x="3947041" y="595191"/>
                  <a:pt x="3932019" y="625233"/>
                  <a:pt x="3913242" y="651519"/>
                </a:cubicBezTo>
                <a:cubicBezTo>
                  <a:pt x="3901975" y="666539"/>
                  <a:pt x="3901975" y="689070"/>
                  <a:pt x="3886953" y="700336"/>
                </a:cubicBezTo>
                <a:cubicBezTo>
                  <a:pt x="3875687" y="707846"/>
                  <a:pt x="3894464" y="741642"/>
                  <a:pt x="3905731" y="741642"/>
                </a:cubicBezTo>
                <a:cubicBezTo>
                  <a:pt x="3947041" y="734132"/>
                  <a:pt x="3962063" y="764173"/>
                  <a:pt x="3977085" y="794215"/>
                </a:cubicBezTo>
                <a:cubicBezTo>
                  <a:pt x="3980841" y="801725"/>
                  <a:pt x="3984596" y="812990"/>
                  <a:pt x="3984596" y="824256"/>
                </a:cubicBezTo>
                <a:cubicBezTo>
                  <a:pt x="3984596" y="839276"/>
                  <a:pt x="3988352" y="843032"/>
                  <a:pt x="4003374" y="843032"/>
                </a:cubicBezTo>
                <a:cubicBezTo>
                  <a:pt x="4018396" y="846787"/>
                  <a:pt x="4029663" y="865562"/>
                  <a:pt x="4048440" y="865562"/>
                </a:cubicBezTo>
                <a:cubicBezTo>
                  <a:pt x="4067218" y="884338"/>
                  <a:pt x="4093506" y="884338"/>
                  <a:pt x="4116039" y="891849"/>
                </a:cubicBezTo>
                <a:cubicBezTo>
                  <a:pt x="4134817" y="903114"/>
                  <a:pt x="4161105" y="906869"/>
                  <a:pt x="4183638" y="906869"/>
                </a:cubicBezTo>
                <a:cubicBezTo>
                  <a:pt x="4224949" y="910624"/>
                  <a:pt x="4270015" y="921890"/>
                  <a:pt x="4307570" y="940666"/>
                </a:cubicBezTo>
                <a:cubicBezTo>
                  <a:pt x="4367659" y="966952"/>
                  <a:pt x="4423991" y="1004503"/>
                  <a:pt x="4476568" y="1042055"/>
                </a:cubicBezTo>
                <a:cubicBezTo>
                  <a:pt x="4532901" y="1083361"/>
                  <a:pt x="4574212" y="1135933"/>
                  <a:pt x="4615522" y="1192261"/>
                </a:cubicBezTo>
                <a:cubicBezTo>
                  <a:pt x="4649322" y="1229812"/>
                  <a:pt x="4675610" y="1271119"/>
                  <a:pt x="4716921" y="1301160"/>
                </a:cubicBezTo>
                <a:cubicBezTo>
                  <a:pt x="4777009" y="1342467"/>
                  <a:pt x="4825831" y="1398794"/>
                  <a:pt x="4893430" y="1432591"/>
                </a:cubicBezTo>
                <a:cubicBezTo>
                  <a:pt x="4900941" y="1436346"/>
                  <a:pt x="4908452" y="1447611"/>
                  <a:pt x="4915963" y="1455121"/>
                </a:cubicBezTo>
                <a:cubicBezTo>
                  <a:pt x="4957274" y="1503938"/>
                  <a:pt x="4998584" y="1552755"/>
                  <a:pt x="5024873" y="1609083"/>
                </a:cubicBezTo>
                <a:cubicBezTo>
                  <a:pt x="5028628" y="1616593"/>
                  <a:pt x="5032384" y="1627858"/>
                  <a:pt x="5036139" y="1627858"/>
                </a:cubicBezTo>
                <a:cubicBezTo>
                  <a:pt x="5066183" y="1650389"/>
                  <a:pt x="5062428" y="1680431"/>
                  <a:pt x="5062428" y="1710472"/>
                </a:cubicBezTo>
                <a:cubicBezTo>
                  <a:pt x="5062428" y="1717982"/>
                  <a:pt x="5062428" y="1725492"/>
                  <a:pt x="5062428" y="1733003"/>
                </a:cubicBezTo>
                <a:cubicBezTo>
                  <a:pt x="5062428" y="1781820"/>
                  <a:pt x="5039895" y="1819371"/>
                  <a:pt x="4991073" y="1826882"/>
                </a:cubicBezTo>
                <a:cubicBezTo>
                  <a:pt x="4961029" y="1830637"/>
                  <a:pt x="4930985" y="1841902"/>
                  <a:pt x="4900941" y="1845657"/>
                </a:cubicBezTo>
                <a:cubicBezTo>
                  <a:pt x="4870897" y="1853168"/>
                  <a:pt x="4837097" y="1856923"/>
                  <a:pt x="4807053" y="1871943"/>
                </a:cubicBezTo>
                <a:cubicBezTo>
                  <a:pt x="4792031" y="1879454"/>
                  <a:pt x="4765743" y="1868188"/>
                  <a:pt x="4746965" y="1883209"/>
                </a:cubicBezTo>
                <a:cubicBezTo>
                  <a:pt x="4716921" y="1875699"/>
                  <a:pt x="4683121" y="1898230"/>
                  <a:pt x="4649322" y="1890719"/>
                </a:cubicBezTo>
                <a:cubicBezTo>
                  <a:pt x="4634300" y="1886964"/>
                  <a:pt x="4623033" y="1901985"/>
                  <a:pt x="4608011" y="1901985"/>
                </a:cubicBezTo>
                <a:cubicBezTo>
                  <a:pt x="4596745" y="1901985"/>
                  <a:pt x="4581723" y="1894474"/>
                  <a:pt x="4570456" y="1909495"/>
                </a:cubicBezTo>
                <a:cubicBezTo>
                  <a:pt x="4570456" y="1909495"/>
                  <a:pt x="4562945" y="1909495"/>
                  <a:pt x="4559190" y="1909495"/>
                </a:cubicBezTo>
                <a:cubicBezTo>
                  <a:pt x="4499101" y="1905740"/>
                  <a:pt x="4442769" y="1928271"/>
                  <a:pt x="4386436" y="1917005"/>
                </a:cubicBezTo>
                <a:cubicBezTo>
                  <a:pt x="4371414" y="1950802"/>
                  <a:pt x="4386436" y="1984598"/>
                  <a:pt x="4393947" y="2014639"/>
                </a:cubicBezTo>
                <a:cubicBezTo>
                  <a:pt x="4397703" y="2037170"/>
                  <a:pt x="4401458" y="2059701"/>
                  <a:pt x="4408969" y="2082232"/>
                </a:cubicBezTo>
                <a:cubicBezTo>
                  <a:pt x="4420236" y="2119783"/>
                  <a:pt x="4427747" y="2164845"/>
                  <a:pt x="4442769" y="2206152"/>
                </a:cubicBezTo>
                <a:cubicBezTo>
                  <a:pt x="4454035" y="2247459"/>
                  <a:pt x="4465302" y="2292520"/>
                  <a:pt x="4484079" y="2333827"/>
                </a:cubicBezTo>
                <a:cubicBezTo>
                  <a:pt x="4491590" y="2356358"/>
                  <a:pt x="4499101" y="2378889"/>
                  <a:pt x="4506612" y="2397665"/>
                </a:cubicBezTo>
                <a:cubicBezTo>
                  <a:pt x="4525390" y="2438972"/>
                  <a:pt x="4544168" y="2476523"/>
                  <a:pt x="4559190" y="2514075"/>
                </a:cubicBezTo>
                <a:cubicBezTo>
                  <a:pt x="4577967" y="2559136"/>
                  <a:pt x="4596745" y="2604198"/>
                  <a:pt x="4611767" y="2649260"/>
                </a:cubicBezTo>
                <a:cubicBezTo>
                  <a:pt x="4615522" y="2668036"/>
                  <a:pt x="4615522" y="2686812"/>
                  <a:pt x="4619278" y="2705587"/>
                </a:cubicBezTo>
                <a:cubicBezTo>
                  <a:pt x="4623033" y="2720608"/>
                  <a:pt x="4638055" y="2728118"/>
                  <a:pt x="4641811" y="2743139"/>
                </a:cubicBezTo>
                <a:cubicBezTo>
                  <a:pt x="4645566" y="2773180"/>
                  <a:pt x="4649322" y="2803221"/>
                  <a:pt x="4660588" y="2833262"/>
                </a:cubicBezTo>
                <a:cubicBezTo>
                  <a:pt x="4671855" y="2867059"/>
                  <a:pt x="4664344" y="2904610"/>
                  <a:pt x="4675610" y="2942162"/>
                </a:cubicBezTo>
                <a:cubicBezTo>
                  <a:pt x="4686877" y="2975958"/>
                  <a:pt x="4698143" y="3013510"/>
                  <a:pt x="4705654" y="3051061"/>
                </a:cubicBezTo>
                <a:cubicBezTo>
                  <a:pt x="4713166" y="3084858"/>
                  <a:pt x="4720677" y="3114899"/>
                  <a:pt x="4731943" y="3148695"/>
                </a:cubicBezTo>
                <a:cubicBezTo>
                  <a:pt x="4739454" y="3171226"/>
                  <a:pt x="4739454" y="3201267"/>
                  <a:pt x="4746965" y="3227554"/>
                </a:cubicBezTo>
                <a:cubicBezTo>
                  <a:pt x="4758232" y="3253840"/>
                  <a:pt x="4758232" y="3280126"/>
                  <a:pt x="4765743" y="3306412"/>
                </a:cubicBezTo>
                <a:cubicBezTo>
                  <a:pt x="4773254" y="3321432"/>
                  <a:pt x="4761987" y="3336453"/>
                  <a:pt x="4743210" y="3336453"/>
                </a:cubicBezTo>
                <a:cubicBezTo>
                  <a:pt x="4705654" y="3336453"/>
                  <a:pt x="4671855" y="3351474"/>
                  <a:pt x="4638055" y="3343963"/>
                </a:cubicBezTo>
                <a:cubicBezTo>
                  <a:pt x="4611767" y="3362739"/>
                  <a:pt x="4581723" y="3351474"/>
                  <a:pt x="4551679" y="3355229"/>
                </a:cubicBezTo>
                <a:cubicBezTo>
                  <a:pt x="4544168" y="3355229"/>
                  <a:pt x="4472813" y="3358984"/>
                  <a:pt x="4469057" y="3362739"/>
                </a:cubicBezTo>
                <a:cubicBezTo>
                  <a:pt x="4461546" y="3374004"/>
                  <a:pt x="4450280" y="3377760"/>
                  <a:pt x="4446524" y="3392780"/>
                </a:cubicBezTo>
                <a:cubicBezTo>
                  <a:pt x="4439013" y="3434087"/>
                  <a:pt x="4412725" y="3471638"/>
                  <a:pt x="4405214" y="3512945"/>
                </a:cubicBezTo>
                <a:cubicBezTo>
                  <a:pt x="4390192" y="3576783"/>
                  <a:pt x="4363903" y="3636865"/>
                  <a:pt x="4345126" y="3700703"/>
                </a:cubicBezTo>
                <a:cubicBezTo>
                  <a:pt x="4333859" y="3742009"/>
                  <a:pt x="4315081" y="3779561"/>
                  <a:pt x="4318837" y="3824623"/>
                </a:cubicBezTo>
                <a:cubicBezTo>
                  <a:pt x="4303815" y="3835888"/>
                  <a:pt x="4307570" y="3850909"/>
                  <a:pt x="4307570" y="3862174"/>
                </a:cubicBezTo>
                <a:cubicBezTo>
                  <a:pt x="4307570" y="3880950"/>
                  <a:pt x="4307570" y="3899726"/>
                  <a:pt x="4315081" y="3918502"/>
                </a:cubicBezTo>
                <a:cubicBezTo>
                  <a:pt x="4330103" y="3952298"/>
                  <a:pt x="4333859" y="3989850"/>
                  <a:pt x="4345126" y="4023646"/>
                </a:cubicBezTo>
                <a:cubicBezTo>
                  <a:pt x="4352637" y="4057442"/>
                  <a:pt x="4375170" y="4087484"/>
                  <a:pt x="4371414" y="4121280"/>
                </a:cubicBezTo>
                <a:cubicBezTo>
                  <a:pt x="4393947" y="4166342"/>
                  <a:pt x="4405214" y="4218914"/>
                  <a:pt x="4450280" y="4256466"/>
                </a:cubicBezTo>
                <a:cubicBezTo>
                  <a:pt x="4472813" y="4275241"/>
                  <a:pt x="4499101" y="4290262"/>
                  <a:pt x="4532901" y="4294017"/>
                </a:cubicBezTo>
                <a:cubicBezTo>
                  <a:pt x="4559190" y="4294017"/>
                  <a:pt x="4585478" y="4305283"/>
                  <a:pt x="4611767" y="4312793"/>
                </a:cubicBezTo>
                <a:cubicBezTo>
                  <a:pt x="4641811" y="4320303"/>
                  <a:pt x="4675610" y="4327813"/>
                  <a:pt x="4705654" y="4339079"/>
                </a:cubicBezTo>
                <a:cubicBezTo>
                  <a:pt x="4761987" y="4357855"/>
                  <a:pt x="4814564" y="4384141"/>
                  <a:pt x="4863386" y="4414182"/>
                </a:cubicBezTo>
                <a:cubicBezTo>
                  <a:pt x="4870897" y="4417937"/>
                  <a:pt x="4878408" y="4425447"/>
                  <a:pt x="4885919" y="4432958"/>
                </a:cubicBezTo>
                <a:cubicBezTo>
                  <a:pt x="4919719" y="4466754"/>
                  <a:pt x="4949763" y="4496795"/>
                  <a:pt x="4979807" y="4526837"/>
                </a:cubicBezTo>
                <a:cubicBezTo>
                  <a:pt x="5017362" y="4564388"/>
                  <a:pt x="5058672" y="4594429"/>
                  <a:pt x="5103739" y="4624470"/>
                </a:cubicBezTo>
                <a:cubicBezTo>
                  <a:pt x="5133783" y="4647001"/>
                  <a:pt x="5163827" y="4669532"/>
                  <a:pt x="5193871" y="4695818"/>
                </a:cubicBezTo>
                <a:cubicBezTo>
                  <a:pt x="5238937" y="4729615"/>
                  <a:pt x="5284003" y="4763411"/>
                  <a:pt x="5329069" y="4793452"/>
                </a:cubicBezTo>
                <a:cubicBezTo>
                  <a:pt x="5332825" y="4797208"/>
                  <a:pt x="5336580" y="4800963"/>
                  <a:pt x="5336580" y="4797208"/>
                </a:cubicBezTo>
                <a:cubicBezTo>
                  <a:pt x="5359113" y="4782187"/>
                  <a:pt x="5374135" y="4800963"/>
                  <a:pt x="5392913" y="4808473"/>
                </a:cubicBezTo>
                <a:cubicBezTo>
                  <a:pt x="5400424" y="4812228"/>
                  <a:pt x="5407935" y="4808473"/>
                  <a:pt x="5415446" y="4800963"/>
                </a:cubicBezTo>
                <a:cubicBezTo>
                  <a:pt x="5430468" y="4789697"/>
                  <a:pt x="5449246" y="4789697"/>
                  <a:pt x="5468023" y="4789697"/>
                </a:cubicBezTo>
                <a:cubicBezTo>
                  <a:pt x="5498067" y="4789697"/>
                  <a:pt x="5531867" y="4793452"/>
                  <a:pt x="5561911" y="4782187"/>
                </a:cubicBezTo>
                <a:cubicBezTo>
                  <a:pt x="5569422" y="4778432"/>
                  <a:pt x="5580688" y="4778432"/>
                  <a:pt x="5580688" y="4782187"/>
                </a:cubicBezTo>
                <a:cubicBezTo>
                  <a:pt x="5591955" y="4793452"/>
                  <a:pt x="5599466" y="4789697"/>
                  <a:pt x="5610732" y="4782187"/>
                </a:cubicBezTo>
                <a:cubicBezTo>
                  <a:pt x="5614488" y="4778432"/>
                  <a:pt x="5618243" y="4782187"/>
                  <a:pt x="5621999" y="4778432"/>
                </a:cubicBezTo>
                <a:cubicBezTo>
                  <a:pt x="5637021" y="4774677"/>
                  <a:pt x="5648288" y="4797208"/>
                  <a:pt x="5663310" y="4789697"/>
                </a:cubicBezTo>
                <a:cubicBezTo>
                  <a:pt x="5674576" y="4778432"/>
                  <a:pt x="5689598" y="4778432"/>
                  <a:pt x="5704620" y="4782187"/>
                </a:cubicBezTo>
                <a:cubicBezTo>
                  <a:pt x="5723398" y="4782187"/>
                  <a:pt x="5757197" y="4804718"/>
                  <a:pt x="5760953" y="4823494"/>
                </a:cubicBezTo>
                <a:cubicBezTo>
                  <a:pt x="5764708" y="4831004"/>
                  <a:pt x="5764708" y="4838514"/>
                  <a:pt x="5757197" y="4846025"/>
                </a:cubicBezTo>
                <a:cubicBezTo>
                  <a:pt x="5749686" y="4849780"/>
                  <a:pt x="5749686" y="4857290"/>
                  <a:pt x="5757197" y="4861045"/>
                </a:cubicBezTo>
                <a:cubicBezTo>
                  <a:pt x="5775975" y="4872311"/>
                  <a:pt x="5772219" y="4891086"/>
                  <a:pt x="5772219" y="4909862"/>
                </a:cubicBezTo>
                <a:cubicBezTo>
                  <a:pt x="5772219" y="4939903"/>
                  <a:pt x="5768464" y="4969945"/>
                  <a:pt x="5772219" y="5003741"/>
                </a:cubicBezTo>
                <a:cubicBezTo>
                  <a:pt x="5772219" y="5030027"/>
                  <a:pt x="5757197" y="5056313"/>
                  <a:pt x="5760953" y="5086354"/>
                </a:cubicBezTo>
                <a:cubicBezTo>
                  <a:pt x="5760953" y="5101375"/>
                  <a:pt x="5745931" y="5116396"/>
                  <a:pt x="5738420" y="5131416"/>
                </a:cubicBezTo>
                <a:cubicBezTo>
                  <a:pt x="5730909" y="5138926"/>
                  <a:pt x="5727153" y="5146437"/>
                  <a:pt x="5723398" y="5157702"/>
                </a:cubicBezTo>
                <a:cubicBezTo>
                  <a:pt x="5712131" y="5172723"/>
                  <a:pt x="5697109" y="5191499"/>
                  <a:pt x="5708376" y="5210274"/>
                </a:cubicBezTo>
                <a:cubicBezTo>
                  <a:pt x="5719642" y="5225295"/>
                  <a:pt x="5704620" y="5247826"/>
                  <a:pt x="5727153" y="5255336"/>
                </a:cubicBezTo>
                <a:cubicBezTo>
                  <a:pt x="5730909" y="5259091"/>
                  <a:pt x="5734664" y="5262846"/>
                  <a:pt x="5734664" y="5266602"/>
                </a:cubicBezTo>
                <a:cubicBezTo>
                  <a:pt x="5734664" y="5300398"/>
                  <a:pt x="5749686" y="5334194"/>
                  <a:pt x="5742175" y="5367991"/>
                </a:cubicBezTo>
                <a:cubicBezTo>
                  <a:pt x="5742175" y="5375501"/>
                  <a:pt x="5745931" y="5383011"/>
                  <a:pt x="5742175" y="5383011"/>
                </a:cubicBezTo>
                <a:cubicBezTo>
                  <a:pt x="5715887" y="5394277"/>
                  <a:pt x="5738420" y="5416808"/>
                  <a:pt x="5734664" y="5431828"/>
                </a:cubicBezTo>
                <a:cubicBezTo>
                  <a:pt x="5723398" y="5461870"/>
                  <a:pt x="5734664" y="5491911"/>
                  <a:pt x="5712131" y="5518197"/>
                </a:cubicBezTo>
                <a:cubicBezTo>
                  <a:pt x="5700865" y="5529462"/>
                  <a:pt x="5700865" y="5551993"/>
                  <a:pt x="5697109" y="5567014"/>
                </a:cubicBezTo>
                <a:cubicBezTo>
                  <a:pt x="5697109" y="5582034"/>
                  <a:pt x="5689598" y="5597055"/>
                  <a:pt x="5682087" y="5608321"/>
                </a:cubicBezTo>
                <a:cubicBezTo>
                  <a:pt x="5674576" y="5619586"/>
                  <a:pt x="5667065" y="5630851"/>
                  <a:pt x="5659554" y="5645872"/>
                </a:cubicBezTo>
                <a:cubicBezTo>
                  <a:pt x="5644532" y="5675913"/>
                  <a:pt x="5614488" y="5690934"/>
                  <a:pt x="5588199" y="5709710"/>
                </a:cubicBezTo>
                <a:cubicBezTo>
                  <a:pt x="5573177" y="5720975"/>
                  <a:pt x="5550644" y="5720975"/>
                  <a:pt x="5531867" y="5717220"/>
                </a:cubicBezTo>
                <a:cubicBezTo>
                  <a:pt x="5498067" y="5713465"/>
                  <a:pt x="5464268" y="5702199"/>
                  <a:pt x="5441734" y="5672158"/>
                </a:cubicBezTo>
                <a:cubicBezTo>
                  <a:pt x="5426712" y="5649627"/>
                  <a:pt x="5426712" y="5623341"/>
                  <a:pt x="5434223" y="5600810"/>
                </a:cubicBezTo>
                <a:cubicBezTo>
                  <a:pt x="5441734" y="5574524"/>
                  <a:pt x="5453001" y="5551993"/>
                  <a:pt x="5460512" y="5529462"/>
                </a:cubicBezTo>
                <a:cubicBezTo>
                  <a:pt x="5468023" y="5506931"/>
                  <a:pt x="5468023" y="5491911"/>
                  <a:pt x="5460512" y="5473135"/>
                </a:cubicBezTo>
                <a:cubicBezTo>
                  <a:pt x="5441734" y="5443094"/>
                  <a:pt x="5430468" y="5409297"/>
                  <a:pt x="5422957" y="5375501"/>
                </a:cubicBezTo>
                <a:cubicBezTo>
                  <a:pt x="5415446" y="5352970"/>
                  <a:pt x="5404179" y="5337950"/>
                  <a:pt x="5389157" y="5322929"/>
                </a:cubicBezTo>
                <a:cubicBezTo>
                  <a:pt x="5381646" y="5311663"/>
                  <a:pt x="5377891" y="5319174"/>
                  <a:pt x="5370380" y="5322929"/>
                </a:cubicBezTo>
                <a:cubicBezTo>
                  <a:pt x="5359113" y="5326684"/>
                  <a:pt x="5347847" y="5322929"/>
                  <a:pt x="5340336" y="5311663"/>
                </a:cubicBezTo>
                <a:cubicBezTo>
                  <a:pt x="5332825" y="5296643"/>
                  <a:pt x="5317803" y="5277867"/>
                  <a:pt x="5310292" y="5259091"/>
                </a:cubicBezTo>
                <a:cubicBezTo>
                  <a:pt x="5306536" y="5247826"/>
                  <a:pt x="5302781" y="5247826"/>
                  <a:pt x="5295270" y="5251581"/>
                </a:cubicBezTo>
                <a:cubicBezTo>
                  <a:pt x="5280248" y="5262846"/>
                  <a:pt x="5268981" y="5262846"/>
                  <a:pt x="5257714" y="5255336"/>
                </a:cubicBezTo>
                <a:cubicBezTo>
                  <a:pt x="5242692" y="5247826"/>
                  <a:pt x="5223915" y="5244071"/>
                  <a:pt x="5227670" y="5225295"/>
                </a:cubicBezTo>
                <a:cubicBezTo>
                  <a:pt x="5231426" y="5206519"/>
                  <a:pt x="5242692" y="5199009"/>
                  <a:pt x="5261470" y="5195254"/>
                </a:cubicBezTo>
                <a:cubicBezTo>
                  <a:pt x="5265226" y="5191499"/>
                  <a:pt x="5276492" y="5199009"/>
                  <a:pt x="5268981" y="5183988"/>
                </a:cubicBezTo>
                <a:cubicBezTo>
                  <a:pt x="5257714" y="5161457"/>
                  <a:pt x="5242692" y="5138926"/>
                  <a:pt x="5272737" y="5116396"/>
                </a:cubicBezTo>
                <a:cubicBezTo>
                  <a:pt x="5276492" y="5112640"/>
                  <a:pt x="5276492" y="5101375"/>
                  <a:pt x="5268981" y="5093865"/>
                </a:cubicBezTo>
                <a:cubicBezTo>
                  <a:pt x="5257714" y="5082599"/>
                  <a:pt x="5250203" y="5071334"/>
                  <a:pt x="5235181" y="5060068"/>
                </a:cubicBezTo>
                <a:cubicBezTo>
                  <a:pt x="5182604" y="5026272"/>
                  <a:pt x="5133783" y="4984965"/>
                  <a:pt x="5081206" y="4951169"/>
                </a:cubicBezTo>
                <a:cubicBezTo>
                  <a:pt x="5032384" y="4917372"/>
                  <a:pt x="4979807" y="4891086"/>
                  <a:pt x="4923474" y="4872311"/>
                </a:cubicBezTo>
                <a:cubicBezTo>
                  <a:pt x="4889674" y="4861045"/>
                  <a:pt x="4855875" y="4842269"/>
                  <a:pt x="4822075" y="4831004"/>
                </a:cubicBezTo>
                <a:cubicBezTo>
                  <a:pt x="4799542" y="4819738"/>
                  <a:pt x="4777009" y="4812228"/>
                  <a:pt x="4754476" y="4804718"/>
                </a:cubicBezTo>
                <a:cubicBezTo>
                  <a:pt x="4731943" y="4800963"/>
                  <a:pt x="4713166" y="4785942"/>
                  <a:pt x="4690632" y="4778432"/>
                </a:cubicBezTo>
                <a:cubicBezTo>
                  <a:pt x="4660588" y="4770921"/>
                  <a:pt x="4634300" y="4748391"/>
                  <a:pt x="4604256" y="4733370"/>
                </a:cubicBezTo>
                <a:cubicBezTo>
                  <a:pt x="4592989" y="4725860"/>
                  <a:pt x="4577967" y="4722104"/>
                  <a:pt x="4566701" y="4733370"/>
                </a:cubicBezTo>
                <a:cubicBezTo>
                  <a:pt x="4551679" y="4744635"/>
                  <a:pt x="4536657" y="4748391"/>
                  <a:pt x="4521634" y="4733370"/>
                </a:cubicBezTo>
                <a:cubicBezTo>
                  <a:pt x="4454035" y="4718349"/>
                  <a:pt x="4386436" y="4688308"/>
                  <a:pt x="4318837" y="4669532"/>
                </a:cubicBezTo>
                <a:cubicBezTo>
                  <a:pt x="4300059" y="4662022"/>
                  <a:pt x="4281282" y="4654512"/>
                  <a:pt x="4258749" y="4647001"/>
                </a:cubicBezTo>
                <a:cubicBezTo>
                  <a:pt x="4232460" y="4635736"/>
                  <a:pt x="4209927" y="4616960"/>
                  <a:pt x="4176127" y="4613205"/>
                </a:cubicBezTo>
                <a:cubicBezTo>
                  <a:pt x="4149839" y="4613205"/>
                  <a:pt x="4142328" y="4583164"/>
                  <a:pt x="4119795" y="4575654"/>
                </a:cubicBezTo>
                <a:cubicBezTo>
                  <a:pt x="4093506" y="4549367"/>
                  <a:pt x="4063462" y="4526837"/>
                  <a:pt x="4048440" y="4489285"/>
                </a:cubicBezTo>
                <a:cubicBezTo>
                  <a:pt x="4033418" y="4451733"/>
                  <a:pt x="4010885" y="4417937"/>
                  <a:pt x="3995863" y="4380386"/>
                </a:cubicBezTo>
                <a:cubicBezTo>
                  <a:pt x="3988352" y="4365365"/>
                  <a:pt x="3977085" y="4350344"/>
                  <a:pt x="3969574" y="4335324"/>
                </a:cubicBezTo>
                <a:cubicBezTo>
                  <a:pt x="3947041" y="4294017"/>
                  <a:pt x="3932019" y="4248955"/>
                  <a:pt x="3909486" y="4207649"/>
                </a:cubicBezTo>
                <a:cubicBezTo>
                  <a:pt x="3883198" y="4147566"/>
                  <a:pt x="3856909" y="4087484"/>
                  <a:pt x="3815598" y="4034911"/>
                </a:cubicBezTo>
                <a:cubicBezTo>
                  <a:pt x="3774288" y="4076218"/>
                  <a:pt x="3744244" y="4125035"/>
                  <a:pt x="3710444" y="4170097"/>
                </a:cubicBezTo>
                <a:cubicBezTo>
                  <a:pt x="3691667" y="4196383"/>
                  <a:pt x="3672889" y="4222669"/>
                  <a:pt x="3657867" y="4256466"/>
                </a:cubicBezTo>
                <a:cubicBezTo>
                  <a:pt x="3650356" y="4278996"/>
                  <a:pt x="3642845" y="4305283"/>
                  <a:pt x="3635334" y="4331569"/>
                </a:cubicBezTo>
                <a:cubicBezTo>
                  <a:pt x="3627823" y="4365365"/>
                  <a:pt x="3631578" y="4399161"/>
                  <a:pt x="3627823" y="4432958"/>
                </a:cubicBezTo>
                <a:cubicBezTo>
                  <a:pt x="3624067" y="4459244"/>
                  <a:pt x="3639089" y="4478020"/>
                  <a:pt x="3639089" y="4500550"/>
                </a:cubicBezTo>
                <a:cubicBezTo>
                  <a:pt x="3635334" y="4523081"/>
                  <a:pt x="3627823" y="4545612"/>
                  <a:pt x="3646601" y="4564388"/>
                </a:cubicBezTo>
                <a:cubicBezTo>
                  <a:pt x="3650356" y="4571898"/>
                  <a:pt x="3646601" y="4583164"/>
                  <a:pt x="3646601" y="4594429"/>
                </a:cubicBezTo>
                <a:cubicBezTo>
                  <a:pt x="3646601" y="4673287"/>
                  <a:pt x="3646601" y="4755901"/>
                  <a:pt x="3646601" y="4834759"/>
                </a:cubicBezTo>
                <a:cubicBezTo>
                  <a:pt x="3646601" y="4868555"/>
                  <a:pt x="3635334" y="4894841"/>
                  <a:pt x="3627823" y="4924883"/>
                </a:cubicBezTo>
                <a:cubicBezTo>
                  <a:pt x="3612801" y="4984965"/>
                  <a:pt x="3594023" y="5045048"/>
                  <a:pt x="3571490" y="5105130"/>
                </a:cubicBezTo>
                <a:cubicBezTo>
                  <a:pt x="3552713" y="5150192"/>
                  <a:pt x="3533935" y="5199009"/>
                  <a:pt x="3518913" y="5244071"/>
                </a:cubicBezTo>
                <a:cubicBezTo>
                  <a:pt x="3500136" y="5300398"/>
                  <a:pt x="3470092" y="5356725"/>
                  <a:pt x="3462581" y="5416808"/>
                </a:cubicBezTo>
                <a:cubicBezTo>
                  <a:pt x="3436292" y="5446849"/>
                  <a:pt x="3451314" y="5491911"/>
                  <a:pt x="3425025" y="5521952"/>
                </a:cubicBezTo>
                <a:cubicBezTo>
                  <a:pt x="3421270" y="5525707"/>
                  <a:pt x="3421270" y="5536973"/>
                  <a:pt x="3425025" y="5540728"/>
                </a:cubicBezTo>
                <a:cubicBezTo>
                  <a:pt x="3440047" y="5555748"/>
                  <a:pt x="3436292" y="5570769"/>
                  <a:pt x="3425025" y="5589545"/>
                </a:cubicBezTo>
                <a:cubicBezTo>
                  <a:pt x="3421270" y="5593300"/>
                  <a:pt x="3421270" y="5608321"/>
                  <a:pt x="3428781" y="5608321"/>
                </a:cubicBezTo>
                <a:cubicBezTo>
                  <a:pt x="3447558" y="5604565"/>
                  <a:pt x="3443803" y="5623341"/>
                  <a:pt x="3447558" y="5627096"/>
                </a:cubicBezTo>
                <a:cubicBezTo>
                  <a:pt x="3466336" y="5668403"/>
                  <a:pt x="3485114" y="5709710"/>
                  <a:pt x="3496380" y="5751016"/>
                </a:cubicBezTo>
                <a:cubicBezTo>
                  <a:pt x="3503891" y="5769792"/>
                  <a:pt x="3507647" y="5792323"/>
                  <a:pt x="3515158" y="5811099"/>
                </a:cubicBezTo>
                <a:cubicBezTo>
                  <a:pt x="3522669" y="5829875"/>
                  <a:pt x="3526424" y="5848650"/>
                  <a:pt x="3530180" y="5871181"/>
                </a:cubicBezTo>
                <a:cubicBezTo>
                  <a:pt x="3541446" y="5889957"/>
                  <a:pt x="3541446" y="5916243"/>
                  <a:pt x="3526424" y="5938774"/>
                </a:cubicBezTo>
                <a:cubicBezTo>
                  <a:pt x="4746965" y="5938774"/>
                  <a:pt x="5967505" y="5938774"/>
                  <a:pt x="7188047" y="5938774"/>
                </a:cubicBezTo>
                <a:cubicBezTo>
                  <a:pt x="7199313" y="5995101"/>
                  <a:pt x="7191802" y="6055184"/>
                  <a:pt x="7191802" y="6111511"/>
                </a:cubicBezTo>
                <a:cubicBezTo>
                  <a:pt x="7191802" y="6194124"/>
                  <a:pt x="7195557" y="6272983"/>
                  <a:pt x="7191802" y="6351841"/>
                </a:cubicBezTo>
                <a:cubicBezTo>
                  <a:pt x="7169269" y="6370617"/>
                  <a:pt x="7142981" y="6366861"/>
                  <a:pt x="7120447" y="6366861"/>
                </a:cubicBezTo>
                <a:cubicBezTo>
                  <a:pt x="6958961" y="6366861"/>
                  <a:pt x="6797473" y="6366861"/>
                  <a:pt x="6635987" y="6366861"/>
                </a:cubicBezTo>
                <a:cubicBezTo>
                  <a:pt x="6572143" y="6366861"/>
                  <a:pt x="6568387" y="6370617"/>
                  <a:pt x="6568387" y="6434454"/>
                </a:cubicBezTo>
                <a:cubicBezTo>
                  <a:pt x="6564632" y="6483271"/>
                  <a:pt x="6579654" y="6535843"/>
                  <a:pt x="6553365" y="6584660"/>
                </a:cubicBezTo>
                <a:cubicBezTo>
                  <a:pt x="6350567" y="6584660"/>
                  <a:pt x="6147770" y="6584660"/>
                  <a:pt x="5944973" y="6584660"/>
                </a:cubicBezTo>
                <a:cubicBezTo>
                  <a:pt x="5922439" y="6554619"/>
                  <a:pt x="5929951" y="6520823"/>
                  <a:pt x="5929951" y="6490781"/>
                </a:cubicBezTo>
                <a:cubicBezTo>
                  <a:pt x="5929951" y="6355596"/>
                  <a:pt x="5948728" y="6370617"/>
                  <a:pt x="5806019" y="6370617"/>
                </a:cubicBezTo>
                <a:cubicBezTo>
                  <a:pt x="4442769" y="6366861"/>
                  <a:pt x="3079518" y="6366861"/>
                  <a:pt x="1712513" y="6370617"/>
                </a:cubicBezTo>
                <a:cubicBezTo>
                  <a:pt x="1573559" y="6370617"/>
                  <a:pt x="1592337" y="6355596"/>
                  <a:pt x="1588581" y="6490781"/>
                </a:cubicBezTo>
                <a:cubicBezTo>
                  <a:pt x="1588581" y="6520823"/>
                  <a:pt x="1596092" y="6554619"/>
                  <a:pt x="1573559" y="6584660"/>
                </a:cubicBezTo>
                <a:cubicBezTo>
                  <a:pt x="1175475" y="6584660"/>
                  <a:pt x="777391" y="6584660"/>
                  <a:pt x="379307" y="6584660"/>
                </a:cubicBezTo>
                <a:cubicBezTo>
                  <a:pt x="353018" y="6547109"/>
                  <a:pt x="364285" y="6502047"/>
                  <a:pt x="364285" y="6464495"/>
                </a:cubicBezTo>
                <a:cubicBezTo>
                  <a:pt x="364285" y="6359351"/>
                  <a:pt x="375551" y="6366861"/>
                  <a:pt x="266642" y="6366861"/>
                </a:cubicBezTo>
                <a:cubicBezTo>
                  <a:pt x="199042" y="6366861"/>
                  <a:pt x="131443" y="6366861"/>
                  <a:pt x="63844" y="6366861"/>
                </a:cubicBezTo>
                <a:cubicBezTo>
                  <a:pt x="41311" y="6366861"/>
                  <a:pt x="18778" y="6370617"/>
                  <a:pt x="0" y="6351841"/>
                </a:cubicBezTo>
                <a:cubicBezTo>
                  <a:pt x="0" y="6348086"/>
                  <a:pt x="0" y="6340575"/>
                  <a:pt x="0" y="6336820"/>
                </a:cubicBezTo>
                <a:cubicBezTo>
                  <a:pt x="26289" y="6318044"/>
                  <a:pt x="18778" y="6284248"/>
                  <a:pt x="37555" y="6265472"/>
                </a:cubicBezTo>
                <a:cubicBezTo>
                  <a:pt x="33800" y="6239186"/>
                  <a:pt x="63844" y="6224166"/>
                  <a:pt x="56333" y="6194124"/>
                </a:cubicBezTo>
                <a:cubicBezTo>
                  <a:pt x="71355" y="6175349"/>
                  <a:pt x="67599" y="6149063"/>
                  <a:pt x="82621" y="6130287"/>
                </a:cubicBezTo>
                <a:cubicBezTo>
                  <a:pt x="90133" y="6066449"/>
                  <a:pt x="116421" y="6013877"/>
                  <a:pt x="131443" y="5953795"/>
                </a:cubicBezTo>
                <a:cubicBezTo>
                  <a:pt x="150221" y="5893712"/>
                  <a:pt x="165243" y="5826119"/>
                  <a:pt x="195287" y="5769792"/>
                </a:cubicBezTo>
                <a:cubicBezTo>
                  <a:pt x="191531" y="5739751"/>
                  <a:pt x="206553" y="5713465"/>
                  <a:pt x="217820" y="5687179"/>
                </a:cubicBezTo>
                <a:cubicBezTo>
                  <a:pt x="225331" y="5660893"/>
                  <a:pt x="229086" y="5634607"/>
                  <a:pt x="240353" y="5608321"/>
                </a:cubicBezTo>
                <a:cubicBezTo>
                  <a:pt x="259130" y="5551993"/>
                  <a:pt x="277908" y="5495666"/>
                  <a:pt x="292930" y="5439339"/>
                </a:cubicBezTo>
                <a:cubicBezTo>
                  <a:pt x="307952" y="5383011"/>
                  <a:pt x="326730" y="5326684"/>
                  <a:pt x="345507" y="5270357"/>
                </a:cubicBezTo>
                <a:cubicBezTo>
                  <a:pt x="360529" y="5214029"/>
                  <a:pt x="375551" y="5161457"/>
                  <a:pt x="394329" y="5108885"/>
                </a:cubicBezTo>
                <a:cubicBezTo>
                  <a:pt x="405595" y="5067579"/>
                  <a:pt x="420617" y="5030027"/>
                  <a:pt x="431884" y="4988720"/>
                </a:cubicBezTo>
                <a:cubicBezTo>
                  <a:pt x="439395" y="4947414"/>
                  <a:pt x="458173" y="4909862"/>
                  <a:pt x="465683" y="4872311"/>
                </a:cubicBezTo>
                <a:cubicBezTo>
                  <a:pt x="480705" y="4812228"/>
                  <a:pt x="503239" y="4759656"/>
                  <a:pt x="518261" y="4703329"/>
                </a:cubicBezTo>
                <a:cubicBezTo>
                  <a:pt x="533283" y="4647001"/>
                  <a:pt x="555816" y="4594429"/>
                  <a:pt x="567082" y="4538102"/>
                </a:cubicBezTo>
                <a:cubicBezTo>
                  <a:pt x="582104" y="4481775"/>
                  <a:pt x="604637" y="4429203"/>
                  <a:pt x="619660" y="4372875"/>
                </a:cubicBezTo>
                <a:cubicBezTo>
                  <a:pt x="638437" y="4309038"/>
                  <a:pt x="660970" y="4245200"/>
                  <a:pt x="679748" y="4181362"/>
                </a:cubicBezTo>
                <a:cubicBezTo>
                  <a:pt x="687259" y="4158831"/>
                  <a:pt x="687259" y="4136301"/>
                  <a:pt x="698525" y="4113770"/>
                </a:cubicBezTo>
                <a:cubicBezTo>
                  <a:pt x="709792" y="4094994"/>
                  <a:pt x="709792" y="4072463"/>
                  <a:pt x="717303" y="4049932"/>
                </a:cubicBezTo>
                <a:cubicBezTo>
                  <a:pt x="739836" y="3982339"/>
                  <a:pt x="762369" y="3914746"/>
                  <a:pt x="781146" y="3847154"/>
                </a:cubicBezTo>
                <a:cubicBezTo>
                  <a:pt x="796168" y="3790826"/>
                  <a:pt x="814946" y="3734499"/>
                  <a:pt x="829968" y="3678172"/>
                </a:cubicBezTo>
                <a:cubicBezTo>
                  <a:pt x="848745" y="3621845"/>
                  <a:pt x="860012" y="3565517"/>
                  <a:pt x="882545" y="3516700"/>
                </a:cubicBezTo>
                <a:cubicBezTo>
                  <a:pt x="882545" y="3486659"/>
                  <a:pt x="897567" y="3460373"/>
                  <a:pt x="905078" y="3434087"/>
                </a:cubicBezTo>
                <a:cubicBezTo>
                  <a:pt x="916345" y="3407801"/>
                  <a:pt x="920100" y="3381515"/>
                  <a:pt x="931367" y="3355229"/>
                </a:cubicBezTo>
                <a:cubicBezTo>
                  <a:pt x="953900" y="3291391"/>
                  <a:pt x="972677" y="3223799"/>
                  <a:pt x="991455" y="3156206"/>
                </a:cubicBezTo>
                <a:cubicBezTo>
                  <a:pt x="1010232" y="3103633"/>
                  <a:pt x="1025254" y="3047306"/>
                  <a:pt x="1040276" y="2990979"/>
                </a:cubicBezTo>
                <a:cubicBezTo>
                  <a:pt x="1055299" y="2938407"/>
                  <a:pt x="1074076" y="2882079"/>
                  <a:pt x="1092854" y="2829507"/>
                </a:cubicBezTo>
                <a:cubicBezTo>
                  <a:pt x="1104120" y="2788201"/>
                  <a:pt x="1119142" y="2746894"/>
                  <a:pt x="1130409" y="2705587"/>
                </a:cubicBezTo>
                <a:cubicBezTo>
                  <a:pt x="1141675" y="2664281"/>
                  <a:pt x="1156697" y="2626729"/>
                  <a:pt x="1167964" y="2585422"/>
                </a:cubicBezTo>
                <a:cubicBezTo>
                  <a:pt x="1175475" y="2562892"/>
                  <a:pt x="1179230" y="2540361"/>
                  <a:pt x="1186741" y="2517830"/>
                </a:cubicBezTo>
                <a:cubicBezTo>
                  <a:pt x="1198008" y="2499054"/>
                  <a:pt x="1198008" y="2476523"/>
                  <a:pt x="1205519" y="2457747"/>
                </a:cubicBezTo>
                <a:cubicBezTo>
                  <a:pt x="1228052" y="2390154"/>
                  <a:pt x="1243074" y="2318807"/>
                  <a:pt x="1273118" y="2254969"/>
                </a:cubicBezTo>
                <a:cubicBezTo>
                  <a:pt x="1276874" y="2194887"/>
                  <a:pt x="1306918" y="2142314"/>
                  <a:pt x="1318184" y="2085987"/>
                </a:cubicBezTo>
                <a:cubicBezTo>
                  <a:pt x="1321940" y="2059701"/>
                  <a:pt x="1321940" y="2052191"/>
                  <a:pt x="1306918" y="2040925"/>
                </a:cubicBezTo>
                <a:cubicBezTo>
                  <a:pt x="1254341" y="2007129"/>
                  <a:pt x="1201763" y="1973333"/>
                  <a:pt x="1152942" y="1935781"/>
                </a:cubicBezTo>
                <a:cubicBezTo>
                  <a:pt x="1096609" y="1894474"/>
                  <a:pt x="1032765" y="1860678"/>
                  <a:pt x="976433" y="1815616"/>
                </a:cubicBezTo>
                <a:cubicBezTo>
                  <a:pt x="931367" y="1781820"/>
                  <a:pt x="882545" y="1751779"/>
                  <a:pt x="833723" y="1717982"/>
                </a:cubicBezTo>
                <a:cubicBezTo>
                  <a:pt x="784902" y="1680431"/>
                  <a:pt x="728569" y="1646634"/>
                  <a:pt x="675992" y="1612838"/>
                </a:cubicBezTo>
                <a:cubicBezTo>
                  <a:pt x="660970" y="1601572"/>
                  <a:pt x="645948" y="1586552"/>
                  <a:pt x="634682" y="1571531"/>
                </a:cubicBezTo>
                <a:cubicBezTo>
                  <a:pt x="630926" y="1567776"/>
                  <a:pt x="627170" y="1567776"/>
                  <a:pt x="627170" y="1564021"/>
                </a:cubicBezTo>
                <a:cubicBezTo>
                  <a:pt x="627170" y="1537735"/>
                  <a:pt x="619660" y="1507694"/>
                  <a:pt x="638437" y="1481408"/>
                </a:cubicBezTo>
                <a:cubicBezTo>
                  <a:pt x="653459" y="1458876"/>
                  <a:pt x="675992" y="1440101"/>
                  <a:pt x="702281" y="1440101"/>
                </a:cubicBezTo>
                <a:cubicBezTo>
                  <a:pt x="724814" y="1443856"/>
                  <a:pt x="747347" y="1451366"/>
                  <a:pt x="762369" y="1462632"/>
                </a:cubicBezTo>
                <a:cubicBezTo>
                  <a:pt x="833723" y="1507694"/>
                  <a:pt x="901323" y="1556511"/>
                  <a:pt x="972677" y="1605328"/>
                </a:cubicBezTo>
                <a:cubicBezTo>
                  <a:pt x="1044032" y="1654145"/>
                  <a:pt x="1119142" y="1702962"/>
                  <a:pt x="1190497" y="1755534"/>
                </a:cubicBezTo>
                <a:cubicBezTo>
                  <a:pt x="1246830" y="1796840"/>
                  <a:pt x="1310673" y="1834392"/>
                  <a:pt x="1363250" y="1875699"/>
                </a:cubicBezTo>
                <a:cubicBezTo>
                  <a:pt x="1408317" y="1913250"/>
                  <a:pt x="1460894" y="1939536"/>
                  <a:pt x="1505960" y="1973333"/>
                </a:cubicBezTo>
                <a:cubicBezTo>
                  <a:pt x="1566048" y="2014639"/>
                  <a:pt x="1629892" y="2052191"/>
                  <a:pt x="1686224" y="2097253"/>
                </a:cubicBezTo>
                <a:cubicBezTo>
                  <a:pt x="1731290" y="2134804"/>
                  <a:pt x="1783868" y="2164845"/>
                  <a:pt x="1832689" y="2194887"/>
                </a:cubicBezTo>
                <a:cubicBezTo>
                  <a:pt x="1836445" y="2198642"/>
                  <a:pt x="1843956" y="2202397"/>
                  <a:pt x="1847711" y="2206152"/>
                </a:cubicBezTo>
                <a:cubicBezTo>
                  <a:pt x="1877755" y="2239948"/>
                  <a:pt x="1919066" y="2251214"/>
                  <a:pt x="1956621" y="2247459"/>
                </a:cubicBezTo>
                <a:cubicBezTo>
                  <a:pt x="2050509" y="2247459"/>
                  <a:pt x="2144396" y="2262480"/>
                  <a:pt x="2238284" y="2258724"/>
                </a:cubicBezTo>
                <a:cubicBezTo>
                  <a:pt x="2264573" y="2258724"/>
                  <a:pt x="2290861" y="2273745"/>
                  <a:pt x="2320905" y="2269990"/>
                </a:cubicBezTo>
                <a:cubicBezTo>
                  <a:pt x="2350949" y="2266234"/>
                  <a:pt x="2380994" y="2262480"/>
                  <a:pt x="2407282" y="2269990"/>
                </a:cubicBezTo>
                <a:cubicBezTo>
                  <a:pt x="2452348" y="2281255"/>
                  <a:pt x="2501170" y="2277500"/>
                  <a:pt x="2546236" y="2277500"/>
                </a:cubicBezTo>
                <a:cubicBezTo>
                  <a:pt x="2576280" y="2277500"/>
                  <a:pt x="2602569" y="2292520"/>
                  <a:pt x="2636368" y="2288765"/>
                </a:cubicBezTo>
                <a:cubicBezTo>
                  <a:pt x="2666412" y="2285010"/>
                  <a:pt x="2696456" y="2281255"/>
                  <a:pt x="2726501" y="2288765"/>
                </a:cubicBezTo>
                <a:cubicBezTo>
                  <a:pt x="2756545" y="2296276"/>
                  <a:pt x="2782833" y="2292520"/>
                  <a:pt x="2809122" y="2296276"/>
                </a:cubicBezTo>
                <a:cubicBezTo>
                  <a:pt x="2842921" y="2300031"/>
                  <a:pt x="2865454" y="2322562"/>
                  <a:pt x="2876721" y="2352603"/>
                </a:cubicBezTo>
                <a:cubicBezTo>
                  <a:pt x="2887987" y="2378889"/>
                  <a:pt x="2884232" y="2405175"/>
                  <a:pt x="2865454" y="2427706"/>
                </a:cubicBezTo>
                <a:cubicBezTo>
                  <a:pt x="2857943" y="2435217"/>
                  <a:pt x="2850432" y="2442727"/>
                  <a:pt x="2842921" y="2450237"/>
                </a:cubicBezTo>
                <a:cubicBezTo>
                  <a:pt x="2835410" y="2457747"/>
                  <a:pt x="2827899" y="2461503"/>
                  <a:pt x="2816633" y="2461503"/>
                </a:cubicBezTo>
                <a:cubicBezTo>
                  <a:pt x="2760300" y="2461503"/>
                  <a:pt x="2707723" y="2469013"/>
                  <a:pt x="2655146" y="2461503"/>
                </a:cubicBezTo>
                <a:cubicBezTo>
                  <a:pt x="2598813" y="2450237"/>
                  <a:pt x="2542481" y="2461503"/>
                  <a:pt x="2489903" y="2450237"/>
                </a:cubicBezTo>
                <a:cubicBezTo>
                  <a:pt x="2437326" y="2442727"/>
                  <a:pt x="2380994" y="2450237"/>
                  <a:pt x="2332172" y="2442727"/>
                </a:cubicBezTo>
                <a:cubicBezTo>
                  <a:pt x="2279595" y="2431461"/>
                  <a:pt x="2227018" y="2442727"/>
                  <a:pt x="2174441" y="2431461"/>
                </a:cubicBezTo>
                <a:cubicBezTo>
                  <a:pt x="2118108" y="2423951"/>
                  <a:pt x="2065531" y="2431461"/>
                  <a:pt x="2012954" y="2423951"/>
                </a:cubicBezTo>
                <a:cubicBezTo>
                  <a:pt x="1964132" y="2416441"/>
                  <a:pt x="1915310" y="2416441"/>
                  <a:pt x="1870244" y="2416441"/>
                </a:cubicBezTo>
                <a:cubicBezTo>
                  <a:pt x="1862733" y="2416441"/>
                  <a:pt x="1855222" y="2412686"/>
                  <a:pt x="1847711" y="2408930"/>
                </a:cubicBezTo>
                <a:cubicBezTo>
                  <a:pt x="1798890" y="2386400"/>
                  <a:pt x="1761334" y="2352603"/>
                  <a:pt x="1716268" y="2326317"/>
                </a:cubicBezTo>
                <a:cubicBezTo>
                  <a:pt x="1697491" y="2348848"/>
                  <a:pt x="1697491" y="2382644"/>
                  <a:pt x="1686224" y="2412686"/>
                </a:cubicBezTo>
                <a:cubicBezTo>
                  <a:pt x="1671202" y="2446482"/>
                  <a:pt x="1671202" y="2484033"/>
                  <a:pt x="1656180" y="2517830"/>
                </a:cubicBezTo>
                <a:cubicBezTo>
                  <a:pt x="1644914" y="2555381"/>
                  <a:pt x="1641158" y="2592933"/>
                  <a:pt x="1622381" y="2622974"/>
                </a:cubicBezTo>
                <a:cubicBezTo>
                  <a:pt x="1626136" y="2653015"/>
                  <a:pt x="1607359" y="2679301"/>
                  <a:pt x="1599848" y="2701832"/>
                </a:cubicBezTo>
                <a:cubicBezTo>
                  <a:pt x="1592337" y="2728118"/>
                  <a:pt x="1596092" y="2758159"/>
                  <a:pt x="1573559" y="2780690"/>
                </a:cubicBezTo>
                <a:cubicBezTo>
                  <a:pt x="1569803" y="2844528"/>
                  <a:pt x="1532248" y="2897100"/>
                  <a:pt x="1528493" y="2960938"/>
                </a:cubicBezTo>
                <a:cubicBezTo>
                  <a:pt x="1505960" y="3009755"/>
                  <a:pt x="1498449" y="3058572"/>
                  <a:pt x="1483427" y="3111144"/>
                </a:cubicBezTo>
                <a:cubicBezTo>
                  <a:pt x="1468405" y="3118654"/>
                  <a:pt x="1479671" y="3137430"/>
                  <a:pt x="1472160" y="3148695"/>
                </a:cubicBezTo>
                <a:cubicBezTo>
                  <a:pt x="1464649" y="3163716"/>
                  <a:pt x="1457138" y="3178737"/>
                  <a:pt x="1457138" y="3193757"/>
                </a:cubicBezTo>
                <a:cubicBezTo>
                  <a:pt x="1457138" y="3208778"/>
                  <a:pt x="1449627" y="3223799"/>
                  <a:pt x="1445872" y="3235064"/>
                </a:cubicBezTo>
                <a:cubicBezTo>
                  <a:pt x="1419583" y="3302657"/>
                  <a:pt x="1404561" y="3370249"/>
                  <a:pt x="1382028" y="3434087"/>
                </a:cubicBezTo>
                <a:cubicBezTo>
                  <a:pt x="1363250" y="3501680"/>
                  <a:pt x="1344473" y="3569272"/>
                  <a:pt x="1325695" y="3636865"/>
                </a:cubicBezTo>
                <a:cubicBezTo>
                  <a:pt x="1306918" y="3704458"/>
                  <a:pt x="1291896" y="3772051"/>
                  <a:pt x="1261852" y="3835888"/>
                </a:cubicBezTo>
                <a:cubicBezTo>
                  <a:pt x="1261852" y="3880950"/>
                  <a:pt x="1239319" y="3918502"/>
                  <a:pt x="1228052" y="3959808"/>
                </a:cubicBezTo>
                <a:cubicBezTo>
                  <a:pt x="1216785" y="4001115"/>
                  <a:pt x="1205519" y="4042422"/>
                  <a:pt x="1194252" y="4083728"/>
                </a:cubicBezTo>
                <a:cubicBezTo>
                  <a:pt x="1182986" y="4110014"/>
                  <a:pt x="1179230" y="4140056"/>
                  <a:pt x="1167964" y="4166342"/>
                </a:cubicBezTo>
                <a:cubicBezTo>
                  <a:pt x="1160453" y="4192628"/>
                  <a:pt x="1164208" y="4222669"/>
                  <a:pt x="1141675" y="4241445"/>
                </a:cubicBezTo>
                <a:cubicBezTo>
                  <a:pt x="1137920" y="4305283"/>
                  <a:pt x="1100365" y="4361610"/>
                  <a:pt x="1096609" y="4425447"/>
                </a:cubicBezTo>
                <a:cubicBezTo>
                  <a:pt x="1074076" y="4470509"/>
                  <a:pt x="1062810" y="4523081"/>
                  <a:pt x="1051543" y="4571898"/>
                </a:cubicBezTo>
                <a:cubicBezTo>
                  <a:pt x="1032765" y="4583164"/>
                  <a:pt x="1044032" y="4601940"/>
                  <a:pt x="1040276" y="4613205"/>
                </a:cubicBezTo>
                <a:cubicBezTo>
                  <a:pt x="1032765" y="4628226"/>
                  <a:pt x="1025254" y="4643246"/>
                  <a:pt x="1025254" y="4658267"/>
                </a:cubicBezTo>
                <a:cubicBezTo>
                  <a:pt x="1025254" y="4673287"/>
                  <a:pt x="1017743" y="4688308"/>
                  <a:pt x="1013988" y="4699574"/>
                </a:cubicBezTo>
                <a:cubicBezTo>
                  <a:pt x="987699" y="4763411"/>
                  <a:pt x="980188" y="4834759"/>
                  <a:pt x="950144" y="4898597"/>
                </a:cubicBezTo>
                <a:cubicBezTo>
                  <a:pt x="950144" y="4932393"/>
                  <a:pt x="931367" y="4962434"/>
                  <a:pt x="920100" y="4996231"/>
                </a:cubicBezTo>
                <a:cubicBezTo>
                  <a:pt x="912589" y="5030027"/>
                  <a:pt x="905078" y="5063823"/>
                  <a:pt x="893812" y="5097620"/>
                </a:cubicBezTo>
                <a:cubicBezTo>
                  <a:pt x="871279" y="5165212"/>
                  <a:pt x="860012" y="5232805"/>
                  <a:pt x="829968" y="5300398"/>
                </a:cubicBezTo>
                <a:cubicBezTo>
                  <a:pt x="826213" y="5311663"/>
                  <a:pt x="833723" y="5311663"/>
                  <a:pt x="844990" y="5315419"/>
                </a:cubicBezTo>
                <a:cubicBezTo>
                  <a:pt x="882545" y="5319174"/>
                  <a:pt x="920100" y="5300398"/>
                  <a:pt x="957655" y="5304153"/>
                </a:cubicBezTo>
                <a:cubicBezTo>
                  <a:pt x="1017743" y="5289133"/>
                  <a:pt x="1077832" y="5296643"/>
                  <a:pt x="1137920" y="5296643"/>
                </a:cubicBezTo>
                <a:cubicBezTo>
                  <a:pt x="1198008" y="5292888"/>
                  <a:pt x="1258096" y="5296643"/>
                  <a:pt x="1318184" y="5296643"/>
                </a:cubicBezTo>
                <a:cubicBezTo>
                  <a:pt x="1336962" y="5292888"/>
                  <a:pt x="1351984" y="5307908"/>
                  <a:pt x="1374517" y="5304153"/>
                </a:cubicBezTo>
                <a:cubicBezTo>
                  <a:pt x="1389539" y="5304153"/>
                  <a:pt x="1408317" y="5296643"/>
                  <a:pt x="1423339" y="5315419"/>
                </a:cubicBezTo>
                <a:cubicBezTo>
                  <a:pt x="1453383" y="5311663"/>
                  <a:pt x="1475916" y="5319174"/>
                  <a:pt x="1502204" y="5322929"/>
                </a:cubicBezTo>
                <a:cubicBezTo>
                  <a:pt x="1562292" y="5334194"/>
                  <a:pt x="1618625" y="5349215"/>
                  <a:pt x="1674958" y="5364236"/>
                </a:cubicBezTo>
                <a:cubicBezTo>
                  <a:pt x="1735046" y="5379256"/>
                  <a:pt x="1795134" y="5401787"/>
                  <a:pt x="1851467" y="5424318"/>
                </a:cubicBezTo>
                <a:cubicBezTo>
                  <a:pt x="1900288" y="5446849"/>
                  <a:pt x="1949110" y="5469380"/>
                  <a:pt x="1997932" y="5499421"/>
                </a:cubicBezTo>
                <a:cubicBezTo>
                  <a:pt x="2024220" y="5518197"/>
                  <a:pt x="2054264" y="5533217"/>
                  <a:pt x="2080553" y="5551993"/>
                </a:cubicBezTo>
                <a:cubicBezTo>
                  <a:pt x="2114352" y="5578279"/>
                  <a:pt x="2155663" y="5600810"/>
                  <a:pt x="2185707" y="5634607"/>
                </a:cubicBezTo>
                <a:cubicBezTo>
                  <a:pt x="2219507" y="5672158"/>
                  <a:pt x="2257062" y="5705954"/>
                  <a:pt x="2290861" y="5747261"/>
                </a:cubicBezTo>
                <a:cubicBezTo>
                  <a:pt x="2328416" y="5796078"/>
                  <a:pt x="2354705" y="5848650"/>
                  <a:pt x="2384749" y="5901222"/>
                </a:cubicBezTo>
                <a:cubicBezTo>
                  <a:pt x="2388505" y="5904978"/>
                  <a:pt x="2392260" y="5912488"/>
                  <a:pt x="2392260" y="5919998"/>
                </a:cubicBezTo>
                <a:cubicBezTo>
                  <a:pt x="2396016" y="5935019"/>
                  <a:pt x="2407282" y="5938774"/>
                  <a:pt x="2422304" y="5938774"/>
                </a:cubicBezTo>
                <a:cubicBezTo>
                  <a:pt x="2478637" y="5938774"/>
                  <a:pt x="2531214" y="5938774"/>
                  <a:pt x="2583791" y="5938774"/>
                </a:cubicBezTo>
                <a:cubicBezTo>
                  <a:pt x="2591302" y="5927509"/>
                  <a:pt x="2583791" y="5916243"/>
                  <a:pt x="2587547" y="5908733"/>
                </a:cubicBezTo>
                <a:cubicBezTo>
                  <a:pt x="2591302" y="5901222"/>
                  <a:pt x="2595058" y="5889957"/>
                  <a:pt x="2598813" y="5886202"/>
                </a:cubicBezTo>
                <a:cubicBezTo>
                  <a:pt x="2606324" y="5859916"/>
                  <a:pt x="2628857" y="5848650"/>
                  <a:pt x="2651390" y="5848650"/>
                </a:cubicBezTo>
                <a:cubicBezTo>
                  <a:pt x="2688945" y="5848650"/>
                  <a:pt x="2726501" y="5848650"/>
                  <a:pt x="2764056" y="5848650"/>
                </a:cubicBezTo>
                <a:cubicBezTo>
                  <a:pt x="2775322" y="5848650"/>
                  <a:pt x="2786589" y="5848650"/>
                  <a:pt x="2797855" y="5837385"/>
                </a:cubicBezTo>
                <a:cubicBezTo>
                  <a:pt x="2820388" y="5818609"/>
                  <a:pt x="2850432" y="5803588"/>
                  <a:pt x="2876721" y="5784813"/>
                </a:cubicBezTo>
                <a:cubicBezTo>
                  <a:pt x="2884232" y="5777302"/>
                  <a:pt x="2891743" y="5769792"/>
                  <a:pt x="2903009" y="5762282"/>
                </a:cubicBezTo>
                <a:cubicBezTo>
                  <a:pt x="2929298" y="5751016"/>
                  <a:pt x="2933054" y="5724730"/>
                  <a:pt x="2929298" y="5694689"/>
                </a:cubicBezTo>
                <a:cubicBezTo>
                  <a:pt x="2925543" y="5683424"/>
                  <a:pt x="2921787" y="5683424"/>
                  <a:pt x="2910521" y="5683424"/>
                </a:cubicBezTo>
                <a:cubicBezTo>
                  <a:pt x="2887987" y="5679668"/>
                  <a:pt x="2887987" y="5675913"/>
                  <a:pt x="2895498" y="5653382"/>
                </a:cubicBezTo>
                <a:cubicBezTo>
                  <a:pt x="2906765" y="5630851"/>
                  <a:pt x="2921787" y="5612076"/>
                  <a:pt x="2948076" y="5604565"/>
                </a:cubicBezTo>
                <a:cubicBezTo>
                  <a:pt x="2963098" y="5597055"/>
                  <a:pt x="2966853" y="5589545"/>
                  <a:pt x="2963098" y="5574524"/>
                </a:cubicBezTo>
                <a:cubicBezTo>
                  <a:pt x="2959342" y="5555748"/>
                  <a:pt x="2974364" y="5555748"/>
                  <a:pt x="2985631" y="5548238"/>
                </a:cubicBezTo>
                <a:cubicBezTo>
                  <a:pt x="2993142" y="5540728"/>
                  <a:pt x="2996897" y="5544483"/>
                  <a:pt x="3004408" y="5551993"/>
                </a:cubicBezTo>
                <a:cubicBezTo>
                  <a:pt x="3008164" y="5559504"/>
                  <a:pt x="3015675" y="5567014"/>
                  <a:pt x="3023186" y="5574524"/>
                </a:cubicBezTo>
                <a:cubicBezTo>
                  <a:pt x="3045719" y="5563259"/>
                  <a:pt x="3064496" y="5548238"/>
                  <a:pt x="3087029" y="5551993"/>
                </a:cubicBezTo>
                <a:cubicBezTo>
                  <a:pt x="3109563" y="5559504"/>
                  <a:pt x="3120829" y="5544483"/>
                  <a:pt x="3132096" y="5529462"/>
                </a:cubicBezTo>
                <a:cubicBezTo>
                  <a:pt x="3158384" y="5491911"/>
                  <a:pt x="3169651" y="5446849"/>
                  <a:pt x="3184673" y="5409297"/>
                </a:cubicBezTo>
                <a:cubicBezTo>
                  <a:pt x="3192184" y="5386767"/>
                  <a:pt x="3195939" y="5367991"/>
                  <a:pt x="3199695" y="5345460"/>
                </a:cubicBezTo>
                <a:cubicBezTo>
                  <a:pt x="3207206" y="5326684"/>
                  <a:pt x="3210961" y="5304153"/>
                  <a:pt x="3214717" y="5281622"/>
                </a:cubicBezTo>
                <a:cubicBezTo>
                  <a:pt x="3222228" y="5229050"/>
                  <a:pt x="3225983" y="5180233"/>
                  <a:pt x="3233494" y="5127661"/>
                </a:cubicBezTo>
                <a:cubicBezTo>
                  <a:pt x="3241005" y="5086354"/>
                  <a:pt x="3233494" y="5041292"/>
                  <a:pt x="3241005" y="4999986"/>
                </a:cubicBezTo>
                <a:cubicBezTo>
                  <a:pt x="3248516" y="4954924"/>
                  <a:pt x="3244761" y="4909862"/>
                  <a:pt x="3252272" y="4868555"/>
                </a:cubicBezTo>
                <a:cubicBezTo>
                  <a:pt x="3259783" y="4831004"/>
                  <a:pt x="3252272" y="4789697"/>
                  <a:pt x="3259783" y="4752146"/>
                </a:cubicBezTo>
                <a:cubicBezTo>
                  <a:pt x="3271049" y="4707084"/>
                  <a:pt x="3267294" y="4662022"/>
                  <a:pt x="3267294" y="4613205"/>
                </a:cubicBezTo>
                <a:cubicBezTo>
                  <a:pt x="3267294" y="4605695"/>
                  <a:pt x="3271049" y="4601940"/>
                  <a:pt x="3274805" y="4594429"/>
                </a:cubicBezTo>
                <a:cubicBezTo>
                  <a:pt x="3282316" y="4571898"/>
                  <a:pt x="3274805" y="4553123"/>
                  <a:pt x="3256027" y="4553123"/>
                </a:cubicBezTo>
                <a:cubicBezTo>
                  <a:pt x="3233494" y="4549367"/>
                  <a:pt x="3229739" y="4541857"/>
                  <a:pt x="3229739" y="4523081"/>
                </a:cubicBezTo>
                <a:cubicBezTo>
                  <a:pt x="3233494" y="4504306"/>
                  <a:pt x="3229739" y="4481775"/>
                  <a:pt x="3229739" y="4459244"/>
                </a:cubicBezTo>
                <a:cubicBezTo>
                  <a:pt x="3233494" y="4421692"/>
                  <a:pt x="3218472" y="4384141"/>
                  <a:pt x="3214717" y="4342834"/>
                </a:cubicBezTo>
                <a:cubicBezTo>
                  <a:pt x="3199695" y="4335324"/>
                  <a:pt x="3210961" y="4316548"/>
                  <a:pt x="3203450" y="4305283"/>
                </a:cubicBezTo>
                <a:cubicBezTo>
                  <a:pt x="3192184" y="4294017"/>
                  <a:pt x="3195939" y="4282752"/>
                  <a:pt x="3195939" y="4267731"/>
                </a:cubicBezTo>
                <a:cubicBezTo>
                  <a:pt x="3195939" y="4256466"/>
                  <a:pt x="3188428" y="4248955"/>
                  <a:pt x="3184673" y="4241445"/>
                </a:cubicBezTo>
                <a:cubicBezTo>
                  <a:pt x="3180917" y="4203893"/>
                  <a:pt x="3184673" y="4170097"/>
                  <a:pt x="3199695" y="4136301"/>
                </a:cubicBezTo>
                <a:cubicBezTo>
                  <a:pt x="3229739" y="4072463"/>
                  <a:pt x="3259783" y="4004870"/>
                  <a:pt x="3282316" y="3941033"/>
                </a:cubicBezTo>
                <a:cubicBezTo>
                  <a:pt x="3323627" y="3835888"/>
                  <a:pt x="3368693" y="3734499"/>
                  <a:pt x="3421270" y="3640620"/>
                </a:cubicBezTo>
                <a:cubicBezTo>
                  <a:pt x="3473847" y="3546742"/>
                  <a:pt x="3518913" y="3449108"/>
                  <a:pt x="3567735" y="3355229"/>
                </a:cubicBezTo>
                <a:cubicBezTo>
                  <a:pt x="3571490" y="3347718"/>
                  <a:pt x="3571490" y="3340208"/>
                  <a:pt x="3579001" y="3336453"/>
                </a:cubicBezTo>
                <a:cubicBezTo>
                  <a:pt x="3594023" y="3328943"/>
                  <a:pt x="3586512" y="3310167"/>
                  <a:pt x="3594023" y="3295146"/>
                </a:cubicBezTo>
                <a:cubicBezTo>
                  <a:pt x="3597779" y="3291391"/>
                  <a:pt x="3594023" y="3272616"/>
                  <a:pt x="3586512" y="3265105"/>
                </a:cubicBezTo>
                <a:cubicBezTo>
                  <a:pt x="3582757" y="3253840"/>
                  <a:pt x="3582757" y="3250084"/>
                  <a:pt x="3586512" y="3238819"/>
                </a:cubicBezTo>
                <a:cubicBezTo>
                  <a:pt x="3605290" y="3212533"/>
                  <a:pt x="3609045" y="3178737"/>
                  <a:pt x="3616556" y="3144940"/>
                </a:cubicBezTo>
                <a:cubicBezTo>
                  <a:pt x="3627823" y="3103633"/>
                  <a:pt x="3642845" y="3058572"/>
                  <a:pt x="3635334" y="3009755"/>
                </a:cubicBezTo>
                <a:cubicBezTo>
                  <a:pt x="3654112" y="2949672"/>
                  <a:pt x="3639089" y="2889590"/>
                  <a:pt x="3646601" y="2825752"/>
                </a:cubicBezTo>
                <a:cubicBezTo>
                  <a:pt x="3646601" y="2803221"/>
                  <a:pt x="3631578" y="2784445"/>
                  <a:pt x="3635334" y="2761915"/>
                </a:cubicBezTo>
                <a:cubicBezTo>
                  <a:pt x="3639089" y="2739384"/>
                  <a:pt x="3642845" y="2713098"/>
                  <a:pt x="3635334" y="2694322"/>
                </a:cubicBezTo>
                <a:cubicBezTo>
                  <a:pt x="3624067" y="2668036"/>
                  <a:pt x="3627823" y="2641750"/>
                  <a:pt x="3627823" y="2615464"/>
                </a:cubicBezTo>
                <a:cubicBezTo>
                  <a:pt x="3627823" y="2589178"/>
                  <a:pt x="3612801" y="2570402"/>
                  <a:pt x="3616556" y="2547871"/>
                </a:cubicBezTo>
                <a:cubicBezTo>
                  <a:pt x="3620312" y="2529095"/>
                  <a:pt x="3624067" y="2502809"/>
                  <a:pt x="3616556" y="2484033"/>
                </a:cubicBezTo>
                <a:cubicBezTo>
                  <a:pt x="3601534" y="2453992"/>
                  <a:pt x="3612801" y="2423951"/>
                  <a:pt x="3601534" y="2393910"/>
                </a:cubicBezTo>
                <a:cubicBezTo>
                  <a:pt x="3586512" y="2352603"/>
                  <a:pt x="3571490" y="2311296"/>
                  <a:pt x="3537691" y="2277500"/>
                </a:cubicBezTo>
                <a:cubicBezTo>
                  <a:pt x="3530180" y="2269990"/>
                  <a:pt x="3522669" y="2258724"/>
                  <a:pt x="3511402" y="2251214"/>
                </a:cubicBezTo>
                <a:cubicBezTo>
                  <a:pt x="3500136" y="2239948"/>
                  <a:pt x="3496380" y="2228683"/>
                  <a:pt x="3496380" y="2209907"/>
                </a:cubicBezTo>
                <a:cubicBezTo>
                  <a:pt x="3500136" y="2194887"/>
                  <a:pt x="3496380" y="2194887"/>
                  <a:pt x="3477603" y="2194887"/>
                </a:cubicBezTo>
                <a:cubicBezTo>
                  <a:pt x="3470092" y="2194887"/>
                  <a:pt x="3458825" y="2194887"/>
                  <a:pt x="3447558" y="2187376"/>
                </a:cubicBezTo>
                <a:cubicBezTo>
                  <a:pt x="3432536" y="2179866"/>
                  <a:pt x="3417514" y="2164845"/>
                  <a:pt x="3398737" y="2168600"/>
                </a:cubicBezTo>
                <a:cubicBezTo>
                  <a:pt x="3394981" y="2168600"/>
                  <a:pt x="3391226" y="2164845"/>
                  <a:pt x="3391226" y="2164845"/>
                </a:cubicBezTo>
                <a:cubicBezTo>
                  <a:pt x="3387470" y="2138559"/>
                  <a:pt x="3357426" y="2138559"/>
                  <a:pt x="3342404" y="2127294"/>
                </a:cubicBezTo>
                <a:cubicBezTo>
                  <a:pt x="3308605" y="2093497"/>
                  <a:pt x="3271049" y="2070967"/>
                  <a:pt x="3241005" y="2033415"/>
                </a:cubicBezTo>
                <a:cubicBezTo>
                  <a:pt x="3222228" y="2010884"/>
                  <a:pt x="3207206" y="1984598"/>
                  <a:pt x="3188428" y="1962067"/>
                </a:cubicBezTo>
                <a:cubicBezTo>
                  <a:pt x="3177162" y="1950802"/>
                  <a:pt x="3169651" y="1935781"/>
                  <a:pt x="3158384" y="1928271"/>
                </a:cubicBezTo>
                <a:cubicBezTo>
                  <a:pt x="3147118" y="1917005"/>
                  <a:pt x="3147118" y="1898230"/>
                  <a:pt x="3135851" y="1890719"/>
                </a:cubicBezTo>
                <a:cubicBezTo>
                  <a:pt x="3132096" y="1886964"/>
                  <a:pt x="3124585" y="1886964"/>
                  <a:pt x="3124585" y="1879454"/>
                </a:cubicBezTo>
                <a:cubicBezTo>
                  <a:pt x="3117074" y="1849413"/>
                  <a:pt x="3090785" y="1838147"/>
                  <a:pt x="3064496" y="1819371"/>
                </a:cubicBezTo>
                <a:cubicBezTo>
                  <a:pt x="3038208" y="1804351"/>
                  <a:pt x="3015675" y="1785575"/>
                  <a:pt x="2989386" y="1766799"/>
                </a:cubicBezTo>
                <a:cubicBezTo>
                  <a:pt x="2985631" y="1759289"/>
                  <a:pt x="2978120" y="1755534"/>
                  <a:pt x="2974364" y="1744268"/>
                </a:cubicBezTo>
                <a:cubicBezTo>
                  <a:pt x="2970609" y="1733003"/>
                  <a:pt x="2959342" y="1725492"/>
                  <a:pt x="2974364" y="1710472"/>
                </a:cubicBezTo>
                <a:cubicBezTo>
                  <a:pt x="2981875" y="1702962"/>
                  <a:pt x="2985631" y="1684186"/>
                  <a:pt x="2981875" y="1669165"/>
                </a:cubicBezTo>
                <a:cubicBezTo>
                  <a:pt x="2981875" y="1616593"/>
                  <a:pt x="2993142" y="1567776"/>
                  <a:pt x="3030697" y="1526469"/>
                </a:cubicBezTo>
                <a:cubicBezTo>
                  <a:pt x="3026941" y="1507694"/>
                  <a:pt x="3049474" y="1503938"/>
                  <a:pt x="3049474" y="1485163"/>
                </a:cubicBezTo>
                <a:cubicBezTo>
                  <a:pt x="3049474" y="1466387"/>
                  <a:pt x="3072007" y="1451366"/>
                  <a:pt x="3090785" y="1458876"/>
                </a:cubicBezTo>
                <a:cubicBezTo>
                  <a:pt x="3109563" y="1466387"/>
                  <a:pt x="3113318" y="1455121"/>
                  <a:pt x="3120829" y="1447611"/>
                </a:cubicBezTo>
                <a:cubicBezTo>
                  <a:pt x="3120829" y="1443856"/>
                  <a:pt x="3124585" y="1436346"/>
                  <a:pt x="3124585" y="1432591"/>
                </a:cubicBezTo>
                <a:cubicBezTo>
                  <a:pt x="3132096" y="1417570"/>
                  <a:pt x="3143362" y="1417570"/>
                  <a:pt x="3150873" y="1428835"/>
                </a:cubicBezTo>
                <a:cubicBezTo>
                  <a:pt x="3165895" y="1451366"/>
                  <a:pt x="3184673" y="1470142"/>
                  <a:pt x="3195939" y="1492673"/>
                </a:cubicBezTo>
                <a:cubicBezTo>
                  <a:pt x="3218472" y="1533980"/>
                  <a:pt x="3237250" y="1575286"/>
                  <a:pt x="3252272" y="1616593"/>
                </a:cubicBezTo>
                <a:cubicBezTo>
                  <a:pt x="3259783" y="1650389"/>
                  <a:pt x="3256027" y="1680431"/>
                  <a:pt x="3259783" y="1710472"/>
                </a:cubicBezTo>
                <a:cubicBezTo>
                  <a:pt x="3259783" y="1725492"/>
                  <a:pt x="3259783" y="1740513"/>
                  <a:pt x="3267294" y="1755534"/>
                </a:cubicBezTo>
                <a:cubicBezTo>
                  <a:pt x="3271049" y="1759289"/>
                  <a:pt x="3274805" y="1763044"/>
                  <a:pt x="3278561" y="1763044"/>
                </a:cubicBezTo>
                <a:cubicBezTo>
                  <a:pt x="3286072" y="1763044"/>
                  <a:pt x="3286072" y="1759289"/>
                  <a:pt x="3286072" y="1751779"/>
                </a:cubicBezTo>
                <a:cubicBezTo>
                  <a:pt x="3286072" y="1748023"/>
                  <a:pt x="3286072" y="1740513"/>
                  <a:pt x="3286072" y="1733003"/>
                </a:cubicBezTo>
                <a:cubicBezTo>
                  <a:pt x="3278561" y="1672920"/>
                  <a:pt x="3301094" y="1612838"/>
                  <a:pt x="3297338" y="1549000"/>
                </a:cubicBezTo>
                <a:cubicBezTo>
                  <a:pt x="3312360" y="1503938"/>
                  <a:pt x="3304849" y="1458876"/>
                  <a:pt x="3304849" y="1413815"/>
                </a:cubicBezTo>
                <a:cubicBezTo>
                  <a:pt x="3304849" y="1387529"/>
                  <a:pt x="3293583" y="1361243"/>
                  <a:pt x="3293583" y="1331201"/>
                </a:cubicBezTo>
                <a:cubicBezTo>
                  <a:pt x="3297338" y="1304915"/>
                  <a:pt x="3308605" y="1282384"/>
                  <a:pt x="3304849" y="1256098"/>
                </a:cubicBezTo>
                <a:cubicBezTo>
                  <a:pt x="3301094" y="1229812"/>
                  <a:pt x="3301094" y="1203526"/>
                  <a:pt x="3304849" y="1180995"/>
                </a:cubicBezTo>
                <a:cubicBezTo>
                  <a:pt x="3316116" y="1150954"/>
                  <a:pt x="3308605" y="1113403"/>
                  <a:pt x="3338649" y="1090872"/>
                </a:cubicBezTo>
                <a:cubicBezTo>
                  <a:pt x="3342404" y="1087116"/>
                  <a:pt x="3342404" y="1079606"/>
                  <a:pt x="3342404" y="1075851"/>
                </a:cubicBezTo>
                <a:cubicBezTo>
                  <a:pt x="3342404" y="1068341"/>
                  <a:pt x="3342404" y="1060830"/>
                  <a:pt x="3342404" y="1057075"/>
                </a:cubicBezTo>
                <a:cubicBezTo>
                  <a:pt x="3349915" y="1045810"/>
                  <a:pt x="3372448" y="1038299"/>
                  <a:pt x="3368693" y="1027034"/>
                </a:cubicBezTo>
                <a:cubicBezTo>
                  <a:pt x="3364937" y="1015769"/>
                  <a:pt x="3361182" y="1000748"/>
                  <a:pt x="3361182" y="989482"/>
                </a:cubicBezTo>
                <a:cubicBezTo>
                  <a:pt x="3361182" y="978217"/>
                  <a:pt x="3361182" y="963196"/>
                  <a:pt x="3361182" y="951931"/>
                </a:cubicBezTo>
                <a:cubicBezTo>
                  <a:pt x="3357426" y="933155"/>
                  <a:pt x="3364937" y="914379"/>
                  <a:pt x="3379959" y="899359"/>
                </a:cubicBezTo>
                <a:cubicBezTo>
                  <a:pt x="3383715" y="895604"/>
                  <a:pt x="3391226" y="891849"/>
                  <a:pt x="3394981" y="888093"/>
                </a:cubicBezTo>
                <a:cubicBezTo>
                  <a:pt x="3398737" y="876828"/>
                  <a:pt x="3417514" y="873073"/>
                  <a:pt x="3413759" y="858052"/>
                </a:cubicBezTo>
                <a:cubicBezTo>
                  <a:pt x="3413759" y="843032"/>
                  <a:pt x="3410003" y="828011"/>
                  <a:pt x="3402492" y="816745"/>
                </a:cubicBezTo>
                <a:cubicBezTo>
                  <a:pt x="3394981" y="805480"/>
                  <a:pt x="3391226" y="797970"/>
                  <a:pt x="3383715" y="790459"/>
                </a:cubicBezTo>
                <a:cubicBezTo>
                  <a:pt x="3376204" y="775439"/>
                  <a:pt x="3361182" y="767928"/>
                  <a:pt x="3376204" y="749153"/>
                </a:cubicBezTo>
                <a:cubicBezTo>
                  <a:pt x="3376204" y="745398"/>
                  <a:pt x="3372448" y="730377"/>
                  <a:pt x="3368693" y="726622"/>
                </a:cubicBezTo>
                <a:cubicBezTo>
                  <a:pt x="3349915" y="715356"/>
                  <a:pt x="3349915" y="700336"/>
                  <a:pt x="3349915" y="681560"/>
                </a:cubicBezTo>
                <a:cubicBezTo>
                  <a:pt x="3353671" y="662784"/>
                  <a:pt x="3346160" y="655274"/>
                  <a:pt x="3327382" y="647764"/>
                </a:cubicBezTo>
                <a:cubicBezTo>
                  <a:pt x="3286072" y="628988"/>
                  <a:pt x="3286072" y="610212"/>
                  <a:pt x="3308605" y="568905"/>
                </a:cubicBezTo>
                <a:cubicBezTo>
                  <a:pt x="3316116" y="553885"/>
                  <a:pt x="3308605" y="535109"/>
                  <a:pt x="3323627" y="520088"/>
                </a:cubicBezTo>
                <a:cubicBezTo>
                  <a:pt x="3323627" y="520088"/>
                  <a:pt x="3319871" y="512578"/>
                  <a:pt x="3319871" y="512578"/>
                </a:cubicBezTo>
                <a:cubicBezTo>
                  <a:pt x="3304849" y="512578"/>
                  <a:pt x="3304849" y="505068"/>
                  <a:pt x="3304849" y="493802"/>
                </a:cubicBezTo>
                <a:cubicBezTo>
                  <a:pt x="3304849" y="490047"/>
                  <a:pt x="3304849" y="486292"/>
                  <a:pt x="3301094" y="486292"/>
                </a:cubicBezTo>
                <a:cubicBezTo>
                  <a:pt x="3271049" y="467516"/>
                  <a:pt x="3278561" y="441230"/>
                  <a:pt x="3278561" y="414944"/>
                </a:cubicBezTo>
                <a:cubicBezTo>
                  <a:pt x="3274805" y="396168"/>
                  <a:pt x="3286072" y="369882"/>
                  <a:pt x="3267294" y="351106"/>
                </a:cubicBezTo>
                <a:cubicBezTo>
                  <a:pt x="3282316" y="321065"/>
                  <a:pt x="3274805" y="287269"/>
                  <a:pt x="3293583" y="260983"/>
                </a:cubicBezTo>
                <a:cubicBezTo>
                  <a:pt x="3308605" y="242207"/>
                  <a:pt x="3327382" y="219676"/>
                  <a:pt x="3304849" y="193390"/>
                </a:cubicBezTo>
                <a:cubicBezTo>
                  <a:pt x="3312360" y="174614"/>
                  <a:pt x="3316116" y="152083"/>
                  <a:pt x="3327382" y="133308"/>
                </a:cubicBezTo>
                <a:cubicBezTo>
                  <a:pt x="3361182" y="73225"/>
                  <a:pt x="3425025" y="46939"/>
                  <a:pt x="3488869" y="24408"/>
                </a:cubicBezTo>
                <a:cubicBezTo>
                  <a:pt x="3522669" y="13143"/>
                  <a:pt x="3560224" y="-1878"/>
                  <a:pt x="3597779" y="5632"/>
                </a:cubicBezTo>
                <a:cubicBezTo>
                  <a:pt x="3609046" y="1877"/>
                  <a:pt x="3620312" y="0"/>
                  <a:pt x="363157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6" name="Freeform 76">
            <a:extLst>
              <a:ext uri="{FF2B5EF4-FFF2-40B4-BE49-F238E27FC236}">
                <a16:creationId xmlns:a16="http://schemas.microsoft.com/office/drawing/2014/main" id="{4751C705-DA3B-43DB-BBC5-08643A3CE446}"/>
              </a:ext>
            </a:extLst>
          </p:cNvPr>
          <p:cNvSpPr>
            <a:spLocks/>
          </p:cNvSpPr>
          <p:nvPr/>
        </p:nvSpPr>
        <p:spPr bwMode="auto">
          <a:xfrm>
            <a:off x="9484863" y="4186974"/>
            <a:ext cx="780262" cy="1126556"/>
          </a:xfrm>
          <a:custGeom>
            <a:avLst/>
            <a:gdLst>
              <a:gd name="connsiteX0" fmla="*/ 1227755 w 2642246"/>
              <a:gd name="connsiteY0" fmla="*/ 1964439 h 3814923"/>
              <a:gd name="connsiteX1" fmla="*/ 1261605 w 2642246"/>
              <a:gd name="connsiteY1" fmla="*/ 2136180 h 3814923"/>
              <a:gd name="connsiteX2" fmla="*/ 1299673 w 2642246"/>
              <a:gd name="connsiteY2" fmla="*/ 2036394 h 3814923"/>
              <a:gd name="connsiteX3" fmla="*/ 1227755 w 2642246"/>
              <a:gd name="connsiteY3" fmla="*/ 1964439 h 3814923"/>
              <a:gd name="connsiteX4" fmla="*/ 1342396 w 2642246"/>
              <a:gd name="connsiteY4" fmla="*/ 0 h 3814923"/>
              <a:gd name="connsiteX5" fmla="*/ 1373511 w 2642246"/>
              <a:gd name="connsiteY5" fmla="*/ 17759 h 3814923"/>
              <a:gd name="connsiteX6" fmla="*/ 1386846 w 2642246"/>
              <a:gd name="connsiteY6" fmla="*/ 26638 h 3814923"/>
              <a:gd name="connsiteX7" fmla="*/ 1466856 w 2642246"/>
              <a:gd name="connsiteY7" fmla="*/ 173147 h 3814923"/>
              <a:gd name="connsiteX8" fmla="*/ 1471301 w 2642246"/>
              <a:gd name="connsiteY8" fmla="*/ 195346 h 3814923"/>
              <a:gd name="connsiteX9" fmla="*/ 1489081 w 2642246"/>
              <a:gd name="connsiteY9" fmla="*/ 257501 h 3814923"/>
              <a:gd name="connsiteX10" fmla="*/ 1480191 w 2642246"/>
              <a:gd name="connsiteY10" fmla="*/ 279700 h 3814923"/>
              <a:gd name="connsiteX11" fmla="*/ 1444631 w 2642246"/>
              <a:gd name="connsiteY11" fmla="*/ 310777 h 3814923"/>
              <a:gd name="connsiteX12" fmla="*/ 1422406 w 2642246"/>
              <a:gd name="connsiteY12" fmla="*/ 319657 h 3814923"/>
              <a:gd name="connsiteX13" fmla="*/ 1284610 w 2642246"/>
              <a:gd name="connsiteY13" fmla="*/ 293019 h 3814923"/>
              <a:gd name="connsiteX14" fmla="*/ 1266830 w 2642246"/>
              <a:gd name="connsiteY14" fmla="*/ 270820 h 3814923"/>
              <a:gd name="connsiteX15" fmla="*/ 1146815 w 2642246"/>
              <a:gd name="connsiteY15" fmla="*/ 381812 h 3814923"/>
              <a:gd name="connsiteX16" fmla="*/ 1124590 w 2642246"/>
              <a:gd name="connsiteY16" fmla="*/ 901254 h 3814923"/>
              <a:gd name="connsiteX17" fmla="*/ 1151260 w 2642246"/>
              <a:gd name="connsiteY17" fmla="*/ 905694 h 3814923"/>
              <a:gd name="connsiteX18" fmla="*/ 1169040 w 2642246"/>
              <a:gd name="connsiteY18" fmla="*/ 910133 h 3814923"/>
              <a:gd name="connsiteX19" fmla="*/ 1195710 w 2642246"/>
              <a:gd name="connsiteY19" fmla="*/ 923452 h 3814923"/>
              <a:gd name="connsiteX20" fmla="*/ 1293500 w 2642246"/>
              <a:gd name="connsiteY20" fmla="*/ 1083281 h 3814923"/>
              <a:gd name="connsiteX21" fmla="*/ 1306835 w 2642246"/>
              <a:gd name="connsiteY21" fmla="*/ 1087720 h 3814923"/>
              <a:gd name="connsiteX22" fmla="*/ 1311281 w 2642246"/>
              <a:gd name="connsiteY22" fmla="*/ 1105479 h 3814923"/>
              <a:gd name="connsiteX23" fmla="*/ 1311281 w 2642246"/>
              <a:gd name="connsiteY23" fmla="*/ 1109919 h 3814923"/>
              <a:gd name="connsiteX24" fmla="*/ 1377956 w 2642246"/>
              <a:gd name="connsiteY24" fmla="*/ 1154316 h 3814923"/>
              <a:gd name="connsiteX25" fmla="*/ 1377956 w 2642246"/>
              <a:gd name="connsiteY25" fmla="*/ 1167635 h 3814923"/>
              <a:gd name="connsiteX26" fmla="*/ 1386846 w 2642246"/>
              <a:gd name="connsiteY26" fmla="*/ 1198712 h 3814923"/>
              <a:gd name="connsiteX27" fmla="*/ 1391291 w 2642246"/>
              <a:gd name="connsiteY27" fmla="*/ 1212031 h 3814923"/>
              <a:gd name="connsiteX28" fmla="*/ 1426851 w 2642246"/>
              <a:gd name="connsiteY28" fmla="*/ 1260868 h 3814923"/>
              <a:gd name="connsiteX29" fmla="*/ 1431296 w 2642246"/>
              <a:gd name="connsiteY29" fmla="*/ 1265307 h 3814923"/>
              <a:gd name="connsiteX30" fmla="*/ 1440186 w 2642246"/>
              <a:gd name="connsiteY30" fmla="*/ 1283066 h 3814923"/>
              <a:gd name="connsiteX31" fmla="*/ 1444631 w 2642246"/>
              <a:gd name="connsiteY31" fmla="*/ 1291945 h 3814923"/>
              <a:gd name="connsiteX32" fmla="*/ 1449076 w 2642246"/>
              <a:gd name="connsiteY32" fmla="*/ 1300825 h 3814923"/>
              <a:gd name="connsiteX33" fmla="*/ 1453521 w 2642246"/>
              <a:gd name="connsiteY33" fmla="*/ 1309704 h 3814923"/>
              <a:gd name="connsiteX34" fmla="*/ 1462411 w 2642246"/>
              <a:gd name="connsiteY34" fmla="*/ 1340782 h 3814923"/>
              <a:gd name="connsiteX35" fmla="*/ 1471301 w 2642246"/>
              <a:gd name="connsiteY35" fmla="*/ 1349661 h 3814923"/>
              <a:gd name="connsiteX36" fmla="*/ 1493526 w 2642246"/>
              <a:gd name="connsiteY36" fmla="*/ 1367420 h 3814923"/>
              <a:gd name="connsiteX37" fmla="*/ 1502416 w 2642246"/>
              <a:gd name="connsiteY37" fmla="*/ 1367420 h 3814923"/>
              <a:gd name="connsiteX38" fmla="*/ 1515751 w 2642246"/>
              <a:gd name="connsiteY38" fmla="*/ 1371860 h 3814923"/>
              <a:gd name="connsiteX39" fmla="*/ 1529086 w 2642246"/>
              <a:gd name="connsiteY39" fmla="*/ 1367420 h 3814923"/>
              <a:gd name="connsiteX40" fmla="*/ 1582427 w 2642246"/>
              <a:gd name="connsiteY40" fmla="*/ 1309704 h 3814923"/>
              <a:gd name="connsiteX41" fmla="*/ 1560201 w 2642246"/>
              <a:gd name="connsiteY41" fmla="*/ 1376299 h 3814923"/>
              <a:gd name="connsiteX42" fmla="*/ 1555757 w 2642246"/>
              <a:gd name="connsiteY42" fmla="*/ 1385179 h 3814923"/>
              <a:gd name="connsiteX43" fmla="*/ 1529086 w 2642246"/>
              <a:gd name="connsiteY43" fmla="*/ 1456213 h 3814923"/>
              <a:gd name="connsiteX44" fmla="*/ 1537976 w 2642246"/>
              <a:gd name="connsiteY44" fmla="*/ 1460653 h 3814923"/>
              <a:gd name="connsiteX45" fmla="*/ 1600207 w 2642246"/>
              <a:gd name="connsiteY45" fmla="*/ 1469532 h 3814923"/>
              <a:gd name="connsiteX46" fmla="*/ 1466856 w 2642246"/>
              <a:gd name="connsiteY46" fmla="*/ 1469532 h 3814923"/>
              <a:gd name="connsiteX47" fmla="*/ 1457966 w 2642246"/>
              <a:gd name="connsiteY47" fmla="*/ 1465093 h 3814923"/>
              <a:gd name="connsiteX48" fmla="*/ 1444631 w 2642246"/>
              <a:gd name="connsiteY48" fmla="*/ 1456213 h 3814923"/>
              <a:gd name="connsiteX49" fmla="*/ 1431296 w 2642246"/>
              <a:gd name="connsiteY49" fmla="*/ 1442894 h 3814923"/>
              <a:gd name="connsiteX50" fmla="*/ 1422406 w 2642246"/>
              <a:gd name="connsiteY50" fmla="*/ 1438455 h 3814923"/>
              <a:gd name="connsiteX51" fmla="*/ 1404626 w 2642246"/>
              <a:gd name="connsiteY51" fmla="*/ 1434015 h 3814923"/>
              <a:gd name="connsiteX52" fmla="*/ 1369066 w 2642246"/>
              <a:gd name="connsiteY52" fmla="*/ 1434015 h 3814923"/>
              <a:gd name="connsiteX53" fmla="*/ 1386846 w 2642246"/>
              <a:gd name="connsiteY53" fmla="*/ 1487291 h 3814923"/>
              <a:gd name="connsiteX54" fmla="*/ 1306835 w 2642246"/>
              <a:gd name="connsiteY54" fmla="*/ 1269747 h 3814923"/>
              <a:gd name="connsiteX55" fmla="*/ 1306835 w 2642246"/>
              <a:gd name="connsiteY55" fmla="*/ 1260868 h 3814923"/>
              <a:gd name="connsiteX56" fmla="*/ 1306835 w 2642246"/>
              <a:gd name="connsiteY56" fmla="*/ 1251988 h 3814923"/>
              <a:gd name="connsiteX57" fmla="*/ 1302390 w 2642246"/>
              <a:gd name="connsiteY57" fmla="*/ 1247549 h 3814923"/>
              <a:gd name="connsiteX58" fmla="*/ 1275720 w 2642246"/>
              <a:gd name="connsiteY58" fmla="*/ 1256428 h 3814923"/>
              <a:gd name="connsiteX59" fmla="*/ 1217935 w 2642246"/>
              <a:gd name="connsiteY59" fmla="*/ 1300825 h 3814923"/>
              <a:gd name="connsiteX60" fmla="*/ 1146815 w 2642246"/>
              <a:gd name="connsiteY60" fmla="*/ 1385179 h 3814923"/>
              <a:gd name="connsiteX61" fmla="*/ 1155705 w 2642246"/>
              <a:gd name="connsiteY61" fmla="*/ 1411817 h 3814923"/>
              <a:gd name="connsiteX62" fmla="*/ 1164595 w 2642246"/>
              <a:gd name="connsiteY62" fmla="*/ 1434015 h 3814923"/>
              <a:gd name="connsiteX63" fmla="*/ 1177930 w 2642246"/>
              <a:gd name="connsiteY63" fmla="*/ 1456213 h 3814923"/>
              <a:gd name="connsiteX64" fmla="*/ 1191265 w 2642246"/>
              <a:gd name="connsiteY64" fmla="*/ 1473972 h 3814923"/>
              <a:gd name="connsiteX65" fmla="*/ 1200155 w 2642246"/>
              <a:gd name="connsiteY65" fmla="*/ 1496170 h 3814923"/>
              <a:gd name="connsiteX66" fmla="*/ 1226825 w 2642246"/>
              <a:gd name="connsiteY66" fmla="*/ 1545007 h 3814923"/>
              <a:gd name="connsiteX67" fmla="*/ 1244605 w 2642246"/>
              <a:gd name="connsiteY67" fmla="*/ 1567205 h 3814923"/>
              <a:gd name="connsiteX68" fmla="*/ 1289055 w 2642246"/>
              <a:gd name="connsiteY68" fmla="*/ 1642680 h 3814923"/>
              <a:gd name="connsiteX69" fmla="*/ 1297945 w 2642246"/>
              <a:gd name="connsiteY69" fmla="*/ 1669318 h 3814923"/>
              <a:gd name="connsiteX70" fmla="*/ 1306835 w 2642246"/>
              <a:gd name="connsiteY70" fmla="*/ 1700395 h 3814923"/>
              <a:gd name="connsiteX71" fmla="*/ 1324615 w 2642246"/>
              <a:gd name="connsiteY71" fmla="*/ 1727034 h 3814923"/>
              <a:gd name="connsiteX72" fmla="*/ 1364621 w 2642246"/>
              <a:gd name="connsiteY72" fmla="*/ 1789189 h 3814923"/>
              <a:gd name="connsiteX73" fmla="*/ 1373511 w 2642246"/>
              <a:gd name="connsiteY73" fmla="*/ 1806948 h 3814923"/>
              <a:gd name="connsiteX74" fmla="*/ 1457966 w 2642246"/>
              <a:gd name="connsiteY74" fmla="*/ 1940138 h 3814923"/>
              <a:gd name="connsiteX75" fmla="*/ 1462411 w 2642246"/>
              <a:gd name="connsiteY75" fmla="*/ 1966776 h 3814923"/>
              <a:gd name="connsiteX76" fmla="*/ 1391291 w 2642246"/>
              <a:gd name="connsiteY76" fmla="*/ 2193199 h 3814923"/>
              <a:gd name="connsiteX77" fmla="*/ 1377956 w 2642246"/>
              <a:gd name="connsiteY77" fmla="*/ 2219837 h 3814923"/>
              <a:gd name="connsiteX78" fmla="*/ 1360176 w 2642246"/>
              <a:gd name="connsiteY78" fmla="*/ 2250915 h 3814923"/>
              <a:gd name="connsiteX79" fmla="*/ 1320171 w 2642246"/>
              <a:gd name="connsiteY79" fmla="*/ 2317510 h 3814923"/>
              <a:gd name="connsiteX80" fmla="*/ 1337951 w 2642246"/>
              <a:gd name="connsiteY80" fmla="*/ 2335269 h 3814923"/>
              <a:gd name="connsiteX81" fmla="*/ 1351286 w 2642246"/>
              <a:gd name="connsiteY81" fmla="*/ 2348588 h 3814923"/>
              <a:gd name="connsiteX82" fmla="*/ 1369066 w 2642246"/>
              <a:gd name="connsiteY82" fmla="*/ 2366347 h 3814923"/>
              <a:gd name="connsiteX83" fmla="*/ 1493526 w 2642246"/>
              <a:gd name="connsiteY83" fmla="*/ 2805874 h 3814923"/>
              <a:gd name="connsiteX84" fmla="*/ 1497971 w 2642246"/>
              <a:gd name="connsiteY84" fmla="*/ 2819193 h 3814923"/>
              <a:gd name="connsiteX85" fmla="*/ 1560201 w 2642246"/>
              <a:gd name="connsiteY85" fmla="*/ 3076694 h 3814923"/>
              <a:gd name="connsiteX86" fmla="*/ 1622432 w 2642246"/>
              <a:gd name="connsiteY86" fmla="*/ 3303118 h 3814923"/>
              <a:gd name="connsiteX87" fmla="*/ 2071379 w 2642246"/>
              <a:gd name="connsiteY87" fmla="*/ 3289799 h 3814923"/>
              <a:gd name="connsiteX88" fmla="*/ 2315855 w 2642246"/>
              <a:gd name="connsiteY88" fmla="*/ 3338635 h 3814923"/>
              <a:gd name="connsiteX89" fmla="*/ 2338080 w 2642246"/>
              <a:gd name="connsiteY89" fmla="*/ 3343075 h 3814923"/>
              <a:gd name="connsiteX90" fmla="*/ 2360305 w 2642246"/>
              <a:gd name="connsiteY90" fmla="*/ 3351954 h 3814923"/>
              <a:gd name="connsiteX91" fmla="*/ 2382530 w 2642246"/>
              <a:gd name="connsiteY91" fmla="*/ 3356394 h 3814923"/>
              <a:gd name="connsiteX92" fmla="*/ 2458095 w 2642246"/>
              <a:gd name="connsiteY92" fmla="*/ 3374153 h 3814923"/>
              <a:gd name="connsiteX93" fmla="*/ 2484765 w 2642246"/>
              <a:gd name="connsiteY93" fmla="*/ 3378592 h 3814923"/>
              <a:gd name="connsiteX94" fmla="*/ 2551441 w 2642246"/>
              <a:gd name="connsiteY94" fmla="*/ 3383032 h 3814923"/>
              <a:gd name="connsiteX95" fmla="*/ 2573666 w 2642246"/>
              <a:gd name="connsiteY95" fmla="*/ 3387472 h 3814923"/>
              <a:gd name="connsiteX96" fmla="*/ 2640341 w 2642246"/>
              <a:gd name="connsiteY96" fmla="*/ 3498464 h 3814923"/>
              <a:gd name="connsiteX97" fmla="*/ 2631451 w 2642246"/>
              <a:gd name="connsiteY97" fmla="*/ 3520662 h 3814923"/>
              <a:gd name="connsiteX98" fmla="*/ 2618116 w 2642246"/>
              <a:gd name="connsiteY98" fmla="*/ 3538421 h 3814923"/>
              <a:gd name="connsiteX99" fmla="*/ 2604781 w 2642246"/>
              <a:gd name="connsiteY99" fmla="*/ 3556179 h 3814923"/>
              <a:gd name="connsiteX100" fmla="*/ 2511435 w 2642246"/>
              <a:gd name="connsiteY100" fmla="*/ 3636093 h 3814923"/>
              <a:gd name="connsiteX101" fmla="*/ 2502545 w 2642246"/>
              <a:gd name="connsiteY101" fmla="*/ 3653852 h 3814923"/>
              <a:gd name="connsiteX102" fmla="*/ 2498100 w 2642246"/>
              <a:gd name="connsiteY102" fmla="*/ 3671611 h 3814923"/>
              <a:gd name="connsiteX103" fmla="*/ 2373640 w 2642246"/>
              <a:gd name="connsiteY103" fmla="*/ 3804801 h 3814923"/>
              <a:gd name="connsiteX104" fmla="*/ 2346970 w 2642246"/>
              <a:gd name="connsiteY104" fmla="*/ 3809241 h 3814923"/>
              <a:gd name="connsiteX105" fmla="*/ 2226954 w 2642246"/>
              <a:gd name="connsiteY105" fmla="*/ 3813680 h 3814923"/>
              <a:gd name="connsiteX106" fmla="*/ 2204729 w 2642246"/>
              <a:gd name="connsiteY106" fmla="*/ 3809241 h 3814923"/>
              <a:gd name="connsiteX107" fmla="*/ 2195839 w 2642246"/>
              <a:gd name="connsiteY107" fmla="*/ 3716008 h 3814923"/>
              <a:gd name="connsiteX108" fmla="*/ 2213619 w 2642246"/>
              <a:gd name="connsiteY108" fmla="*/ 3711568 h 3814923"/>
              <a:gd name="connsiteX109" fmla="*/ 2266959 w 2642246"/>
              <a:gd name="connsiteY109" fmla="*/ 3702689 h 3814923"/>
              <a:gd name="connsiteX110" fmla="*/ 2280295 w 2642246"/>
              <a:gd name="connsiteY110" fmla="*/ 3689370 h 3814923"/>
              <a:gd name="connsiteX111" fmla="*/ 2302519 w 2642246"/>
              <a:gd name="connsiteY111" fmla="*/ 3658292 h 3814923"/>
              <a:gd name="connsiteX112" fmla="*/ 2329190 w 2642246"/>
              <a:gd name="connsiteY112" fmla="*/ 3578378 h 3814923"/>
              <a:gd name="connsiteX113" fmla="*/ 2240289 w 2642246"/>
              <a:gd name="connsiteY113" fmla="*/ 3494024 h 3814923"/>
              <a:gd name="connsiteX114" fmla="*/ 1542421 w 2642246"/>
              <a:gd name="connsiteY114" fmla="*/ 3529541 h 3814923"/>
              <a:gd name="connsiteX115" fmla="*/ 1409071 w 2642246"/>
              <a:gd name="connsiteY115" fmla="*/ 3458506 h 3814923"/>
              <a:gd name="connsiteX116" fmla="*/ 1120145 w 2642246"/>
              <a:gd name="connsiteY116" fmla="*/ 2987901 h 3814923"/>
              <a:gd name="connsiteX117" fmla="*/ 1075695 w 2642246"/>
              <a:gd name="connsiteY117" fmla="*/ 2828073 h 3814923"/>
              <a:gd name="connsiteX118" fmla="*/ 720093 w 2642246"/>
              <a:gd name="connsiteY118" fmla="*/ 2854711 h 3814923"/>
              <a:gd name="connsiteX119" fmla="*/ 488952 w 2642246"/>
              <a:gd name="connsiteY119" fmla="*/ 2881349 h 3814923"/>
              <a:gd name="connsiteX120" fmla="*/ 546737 w 2642246"/>
              <a:gd name="connsiteY120" fmla="*/ 3121091 h 3814923"/>
              <a:gd name="connsiteX121" fmla="*/ 520067 w 2642246"/>
              <a:gd name="connsiteY121" fmla="*/ 3307558 h 3814923"/>
              <a:gd name="connsiteX122" fmla="*/ 515622 w 2642246"/>
              <a:gd name="connsiteY122" fmla="*/ 3329756 h 3814923"/>
              <a:gd name="connsiteX123" fmla="*/ 511177 w 2642246"/>
              <a:gd name="connsiteY123" fmla="*/ 3351954 h 3814923"/>
              <a:gd name="connsiteX124" fmla="*/ 506732 w 2642246"/>
              <a:gd name="connsiteY124" fmla="*/ 3374153 h 3814923"/>
              <a:gd name="connsiteX125" fmla="*/ 546737 w 2642246"/>
              <a:gd name="connsiteY125" fmla="*/ 3578378 h 3814923"/>
              <a:gd name="connsiteX126" fmla="*/ 555627 w 2642246"/>
              <a:gd name="connsiteY126" fmla="*/ 3591697 h 3814923"/>
              <a:gd name="connsiteX127" fmla="*/ 568962 w 2642246"/>
              <a:gd name="connsiteY127" fmla="*/ 3613895 h 3814923"/>
              <a:gd name="connsiteX128" fmla="*/ 573407 w 2642246"/>
              <a:gd name="connsiteY128" fmla="*/ 3631654 h 3814923"/>
              <a:gd name="connsiteX129" fmla="*/ 573407 w 2642246"/>
              <a:gd name="connsiteY129" fmla="*/ 3658292 h 3814923"/>
              <a:gd name="connsiteX130" fmla="*/ 408942 w 2642246"/>
              <a:gd name="connsiteY130" fmla="*/ 3724887 h 3814923"/>
              <a:gd name="connsiteX131" fmla="*/ 391162 w 2642246"/>
              <a:gd name="connsiteY131" fmla="*/ 3720447 h 3814923"/>
              <a:gd name="connsiteX132" fmla="*/ 368937 w 2642246"/>
              <a:gd name="connsiteY132" fmla="*/ 3720447 h 3814923"/>
              <a:gd name="connsiteX133" fmla="*/ 226696 w 2642246"/>
              <a:gd name="connsiteY133" fmla="*/ 3738206 h 3814923"/>
              <a:gd name="connsiteX134" fmla="*/ 208916 w 2642246"/>
              <a:gd name="connsiteY134" fmla="*/ 3738206 h 3814923"/>
              <a:gd name="connsiteX135" fmla="*/ 0 w 2642246"/>
              <a:gd name="connsiteY135" fmla="*/ 3707128 h 3814923"/>
              <a:gd name="connsiteX136" fmla="*/ 4445 w 2642246"/>
              <a:gd name="connsiteY136" fmla="*/ 3680490 h 3814923"/>
              <a:gd name="connsiteX137" fmla="*/ 71120 w 2642246"/>
              <a:gd name="connsiteY137" fmla="*/ 3640533 h 3814923"/>
              <a:gd name="connsiteX138" fmla="*/ 93345 w 2642246"/>
              <a:gd name="connsiteY138" fmla="*/ 3640533 h 3814923"/>
              <a:gd name="connsiteX139" fmla="*/ 248921 w 2642246"/>
              <a:gd name="connsiteY139" fmla="*/ 3556179 h 3814923"/>
              <a:gd name="connsiteX140" fmla="*/ 337821 w 2642246"/>
              <a:gd name="connsiteY140" fmla="*/ 3391911 h 3814923"/>
              <a:gd name="connsiteX141" fmla="*/ 280036 w 2642246"/>
              <a:gd name="connsiteY141" fmla="*/ 2881349 h 3814923"/>
              <a:gd name="connsiteX142" fmla="*/ 293371 w 2642246"/>
              <a:gd name="connsiteY142" fmla="*/ 2659365 h 3814923"/>
              <a:gd name="connsiteX143" fmla="*/ 608967 w 2642246"/>
              <a:gd name="connsiteY143" fmla="*/ 2539494 h 3814923"/>
              <a:gd name="connsiteX144" fmla="*/ 724538 w 2642246"/>
              <a:gd name="connsiteY144" fmla="*/ 2499537 h 3814923"/>
              <a:gd name="connsiteX145" fmla="*/ 737873 w 2642246"/>
              <a:gd name="connsiteY145" fmla="*/ 2495097 h 3814923"/>
              <a:gd name="connsiteX146" fmla="*/ 924564 w 2642246"/>
              <a:gd name="connsiteY146" fmla="*/ 2464019 h 3814923"/>
              <a:gd name="connsiteX147" fmla="*/ 889004 w 2642246"/>
              <a:gd name="connsiteY147" fmla="*/ 2326390 h 3814923"/>
              <a:gd name="connsiteX148" fmla="*/ 884559 w 2642246"/>
              <a:gd name="connsiteY148" fmla="*/ 2308631 h 3814923"/>
              <a:gd name="connsiteX149" fmla="*/ 880114 w 2642246"/>
              <a:gd name="connsiteY149" fmla="*/ 2295312 h 3814923"/>
              <a:gd name="connsiteX150" fmla="*/ 875669 w 2642246"/>
              <a:gd name="connsiteY150" fmla="*/ 2277553 h 3814923"/>
              <a:gd name="connsiteX151" fmla="*/ 773433 w 2642246"/>
              <a:gd name="connsiteY151" fmla="*/ 2020052 h 3814923"/>
              <a:gd name="connsiteX152" fmla="*/ 768988 w 2642246"/>
              <a:gd name="connsiteY152" fmla="*/ 1997854 h 3814923"/>
              <a:gd name="connsiteX153" fmla="*/ 724538 w 2642246"/>
              <a:gd name="connsiteY153" fmla="*/ 1886862 h 3814923"/>
              <a:gd name="connsiteX154" fmla="*/ 715648 w 2642246"/>
              <a:gd name="connsiteY154" fmla="*/ 1864663 h 3814923"/>
              <a:gd name="connsiteX155" fmla="*/ 764543 w 2642246"/>
              <a:gd name="connsiteY155" fmla="*/ 1669318 h 3814923"/>
              <a:gd name="connsiteX156" fmla="*/ 782323 w 2642246"/>
              <a:gd name="connsiteY156" fmla="*/ 1651559 h 3814923"/>
              <a:gd name="connsiteX157" fmla="*/ 866779 w 2642246"/>
              <a:gd name="connsiteY157" fmla="*/ 1589404 h 3814923"/>
              <a:gd name="connsiteX158" fmla="*/ 946789 w 2642246"/>
              <a:gd name="connsiteY158" fmla="*/ 1447334 h 3814923"/>
              <a:gd name="connsiteX159" fmla="*/ 924564 w 2642246"/>
              <a:gd name="connsiteY159" fmla="*/ 1367420 h 3814923"/>
              <a:gd name="connsiteX160" fmla="*/ 911229 w 2642246"/>
              <a:gd name="connsiteY160" fmla="*/ 1358541 h 3814923"/>
              <a:gd name="connsiteX161" fmla="*/ 813438 w 2642246"/>
              <a:gd name="connsiteY161" fmla="*/ 1309704 h 3814923"/>
              <a:gd name="connsiteX162" fmla="*/ 817883 w 2642246"/>
              <a:gd name="connsiteY162" fmla="*/ 1287506 h 3814923"/>
              <a:gd name="connsiteX163" fmla="*/ 822328 w 2642246"/>
              <a:gd name="connsiteY163" fmla="*/ 1269747 h 3814923"/>
              <a:gd name="connsiteX164" fmla="*/ 808993 w 2642246"/>
              <a:gd name="connsiteY164" fmla="*/ 1247549 h 3814923"/>
              <a:gd name="connsiteX165" fmla="*/ 804548 w 2642246"/>
              <a:gd name="connsiteY165" fmla="*/ 1225350 h 3814923"/>
              <a:gd name="connsiteX166" fmla="*/ 808993 w 2642246"/>
              <a:gd name="connsiteY166" fmla="*/ 1212031 h 3814923"/>
              <a:gd name="connsiteX167" fmla="*/ 817883 w 2642246"/>
              <a:gd name="connsiteY167" fmla="*/ 1145436 h 3814923"/>
              <a:gd name="connsiteX168" fmla="*/ 826773 w 2642246"/>
              <a:gd name="connsiteY168" fmla="*/ 1123238 h 3814923"/>
              <a:gd name="connsiteX169" fmla="*/ 826773 w 2642246"/>
              <a:gd name="connsiteY169" fmla="*/ 1074401 h 3814923"/>
              <a:gd name="connsiteX170" fmla="*/ 831218 w 2642246"/>
              <a:gd name="connsiteY170" fmla="*/ 1052203 h 3814923"/>
              <a:gd name="connsiteX171" fmla="*/ 897894 w 2642246"/>
              <a:gd name="connsiteY171" fmla="*/ 932332 h 3814923"/>
              <a:gd name="connsiteX172" fmla="*/ 915674 w 2642246"/>
              <a:gd name="connsiteY172" fmla="*/ 919013 h 3814923"/>
              <a:gd name="connsiteX173" fmla="*/ 946789 w 2642246"/>
              <a:gd name="connsiteY173" fmla="*/ 905694 h 3814923"/>
              <a:gd name="connsiteX174" fmla="*/ 982349 w 2642246"/>
              <a:gd name="connsiteY174" fmla="*/ 612675 h 3814923"/>
              <a:gd name="connsiteX175" fmla="*/ 1000129 w 2642246"/>
              <a:gd name="connsiteY175" fmla="*/ 572718 h 3814923"/>
              <a:gd name="connsiteX176" fmla="*/ 1004574 w 2642246"/>
              <a:gd name="connsiteY176" fmla="*/ 550520 h 3814923"/>
              <a:gd name="connsiteX177" fmla="*/ 1009019 w 2642246"/>
              <a:gd name="connsiteY177" fmla="*/ 528321 h 3814923"/>
              <a:gd name="connsiteX178" fmla="*/ 1017909 w 2642246"/>
              <a:gd name="connsiteY178" fmla="*/ 501683 h 3814923"/>
              <a:gd name="connsiteX179" fmla="*/ 1031244 w 2642246"/>
              <a:gd name="connsiteY179" fmla="*/ 439528 h 3814923"/>
              <a:gd name="connsiteX180" fmla="*/ 1013464 w 2642246"/>
              <a:gd name="connsiteY180" fmla="*/ 457287 h 3814923"/>
              <a:gd name="connsiteX181" fmla="*/ 991239 w 2642246"/>
              <a:gd name="connsiteY181" fmla="*/ 470606 h 3814923"/>
              <a:gd name="connsiteX182" fmla="*/ 964569 w 2642246"/>
              <a:gd name="connsiteY182" fmla="*/ 479485 h 3814923"/>
              <a:gd name="connsiteX183" fmla="*/ 848999 w 2642246"/>
              <a:gd name="connsiteY183" fmla="*/ 377372 h 3814923"/>
              <a:gd name="connsiteX184" fmla="*/ 835663 w 2642246"/>
              <a:gd name="connsiteY184" fmla="*/ 350734 h 3814923"/>
              <a:gd name="connsiteX185" fmla="*/ 822328 w 2642246"/>
              <a:gd name="connsiteY185" fmla="*/ 328536 h 3814923"/>
              <a:gd name="connsiteX186" fmla="*/ 817883 w 2642246"/>
              <a:gd name="connsiteY186" fmla="*/ 306338 h 3814923"/>
              <a:gd name="connsiteX187" fmla="*/ 817883 w 2642246"/>
              <a:gd name="connsiteY187" fmla="*/ 293019 h 3814923"/>
              <a:gd name="connsiteX188" fmla="*/ 817883 w 2642246"/>
              <a:gd name="connsiteY188" fmla="*/ 270820 h 3814923"/>
              <a:gd name="connsiteX189" fmla="*/ 942344 w 2642246"/>
              <a:gd name="connsiteY189" fmla="*/ 173147 h 3814923"/>
              <a:gd name="connsiteX190" fmla="*/ 960124 w 2642246"/>
              <a:gd name="connsiteY190" fmla="*/ 182027 h 3814923"/>
              <a:gd name="connsiteX191" fmla="*/ 973459 w 2642246"/>
              <a:gd name="connsiteY191" fmla="*/ 190906 h 3814923"/>
              <a:gd name="connsiteX192" fmla="*/ 1026799 w 2642246"/>
              <a:gd name="connsiteY192" fmla="*/ 244182 h 3814923"/>
              <a:gd name="connsiteX193" fmla="*/ 1062359 w 2642246"/>
              <a:gd name="connsiteY193" fmla="*/ 217544 h 3814923"/>
              <a:gd name="connsiteX194" fmla="*/ 1106810 w 2642246"/>
              <a:gd name="connsiteY194" fmla="*/ 204225 h 3814923"/>
              <a:gd name="connsiteX195" fmla="*/ 1124590 w 2642246"/>
              <a:gd name="connsiteY195" fmla="*/ 173147 h 3814923"/>
              <a:gd name="connsiteX196" fmla="*/ 1169040 w 2642246"/>
              <a:gd name="connsiteY196" fmla="*/ 159828 h 3814923"/>
              <a:gd name="connsiteX197" fmla="*/ 1195710 w 2642246"/>
              <a:gd name="connsiteY197" fmla="*/ 155389 h 3814923"/>
              <a:gd name="connsiteX198" fmla="*/ 1240160 w 2642246"/>
              <a:gd name="connsiteY198" fmla="*/ 177587 h 3814923"/>
              <a:gd name="connsiteX199" fmla="*/ 1244605 w 2642246"/>
              <a:gd name="connsiteY199" fmla="*/ 177587 h 3814923"/>
              <a:gd name="connsiteX200" fmla="*/ 1231270 w 2642246"/>
              <a:gd name="connsiteY200" fmla="*/ 146509 h 3814923"/>
              <a:gd name="connsiteX201" fmla="*/ 1293500 w 2642246"/>
              <a:gd name="connsiteY201" fmla="*/ 13319 h 3814923"/>
              <a:gd name="connsiteX202" fmla="*/ 1320171 w 2642246"/>
              <a:gd name="connsiteY202" fmla="*/ 4440 h 3814923"/>
              <a:gd name="connsiteX203" fmla="*/ 1342396 w 2642246"/>
              <a:gd name="connsiteY203" fmla="*/ 0 h 3814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2642246" h="3814923">
                <a:moveTo>
                  <a:pt x="1227755" y="1964439"/>
                </a:moveTo>
                <a:cubicBezTo>
                  <a:pt x="1230720" y="2028119"/>
                  <a:pt x="1237389" y="2086275"/>
                  <a:pt x="1261605" y="2136180"/>
                </a:cubicBezTo>
                <a:cubicBezTo>
                  <a:pt x="1274294" y="2102918"/>
                  <a:pt x="1265313" y="2069135"/>
                  <a:pt x="1299673" y="2036394"/>
                </a:cubicBezTo>
                <a:cubicBezTo>
                  <a:pt x="1267316" y="2042820"/>
                  <a:pt x="1251728" y="1988424"/>
                  <a:pt x="1227755" y="1964439"/>
                </a:cubicBezTo>
                <a:close/>
                <a:moveTo>
                  <a:pt x="1342396" y="0"/>
                </a:moveTo>
                <a:cubicBezTo>
                  <a:pt x="1355731" y="4440"/>
                  <a:pt x="1364621" y="8879"/>
                  <a:pt x="1373511" y="17759"/>
                </a:cubicBezTo>
                <a:cubicBezTo>
                  <a:pt x="1377956" y="22199"/>
                  <a:pt x="1382401" y="22199"/>
                  <a:pt x="1386846" y="26638"/>
                </a:cubicBezTo>
                <a:cubicBezTo>
                  <a:pt x="1422406" y="66595"/>
                  <a:pt x="1440186" y="119871"/>
                  <a:pt x="1466856" y="173147"/>
                </a:cubicBezTo>
                <a:cubicBezTo>
                  <a:pt x="1466856" y="182027"/>
                  <a:pt x="1471301" y="186466"/>
                  <a:pt x="1471301" y="195346"/>
                </a:cubicBezTo>
                <a:cubicBezTo>
                  <a:pt x="1480191" y="217544"/>
                  <a:pt x="1484636" y="239743"/>
                  <a:pt x="1489081" y="257501"/>
                </a:cubicBezTo>
                <a:cubicBezTo>
                  <a:pt x="1484636" y="266381"/>
                  <a:pt x="1484636" y="270820"/>
                  <a:pt x="1480191" y="279700"/>
                </a:cubicBezTo>
                <a:cubicBezTo>
                  <a:pt x="1471301" y="293019"/>
                  <a:pt x="1462411" y="301898"/>
                  <a:pt x="1444631" y="310777"/>
                </a:cubicBezTo>
                <a:cubicBezTo>
                  <a:pt x="1440186" y="315217"/>
                  <a:pt x="1431296" y="319657"/>
                  <a:pt x="1422406" y="319657"/>
                </a:cubicBezTo>
                <a:cubicBezTo>
                  <a:pt x="1382401" y="337415"/>
                  <a:pt x="1337951" y="337415"/>
                  <a:pt x="1284610" y="293019"/>
                </a:cubicBezTo>
                <a:cubicBezTo>
                  <a:pt x="1275720" y="279700"/>
                  <a:pt x="1266830" y="270820"/>
                  <a:pt x="1266830" y="270820"/>
                </a:cubicBezTo>
                <a:cubicBezTo>
                  <a:pt x="1266830" y="270820"/>
                  <a:pt x="1266830" y="270820"/>
                  <a:pt x="1146815" y="381812"/>
                </a:cubicBezTo>
                <a:cubicBezTo>
                  <a:pt x="1146815" y="381812"/>
                  <a:pt x="1146815" y="381812"/>
                  <a:pt x="1124590" y="901254"/>
                </a:cubicBezTo>
                <a:cubicBezTo>
                  <a:pt x="1124590" y="901254"/>
                  <a:pt x="1137925" y="901254"/>
                  <a:pt x="1151260" y="905694"/>
                </a:cubicBezTo>
                <a:cubicBezTo>
                  <a:pt x="1155705" y="905694"/>
                  <a:pt x="1164595" y="905694"/>
                  <a:pt x="1169040" y="910133"/>
                </a:cubicBezTo>
                <a:cubicBezTo>
                  <a:pt x="1177930" y="914573"/>
                  <a:pt x="1186820" y="919013"/>
                  <a:pt x="1195710" y="923452"/>
                </a:cubicBezTo>
                <a:cubicBezTo>
                  <a:pt x="1244605" y="972289"/>
                  <a:pt x="1262385" y="1021125"/>
                  <a:pt x="1293500" y="1083281"/>
                </a:cubicBezTo>
                <a:cubicBezTo>
                  <a:pt x="1297945" y="1083281"/>
                  <a:pt x="1302390" y="1083281"/>
                  <a:pt x="1306835" y="1087720"/>
                </a:cubicBezTo>
                <a:cubicBezTo>
                  <a:pt x="1306835" y="1092160"/>
                  <a:pt x="1311281" y="1096600"/>
                  <a:pt x="1311281" y="1105479"/>
                </a:cubicBezTo>
                <a:cubicBezTo>
                  <a:pt x="1311281" y="1105479"/>
                  <a:pt x="1311281" y="1109919"/>
                  <a:pt x="1311281" y="1109919"/>
                </a:cubicBezTo>
                <a:cubicBezTo>
                  <a:pt x="1333505" y="1109919"/>
                  <a:pt x="1386846" y="1114358"/>
                  <a:pt x="1377956" y="1154316"/>
                </a:cubicBezTo>
                <a:cubicBezTo>
                  <a:pt x="1377956" y="1158755"/>
                  <a:pt x="1377956" y="1163195"/>
                  <a:pt x="1377956" y="1167635"/>
                </a:cubicBezTo>
                <a:cubicBezTo>
                  <a:pt x="1386846" y="1176514"/>
                  <a:pt x="1400181" y="1189833"/>
                  <a:pt x="1386846" y="1198712"/>
                </a:cubicBezTo>
                <a:cubicBezTo>
                  <a:pt x="1386846" y="1203152"/>
                  <a:pt x="1386846" y="1207592"/>
                  <a:pt x="1391291" y="1212031"/>
                </a:cubicBezTo>
                <a:cubicBezTo>
                  <a:pt x="1395736" y="1229790"/>
                  <a:pt x="1409071" y="1243109"/>
                  <a:pt x="1426851" y="1260868"/>
                </a:cubicBezTo>
                <a:cubicBezTo>
                  <a:pt x="1426851" y="1260868"/>
                  <a:pt x="1431296" y="1265307"/>
                  <a:pt x="1431296" y="1265307"/>
                </a:cubicBezTo>
                <a:cubicBezTo>
                  <a:pt x="1435741" y="1274187"/>
                  <a:pt x="1435741" y="1278626"/>
                  <a:pt x="1440186" y="1283066"/>
                </a:cubicBezTo>
                <a:cubicBezTo>
                  <a:pt x="1440186" y="1287506"/>
                  <a:pt x="1444631" y="1287506"/>
                  <a:pt x="1444631" y="1291945"/>
                </a:cubicBezTo>
                <a:cubicBezTo>
                  <a:pt x="1444631" y="1296385"/>
                  <a:pt x="1449076" y="1300825"/>
                  <a:pt x="1449076" y="1300825"/>
                </a:cubicBezTo>
                <a:cubicBezTo>
                  <a:pt x="1449076" y="1305264"/>
                  <a:pt x="1449076" y="1309704"/>
                  <a:pt x="1453521" y="1309704"/>
                </a:cubicBezTo>
                <a:cubicBezTo>
                  <a:pt x="1449076" y="1323023"/>
                  <a:pt x="1453521" y="1331903"/>
                  <a:pt x="1462411" y="1340782"/>
                </a:cubicBezTo>
                <a:cubicBezTo>
                  <a:pt x="1462411" y="1345222"/>
                  <a:pt x="1466856" y="1345222"/>
                  <a:pt x="1471301" y="1349661"/>
                </a:cubicBezTo>
                <a:cubicBezTo>
                  <a:pt x="1475746" y="1358541"/>
                  <a:pt x="1484636" y="1362980"/>
                  <a:pt x="1493526" y="1367420"/>
                </a:cubicBezTo>
                <a:cubicBezTo>
                  <a:pt x="1497971" y="1367420"/>
                  <a:pt x="1497971" y="1367420"/>
                  <a:pt x="1502416" y="1367420"/>
                </a:cubicBezTo>
                <a:cubicBezTo>
                  <a:pt x="1506861" y="1371860"/>
                  <a:pt x="1511306" y="1371860"/>
                  <a:pt x="1515751" y="1371860"/>
                </a:cubicBezTo>
                <a:cubicBezTo>
                  <a:pt x="1520196" y="1371860"/>
                  <a:pt x="1524641" y="1367420"/>
                  <a:pt x="1529086" y="1367420"/>
                </a:cubicBezTo>
                <a:cubicBezTo>
                  <a:pt x="1564647" y="1362980"/>
                  <a:pt x="1564647" y="1327463"/>
                  <a:pt x="1582427" y="1309704"/>
                </a:cubicBezTo>
                <a:cubicBezTo>
                  <a:pt x="1582427" y="1345222"/>
                  <a:pt x="1582427" y="1362980"/>
                  <a:pt x="1560201" y="1376299"/>
                </a:cubicBezTo>
                <a:cubicBezTo>
                  <a:pt x="1560201" y="1380739"/>
                  <a:pt x="1560201" y="1380739"/>
                  <a:pt x="1555757" y="1385179"/>
                </a:cubicBezTo>
                <a:cubicBezTo>
                  <a:pt x="1542421" y="1407377"/>
                  <a:pt x="1529086" y="1429575"/>
                  <a:pt x="1529086" y="1456213"/>
                </a:cubicBezTo>
                <a:cubicBezTo>
                  <a:pt x="1533531" y="1456213"/>
                  <a:pt x="1537976" y="1456213"/>
                  <a:pt x="1537976" y="1460653"/>
                </a:cubicBezTo>
                <a:cubicBezTo>
                  <a:pt x="1560201" y="1469532"/>
                  <a:pt x="1573537" y="1482851"/>
                  <a:pt x="1600207" y="1469532"/>
                </a:cubicBezTo>
                <a:cubicBezTo>
                  <a:pt x="1564647" y="1487291"/>
                  <a:pt x="1511306" y="1540567"/>
                  <a:pt x="1466856" y="1469532"/>
                </a:cubicBezTo>
                <a:cubicBezTo>
                  <a:pt x="1466856" y="1465093"/>
                  <a:pt x="1462411" y="1465093"/>
                  <a:pt x="1457966" y="1465093"/>
                </a:cubicBezTo>
                <a:cubicBezTo>
                  <a:pt x="1453521" y="1456213"/>
                  <a:pt x="1449076" y="1451774"/>
                  <a:pt x="1444631" y="1456213"/>
                </a:cubicBezTo>
                <a:cubicBezTo>
                  <a:pt x="1440186" y="1447334"/>
                  <a:pt x="1435741" y="1442894"/>
                  <a:pt x="1431296" y="1442894"/>
                </a:cubicBezTo>
                <a:cubicBezTo>
                  <a:pt x="1431296" y="1438455"/>
                  <a:pt x="1426851" y="1438455"/>
                  <a:pt x="1422406" y="1438455"/>
                </a:cubicBezTo>
                <a:cubicBezTo>
                  <a:pt x="1417961" y="1434015"/>
                  <a:pt x="1409071" y="1434015"/>
                  <a:pt x="1404626" y="1434015"/>
                </a:cubicBezTo>
                <a:cubicBezTo>
                  <a:pt x="1391291" y="1434015"/>
                  <a:pt x="1382401" y="1434015"/>
                  <a:pt x="1369066" y="1434015"/>
                </a:cubicBezTo>
                <a:cubicBezTo>
                  <a:pt x="1351286" y="1451774"/>
                  <a:pt x="1386846" y="1469532"/>
                  <a:pt x="1386846" y="1487291"/>
                </a:cubicBezTo>
                <a:cubicBezTo>
                  <a:pt x="1280165" y="1451774"/>
                  <a:pt x="1351286" y="1345222"/>
                  <a:pt x="1306835" y="1269747"/>
                </a:cubicBezTo>
                <a:cubicBezTo>
                  <a:pt x="1306835" y="1265307"/>
                  <a:pt x="1306835" y="1260868"/>
                  <a:pt x="1306835" y="1260868"/>
                </a:cubicBezTo>
                <a:cubicBezTo>
                  <a:pt x="1306835" y="1256428"/>
                  <a:pt x="1306835" y="1256428"/>
                  <a:pt x="1306835" y="1251988"/>
                </a:cubicBezTo>
                <a:cubicBezTo>
                  <a:pt x="1306835" y="1251988"/>
                  <a:pt x="1306835" y="1251988"/>
                  <a:pt x="1302390" y="1247549"/>
                </a:cubicBezTo>
                <a:cubicBezTo>
                  <a:pt x="1293500" y="1251988"/>
                  <a:pt x="1280165" y="1256428"/>
                  <a:pt x="1275720" y="1256428"/>
                </a:cubicBezTo>
                <a:cubicBezTo>
                  <a:pt x="1253495" y="1251988"/>
                  <a:pt x="1217935" y="1300825"/>
                  <a:pt x="1217935" y="1300825"/>
                </a:cubicBezTo>
                <a:cubicBezTo>
                  <a:pt x="1217935" y="1300825"/>
                  <a:pt x="1151260" y="1354101"/>
                  <a:pt x="1146815" y="1385179"/>
                </a:cubicBezTo>
                <a:cubicBezTo>
                  <a:pt x="1146815" y="1394058"/>
                  <a:pt x="1151260" y="1402937"/>
                  <a:pt x="1155705" y="1411817"/>
                </a:cubicBezTo>
                <a:cubicBezTo>
                  <a:pt x="1155705" y="1420696"/>
                  <a:pt x="1160150" y="1425136"/>
                  <a:pt x="1164595" y="1434015"/>
                </a:cubicBezTo>
                <a:cubicBezTo>
                  <a:pt x="1169040" y="1438455"/>
                  <a:pt x="1173485" y="1447334"/>
                  <a:pt x="1177930" y="1456213"/>
                </a:cubicBezTo>
                <a:cubicBezTo>
                  <a:pt x="1182375" y="1460653"/>
                  <a:pt x="1186820" y="1469532"/>
                  <a:pt x="1191265" y="1473972"/>
                </a:cubicBezTo>
                <a:cubicBezTo>
                  <a:pt x="1195710" y="1482851"/>
                  <a:pt x="1195710" y="1487291"/>
                  <a:pt x="1200155" y="1496170"/>
                </a:cubicBezTo>
                <a:cubicBezTo>
                  <a:pt x="1209045" y="1513929"/>
                  <a:pt x="1217935" y="1527248"/>
                  <a:pt x="1226825" y="1545007"/>
                </a:cubicBezTo>
                <a:cubicBezTo>
                  <a:pt x="1235715" y="1553886"/>
                  <a:pt x="1240160" y="1558326"/>
                  <a:pt x="1244605" y="1567205"/>
                </a:cubicBezTo>
                <a:cubicBezTo>
                  <a:pt x="1262385" y="1593843"/>
                  <a:pt x="1275720" y="1620481"/>
                  <a:pt x="1289055" y="1642680"/>
                </a:cubicBezTo>
                <a:cubicBezTo>
                  <a:pt x="1289055" y="1651559"/>
                  <a:pt x="1293500" y="1660438"/>
                  <a:pt x="1297945" y="1669318"/>
                </a:cubicBezTo>
                <a:cubicBezTo>
                  <a:pt x="1302390" y="1678197"/>
                  <a:pt x="1302390" y="1691516"/>
                  <a:pt x="1306835" y="1700395"/>
                </a:cubicBezTo>
                <a:cubicBezTo>
                  <a:pt x="1311281" y="1709275"/>
                  <a:pt x="1315725" y="1718154"/>
                  <a:pt x="1324615" y="1727034"/>
                </a:cubicBezTo>
                <a:cubicBezTo>
                  <a:pt x="1337951" y="1744792"/>
                  <a:pt x="1351286" y="1766991"/>
                  <a:pt x="1364621" y="1789189"/>
                </a:cubicBezTo>
                <a:cubicBezTo>
                  <a:pt x="1369066" y="1793629"/>
                  <a:pt x="1373511" y="1802508"/>
                  <a:pt x="1373511" y="1806948"/>
                </a:cubicBezTo>
                <a:cubicBezTo>
                  <a:pt x="1395736" y="1846905"/>
                  <a:pt x="1444631" y="1886862"/>
                  <a:pt x="1457966" y="1940138"/>
                </a:cubicBezTo>
                <a:cubicBezTo>
                  <a:pt x="1462411" y="1949017"/>
                  <a:pt x="1462411" y="1957897"/>
                  <a:pt x="1462411" y="1966776"/>
                </a:cubicBezTo>
                <a:cubicBezTo>
                  <a:pt x="1457966" y="2055569"/>
                  <a:pt x="1404626" y="2126604"/>
                  <a:pt x="1391291" y="2193199"/>
                </a:cubicBezTo>
                <a:cubicBezTo>
                  <a:pt x="1386846" y="2202079"/>
                  <a:pt x="1382401" y="2210958"/>
                  <a:pt x="1377956" y="2219837"/>
                </a:cubicBezTo>
                <a:cubicBezTo>
                  <a:pt x="1373511" y="2233156"/>
                  <a:pt x="1369066" y="2242036"/>
                  <a:pt x="1360176" y="2250915"/>
                </a:cubicBezTo>
                <a:cubicBezTo>
                  <a:pt x="1337951" y="2290872"/>
                  <a:pt x="1320171" y="2317510"/>
                  <a:pt x="1320171" y="2317510"/>
                </a:cubicBezTo>
                <a:cubicBezTo>
                  <a:pt x="1320171" y="2317510"/>
                  <a:pt x="1324615" y="2326390"/>
                  <a:pt x="1337951" y="2335269"/>
                </a:cubicBezTo>
                <a:cubicBezTo>
                  <a:pt x="1342396" y="2339709"/>
                  <a:pt x="1346841" y="2344148"/>
                  <a:pt x="1351286" y="2348588"/>
                </a:cubicBezTo>
                <a:cubicBezTo>
                  <a:pt x="1355731" y="2353028"/>
                  <a:pt x="1360176" y="2357467"/>
                  <a:pt x="1369066" y="2366347"/>
                </a:cubicBezTo>
                <a:cubicBezTo>
                  <a:pt x="1529086" y="2446261"/>
                  <a:pt x="1564647" y="2641606"/>
                  <a:pt x="1493526" y="2805874"/>
                </a:cubicBezTo>
                <a:cubicBezTo>
                  <a:pt x="1493526" y="2810314"/>
                  <a:pt x="1493526" y="2814754"/>
                  <a:pt x="1497971" y="2819193"/>
                </a:cubicBezTo>
                <a:cubicBezTo>
                  <a:pt x="1511306" y="2876909"/>
                  <a:pt x="1537976" y="2965703"/>
                  <a:pt x="1560201" y="3076694"/>
                </a:cubicBezTo>
                <a:cubicBezTo>
                  <a:pt x="1595762" y="3227643"/>
                  <a:pt x="1560201" y="3311997"/>
                  <a:pt x="1622432" y="3303118"/>
                </a:cubicBezTo>
                <a:cubicBezTo>
                  <a:pt x="1684662" y="3289799"/>
                  <a:pt x="1826903" y="3254281"/>
                  <a:pt x="2071379" y="3289799"/>
                </a:cubicBezTo>
                <a:cubicBezTo>
                  <a:pt x="2209174" y="3311997"/>
                  <a:pt x="2244734" y="3334196"/>
                  <a:pt x="2315855" y="3338635"/>
                </a:cubicBezTo>
                <a:cubicBezTo>
                  <a:pt x="2324745" y="3343075"/>
                  <a:pt x="2329190" y="3343075"/>
                  <a:pt x="2338080" y="3343075"/>
                </a:cubicBezTo>
                <a:cubicBezTo>
                  <a:pt x="2346970" y="3347515"/>
                  <a:pt x="2351415" y="3347515"/>
                  <a:pt x="2360305" y="3351954"/>
                </a:cubicBezTo>
                <a:cubicBezTo>
                  <a:pt x="2369195" y="3351954"/>
                  <a:pt x="2373640" y="3351954"/>
                  <a:pt x="2382530" y="3356394"/>
                </a:cubicBezTo>
                <a:cubicBezTo>
                  <a:pt x="2409200" y="3360834"/>
                  <a:pt x="2435870" y="3365273"/>
                  <a:pt x="2458095" y="3374153"/>
                </a:cubicBezTo>
                <a:cubicBezTo>
                  <a:pt x="2466985" y="3374153"/>
                  <a:pt x="2475875" y="3378592"/>
                  <a:pt x="2484765" y="3378592"/>
                </a:cubicBezTo>
                <a:cubicBezTo>
                  <a:pt x="2506991" y="3378592"/>
                  <a:pt x="2529215" y="3378592"/>
                  <a:pt x="2551441" y="3383032"/>
                </a:cubicBezTo>
                <a:cubicBezTo>
                  <a:pt x="2560331" y="3383032"/>
                  <a:pt x="2564776" y="3383032"/>
                  <a:pt x="2573666" y="3387472"/>
                </a:cubicBezTo>
                <a:cubicBezTo>
                  <a:pt x="2627006" y="3391911"/>
                  <a:pt x="2649231" y="3445187"/>
                  <a:pt x="2640341" y="3498464"/>
                </a:cubicBezTo>
                <a:cubicBezTo>
                  <a:pt x="2640341" y="3507343"/>
                  <a:pt x="2635896" y="3511783"/>
                  <a:pt x="2631451" y="3520662"/>
                </a:cubicBezTo>
                <a:cubicBezTo>
                  <a:pt x="2627006" y="3529541"/>
                  <a:pt x="2622561" y="3533981"/>
                  <a:pt x="2618116" y="3538421"/>
                </a:cubicBezTo>
                <a:cubicBezTo>
                  <a:pt x="2613671" y="3542860"/>
                  <a:pt x="2609226" y="3547300"/>
                  <a:pt x="2604781" y="3556179"/>
                </a:cubicBezTo>
                <a:cubicBezTo>
                  <a:pt x="2573666" y="3582817"/>
                  <a:pt x="2533661" y="3605016"/>
                  <a:pt x="2511435" y="3636093"/>
                </a:cubicBezTo>
                <a:cubicBezTo>
                  <a:pt x="2506991" y="3640533"/>
                  <a:pt x="2506991" y="3649412"/>
                  <a:pt x="2502545" y="3653852"/>
                </a:cubicBezTo>
                <a:cubicBezTo>
                  <a:pt x="2502545" y="3658292"/>
                  <a:pt x="2498100" y="3662732"/>
                  <a:pt x="2498100" y="3671611"/>
                </a:cubicBezTo>
                <a:cubicBezTo>
                  <a:pt x="2484765" y="3733766"/>
                  <a:pt x="2458095" y="3795922"/>
                  <a:pt x="2373640" y="3804801"/>
                </a:cubicBezTo>
                <a:cubicBezTo>
                  <a:pt x="2364750" y="3804801"/>
                  <a:pt x="2355860" y="3804801"/>
                  <a:pt x="2346970" y="3809241"/>
                </a:cubicBezTo>
                <a:cubicBezTo>
                  <a:pt x="2306965" y="3809241"/>
                  <a:pt x="2266959" y="3818120"/>
                  <a:pt x="2226954" y="3813680"/>
                </a:cubicBezTo>
                <a:cubicBezTo>
                  <a:pt x="2222509" y="3813680"/>
                  <a:pt x="2213619" y="3813680"/>
                  <a:pt x="2204729" y="3809241"/>
                </a:cubicBezTo>
                <a:cubicBezTo>
                  <a:pt x="2142499" y="3804801"/>
                  <a:pt x="2155834" y="3751525"/>
                  <a:pt x="2195839" y="3716008"/>
                </a:cubicBezTo>
                <a:cubicBezTo>
                  <a:pt x="2204729" y="3716008"/>
                  <a:pt x="2209174" y="3711568"/>
                  <a:pt x="2213619" y="3711568"/>
                </a:cubicBezTo>
                <a:cubicBezTo>
                  <a:pt x="2231399" y="3707128"/>
                  <a:pt x="2249179" y="3702689"/>
                  <a:pt x="2266959" y="3702689"/>
                </a:cubicBezTo>
                <a:cubicBezTo>
                  <a:pt x="2271405" y="3698249"/>
                  <a:pt x="2275849" y="3693809"/>
                  <a:pt x="2280295" y="3689370"/>
                </a:cubicBezTo>
                <a:cubicBezTo>
                  <a:pt x="2289185" y="3680490"/>
                  <a:pt x="2293629" y="3671611"/>
                  <a:pt x="2302519" y="3658292"/>
                </a:cubicBezTo>
                <a:cubicBezTo>
                  <a:pt x="2320300" y="3631654"/>
                  <a:pt x="2329190" y="3596136"/>
                  <a:pt x="2329190" y="3578378"/>
                </a:cubicBezTo>
                <a:cubicBezTo>
                  <a:pt x="2329190" y="3560619"/>
                  <a:pt x="2311409" y="3494024"/>
                  <a:pt x="2240289" y="3494024"/>
                </a:cubicBezTo>
                <a:cubicBezTo>
                  <a:pt x="2169169" y="3489584"/>
                  <a:pt x="1591317" y="3538421"/>
                  <a:pt x="1542421" y="3529541"/>
                </a:cubicBezTo>
                <a:cubicBezTo>
                  <a:pt x="1497971" y="3520662"/>
                  <a:pt x="1453521" y="3520662"/>
                  <a:pt x="1409071" y="3458506"/>
                </a:cubicBezTo>
                <a:cubicBezTo>
                  <a:pt x="1360176" y="3391911"/>
                  <a:pt x="1160150" y="3107772"/>
                  <a:pt x="1120145" y="2987901"/>
                </a:cubicBezTo>
                <a:cubicBezTo>
                  <a:pt x="1084585" y="2872469"/>
                  <a:pt x="1075695" y="2828073"/>
                  <a:pt x="1075695" y="2828073"/>
                </a:cubicBezTo>
                <a:cubicBezTo>
                  <a:pt x="1075695" y="2828073"/>
                  <a:pt x="822328" y="2859150"/>
                  <a:pt x="720093" y="2854711"/>
                </a:cubicBezTo>
                <a:cubicBezTo>
                  <a:pt x="613413" y="2850271"/>
                  <a:pt x="488952" y="2881349"/>
                  <a:pt x="488952" y="2881349"/>
                </a:cubicBezTo>
                <a:cubicBezTo>
                  <a:pt x="488952" y="2881349"/>
                  <a:pt x="564517" y="2956823"/>
                  <a:pt x="546737" y="3121091"/>
                </a:cubicBezTo>
                <a:cubicBezTo>
                  <a:pt x="542292" y="3192126"/>
                  <a:pt x="528957" y="3249842"/>
                  <a:pt x="520067" y="3307558"/>
                </a:cubicBezTo>
                <a:cubicBezTo>
                  <a:pt x="520067" y="3316437"/>
                  <a:pt x="515622" y="3325316"/>
                  <a:pt x="515622" y="3329756"/>
                </a:cubicBezTo>
                <a:cubicBezTo>
                  <a:pt x="515622" y="3338635"/>
                  <a:pt x="515622" y="3347515"/>
                  <a:pt x="511177" y="3351954"/>
                </a:cubicBezTo>
                <a:cubicBezTo>
                  <a:pt x="511177" y="3360834"/>
                  <a:pt x="511177" y="3369713"/>
                  <a:pt x="506732" y="3374153"/>
                </a:cubicBezTo>
                <a:cubicBezTo>
                  <a:pt x="480062" y="3440748"/>
                  <a:pt x="497842" y="3529541"/>
                  <a:pt x="546737" y="3578378"/>
                </a:cubicBezTo>
                <a:cubicBezTo>
                  <a:pt x="551182" y="3582817"/>
                  <a:pt x="555627" y="3587257"/>
                  <a:pt x="555627" y="3591697"/>
                </a:cubicBezTo>
                <a:cubicBezTo>
                  <a:pt x="560072" y="3596136"/>
                  <a:pt x="564517" y="3605016"/>
                  <a:pt x="568962" y="3613895"/>
                </a:cubicBezTo>
                <a:cubicBezTo>
                  <a:pt x="573407" y="3618335"/>
                  <a:pt x="573407" y="3627214"/>
                  <a:pt x="573407" y="3631654"/>
                </a:cubicBezTo>
                <a:cubicBezTo>
                  <a:pt x="573407" y="3640533"/>
                  <a:pt x="573407" y="3649412"/>
                  <a:pt x="573407" y="3658292"/>
                </a:cubicBezTo>
                <a:cubicBezTo>
                  <a:pt x="568962" y="3742646"/>
                  <a:pt x="462282" y="3724887"/>
                  <a:pt x="408942" y="3724887"/>
                </a:cubicBezTo>
                <a:cubicBezTo>
                  <a:pt x="404497" y="3724887"/>
                  <a:pt x="395607" y="3720447"/>
                  <a:pt x="391162" y="3720447"/>
                </a:cubicBezTo>
                <a:cubicBezTo>
                  <a:pt x="382272" y="3720447"/>
                  <a:pt x="377827" y="3720447"/>
                  <a:pt x="368937" y="3720447"/>
                </a:cubicBezTo>
                <a:cubicBezTo>
                  <a:pt x="320041" y="3720447"/>
                  <a:pt x="271146" y="3729327"/>
                  <a:pt x="226696" y="3738206"/>
                </a:cubicBezTo>
                <a:cubicBezTo>
                  <a:pt x="222251" y="3738206"/>
                  <a:pt x="213361" y="3738206"/>
                  <a:pt x="208916" y="3738206"/>
                </a:cubicBezTo>
                <a:cubicBezTo>
                  <a:pt x="142241" y="3742646"/>
                  <a:pt x="71120" y="3742646"/>
                  <a:pt x="0" y="3707128"/>
                </a:cubicBezTo>
                <a:cubicBezTo>
                  <a:pt x="0" y="3702689"/>
                  <a:pt x="0" y="3693809"/>
                  <a:pt x="4445" y="3680490"/>
                </a:cubicBezTo>
                <a:cubicBezTo>
                  <a:pt x="13335" y="3662732"/>
                  <a:pt x="35560" y="3640533"/>
                  <a:pt x="71120" y="3640533"/>
                </a:cubicBezTo>
                <a:cubicBezTo>
                  <a:pt x="80010" y="3640533"/>
                  <a:pt x="88900" y="3640533"/>
                  <a:pt x="93345" y="3640533"/>
                </a:cubicBezTo>
                <a:cubicBezTo>
                  <a:pt x="120015" y="3640533"/>
                  <a:pt x="208916" y="3591697"/>
                  <a:pt x="248921" y="3556179"/>
                </a:cubicBezTo>
                <a:cubicBezTo>
                  <a:pt x="293371" y="3525102"/>
                  <a:pt x="342266" y="3476265"/>
                  <a:pt x="337821" y="3391911"/>
                </a:cubicBezTo>
                <a:cubicBezTo>
                  <a:pt x="333376" y="3303118"/>
                  <a:pt x="293371" y="2939065"/>
                  <a:pt x="280036" y="2881349"/>
                </a:cubicBezTo>
                <a:cubicBezTo>
                  <a:pt x="266701" y="2819193"/>
                  <a:pt x="231141" y="2686003"/>
                  <a:pt x="293371" y="2659365"/>
                </a:cubicBezTo>
                <a:cubicBezTo>
                  <a:pt x="355601" y="2632727"/>
                  <a:pt x="488952" y="2579451"/>
                  <a:pt x="608967" y="2539494"/>
                </a:cubicBezTo>
                <a:cubicBezTo>
                  <a:pt x="635638" y="2535054"/>
                  <a:pt x="697868" y="2508416"/>
                  <a:pt x="724538" y="2499537"/>
                </a:cubicBezTo>
                <a:cubicBezTo>
                  <a:pt x="728983" y="2499537"/>
                  <a:pt x="733428" y="2495097"/>
                  <a:pt x="737873" y="2495097"/>
                </a:cubicBezTo>
                <a:cubicBezTo>
                  <a:pt x="800103" y="2464019"/>
                  <a:pt x="871224" y="2464019"/>
                  <a:pt x="924564" y="2464019"/>
                </a:cubicBezTo>
                <a:cubicBezTo>
                  <a:pt x="906784" y="2410743"/>
                  <a:pt x="889004" y="2375226"/>
                  <a:pt x="889004" y="2326390"/>
                </a:cubicBezTo>
                <a:cubicBezTo>
                  <a:pt x="884559" y="2321950"/>
                  <a:pt x="884559" y="2313070"/>
                  <a:pt x="884559" y="2308631"/>
                </a:cubicBezTo>
                <a:cubicBezTo>
                  <a:pt x="884559" y="2304191"/>
                  <a:pt x="880114" y="2299751"/>
                  <a:pt x="880114" y="2295312"/>
                </a:cubicBezTo>
                <a:cubicBezTo>
                  <a:pt x="880114" y="2290872"/>
                  <a:pt x="875669" y="2281993"/>
                  <a:pt x="875669" y="2277553"/>
                </a:cubicBezTo>
                <a:cubicBezTo>
                  <a:pt x="853444" y="2179880"/>
                  <a:pt x="800103" y="2108845"/>
                  <a:pt x="773433" y="2020052"/>
                </a:cubicBezTo>
                <a:cubicBezTo>
                  <a:pt x="773433" y="2011173"/>
                  <a:pt x="768988" y="2006733"/>
                  <a:pt x="768988" y="1997854"/>
                </a:cubicBezTo>
                <a:cubicBezTo>
                  <a:pt x="764543" y="1957897"/>
                  <a:pt x="751208" y="1922379"/>
                  <a:pt x="724538" y="1886862"/>
                </a:cubicBezTo>
                <a:cubicBezTo>
                  <a:pt x="720093" y="1877982"/>
                  <a:pt x="715648" y="1873543"/>
                  <a:pt x="715648" y="1864663"/>
                </a:cubicBezTo>
                <a:cubicBezTo>
                  <a:pt x="684533" y="1793629"/>
                  <a:pt x="706758" y="1722594"/>
                  <a:pt x="764543" y="1669318"/>
                </a:cubicBezTo>
                <a:cubicBezTo>
                  <a:pt x="768988" y="1660438"/>
                  <a:pt x="777878" y="1655999"/>
                  <a:pt x="782323" y="1651559"/>
                </a:cubicBezTo>
                <a:cubicBezTo>
                  <a:pt x="808993" y="1629361"/>
                  <a:pt x="840109" y="1616042"/>
                  <a:pt x="866779" y="1589404"/>
                </a:cubicBezTo>
                <a:cubicBezTo>
                  <a:pt x="920119" y="1536128"/>
                  <a:pt x="955679" y="1482851"/>
                  <a:pt x="946789" y="1447334"/>
                </a:cubicBezTo>
                <a:cubicBezTo>
                  <a:pt x="942344" y="1416256"/>
                  <a:pt x="942344" y="1385179"/>
                  <a:pt x="924564" y="1367420"/>
                </a:cubicBezTo>
                <a:cubicBezTo>
                  <a:pt x="920119" y="1362980"/>
                  <a:pt x="915674" y="1362980"/>
                  <a:pt x="911229" y="1358541"/>
                </a:cubicBezTo>
                <a:cubicBezTo>
                  <a:pt x="871224" y="1362980"/>
                  <a:pt x="817883" y="1398498"/>
                  <a:pt x="813438" y="1309704"/>
                </a:cubicBezTo>
                <a:cubicBezTo>
                  <a:pt x="813438" y="1300825"/>
                  <a:pt x="817883" y="1296385"/>
                  <a:pt x="817883" y="1287506"/>
                </a:cubicBezTo>
                <a:cubicBezTo>
                  <a:pt x="813438" y="1278626"/>
                  <a:pt x="822328" y="1274187"/>
                  <a:pt x="822328" y="1269747"/>
                </a:cubicBezTo>
                <a:cubicBezTo>
                  <a:pt x="822328" y="1260868"/>
                  <a:pt x="808993" y="1260868"/>
                  <a:pt x="808993" y="1247549"/>
                </a:cubicBezTo>
                <a:cubicBezTo>
                  <a:pt x="804548" y="1243109"/>
                  <a:pt x="804548" y="1234230"/>
                  <a:pt x="804548" y="1225350"/>
                </a:cubicBezTo>
                <a:cubicBezTo>
                  <a:pt x="804548" y="1216471"/>
                  <a:pt x="808993" y="1212031"/>
                  <a:pt x="808993" y="1212031"/>
                </a:cubicBezTo>
                <a:cubicBezTo>
                  <a:pt x="764543" y="1167635"/>
                  <a:pt x="800103" y="1167635"/>
                  <a:pt x="817883" y="1145436"/>
                </a:cubicBezTo>
                <a:cubicBezTo>
                  <a:pt x="822328" y="1136557"/>
                  <a:pt x="826773" y="1127677"/>
                  <a:pt x="826773" y="1123238"/>
                </a:cubicBezTo>
                <a:cubicBezTo>
                  <a:pt x="826773" y="1114358"/>
                  <a:pt x="826773" y="1096600"/>
                  <a:pt x="826773" y="1074401"/>
                </a:cubicBezTo>
                <a:cubicBezTo>
                  <a:pt x="826773" y="1069962"/>
                  <a:pt x="826773" y="1061082"/>
                  <a:pt x="831218" y="1052203"/>
                </a:cubicBezTo>
                <a:cubicBezTo>
                  <a:pt x="817883" y="1007806"/>
                  <a:pt x="835663" y="972289"/>
                  <a:pt x="897894" y="932332"/>
                </a:cubicBezTo>
                <a:cubicBezTo>
                  <a:pt x="902339" y="927892"/>
                  <a:pt x="911229" y="923452"/>
                  <a:pt x="915674" y="919013"/>
                </a:cubicBezTo>
                <a:cubicBezTo>
                  <a:pt x="933454" y="910133"/>
                  <a:pt x="946789" y="905694"/>
                  <a:pt x="946789" y="905694"/>
                </a:cubicBezTo>
                <a:cubicBezTo>
                  <a:pt x="946789" y="905694"/>
                  <a:pt x="960124" y="679270"/>
                  <a:pt x="982349" y="612675"/>
                </a:cubicBezTo>
                <a:cubicBezTo>
                  <a:pt x="991239" y="603796"/>
                  <a:pt x="995684" y="590477"/>
                  <a:pt x="1000129" y="572718"/>
                </a:cubicBezTo>
                <a:cubicBezTo>
                  <a:pt x="1000129" y="568278"/>
                  <a:pt x="1004574" y="559399"/>
                  <a:pt x="1004574" y="550520"/>
                </a:cubicBezTo>
                <a:cubicBezTo>
                  <a:pt x="1009019" y="541640"/>
                  <a:pt x="1009019" y="537201"/>
                  <a:pt x="1009019" y="528321"/>
                </a:cubicBezTo>
                <a:cubicBezTo>
                  <a:pt x="1013464" y="519442"/>
                  <a:pt x="1013464" y="510563"/>
                  <a:pt x="1017909" y="501683"/>
                </a:cubicBezTo>
                <a:cubicBezTo>
                  <a:pt x="1022354" y="479485"/>
                  <a:pt x="1026799" y="457287"/>
                  <a:pt x="1031244" y="439528"/>
                </a:cubicBezTo>
                <a:cubicBezTo>
                  <a:pt x="1026799" y="443968"/>
                  <a:pt x="1022354" y="452847"/>
                  <a:pt x="1013464" y="457287"/>
                </a:cubicBezTo>
                <a:cubicBezTo>
                  <a:pt x="1009019" y="461726"/>
                  <a:pt x="1000129" y="466166"/>
                  <a:pt x="991239" y="470606"/>
                </a:cubicBezTo>
                <a:cubicBezTo>
                  <a:pt x="982349" y="475045"/>
                  <a:pt x="973459" y="475045"/>
                  <a:pt x="964569" y="479485"/>
                </a:cubicBezTo>
                <a:cubicBezTo>
                  <a:pt x="889004" y="475045"/>
                  <a:pt x="853444" y="439528"/>
                  <a:pt x="848999" y="377372"/>
                </a:cubicBezTo>
                <a:cubicBezTo>
                  <a:pt x="844553" y="368493"/>
                  <a:pt x="840109" y="359614"/>
                  <a:pt x="835663" y="350734"/>
                </a:cubicBezTo>
                <a:cubicBezTo>
                  <a:pt x="831218" y="341855"/>
                  <a:pt x="826773" y="337415"/>
                  <a:pt x="822328" y="328536"/>
                </a:cubicBezTo>
                <a:cubicBezTo>
                  <a:pt x="817883" y="319657"/>
                  <a:pt x="817883" y="315217"/>
                  <a:pt x="817883" y="306338"/>
                </a:cubicBezTo>
                <a:cubicBezTo>
                  <a:pt x="817883" y="301898"/>
                  <a:pt x="817883" y="297458"/>
                  <a:pt x="817883" y="293019"/>
                </a:cubicBezTo>
                <a:cubicBezTo>
                  <a:pt x="817883" y="284139"/>
                  <a:pt x="817883" y="279700"/>
                  <a:pt x="817883" y="270820"/>
                </a:cubicBezTo>
                <a:cubicBezTo>
                  <a:pt x="800103" y="208665"/>
                  <a:pt x="871224" y="173147"/>
                  <a:pt x="942344" y="173147"/>
                </a:cubicBezTo>
                <a:cubicBezTo>
                  <a:pt x="946789" y="177587"/>
                  <a:pt x="955679" y="177587"/>
                  <a:pt x="960124" y="182027"/>
                </a:cubicBezTo>
                <a:cubicBezTo>
                  <a:pt x="964569" y="182027"/>
                  <a:pt x="969014" y="186466"/>
                  <a:pt x="973459" y="190906"/>
                </a:cubicBezTo>
                <a:cubicBezTo>
                  <a:pt x="991239" y="226424"/>
                  <a:pt x="1026799" y="244182"/>
                  <a:pt x="1026799" y="244182"/>
                </a:cubicBezTo>
                <a:cubicBezTo>
                  <a:pt x="1026799" y="244182"/>
                  <a:pt x="1040134" y="226424"/>
                  <a:pt x="1062359" y="217544"/>
                </a:cubicBezTo>
                <a:cubicBezTo>
                  <a:pt x="1089029" y="208665"/>
                  <a:pt x="1097919" y="217544"/>
                  <a:pt x="1106810" y="204225"/>
                </a:cubicBezTo>
                <a:cubicBezTo>
                  <a:pt x="1111255" y="190906"/>
                  <a:pt x="1093475" y="173147"/>
                  <a:pt x="1124590" y="173147"/>
                </a:cubicBezTo>
                <a:cubicBezTo>
                  <a:pt x="1155705" y="177587"/>
                  <a:pt x="1155705" y="168708"/>
                  <a:pt x="1169040" y="159828"/>
                </a:cubicBezTo>
                <a:cubicBezTo>
                  <a:pt x="1182375" y="155389"/>
                  <a:pt x="1186820" y="146509"/>
                  <a:pt x="1195710" y="155389"/>
                </a:cubicBezTo>
                <a:cubicBezTo>
                  <a:pt x="1209045" y="159828"/>
                  <a:pt x="1226825" y="182027"/>
                  <a:pt x="1240160" y="177587"/>
                </a:cubicBezTo>
                <a:cubicBezTo>
                  <a:pt x="1240160" y="177587"/>
                  <a:pt x="1240160" y="177587"/>
                  <a:pt x="1244605" y="177587"/>
                </a:cubicBezTo>
                <a:cubicBezTo>
                  <a:pt x="1244605" y="177587"/>
                  <a:pt x="1244605" y="177587"/>
                  <a:pt x="1231270" y="146509"/>
                </a:cubicBezTo>
                <a:cubicBezTo>
                  <a:pt x="1213490" y="93233"/>
                  <a:pt x="1240160" y="35517"/>
                  <a:pt x="1293500" y="13319"/>
                </a:cubicBezTo>
                <a:cubicBezTo>
                  <a:pt x="1293500" y="13319"/>
                  <a:pt x="1293500" y="13319"/>
                  <a:pt x="1320171" y="4440"/>
                </a:cubicBezTo>
                <a:cubicBezTo>
                  <a:pt x="1329061" y="4440"/>
                  <a:pt x="1333505" y="0"/>
                  <a:pt x="134239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7" name="Graphic 264">
            <a:extLst>
              <a:ext uri="{FF2B5EF4-FFF2-40B4-BE49-F238E27FC236}">
                <a16:creationId xmlns:a16="http://schemas.microsoft.com/office/drawing/2014/main" id="{0DF18B3C-B5C8-4CCF-A8AE-77256284285C}"/>
              </a:ext>
            </a:extLst>
          </p:cNvPr>
          <p:cNvSpPr/>
          <p:nvPr/>
        </p:nvSpPr>
        <p:spPr>
          <a:xfrm>
            <a:off x="5522418" y="2083049"/>
            <a:ext cx="1011712" cy="948866"/>
          </a:xfrm>
          <a:custGeom>
            <a:avLst/>
            <a:gdLst>
              <a:gd name="connsiteX0" fmla="*/ 5432 w 4444818"/>
              <a:gd name="connsiteY0" fmla="*/ 4068231 h 4168715"/>
              <a:gd name="connsiteX1" fmla="*/ 33947 w 4444818"/>
              <a:gd name="connsiteY1" fmla="*/ 4047863 h 4168715"/>
              <a:gd name="connsiteX2" fmla="*/ 123568 w 4444818"/>
              <a:gd name="connsiteY2" fmla="*/ 3996716 h 4168715"/>
              <a:gd name="connsiteX3" fmla="*/ 329514 w 4444818"/>
              <a:gd name="connsiteY3" fmla="*/ 3912527 h 4168715"/>
              <a:gd name="connsiteX4" fmla="*/ 454892 w 4444818"/>
              <a:gd name="connsiteY4" fmla="*/ 3829696 h 4168715"/>
              <a:gd name="connsiteX5" fmla="*/ 507850 w 4444818"/>
              <a:gd name="connsiteY5" fmla="*/ 3785791 h 4168715"/>
              <a:gd name="connsiteX6" fmla="*/ 604713 w 4444818"/>
              <a:gd name="connsiteY6" fmla="*/ 3788054 h 4168715"/>
              <a:gd name="connsiteX7" fmla="*/ 670344 w 4444818"/>
              <a:gd name="connsiteY7" fmla="*/ 3823359 h 4168715"/>
              <a:gd name="connsiteX8" fmla="*/ 707459 w 4444818"/>
              <a:gd name="connsiteY8" fmla="*/ 3847801 h 4168715"/>
              <a:gd name="connsiteX9" fmla="*/ 728733 w 4444818"/>
              <a:gd name="connsiteY9" fmla="*/ 3850969 h 4168715"/>
              <a:gd name="connsiteX10" fmla="*/ 843701 w 4444818"/>
              <a:gd name="connsiteY10" fmla="*/ 3827885 h 4168715"/>
              <a:gd name="connsiteX11" fmla="*/ 1085405 w 4444818"/>
              <a:gd name="connsiteY11" fmla="*/ 3791675 h 4168715"/>
              <a:gd name="connsiteX12" fmla="*/ 1388214 w 4444818"/>
              <a:gd name="connsiteY12" fmla="*/ 3759086 h 4168715"/>
              <a:gd name="connsiteX13" fmla="*/ 1543013 w 4444818"/>
              <a:gd name="connsiteY13" fmla="*/ 3779907 h 4168715"/>
              <a:gd name="connsiteX14" fmla="*/ 2066252 w 4444818"/>
              <a:gd name="connsiteY14" fmla="*/ 3764970 h 4168715"/>
              <a:gd name="connsiteX15" fmla="*/ 2458229 w 4444818"/>
              <a:gd name="connsiteY15" fmla="*/ 3648644 h 4168715"/>
              <a:gd name="connsiteX16" fmla="*/ 2505755 w 4444818"/>
              <a:gd name="connsiteY16" fmla="*/ 3637781 h 4168715"/>
              <a:gd name="connsiteX17" fmla="*/ 2510734 w 4444818"/>
              <a:gd name="connsiteY17" fmla="*/ 3636423 h 4168715"/>
              <a:gd name="connsiteX18" fmla="*/ 2561881 w 4444818"/>
              <a:gd name="connsiteY18" fmla="*/ 3599308 h 4168715"/>
              <a:gd name="connsiteX19" fmla="*/ 2589039 w 4444818"/>
              <a:gd name="connsiteY19" fmla="*/ 3579392 h 4168715"/>
              <a:gd name="connsiteX20" fmla="*/ 2602165 w 4444818"/>
              <a:gd name="connsiteY20" fmla="*/ 3558571 h 4168715"/>
              <a:gd name="connsiteX21" fmla="*/ 2639734 w 4444818"/>
              <a:gd name="connsiteY21" fmla="*/ 3531413 h 4168715"/>
              <a:gd name="connsiteX22" fmla="*/ 2757417 w 4444818"/>
              <a:gd name="connsiteY22" fmla="*/ 3377972 h 4168715"/>
              <a:gd name="connsiteX23" fmla="*/ 2919911 w 4444818"/>
              <a:gd name="connsiteY23" fmla="*/ 3291067 h 4168715"/>
              <a:gd name="connsiteX24" fmla="*/ 3016321 w 4444818"/>
              <a:gd name="connsiteY24" fmla="*/ 3249425 h 4168715"/>
              <a:gd name="connsiteX25" fmla="*/ 3027637 w 4444818"/>
              <a:gd name="connsiteY25" fmla="*/ 3233130 h 4168715"/>
              <a:gd name="connsiteX26" fmla="*/ 3147584 w 4444818"/>
              <a:gd name="connsiteY26" fmla="*/ 3220457 h 4168715"/>
              <a:gd name="connsiteX27" fmla="*/ 3234941 w 4444818"/>
              <a:gd name="connsiteY27" fmla="*/ 3090100 h 4168715"/>
              <a:gd name="connsiteX28" fmla="*/ 3260741 w 4444818"/>
              <a:gd name="connsiteY28" fmla="*/ 3034426 h 4168715"/>
              <a:gd name="connsiteX29" fmla="*/ 3267078 w 4444818"/>
              <a:gd name="connsiteY29" fmla="*/ 3003195 h 4168715"/>
              <a:gd name="connsiteX30" fmla="*/ 3274772 w 4444818"/>
              <a:gd name="connsiteY30" fmla="*/ 2968795 h 4168715"/>
              <a:gd name="connsiteX31" fmla="*/ 3289256 w 4444818"/>
              <a:gd name="connsiteY31" fmla="*/ 2928059 h 4168715"/>
              <a:gd name="connsiteX32" fmla="*/ 3291972 w 4444818"/>
              <a:gd name="connsiteY32" fmla="*/ 2712607 h 4168715"/>
              <a:gd name="connsiteX33" fmla="*/ 3302383 w 4444818"/>
              <a:gd name="connsiteY33" fmla="*/ 2637923 h 4168715"/>
              <a:gd name="connsiteX34" fmla="*/ 3299667 w 4444818"/>
              <a:gd name="connsiteY34" fmla="*/ 2605786 h 4168715"/>
              <a:gd name="connsiteX35" fmla="*/ 3272962 w 4444818"/>
              <a:gd name="connsiteY35" fmla="*/ 2507113 h 4168715"/>
              <a:gd name="connsiteX36" fmla="*/ 3264815 w 4444818"/>
              <a:gd name="connsiteY36" fmla="*/ 2323799 h 4168715"/>
              <a:gd name="connsiteX37" fmla="*/ 3276583 w 4444818"/>
              <a:gd name="connsiteY37" fmla="*/ 2223767 h 4168715"/>
              <a:gd name="connsiteX38" fmla="*/ 3341309 w 4444818"/>
              <a:gd name="connsiteY38" fmla="*/ 2052221 h 4168715"/>
              <a:gd name="connsiteX39" fmla="*/ 3336330 w 4444818"/>
              <a:gd name="connsiteY39" fmla="*/ 2010126 h 4168715"/>
              <a:gd name="connsiteX40" fmla="*/ 3310983 w 4444818"/>
              <a:gd name="connsiteY40" fmla="*/ 2006053 h 4168715"/>
              <a:gd name="connsiteX41" fmla="*/ 3248520 w 4444818"/>
              <a:gd name="connsiteY41" fmla="*/ 2001074 h 4168715"/>
              <a:gd name="connsiteX42" fmla="*/ 3237204 w 4444818"/>
              <a:gd name="connsiteY42" fmla="*/ 1997453 h 4168715"/>
              <a:gd name="connsiteX43" fmla="*/ 3153920 w 4444818"/>
              <a:gd name="connsiteY43" fmla="*/ 1962148 h 4168715"/>
              <a:gd name="connsiteX44" fmla="*/ 3064300 w 4444818"/>
              <a:gd name="connsiteY44" fmla="*/ 1738096 h 4168715"/>
              <a:gd name="connsiteX45" fmla="*/ 3059773 w 4444818"/>
              <a:gd name="connsiteY45" fmla="*/ 1705960 h 4168715"/>
              <a:gd name="connsiteX46" fmla="*/ 3040763 w 4444818"/>
              <a:gd name="connsiteY46" fmla="*/ 1663865 h 4168715"/>
              <a:gd name="connsiteX47" fmla="*/ 2974679 w 4444818"/>
              <a:gd name="connsiteY47" fmla="*/ 1721349 h 4168715"/>
              <a:gd name="connsiteX48" fmla="*/ 2973321 w 4444818"/>
              <a:gd name="connsiteY48" fmla="*/ 1917790 h 4168715"/>
              <a:gd name="connsiteX49" fmla="*/ 3000479 w 4444818"/>
              <a:gd name="connsiteY49" fmla="*/ 2056747 h 4168715"/>
              <a:gd name="connsiteX50" fmla="*/ 3017226 w 4444818"/>
              <a:gd name="connsiteY50" fmla="*/ 2092505 h 4168715"/>
              <a:gd name="connsiteX51" fmla="*/ 3033974 w 4444818"/>
              <a:gd name="connsiteY51" fmla="*/ 2177147 h 4168715"/>
              <a:gd name="connsiteX52" fmla="*/ 3040310 w 4444818"/>
              <a:gd name="connsiteY52" fmla="*/ 2200683 h 4168715"/>
              <a:gd name="connsiteX53" fmla="*/ 3050268 w 4444818"/>
              <a:gd name="connsiteY53" fmla="*/ 2276272 h 4168715"/>
              <a:gd name="connsiteX54" fmla="*/ 3034426 w 4444818"/>
              <a:gd name="connsiteY54" fmla="*/ 2320178 h 4168715"/>
              <a:gd name="connsiteX55" fmla="*/ 3058416 w 4444818"/>
              <a:gd name="connsiteY55" fmla="*/ 2402556 h 4168715"/>
              <a:gd name="connsiteX56" fmla="*/ 3050721 w 4444818"/>
              <a:gd name="connsiteY56" fmla="*/ 2462303 h 4168715"/>
              <a:gd name="connsiteX57" fmla="*/ 3027184 w 4444818"/>
              <a:gd name="connsiteY57" fmla="*/ 2436503 h 4168715"/>
              <a:gd name="connsiteX58" fmla="*/ 3050721 w 4444818"/>
              <a:gd name="connsiteY58" fmla="*/ 2496250 h 4168715"/>
              <a:gd name="connsiteX59" fmla="*/ 3019037 w 4444818"/>
              <a:gd name="connsiteY59" fmla="*/ 2452345 h 4168715"/>
              <a:gd name="connsiteX60" fmla="*/ 3032163 w 4444818"/>
              <a:gd name="connsiteY60" fmla="*/ 2548303 h 4168715"/>
              <a:gd name="connsiteX61" fmla="*/ 3020847 w 4444818"/>
              <a:gd name="connsiteY61" fmla="*/ 2571387 h 4168715"/>
              <a:gd name="connsiteX62" fmla="*/ 3000479 w 4444818"/>
              <a:gd name="connsiteY62" fmla="*/ 2640639 h 4168715"/>
              <a:gd name="connsiteX63" fmla="*/ 3014963 w 4444818"/>
              <a:gd name="connsiteY63" fmla="*/ 2697218 h 4168715"/>
              <a:gd name="connsiteX64" fmla="*/ 2987806 w 4444818"/>
              <a:gd name="connsiteY64" fmla="*/ 2681376 h 4168715"/>
              <a:gd name="connsiteX65" fmla="*/ 3004553 w 4444818"/>
              <a:gd name="connsiteY65" fmla="*/ 2733428 h 4168715"/>
              <a:gd name="connsiteX66" fmla="*/ 2969248 w 4444818"/>
              <a:gd name="connsiteY66" fmla="*/ 2706723 h 4168715"/>
              <a:gd name="connsiteX67" fmla="*/ 2964721 w 4444818"/>
              <a:gd name="connsiteY67" fmla="*/ 2790007 h 4168715"/>
              <a:gd name="connsiteX68" fmla="*/ 2952500 w 4444818"/>
              <a:gd name="connsiteY68" fmla="*/ 2735691 h 4168715"/>
              <a:gd name="connsiteX69" fmla="*/ 2953858 w 4444818"/>
              <a:gd name="connsiteY69" fmla="*/ 2836627 h 4168715"/>
              <a:gd name="connsiteX70" fmla="*/ 2938922 w 4444818"/>
              <a:gd name="connsiteY70" fmla="*/ 2803585 h 4168715"/>
              <a:gd name="connsiteX71" fmla="*/ 2960195 w 4444818"/>
              <a:gd name="connsiteY71" fmla="*/ 2906332 h 4168715"/>
              <a:gd name="connsiteX72" fmla="*/ 2927153 w 4444818"/>
              <a:gd name="connsiteY72" fmla="*/ 2888680 h 4168715"/>
              <a:gd name="connsiteX73" fmla="*/ 2914932 w 4444818"/>
              <a:gd name="connsiteY73" fmla="*/ 2857448 h 4168715"/>
              <a:gd name="connsiteX74" fmla="*/ 2892753 w 4444818"/>
              <a:gd name="connsiteY74" fmla="*/ 2808564 h 4168715"/>
              <a:gd name="connsiteX75" fmla="*/ 2871480 w 4444818"/>
              <a:gd name="connsiteY75" fmla="*/ 2776880 h 4168715"/>
              <a:gd name="connsiteX76" fmla="*/ 2860617 w 4444818"/>
              <a:gd name="connsiteY76" fmla="*/ 2602618 h 4168715"/>
              <a:gd name="connsiteX77" fmla="*/ 2824859 w 4444818"/>
              <a:gd name="connsiteY77" fmla="*/ 2523861 h 4168715"/>
              <a:gd name="connsiteX78" fmla="*/ 2829385 w 4444818"/>
              <a:gd name="connsiteY78" fmla="*/ 2450082 h 4168715"/>
              <a:gd name="connsiteX79" fmla="*/ 2802680 w 4444818"/>
              <a:gd name="connsiteY79" fmla="*/ 2355483 h 4168715"/>
              <a:gd name="connsiteX80" fmla="*/ 2801775 w 4444818"/>
              <a:gd name="connsiteY80" fmla="*/ 2186199 h 4168715"/>
              <a:gd name="connsiteX81" fmla="*/ 2809017 w 4444818"/>
              <a:gd name="connsiteY81" fmla="*/ 2061726 h 4168715"/>
              <a:gd name="connsiteX82" fmla="*/ 2813543 w 4444818"/>
              <a:gd name="connsiteY82" fmla="*/ 1864380 h 4168715"/>
              <a:gd name="connsiteX83" fmla="*/ 2819427 w 4444818"/>
              <a:gd name="connsiteY83" fmla="*/ 1826812 h 4168715"/>
              <a:gd name="connsiteX84" fmla="*/ 2816259 w 4444818"/>
              <a:gd name="connsiteY84" fmla="*/ 1794222 h 4168715"/>
              <a:gd name="connsiteX85" fmla="*/ 2815806 w 4444818"/>
              <a:gd name="connsiteY85" fmla="*/ 1786075 h 4168715"/>
              <a:gd name="connsiteX86" fmla="*/ 2837080 w 4444818"/>
              <a:gd name="connsiteY86" fmla="*/ 1706865 h 4168715"/>
              <a:gd name="connsiteX87" fmla="*/ 2844775 w 4444818"/>
              <a:gd name="connsiteY87" fmla="*/ 1697812 h 4168715"/>
              <a:gd name="connsiteX88" fmla="*/ 2873290 w 4444818"/>
              <a:gd name="connsiteY88" fmla="*/ 1669749 h 4168715"/>
              <a:gd name="connsiteX89" fmla="*/ 2947974 w 4444818"/>
              <a:gd name="connsiteY89" fmla="*/ 1621771 h 4168715"/>
              <a:gd name="connsiteX90" fmla="*/ 2964721 w 4444818"/>
              <a:gd name="connsiteY90" fmla="*/ 1610455 h 4168715"/>
              <a:gd name="connsiteX91" fmla="*/ 2955216 w 4444818"/>
              <a:gd name="connsiteY91" fmla="*/ 1569266 h 4168715"/>
              <a:gd name="connsiteX92" fmla="*/ 2932132 w 4444818"/>
              <a:gd name="connsiteY92" fmla="*/ 1552518 h 4168715"/>
              <a:gd name="connsiteX93" fmla="*/ 2964721 w 4444818"/>
              <a:gd name="connsiteY93" fmla="*/ 1552518 h 4168715"/>
              <a:gd name="connsiteX94" fmla="*/ 2966984 w 4444818"/>
              <a:gd name="connsiteY94" fmla="*/ 1534413 h 4168715"/>
              <a:gd name="connsiteX95" fmla="*/ 2996405 w 4444818"/>
              <a:gd name="connsiteY95" fmla="*/ 1591444 h 4168715"/>
              <a:gd name="connsiteX96" fmla="*/ 3033068 w 4444818"/>
              <a:gd name="connsiteY96" fmla="*/ 1541655 h 4168715"/>
              <a:gd name="connsiteX97" fmla="*/ 3096889 w 4444818"/>
              <a:gd name="connsiteY97" fmla="*/ 1413561 h 4168715"/>
              <a:gd name="connsiteX98" fmla="*/ 3188773 w 4444818"/>
              <a:gd name="connsiteY98" fmla="*/ 1299498 h 4168715"/>
              <a:gd name="connsiteX99" fmla="*/ 3302383 w 4444818"/>
              <a:gd name="connsiteY99" fmla="*/ 1256499 h 4168715"/>
              <a:gd name="connsiteX100" fmla="*/ 3381140 w 4444818"/>
              <a:gd name="connsiteY100" fmla="*/ 1237036 h 4168715"/>
              <a:gd name="connsiteX101" fmla="*/ 3458087 w 4444818"/>
              <a:gd name="connsiteY101" fmla="*/ 1259667 h 4168715"/>
              <a:gd name="connsiteX102" fmla="*/ 3529603 w 4444818"/>
              <a:gd name="connsiteY102" fmla="*/ 1293162 h 4168715"/>
              <a:gd name="connsiteX103" fmla="*/ 3613792 w 4444818"/>
              <a:gd name="connsiteY103" fmla="*/ 1348383 h 4168715"/>
              <a:gd name="connsiteX104" fmla="*/ 3630086 w 4444818"/>
              <a:gd name="connsiteY104" fmla="*/ 1362414 h 4168715"/>
              <a:gd name="connsiteX105" fmla="*/ 3636423 w 4444818"/>
              <a:gd name="connsiteY105" fmla="*/ 1328014 h 4168715"/>
              <a:gd name="connsiteX106" fmla="*/ 3629181 w 4444818"/>
              <a:gd name="connsiteY106" fmla="*/ 1168689 h 4168715"/>
              <a:gd name="connsiteX107" fmla="*/ 3637781 w 4444818"/>
              <a:gd name="connsiteY107" fmla="*/ 842796 h 4168715"/>
              <a:gd name="connsiteX108" fmla="*/ 3618318 w 4444818"/>
              <a:gd name="connsiteY108" fmla="*/ 584344 h 4168715"/>
              <a:gd name="connsiteX109" fmla="*/ 3589350 w 4444818"/>
              <a:gd name="connsiteY109" fmla="*/ 530029 h 4168715"/>
              <a:gd name="connsiteX110" fmla="*/ 3520550 w 4444818"/>
              <a:gd name="connsiteY110" fmla="*/ 470282 h 4168715"/>
              <a:gd name="connsiteX111" fmla="*/ 3449487 w 4444818"/>
              <a:gd name="connsiteY111" fmla="*/ 300546 h 4168715"/>
              <a:gd name="connsiteX112" fmla="*/ 3434551 w 4444818"/>
              <a:gd name="connsiteY112" fmla="*/ 253925 h 4168715"/>
              <a:gd name="connsiteX113" fmla="*/ 3478455 w 4444818"/>
              <a:gd name="connsiteY113" fmla="*/ 262525 h 4168715"/>
              <a:gd name="connsiteX114" fmla="*/ 3535487 w 4444818"/>
              <a:gd name="connsiteY114" fmla="*/ 349430 h 4168715"/>
              <a:gd name="connsiteX115" fmla="*/ 3554045 w 4444818"/>
              <a:gd name="connsiteY115" fmla="*/ 369345 h 4168715"/>
              <a:gd name="connsiteX116" fmla="*/ 3559024 w 4444818"/>
              <a:gd name="connsiteY116" fmla="*/ 338114 h 4168715"/>
              <a:gd name="connsiteX117" fmla="*/ 3542729 w 4444818"/>
              <a:gd name="connsiteY117" fmla="*/ 76494 h 4168715"/>
              <a:gd name="connsiteX118" fmla="*/ 3549971 w 4444818"/>
              <a:gd name="connsiteY118" fmla="*/ 47073 h 4168715"/>
              <a:gd name="connsiteX119" fmla="*/ 3571697 w 4444818"/>
              <a:gd name="connsiteY119" fmla="*/ 34400 h 4168715"/>
              <a:gd name="connsiteX120" fmla="*/ 3588897 w 4444818"/>
              <a:gd name="connsiteY120" fmla="*/ 52505 h 4168715"/>
              <a:gd name="connsiteX121" fmla="*/ 3600213 w 4444818"/>
              <a:gd name="connsiteY121" fmla="*/ 135789 h 4168715"/>
              <a:gd name="connsiteX122" fmla="*/ 3595686 w 4444818"/>
              <a:gd name="connsiteY122" fmla="*/ 43452 h 4168715"/>
              <a:gd name="connsiteX123" fmla="*/ 3614244 w 4444818"/>
              <a:gd name="connsiteY123" fmla="*/ 0 h 4168715"/>
              <a:gd name="connsiteX124" fmla="*/ 3648644 w 4444818"/>
              <a:gd name="connsiteY124" fmla="*/ 39831 h 4168715"/>
              <a:gd name="connsiteX125" fmla="*/ 3668107 w 4444818"/>
              <a:gd name="connsiteY125" fmla="*/ 157062 h 4168715"/>
              <a:gd name="connsiteX126" fmla="*/ 3675802 w 4444818"/>
              <a:gd name="connsiteY126" fmla="*/ 182862 h 4168715"/>
              <a:gd name="connsiteX127" fmla="*/ 3676707 w 4444818"/>
              <a:gd name="connsiteY127" fmla="*/ 138957 h 4168715"/>
              <a:gd name="connsiteX128" fmla="*/ 3669918 w 4444818"/>
              <a:gd name="connsiteY128" fmla="*/ 56126 h 4168715"/>
              <a:gd name="connsiteX129" fmla="*/ 3691644 w 4444818"/>
              <a:gd name="connsiteY129" fmla="*/ 19463 h 4168715"/>
              <a:gd name="connsiteX130" fmla="*/ 3725591 w 4444818"/>
              <a:gd name="connsiteY130" fmla="*/ 57937 h 4168715"/>
              <a:gd name="connsiteX131" fmla="*/ 3746412 w 4444818"/>
              <a:gd name="connsiteY131" fmla="*/ 236725 h 4168715"/>
              <a:gd name="connsiteX132" fmla="*/ 3750033 w 4444818"/>
              <a:gd name="connsiteY132" fmla="*/ 262978 h 4168715"/>
              <a:gd name="connsiteX133" fmla="*/ 3774928 w 4444818"/>
              <a:gd name="connsiteY133" fmla="*/ 114515 h 4168715"/>
              <a:gd name="connsiteX134" fmla="*/ 3799822 w 4444818"/>
              <a:gd name="connsiteY134" fmla="*/ 92789 h 4168715"/>
              <a:gd name="connsiteX135" fmla="*/ 3815212 w 4444818"/>
              <a:gd name="connsiteY135" fmla="*/ 112252 h 4168715"/>
              <a:gd name="connsiteX136" fmla="*/ 3814306 w 4444818"/>
              <a:gd name="connsiteY136" fmla="*/ 178336 h 4168715"/>
              <a:gd name="connsiteX137" fmla="*/ 3813854 w 4444818"/>
              <a:gd name="connsiteY137" fmla="*/ 301451 h 4168715"/>
              <a:gd name="connsiteX138" fmla="*/ 3802085 w 4444818"/>
              <a:gd name="connsiteY138" fmla="*/ 494724 h 4168715"/>
              <a:gd name="connsiteX139" fmla="*/ 3802991 w 4444818"/>
              <a:gd name="connsiteY139" fmla="*/ 554471 h 4168715"/>
              <a:gd name="connsiteX140" fmla="*/ 3886274 w 4444818"/>
              <a:gd name="connsiteY140" fmla="*/ 884437 h 4168715"/>
              <a:gd name="connsiteX141" fmla="*/ 3944211 w 4444818"/>
              <a:gd name="connsiteY141" fmla="*/ 1189510 h 4168715"/>
              <a:gd name="connsiteX142" fmla="*/ 3938327 w 4444818"/>
              <a:gd name="connsiteY142" fmla="*/ 1286825 h 4168715"/>
              <a:gd name="connsiteX143" fmla="*/ 3920674 w 4444818"/>
              <a:gd name="connsiteY143" fmla="*/ 1367393 h 4168715"/>
              <a:gd name="connsiteX144" fmla="*/ 3914790 w 4444818"/>
              <a:gd name="connsiteY144" fmla="*/ 1418993 h 4168715"/>
              <a:gd name="connsiteX145" fmla="*/ 3874506 w 4444818"/>
              <a:gd name="connsiteY145" fmla="*/ 1624939 h 4168715"/>
              <a:gd name="connsiteX146" fmla="*/ 3883106 w 4444818"/>
              <a:gd name="connsiteY146" fmla="*/ 1656170 h 4168715"/>
              <a:gd name="connsiteX147" fmla="*/ 3876769 w 4444818"/>
              <a:gd name="connsiteY147" fmla="*/ 1747601 h 4168715"/>
              <a:gd name="connsiteX148" fmla="*/ 3845085 w 4444818"/>
              <a:gd name="connsiteY148" fmla="*/ 1768875 h 4168715"/>
              <a:gd name="connsiteX149" fmla="*/ 3828338 w 4444818"/>
              <a:gd name="connsiteY149" fmla="*/ 1787433 h 4168715"/>
              <a:gd name="connsiteX150" fmla="*/ 3784433 w 4444818"/>
              <a:gd name="connsiteY150" fmla="*/ 1898780 h 4168715"/>
              <a:gd name="connsiteX151" fmla="*/ 3759538 w 4444818"/>
              <a:gd name="connsiteY151" fmla="*/ 2030947 h 4168715"/>
              <a:gd name="connsiteX152" fmla="*/ 3779454 w 4444818"/>
              <a:gd name="connsiteY152" fmla="*/ 2107442 h 4168715"/>
              <a:gd name="connsiteX153" fmla="*/ 3842369 w 4444818"/>
              <a:gd name="connsiteY153" fmla="*/ 2240515 h 4168715"/>
              <a:gd name="connsiteX154" fmla="*/ 3918411 w 4444818"/>
              <a:gd name="connsiteY154" fmla="*/ 2314293 h 4168715"/>
              <a:gd name="connsiteX155" fmla="*/ 4044695 w 4444818"/>
              <a:gd name="connsiteY155" fmla="*/ 2452345 h 4168715"/>
              <a:gd name="connsiteX156" fmla="*/ 4089958 w 4444818"/>
              <a:gd name="connsiteY156" fmla="*/ 2546492 h 4168715"/>
              <a:gd name="connsiteX157" fmla="*/ 3996716 w 4444818"/>
              <a:gd name="connsiteY157" fmla="*/ 2772354 h 4168715"/>
              <a:gd name="connsiteX158" fmla="*/ 3904380 w 4444818"/>
              <a:gd name="connsiteY158" fmla="*/ 2985090 h 4168715"/>
              <a:gd name="connsiteX159" fmla="*/ 3892159 w 4444818"/>
              <a:gd name="connsiteY159" fmla="*/ 3088289 h 4168715"/>
              <a:gd name="connsiteX160" fmla="*/ 3845990 w 4444818"/>
              <a:gd name="connsiteY160" fmla="*/ 3233130 h 4168715"/>
              <a:gd name="connsiteX161" fmla="*/ 3799370 w 4444818"/>
              <a:gd name="connsiteY161" fmla="*/ 3320488 h 4168715"/>
              <a:gd name="connsiteX162" fmla="*/ 3606097 w 4444818"/>
              <a:gd name="connsiteY162" fmla="*/ 3650455 h 4168715"/>
              <a:gd name="connsiteX163" fmla="*/ 3597497 w 4444818"/>
              <a:gd name="connsiteY163" fmla="*/ 3665844 h 4168715"/>
              <a:gd name="connsiteX164" fmla="*/ 3743243 w 4444818"/>
              <a:gd name="connsiteY164" fmla="*/ 3665844 h 4168715"/>
              <a:gd name="connsiteX165" fmla="*/ 4199041 w 4444818"/>
              <a:gd name="connsiteY165" fmla="*/ 3699791 h 4168715"/>
              <a:gd name="connsiteX166" fmla="*/ 4370588 w 4444818"/>
              <a:gd name="connsiteY166" fmla="*/ 3763612 h 4168715"/>
              <a:gd name="connsiteX167" fmla="*/ 4446177 w 4444818"/>
              <a:gd name="connsiteY167" fmla="*/ 3870433 h 4168715"/>
              <a:gd name="connsiteX168" fmla="*/ 4447082 w 4444818"/>
              <a:gd name="connsiteY168" fmla="*/ 3932895 h 4168715"/>
              <a:gd name="connsiteX169" fmla="*/ 4344788 w 4444818"/>
              <a:gd name="connsiteY169" fmla="*/ 4110326 h 4168715"/>
              <a:gd name="connsiteX170" fmla="*/ 4235252 w 4444818"/>
              <a:gd name="connsiteY170" fmla="*/ 4164642 h 4168715"/>
              <a:gd name="connsiteX171" fmla="*/ 4228462 w 4444818"/>
              <a:gd name="connsiteY171" fmla="*/ 4165547 h 4168715"/>
              <a:gd name="connsiteX172" fmla="*/ 4103536 w 4444818"/>
              <a:gd name="connsiteY172" fmla="*/ 4168715 h 4168715"/>
              <a:gd name="connsiteX173" fmla="*/ 3229962 w 4444818"/>
              <a:gd name="connsiteY173" fmla="*/ 4150157 h 4168715"/>
              <a:gd name="connsiteX174" fmla="*/ 3121784 w 4444818"/>
              <a:gd name="connsiteY174" fmla="*/ 4133863 h 4168715"/>
              <a:gd name="connsiteX175" fmla="*/ 2948427 w 4444818"/>
              <a:gd name="connsiteY175" fmla="*/ 4032926 h 4168715"/>
              <a:gd name="connsiteX176" fmla="*/ 2896374 w 4444818"/>
              <a:gd name="connsiteY176" fmla="*/ 4020253 h 4168715"/>
              <a:gd name="connsiteX177" fmla="*/ 2628871 w 4444818"/>
              <a:gd name="connsiteY177" fmla="*/ 4062800 h 4168715"/>
              <a:gd name="connsiteX178" fmla="*/ 2300714 w 4444818"/>
              <a:gd name="connsiteY178" fmla="*/ 4108063 h 4168715"/>
              <a:gd name="connsiteX179" fmla="*/ 1807801 w 4444818"/>
              <a:gd name="connsiteY179" fmla="*/ 4115305 h 4168715"/>
              <a:gd name="connsiteX180" fmla="*/ 1712296 w 4444818"/>
              <a:gd name="connsiteY180" fmla="*/ 4100821 h 4168715"/>
              <a:gd name="connsiteX181" fmla="*/ 1575150 w 4444818"/>
              <a:gd name="connsiteY181" fmla="*/ 4072305 h 4168715"/>
              <a:gd name="connsiteX182" fmla="*/ 1333898 w 4444818"/>
              <a:gd name="connsiteY182" fmla="*/ 4064158 h 4168715"/>
              <a:gd name="connsiteX183" fmla="*/ 1092647 w 4444818"/>
              <a:gd name="connsiteY183" fmla="*/ 4052389 h 4168715"/>
              <a:gd name="connsiteX184" fmla="*/ 711986 w 4444818"/>
              <a:gd name="connsiteY184" fmla="*/ 4069137 h 4168715"/>
              <a:gd name="connsiteX185" fmla="*/ 502418 w 4444818"/>
              <a:gd name="connsiteY185" fmla="*/ 4094031 h 4168715"/>
              <a:gd name="connsiteX186" fmla="*/ 413250 w 4444818"/>
              <a:gd name="connsiteY186" fmla="*/ 4100368 h 4168715"/>
              <a:gd name="connsiteX187" fmla="*/ 327251 w 4444818"/>
              <a:gd name="connsiteY187" fmla="*/ 4110326 h 4168715"/>
              <a:gd name="connsiteX188" fmla="*/ 242157 w 4444818"/>
              <a:gd name="connsiteY188" fmla="*/ 4110326 h 4168715"/>
              <a:gd name="connsiteX189" fmla="*/ 43905 w 4444818"/>
              <a:gd name="connsiteY189" fmla="*/ 4108063 h 4168715"/>
              <a:gd name="connsiteX190" fmla="*/ 0 w 4444818"/>
              <a:gd name="connsiteY190" fmla="*/ 4089052 h 4168715"/>
              <a:gd name="connsiteX191" fmla="*/ 5432 w 4444818"/>
              <a:gd name="connsiteY191" fmla="*/ 4068231 h 4168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444818" h="4168715">
                <a:moveTo>
                  <a:pt x="5432" y="4068231"/>
                </a:moveTo>
                <a:cubicBezTo>
                  <a:pt x="14937" y="4060989"/>
                  <a:pt x="23537" y="4052842"/>
                  <a:pt x="33947" y="4047863"/>
                </a:cubicBezTo>
                <a:cubicBezTo>
                  <a:pt x="64726" y="4032474"/>
                  <a:pt x="96863" y="4021611"/>
                  <a:pt x="123568" y="3996716"/>
                </a:cubicBezTo>
                <a:cubicBezTo>
                  <a:pt x="182410" y="3941495"/>
                  <a:pt x="253925" y="3938327"/>
                  <a:pt x="329514" y="3912527"/>
                </a:cubicBezTo>
                <a:cubicBezTo>
                  <a:pt x="379303" y="3895780"/>
                  <a:pt x="420945" y="3869980"/>
                  <a:pt x="454892" y="3829696"/>
                </a:cubicBezTo>
                <a:cubicBezTo>
                  <a:pt x="469829" y="3812496"/>
                  <a:pt x="488387" y="3797559"/>
                  <a:pt x="507850" y="3785791"/>
                </a:cubicBezTo>
                <a:cubicBezTo>
                  <a:pt x="539534" y="3766780"/>
                  <a:pt x="572576" y="3768591"/>
                  <a:pt x="604713" y="3788054"/>
                </a:cubicBezTo>
                <a:cubicBezTo>
                  <a:pt x="625986" y="3800728"/>
                  <a:pt x="649070" y="3811138"/>
                  <a:pt x="670344" y="3823359"/>
                </a:cubicBezTo>
                <a:cubicBezTo>
                  <a:pt x="683017" y="3830601"/>
                  <a:pt x="694333" y="3841012"/>
                  <a:pt x="707459" y="3847801"/>
                </a:cubicBezTo>
                <a:cubicBezTo>
                  <a:pt x="713344" y="3850969"/>
                  <a:pt x="724207" y="3854138"/>
                  <a:pt x="728733" y="3850969"/>
                </a:cubicBezTo>
                <a:cubicBezTo>
                  <a:pt x="764038" y="3826075"/>
                  <a:pt x="803869" y="3828791"/>
                  <a:pt x="843701" y="3827885"/>
                </a:cubicBezTo>
                <a:cubicBezTo>
                  <a:pt x="925627" y="3826527"/>
                  <a:pt x="1005289" y="3807970"/>
                  <a:pt x="1085405" y="3791675"/>
                </a:cubicBezTo>
                <a:cubicBezTo>
                  <a:pt x="1185436" y="3771307"/>
                  <a:pt x="1285467" y="3751391"/>
                  <a:pt x="1388214" y="3759086"/>
                </a:cubicBezTo>
                <a:cubicBezTo>
                  <a:pt x="1439814" y="3762707"/>
                  <a:pt x="1491413" y="3771759"/>
                  <a:pt x="1543013" y="3779907"/>
                </a:cubicBezTo>
                <a:cubicBezTo>
                  <a:pt x="1719538" y="3807970"/>
                  <a:pt x="1894253" y="3809780"/>
                  <a:pt x="2066252" y="3764970"/>
                </a:cubicBezTo>
                <a:cubicBezTo>
                  <a:pt x="2200683" y="3729665"/>
                  <a:pt x="2324704" y="3686212"/>
                  <a:pt x="2458229" y="3648644"/>
                </a:cubicBezTo>
                <a:cubicBezTo>
                  <a:pt x="2474071" y="3644118"/>
                  <a:pt x="2487197" y="3630539"/>
                  <a:pt x="2505755" y="3637781"/>
                </a:cubicBezTo>
                <a:cubicBezTo>
                  <a:pt x="2507113" y="3638234"/>
                  <a:pt x="2509829" y="3637329"/>
                  <a:pt x="2510734" y="3636423"/>
                </a:cubicBezTo>
                <a:cubicBezTo>
                  <a:pt x="2522503" y="3616507"/>
                  <a:pt x="2544229" y="3605645"/>
                  <a:pt x="2561881" y="3599308"/>
                </a:cubicBezTo>
                <a:cubicBezTo>
                  <a:pt x="2571839" y="3595687"/>
                  <a:pt x="2579534" y="3586181"/>
                  <a:pt x="2589039" y="3579392"/>
                </a:cubicBezTo>
                <a:cubicBezTo>
                  <a:pt x="2593113" y="3576676"/>
                  <a:pt x="2597639" y="3559023"/>
                  <a:pt x="2602165" y="3558571"/>
                </a:cubicBezTo>
                <a:cubicBezTo>
                  <a:pt x="2620723" y="3557213"/>
                  <a:pt x="2632492" y="3546350"/>
                  <a:pt x="2639734" y="3531413"/>
                </a:cubicBezTo>
                <a:cubicBezTo>
                  <a:pt x="2667344" y="3474835"/>
                  <a:pt x="2715323" y="3421877"/>
                  <a:pt x="2757417" y="3377972"/>
                </a:cubicBezTo>
                <a:cubicBezTo>
                  <a:pt x="2801322" y="3331804"/>
                  <a:pt x="2861975" y="3311436"/>
                  <a:pt x="2919911" y="3291067"/>
                </a:cubicBezTo>
                <a:cubicBezTo>
                  <a:pt x="2952953" y="3279299"/>
                  <a:pt x="2984637" y="3263909"/>
                  <a:pt x="3016321" y="3249425"/>
                </a:cubicBezTo>
                <a:cubicBezTo>
                  <a:pt x="3021300" y="3247162"/>
                  <a:pt x="3023563" y="3239467"/>
                  <a:pt x="3027637" y="3233130"/>
                </a:cubicBezTo>
                <a:cubicBezTo>
                  <a:pt x="3061584" y="3238562"/>
                  <a:pt x="3126763" y="3240825"/>
                  <a:pt x="3147584" y="3220457"/>
                </a:cubicBezTo>
                <a:cubicBezTo>
                  <a:pt x="3190583" y="3178815"/>
                  <a:pt x="3198731" y="3137626"/>
                  <a:pt x="3234941" y="3090100"/>
                </a:cubicBezTo>
                <a:cubicBezTo>
                  <a:pt x="3247614" y="3073352"/>
                  <a:pt x="3255762" y="3054342"/>
                  <a:pt x="3260741" y="3034426"/>
                </a:cubicBezTo>
                <a:cubicBezTo>
                  <a:pt x="3263457" y="3024468"/>
                  <a:pt x="3265267" y="3014058"/>
                  <a:pt x="3267078" y="3003195"/>
                </a:cubicBezTo>
                <a:cubicBezTo>
                  <a:pt x="3268888" y="2991879"/>
                  <a:pt x="3271604" y="2980111"/>
                  <a:pt x="3274772" y="2968795"/>
                </a:cubicBezTo>
                <a:cubicBezTo>
                  <a:pt x="3278394" y="2956574"/>
                  <a:pt x="3282014" y="2944806"/>
                  <a:pt x="3289256" y="2928059"/>
                </a:cubicBezTo>
                <a:cubicBezTo>
                  <a:pt x="3319130" y="2861974"/>
                  <a:pt x="3314604" y="2785028"/>
                  <a:pt x="3291972" y="2712607"/>
                </a:cubicBezTo>
                <a:cubicBezTo>
                  <a:pt x="3282920" y="2685449"/>
                  <a:pt x="3301025" y="2662818"/>
                  <a:pt x="3302383" y="2637923"/>
                </a:cubicBezTo>
                <a:cubicBezTo>
                  <a:pt x="3301477" y="2627060"/>
                  <a:pt x="3301477" y="2616197"/>
                  <a:pt x="3299667" y="2605786"/>
                </a:cubicBezTo>
                <a:cubicBezTo>
                  <a:pt x="3292425" y="2567766"/>
                  <a:pt x="3269793" y="2544229"/>
                  <a:pt x="3272962" y="2507113"/>
                </a:cubicBezTo>
                <a:cubicBezTo>
                  <a:pt x="3277488" y="2445556"/>
                  <a:pt x="3279299" y="2384451"/>
                  <a:pt x="3264815" y="2323799"/>
                </a:cubicBezTo>
                <a:cubicBezTo>
                  <a:pt x="3256667" y="2288946"/>
                  <a:pt x="3263457" y="2255451"/>
                  <a:pt x="3276583" y="2223767"/>
                </a:cubicBezTo>
                <a:cubicBezTo>
                  <a:pt x="3294236" y="2180768"/>
                  <a:pt x="3333162" y="2118757"/>
                  <a:pt x="3341309" y="2052221"/>
                </a:cubicBezTo>
                <a:cubicBezTo>
                  <a:pt x="3343119" y="2038189"/>
                  <a:pt x="3340856" y="2023253"/>
                  <a:pt x="3336330" y="2010126"/>
                </a:cubicBezTo>
                <a:cubicBezTo>
                  <a:pt x="3334972" y="2006053"/>
                  <a:pt x="3318225" y="2003337"/>
                  <a:pt x="3310983" y="2006053"/>
                </a:cubicBezTo>
                <a:cubicBezTo>
                  <a:pt x="3288804" y="2014653"/>
                  <a:pt x="3267983" y="2021895"/>
                  <a:pt x="3248520" y="2001074"/>
                </a:cubicBezTo>
                <a:cubicBezTo>
                  <a:pt x="3246257" y="1998358"/>
                  <a:pt x="3241278" y="1997453"/>
                  <a:pt x="3237204" y="1997453"/>
                </a:cubicBezTo>
                <a:cubicBezTo>
                  <a:pt x="3204615" y="1996547"/>
                  <a:pt x="3177910" y="1982063"/>
                  <a:pt x="3153920" y="1962148"/>
                </a:cubicBezTo>
                <a:cubicBezTo>
                  <a:pt x="3084668" y="1903306"/>
                  <a:pt x="3049816" y="1830885"/>
                  <a:pt x="3064300" y="1738096"/>
                </a:cubicBezTo>
                <a:cubicBezTo>
                  <a:pt x="3066110" y="1727686"/>
                  <a:pt x="3063395" y="1716370"/>
                  <a:pt x="3059773" y="1705960"/>
                </a:cubicBezTo>
                <a:cubicBezTo>
                  <a:pt x="3054795" y="1691475"/>
                  <a:pt x="3047100" y="1677897"/>
                  <a:pt x="3040763" y="1663865"/>
                </a:cubicBezTo>
                <a:cubicBezTo>
                  <a:pt x="2993237" y="1676991"/>
                  <a:pt x="2987806" y="1668391"/>
                  <a:pt x="2974679" y="1721349"/>
                </a:cubicBezTo>
                <a:cubicBezTo>
                  <a:pt x="2958385" y="1786528"/>
                  <a:pt x="2962458" y="1852611"/>
                  <a:pt x="2973321" y="1917790"/>
                </a:cubicBezTo>
                <a:cubicBezTo>
                  <a:pt x="2981016" y="1964411"/>
                  <a:pt x="2990521" y="2010579"/>
                  <a:pt x="3000479" y="2056747"/>
                </a:cubicBezTo>
                <a:cubicBezTo>
                  <a:pt x="3003195" y="2069421"/>
                  <a:pt x="3010889" y="2080737"/>
                  <a:pt x="3017226" y="2092505"/>
                </a:cubicBezTo>
                <a:cubicBezTo>
                  <a:pt x="3032163" y="2118757"/>
                  <a:pt x="3040763" y="2145915"/>
                  <a:pt x="3033974" y="2177147"/>
                </a:cubicBezTo>
                <a:cubicBezTo>
                  <a:pt x="3032616" y="2184389"/>
                  <a:pt x="3035784" y="2194799"/>
                  <a:pt x="3040310" y="2200683"/>
                </a:cubicBezTo>
                <a:cubicBezTo>
                  <a:pt x="3052079" y="2216978"/>
                  <a:pt x="3054795" y="2254094"/>
                  <a:pt x="3050268" y="2276272"/>
                </a:cubicBezTo>
                <a:cubicBezTo>
                  <a:pt x="3047553" y="2289851"/>
                  <a:pt x="3034426" y="2299356"/>
                  <a:pt x="3034426" y="2320178"/>
                </a:cubicBezTo>
                <a:cubicBezTo>
                  <a:pt x="3033974" y="2385809"/>
                  <a:pt x="3045742" y="2374946"/>
                  <a:pt x="3058416" y="2402556"/>
                </a:cubicBezTo>
                <a:cubicBezTo>
                  <a:pt x="3065658" y="2418398"/>
                  <a:pt x="3042574" y="2421566"/>
                  <a:pt x="3050721" y="2462303"/>
                </a:cubicBezTo>
                <a:cubicBezTo>
                  <a:pt x="3028542" y="2451440"/>
                  <a:pt x="3027637" y="2429714"/>
                  <a:pt x="3027184" y="2436503"/>
                </a:cubicBezTo>
                <a:cubicBezTo>
                  <a:pt x="3026279" y="2452345"/>
                  <a:pt x="3031258" y="2470450"/>
                  <a:pt x="3050721" y="2496250"/>
                </a:cubicBezTo>
                <a:cubicBezTo>
                  <a:pt x="3049816" y="2501229"/>
                  <a:pt x="3018584" y="2450082"/>
                  <a:pt x="3019037" y="2452345"/>
                </a:cubicBezTo>
                <a:cubicBezTo>
                  <a:pt x="3023563" y="2493082"/>
                  <a:pt x="3045289" y="2509377"/>
                  <a:pt x="3032163" y="2548303"/>
                </a:cubicBezTo>
                <a:cubicBezTo>
                  <a:pt x="3029900" y="2554639"/>
                  <a:pt x="3026279" y="2563239"/>
                  <a:pt x="3020847" y="2571387"/>
                </a:cubicBezTo>
                <a:cubicBezTo>
                  <a:pt x="3006363" y="2590850"/>
                  <a:pt x="3005005" y="2618008"/>
                  <a:pt x="3000479" y="2640639"/>
                </a:cubicBezTo>
                <a:cubicBezTo>
                  <a:pt x="3000479" y="2622534"/>
                  <a:pt x="3001384" y="2710797"/>
                  <a:pt x="3014963" y="2697218"/>
                </a:cubicBezTo>
                <a:cubicBezTo>
                  <a:pt x="3001384" y="2701744"/>
                  <a:pt x="2985090" y="2666891"/>
                  <a:pt x="2987806" y="2681376"/>
                </a:cubicBezTo>
                <a:cubicBezTo>
                  <a:pt x="2992784" y="2705365"/>
                  <a:pt x="2985542" y="2701744"/>
                  <a:pt x="3004553" y="2733428"/>
                </a:cubicBezTo>
                <a:cubicBezTo>
                  <a:pt x="3016774" y="2753796"/>
                  <a:pt x="2969700" y="2680018"/>
                  <a:pt x="2969248" y="2706723"/>
                </a:cubicBezTo>
                <a:cubicBezTo>
                  <a:pt x="2968343" y="2717133"/>
                  <a:pt x="2957932" y="2769638"/>
                  <a:pt x="2964721" y="2790007"/>
                </a:cubicBezTo>
                <a:cubicBezTo>
                  <a:pt x="2955669" y="2775522"/>
                  <a:pt x="2957027" y="2753796"/>
                  <a:pt x="2952500" y="2735691"/>
                </a:cubicBezTo>
                <a:cubicBezTo>
                  <a:pt x="2952500" y="2767375"/>
                  <a:pt x="2949332" y="2804943"/>
                  <a:pt x="2953858" y="2836627"/>
                </a:cubicBezTo>
                <a:cubicBezTo>
                  <a:pt x="2942543" y="2832101"/>
                  <a:pt x="2943448" y="2812638"/>
                  <a:pt x="2938922" y="2803585"/>
                </a:cubicBezTo>
                <a:cubicBezTo>
                  <a:pt x="2929869" y="2845680"/>
                  <a:pt x="2930774" y="2894564"/>
                  <a:pt x="2960195" y="2906332"/>
                </a:cubicBezTo>
                <a:cubicBezTo>
                  <a:pt x="2937563" y="2904069"/>
                  <a:pt x="2932132" y="2897732"/>
                  <a:pt x="2927153" y="2888680"/>
                </a:cubicBezTo>
                <a:cubicBezTo>
                  <a:pt x="2921721" y="2879627"/>
                  <a:pt x="2918100" y="2869217"/>
                  <a:pt x="2914932" y="2857448"/>
                </a:cubicBezTo>
                <a:cubicBezTo>
                  <a:pt x="2908595" y="2835722"/>
                  <a:pt x="2900448" y="2820785"/>
                  <a:pt x="2892753" y="2808564"/>
                </a:cubicBezTo>
                <a:cubicBezTo>
                  <a:pt x="2884606" y="2797249"/>
                  <a:pt x="2876911" y="2785933"/>
                  <a:pt x="2871480" y="2776880"/>
                </a:cubicBezTo>
                <a:cubicBezTo>
                  <a:pt x="2835269" y="2727091"/>
                  <a:pt x="2866953" y="2639734"/>
                  <a:pt x="2860617" y="2602618"/>
                </a:cubicBezTo>
                <a:cubicBezTo>
                  <a:pt x="2855185" y="2570934"/>
                  <a:pt x="2828027" y="2584966"/>
                  <a:pt x="2824859" y="2523861"/>
                </a:cubicBezTo>
                <a:cubicBezTo>
                  <a:pt x="2824406" y="2511640"/>
                  <a:pt x="2831196" y="2464114"/>
                  <a:pt x="2829385" y="2450082"/>
                </a:cubicBezTo>
                <a:cubicBezTo>
                  <a:pt x="2823501" y="2407987"/>
                  <a:pt x="2808564" y="2397577"/>
                  <a:pt x="2802680" y="2355483"/>
                </a:cubicBezTo>
                <a:cubicBezTo>
                  <a:pt x="2794533" y="2299356"/>
                  <a:pt x="2791817" y="2243230"/>
                  <a:pt x="2801775" y="2186199"/>
                </a:cubicBezTo>
                <a:cubicBezTo>
                  <a:pt x="2809017" y="2145463"/>
                  <a:pt x="2808112" y="2103368"/>
                  <a:pt x="2809017" y="2061726"/>
                </a:cubicBezTo>
                <a:cubicBezTo>
                  <a:pt x="2810827" y="1996095"/>
                  <a:pt x="2811733" y="1930011"/>
                  <a:pt x="2813543" y="1864380"/>
                </a:cubicBezTo>
                <a:cubicBezTo>
                  <a:pt x="2813996" y="1851706"/>
                  <a:pt x="2817617" y="1839485"/>
                  <a:pt x="2819427" y="1826812"/>
                </a:cubicBezTo>
                <a:cubicBezTo>
                  <a:pt x="2820785" y="1815948"/>
                  <a:pt x="2829838" y="1804180"/>
                  <a:pt x="2816259" y="1794222"/>
                </a:cubicBezTo>
                <a:cubicBezTo>
                  <a:pt x="2814901" y="1793317"/>
                  <a:pt x="2815354" y="1788338"/>
                  <a:pt x="2815806" y="1786075"/>
                </a:cubicBezTo>
                <a:cubicBezTo>
                  <a:pt x="2822596" y="1759822"/>
                  <a:pt x="2829838" y="1733117"/>
                  <a:pt x="2837080" y="1706865"/>
                </a:cubicBezTo>
                <a:cubicBezTo>
                  <a:pt x="2837985" y="1703244"/>
                  <a:pt x="2842059" y="1700528"/>
                  <a:pt x="2844775" y="1697812"/>
                </a:cubicBezTo>
                <a:cubicBezTo>
                  <a:pt x="2854280" y="1688307"/>
                  <a:pt x="2864690" y="1680160"/>
                  <a:pt x="2873290" y="1669749"/>
                </a:cubicBezTo>
                <a:cubicBezTo>
                  <a:pt x="2893206" y="1645760"/>
                  <a:pt x="2917648" y="1629918"/>
                  <a:pt x="2947974" y="1621771"/>
                </a:cubicBezTo>
                <a:cubicBezTo>
                  <a:pt x="2954311" y="1619960"/>
                  <a:pt x="2965174" y="1612718"/>
                  <a:pt x="2964721" y="1610455"/>
                </a:cubicBezTo>
                <a:cubicBezTo>
                  <a:pt x="2961100" y="1596876"/>
                  <a:pt x="2973321" y="1579676"/>
                  <a:pt x="2955216" y="1569266"/>
                </a:cubicBezTo>
                <a:cubicBezTo>
                  <a:pt x="2948427" y="1565192"/>
                  <a:pt x="2942543" y="1560213"/>
                  <a:pt x="2932132" y="1552518"/>
                </a:cubicBezTo>
                <a:lnTo>
                  <a:pt x="2964721" y="1552518"/>
                </a:lnTo>
                <a:cubicBezTo>
                  <a:pt x="2965627" y="1546634"/>
                  <a:pt x="2966079" y="1541655"/>
                  <a:pt x="2966984" y="1534413"/>
                </a:cubicBezTo>
                <a:cubicBezTo>
                  <a:pt x="2977395" y="1554329"/>
                  <a:pt x="2986900" y="1572434"/>
                  <a:pt x="2996405" y="1591444"/>
                </a:cubicBezTo>
                <a:cubicBezTo>
                  <a:pt x="3019942" y="1582844"/>
                  <a:pt x="3028089" y="1562476"/>
                  <a:pt x="3033068" y="1541655"/>
                </a:cubicBezTo>
                <a:cubicBezTo>
                  <a:pt x="3044837" y="1494129"/>
                  <a:pt x="3068826" y="1452487"/>
                  <a:pt x="3096889" y="1413561"/>
                </a:cubicBezTo>
                <a:cubicBezTo>
                  <a:pt x="3130384" y="1366488"/>
                  <a:pt x="3141699" y="1333898"/>
                  <a:pt x="3188773" y="1299498"/>
                </a:cubicBezTo>
                <a:cubicBezTo>
                  <a:pt x="3222720" y="1274604"/>
                  <a:pt x="3260288" y="1259667"/>
                  <a:pt x="3302383" y="1256499"/>
                </a:cubicBezTo>
                <a:cubicBezTo>
                  <a:pt x="3329541" y="1254688"/>
                  <a:pt x="3355793" y="1248804"/>
                  <a:pt x="3381140" y="1237036"/>
                </a:cubicBezTo>
                <a:cubicBezTo>
                  <a:pt x="3413277" y="1222099"/>
                  <a:pt x="3439529" y="1229341"/>
                  <a:pt x="3458087" y="1259667"/>
                </a:cubicBezTo>
                <a:cubicBezTo>
                  <a:pt x="3471666" y="1281393"/>
                  <a:pt x="3505613" y="1282751"/>
                  <a:pt x="3529603" y="1293162"/>
                </a:cubicBezTo>
                <a:cubicBezTo>
                  <a:pt x="3550876" y="1302214"/>
                  <a:pt x="3595234" y="1333898"/>
                  <a:pt x="3613792" y="1348383"/>
                </a:cubicBezTo>
                <a:cubicBezTo>
                  <a:pt x="3618318" y="1352004"/>
                  <a:pt x="3622392" y="1355624"/>
                  <a:pt x="3630086" y="1362414"/>
                </a:cubicBezTo>
                <a:cubicBezTo>
                  <a:pt x="3632802" y="1348835"/>
                  <a:pt x="3636876" y="1338425"/>
                  <a:pt x="3636423" y="1328014"/>
                </a:cubicBezTo>
                <a:cubicBezTo>
                  <a:pt x="3634612" y="1275057"/>
                  <a:pt x="3632802" y="1221646"/>
                  <a:pt x="3629181" y="1168689"/>
                </a:cubicBezTo>
                <a:cubicBezTo>
                  <a:pt x="3621486" y="1059605"/>
                  <a:pt x="3628728" y="950974"/>
                  <a:pt x="3637781" y="842796"/>
                </a:cubicBezTo>
                <a:cubicBezTo>
                  <a:pt x="3645023" y="759512"/>
                  <a:pt x="3629634" y="667175"/>
                  <a:pt x="3618318" y="584344"/>
                </a:cubicBezTo>
                <a:cubicBezTo>
                  <a:pt x="3615602" y="562618"/>
                  <a:pt x="3607455" y="545418"/>
                  <a:pt x="3589350" y="530029"/>
                </a:cubicBezTo>
                <a:cubicBezTo>
                  <a:pt x="3559929" y="505134"/>
                  <a:pt x="3547255" y="498345"/>
                  <a:pt x="3520550" y="470282"/>
                </a:cubicBezTo>
                <a:cubicBezTo>
                  <a:pt x="3516476" y="465755"/>
                  <a:pt x="3463066" y="340830"/>
                  <a:pt x="3449487" y="300546"/>
                </a:cubicBezTo>
                <a:cubicBezTo>
                  <a:pt x="3445414" y="288777"/>
                  <a:pt x="3422330" y="259357"/>
                  <a:pt x="3434551" y="253925"/>
                </a:cubicBezTo>
                <a:cubicBezTo>
                  <a:pt x="3443150" y="249851"/>
                  <a:pt x="3472119" y="257093"/>
                  <a:pt x="3478455" y="262525"/>
                </a:cubicBezTo>
                <a:cubicBezTo>
                  <a:pt x="3507876" y="282441"/>
                  <a:pt x="3528245" y="335851"/>
                  <a:pt x="3535487" y="349430"/>
                </a:cubicBezTo>
                <a:cubicBezTo>
                  <a:pt x="3538655" y="355767"/>
                  <a:pt x="3547708" y="370703"/>
                  <a:pt x="3554045" y="369345"/>
                </a:cubicBezTo>
                <a:cubicBezTo>
                  <a:pt x="3555855" y="368893"/>
                  <a:pt x="3559476" y="347167"/>
                  <a:pt x="3559024" y="338114"/>
                </a:cubicBezTo>
                <a:cubicBezTo>
                  <a:pt x="3555402" y="278820"/>
                  <a:pt x="3543182" y="104105"/>
                  <a:pt x="3542729" y="76494"/>
                </a:cubicBezTo>
                <a:cubicBezTo>
                  <a:pt x="3542729" y="66536"/>
                  <a:pt x="3544992" y="55221"/>
                  <a:pt x="3549971" y="47073"/>
                </a:cubicBezTo>
                <a:cubicBezTo>
                  <a:pt x="3554045" y="40284"/>
                  <a:pt x="3564908" y="33495"/>
                  <a:pt x="3571697" y="34400"/>
                </a:cubicBezTo>
                <a:cubicBezTo>
                  <a:pt x="3578487" y="35305"/>
                  <a:pt x="3587539" y="45263"/>
                  <a:pt x="3588897" y="52505"/>
                </a:cubicBezTo>
                <a:cubicBezTo>
                  <a:pt x="3592971" y="71063"/>
                  <a:pt x="3597044" y="130810"/>
                  <a:pt x="3600213" y="135789"/>
                </a:cubicBezTo>
                <a:cubicBezTo>
                  <a:pt x="3600213" y="126284"/>
                  <a:pt x="3597497" y="60652"/>
                  <a:pt x="3595686" y="43452"/>
                </a:cubicBezTo>
                <a:cubicBezTo>
                  <a:pt x="3593876" y="25347"/>
                  <a:pt x="3598855" y="4074"/>
                  <a:pt x="3614244" y="0"/>
                </a:cubicBezTo>
                <a:cubicBezTo>
                  <a:pt x="3643213" y="0"/>
                  <a:pt x="3645928" y="25800"/>
                  <a:pt x="3648644" y="39831"/>
                </a:cubicBezTo>
                <a:cubicBezTo>
                  <a:pt x="3656339" y="78757"/>
                  <a:pt x="3661770" y="117684"/>
                  <a:pt x="3668107" y="157062"/>
                </a:cubicBezTo>
                <a:cubicBezTo>
                  <a:pt x="3669465" y="152989"/>
                  <a:pt x="3670823" y="171094"/>
                  <a:pt x="3675802" y="182862"/>
                </a:cubicBezTo>
                <a:cubicBezTo>
                  <a:pt x="3678065" y="155704"/>
                  <a:pt x="3677160" y="144841"/>
                  <a:pt x="3676707" y="138957"/>
                </a:cubicBezTo>
                <a:cubicBezTo>
                  <a:pt x="3674897" y="111347"/>
                  <a:pt x="3672181" y="83736"/>
                  <a:pt x="3669918" y="56126"/>
                </a:cubicBezTo>
                <a:cubicBezTo>
                  <a:pt x="3669012" y="43000"/>
                  <a:pt x="3673086" y="23084"/>
                  <a:pt x="3691644" y="19463"/>
                </a:cubicBezTo>
                <a:cubicBezTo>
                  <a:pt x="3712465" y="15389"/>
                  <a:pt x="3719707" y="38021"/>
                  <a:pt x="3725591" y="57937"/>
                </a:cubicBezTo>
                <a:cubicBezTo>
                  <a:pt x="3727401" y="63821"/>
                  <a:pt x="3740075" y="180146"/>
                  <a:pt x="3746412" y="236725"/>
                </a:cubicBezTo>
                <a:cubicBezTo>
                  <a:pt x="3747317" y="245778"/>
                  <a:pt x="3748675" y="254378"/>
                  <a:pt x="3750033" y="262978"/>
                </a:cubicBezTo>
                <a:cubicBezTo>
                  <a:pt x="3754107" y="260262"/>
                  <a:pt x="3774928" y="119041"/>
                  <a:pt x="3774928" y="114515"/>
                </a:cubicBezTo>
                <a:cubicBezTo>
                  <a:pt x="3774928" y="107726"/>
                  <a:pt x="3780812" y="90526"/>
                  <a:pt x="3799822" y="92789"/>
                </a:cubicBezTo>
                <a:cubicBezTo>
                  <a:pt x="3806159" y="93694"/>
                  <a:pt x="3814306" y="105010"/>
                  <a:pt x="3815212" y="112252"/>
                </a:cubicBezTo>
                <a:cubicBezTo>
                  <a:pt x="3816569" y="133978"/>
                  <a:pt x="3814759" y="156157"/>
                  <a:pt x="3814306" y="178336"/>
                </a:cubicBezTo>
                <a:cubicBezTo>
                  <a:pt x="3813854" y="219525"/>
                  <a:pt x="3809780" y="260714"/>
                  <a:pt x="3813854" y="301451"/>
                </a:cubicBezTo>
                <a:cubicBezTo>
                  <a:pt x="3820643" y="367082"/>
                  <a:pt x="3815664" y="430903"/>
                  <a:pt x="3802085" y="494724"/>
                </a:cubicBezTo>
                <a:cubicBezTo>
                  <a:pt x="3797559" y="515092"/>
                  <a:pt x="3797559" y="534103"/>
                  <a:pt x="3802991" y="554471"/>
                </a:cubicBezTo>
                <a:cubicBezTo>
                  <a:pt x="3831506" y="664007"/>
                  <a:pt x="3861380" y="773543"/>
                  <a:pt x="3886274" y="884437"/>
                </a:cubicBezTo>
                <a:cubicBezTo>
                  <a:pt x="3908906" y="985374"/>
                  <a:pt x="3925200" y="1087668"/>
                  <a:pt x="3944211" y="1189510"/>
                </a:cubicBezTo>
                <a:cubicBezTo>
                  <a:pt x="3950548" y="1222552"/>
                  <a:pt x="3949643" y="1254236"/>
                  <a:pt x="3938327" y="1286825"/>
                </a:cubicBezTo>
                <a:cubicBezTo>
                  <a:pt x="3929274" y="1312625"/>
                  <a:pt x="3925653" y="1340235"/>
                  <a:pt x="3920674" y="1367393"/>
                </a:cubicBezTo>
                <a:cubicBezTo>
                  <a:pt x="3917506" y="1384593"/>
                  <a:pt x="3917959" y="1402245"/>
                  <a:pt x="3914790" y="1418993"/>
                </a:cubicBezTo>
                <a:cubicBezTo>
                  <a:pt x="3901664" y="1487792"/>
                  <a:pt x="3888538" y="1556592"/>
                  <a:pt x="3874506" y="1624939"/>
                </a:cubicBezTo>
                <a:cubicBezTo>
                  <a:pt x="3871790" y="1637613"/>
                  <a:pt x="3874506" y="1646665"/>
                  <a:pt x="3883106" y="1656170"/>
                </a:cubicBezTo>
                <a:cubicBezTo>
                  <a:pt x="3908001" y="1684233"/>
                  <a:pt x="3905285" y="1722707"/>
                  <a:pt x="3876769" y="1747601"/>
                </a:cubicBezTo>
                <a:cubicBezTo>
                  <a:pt x="3867264" y="1755749"/>
                  <a:pt x="3855043" y="1761180"/>
                  <a:pt x="3845085" y="1768875"/>
                </a:cubicBezTo>
                <a:cubicBezTo>
                  <a:pt x="3838748" y="1773854"/>
                  <a:pt x="3831506" y="1780191"/>
                  <a:pt x="3828338" y="1787433"/>
                </a:cubicBezTo>
                <a:cubicBezTo>
                  <a:pt x="3812948" y="1824096"/>
                  <a:pt x="3800275" y="1862117"/>
                  <a:pt x="3784433" y="1898780"/>
                </a:cubicBezTo>
                <a:cubicBezTo>
                  <a:pt x="3765875" y="1941327"/>
                  <a:pt x="3753654" y="1983874"/>
                  <a:pt x="3759538" y="2030947"/>
                </a:cubicBezTo>
                <a:cubicBezTo>
                  <a:pt x="3762707" y="2057652"/>
                  <a:pt x="3767233" y="2083000"/>
                  <a:pt x="3779454" y="2107442"/>
                </a:cubicBezTo>
                <a:cubicBezTo>
                  <a:pt x="3801180" y="2151347"/>
                  <a:pt x="3821096" y="2196610"/>
                  <a:pt x="3842369" y="2240515"/>
                </a:cubicBezTo>
                <a:cubicBezTo>
                  <a:pt x="3851422" y="2259525"/>
                  <a:pt x="3905737" y="2297546"/>
                  <a:pt x="3918411" y="2314293"/>
                </a:cubicBezTo>
                <a:cubicBezTo>
                  <a:pt x="3969106" y="2380377"/>
                  <a:pt x="4008032" y="2393051"/>
                  <a:pt x="4044695" y="2452345"/>
                </a:cubicBezTo>
                <a:cubicBezTo>
                  <a:pt x="4069136" y="2494440"/>
                  <a:pt x="4087242" y="2517071"/>
                  <a:pt x="4089958" y="2546492"/>
                </a:cubicBezTo>
                <a:cubicBezTo>
                  <a:pt x="4095389" y="2612576"/>
                  <a:pt x="4024779" y="2713965"/>
                  <a:pt x="3996716" y="2772354"/>
                </a:cubicBezTo>
                <a:cubicBezTo>
                  <a:pt x="3970463" y="2827122"/>
                  <a:pt x="3910264" y="2924438"/>
                  <a:pt x="3904380" y="2985090"/>
                </a:cubicBezTo>
                <a:cubicBezTo>
                  <a:pt x="3901211" y="3019490"/>
                  <a:pt x="3898043" y="3054342"/>
                  <a:pt x="3892159" y="3088289"/>
                </a:cubicBezTo>
                <a:cubicBezTo>
                  <a:pt x="3883559" y="3138531"/>
                  <a:pt x="3871338" y="3187868"/>
                  <a:pt x="3845990" y="3233130"/>
                </a:cubicBezTo>
                <a:cubicBezTo>
                  <a:pt x="3829696" y="3261646"/>
                  <a:pt x="3812948" y="3290162"/>
                  <a:pt x="3799370" y="3320488"/>
                </a:cubicBezTo>
                <a:cubicBezTo>
                  <a:pt x="3748223" y="3435456"/>
                  <a:pt x="3682591" y="3549518"/>
                  <a:pt x="3606097" y="3650455"/>
                </a:cubicBezTo>
                <a:cubicBezTo>
                  <a:pt x="3603381" y="3654076"/>
                  <a:pt x="3601571" y="3659055"/>
                  <a:pt x="3597497" y="3665844"/>
                </a:cubicBezTo>
                <a:cubicBezTo>
                  <a:pt x="3648191" y="3665844"/>
                  <a:pt x="3695717" y="3665844"/>
                  <a:pt x="3743243" y="3665844"/>
                </a:cubicBezTo>
                <a:cubicBezTo>
                  <a:pt x="3887180" y="3666297"/>
                  <a:pt x="4057821" y="3670370"/>
                  <a:pt x="4199041" y="3699791"/>
                </a:cubicBezTo>
                <a:cubicBezTo>
                  <a:pt x="4259241" y="3712465"/>
                  <a:pt x="4318083" y="3729665"/>
                  <a:pt x="4370588" y="3763612"/>
                </a:cubicBezTo>
                <a:cubicBezTo>
                  <a:pt x="4409967" y="3788959"/>
                  <a:pt x="4440293" y="3822001"/>
                  <a:pt x="4446177" y="3870433"/>
                </a:cubicBezTo>
                <a:cubicBezTo>
                  <a:pt x="4448893" y="3890801"/>
                  <a:pt x="4447535" y="3912074"/>
                  <a:pt x="4447082" y="3932895"/>
                </a:cubicBezTo>
                <a:cubicBezTo>
                  <a:pt x="4446177" y="4011200"/>
                  <a:pt x="4413135" y="4071853"/>
                  <a:pt x="4344788" y="4110326"/>
                </a:cubicBezTo>
                <a:cubicBezTo>
                  <a:pt x="4309030" y="4130242"/>
                  <a:pt x="4271915" y="4146989"/>
                  <a:pt x="4235252" y="4164642"/>
                </a:cubicBezTo>
                <a:cubicBezTo>
                  <a:pt x="4233441" y="4165547"/>
                  <a:pt x="4230725" y="4165547"/>
                  <a:pt x="4228462" y="4165547"/>
                </a:cubicBezTo>
                <a:cubicBezTo>
                  <a:pt x="4186820" y="4166905"/>
                  <a:pt x="4145178" y="4169620"/>
                  <a:pt x="4103536" y="4168715"/>
                </a:cubicBezTo>
                <a:cubicBezTo>
                  <a:pt x="3812496" y="4163283"/>
                  <a:pt x="3521003" y="4157399"/>
                  <a:pt x="3229962" y="4150157"/>
                </a:cubicBezTo>
                <a:cubicBezTo>
                  <a:pt x="3193752" y="4149252"/>
                  <a:pt x="3157994" y="4148800"/>
                  <a:pt x="3121784" y="4133863"/>
                </a:cubicBezTo>
                <a:cubicBezTo>
                  <a:pt x="3058868" y="4108063"/>
                  <a:pt x="3001384" y="4075021"/>
                  <a:pt x="2948427" y="4032926"/>
                </a:cubicBezTo>
                <a:cubicBezTo>
                  <a:pt x="2932585" y="4020253"/>
                  <a:pt x="2915837" y="4017084"/>
                  <a:pt x="2896374" y="4020253"/>
                </a:cubicBezTo>
                <a:cubicBezTo>
                  <a:pt x="2807206" y="4034737"/>
                  <a:pt x="2718038" y="4049674"/>
                  <a:pt x="2628871" y="4062800"/>
                </a:cubicBezTo>
                <a:cubicBezTo>
                  <a:pt x="2519787" y="4079095"/>
                  <a:pt x="2410250" y="4097652"/>
                  <a:pt x="2300714" y="4108063"/>
                </a:cubicBezTo>
                <a:cubicBezTo>
                  <a:pt x="2136863" y="4123905"/>
                  <a:pt x="1972105" y="4119379"/>
                  <a:pt x="1807801" y="4115305"/>
                </a:cubicBezTo>
                <a:cubicBezTo>
                  <a:pt x="1775664" y="4114400"/>
                  <a:pt x="1743980" y="4107158"/>
                  <a:pt x="1712296" y="4100821"/>
                </a:cubicBezTo>
                <a:cubicBezTo>
                  <a:pt x="1666581" y="4091768"/>
                  <a:pt x="1621318" y="4075926"/>
                  <a:pt x="1575150" y="4072305"/>
                </a:cubicBezTo>
                <a:cubicBezTo>
                  <a:pt x="1495034" y="4065968"/>
                  <a:pt x="1414466" y="4067326"/>
                  <a:pt x="1333898" y="4064158"/>
                </a:cubicBezTo>
                <a:cubicBezTo>
                  <a:pt x="1253330" y="4060989"/>
                  <a:pt x="1173215" y="4058274"/>
                  <a:pt x="1092647" y="4052389"/>
                </a:cubicBezTo>
                <a:cubicBezTo>
                  <a:pt x="965005" y="4042884"/>
                  <a:pt x="838722" y="4046053"/>
                  <a:pt x="711986" y="4069137"/>
                </a:cubicBezTo>
                <a:cubicBezTo>
                  <a:pt x="642734" y="4081810"/>
                  <a:pt x="572123" y="4086789"/>
                  <a:pt x="502418" y="4094031"/>
                </a:cubicBezTo>
                <a:cubicBezTo>
                  <a:pt x="472545" y="4097200"/>
                  <a:pt x="442671" y="4097652"/>
                  <a:pt x="413250" y="4100368"/>
                </a:cubicBezTo>
                <a:cubicBezTo>
                  <a:pt x="384735" y="4103084"/>
                  <a:pt x="356219" y="4108515"/>
                  <a:pt x="327251" y="4110326"/>
                </a:cubicBezTo>
                <a:cubicBezTo>
                  <a:pt x="299188" y="4112136"/>
                  <a:pt x="270672" y="4110326"/>
                  <a:pt x="242157" y="4110326"/>
                </a:cubicBezTo>
                <a:cubicBezTo>
                  <a:pt x="176073" y="4109873"/>
                  <a:pt x="109989" y="4108968"/>
                  <a:pt x="43905" y="4108063"/>
                </a:cubicBezTo>
                <a:cubicBezTo>
                  <a:pt x="26705" y="4107610"/>
                  <a:pt x="9958" y="4105800"/>
                  <a:pt x="0" y="4089052"/>
                </a:cubicBezTo>
                <a:cubicBezTo>
                  <a:pt x="3168" y="4080905"/>
                  <a:pt x="4074" y="4075474"/>
                  <a:pt x="5432" y="4068231"/>
                </a:cubicBezTo>
                <a:close/>
              </a:path>
            </a:pathLst>
          </a:custGeom>
          <a:solidFill>
            <a:schemeClr val="bg1"/>
          </a:solidFill>
          <a:ln w="4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0146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909A777-3A63-48D9-B743-5BB1B6B55A98}"/>
              </a:ext>
            </a:extLst>
          </p:cNvPr>
          <p:cNvSpPr/>
          <p:nvPr/>
        </p:nvSpPr>
        <p:spPr>
          <a:xfrm>
            <a:off x="2816059" y="3662520"/>
            <a:ext cx="946522" cy="1311541"/>
          </a:xfrm>
          <a:custGeom>
            <a:avLst/>
            <a:gdLst>
              <a:gd name="connsiteX0" fmla="*/ 105971 w 861426"/>
              <a:gd name="connsiteY0" fmla="*/ 0 h 1193628"/>
              <a:gd name="connsiteX1" fmla="*/ 81768 w 861426"/>
              <a:gd name="connsiteY1" fmla="*/ 14827 h 1193628"/>
              <a:gd name="connsiteX2" fmla="*/ 704357 w 861426"/>
              <a:gd name="connsiteY2" fmla="*/ 721457 h 1193628"/>
              <a:gd name="connsiteX3" fmla="*/ 860878 w 861426"/>
              <a:gd name="connsiteY3" fmla="*/ 815547 h 1193628"/>
              <a:gd name="connsiteX4" fmla="*/ 529589 w 861426"/>
              <a:gd name="connsiteY4" fmla="*/ 1186888 h 1193628"/>
              <a:gd name="connsiteX5" fmla="*/ 510215 w 861426"/>
              <a:gd name="connsiteY5" fmla="*/ 884276 h 1193628"/>
              <a:gd name="connsiteX6" fmla="*/ 83295 w 861426"/>
              <a:gd name="connsiteY6" fmla="*/ 463182 h 1193628"/>
              <a:gd name="connsiteX7" fmla="*/ 28532 w 861426"/>
              <a:gd name="connsiteY7" fmla="*/ 415537 h 1193628"/>
              <a:gd name="connsiteX8" fmla="*/ 0 w 861426"/>
              <a:gd name="connsiteY8" fmla="*/ 7408 h 1193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1426" h="1193628">
                <a:moveTo>
                  <a:pt x="105971" y="0"/>
                </a:moveTo>
                <a:lnTo>
                  <a:pt x="81768" y="14827"/>
                </a:lnTo>
                <a:cubicBezTo>
                  <a:pt x="294765" y="122938"/>
                  <a:pt x="439357" y="549650"/>
                  <a:pt x="704357" y="721457"/>
                </a:cubicBezTo>
                <a:cubicBezTo>
                  <a:pt x="761156" y="758117"/>
                  <a:pt x="785906" y="712406"/>
                  <a:pt x="860878" y="815547"/>
                </a:cubicBezTo>
                <a:cubicBezTo>
                  <a:pt x="876223" y="909933"/>
                  <a:pt x="564971" y="1232513"/>
                  <a:pt x="529589" y="1186888"/>
                </a:cubicBezTo>
                <a:cubicBezTo>
                  <a:pt x="424627" y="1236376"/>
                  <a:pt x="491538" y="1001008"/>
                  <a:pt x="510215" y="884276"/>
                </a:cubicBezTo>
                <a:cubicBezTo>
                  <a:pt x="490614" y="848996"/>
                  <a:pt x="234654" y="599021"/>
                  <a:pt x="83295" y="463182"/>
                </a:cubicBezTo>
                <a:lnTo>
                  <a:pt x="28532" y="415537"/>
                </a:lnTo>
                <a:lnTo>
                  <a:pt x="0" y="74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E68764-6330-4DBB-867F-A5C9CD78BA72}"/>
              </a:ext>
            </a:extLst>
          </p:cNvPr>
          <p:cNvGrpSpPr/>
          <p:nvPr/>
        </p:nvGrpSpPr>
        <p:grpSpPr>
          <a:xfrm>
            <a:off x="5474206" y="1769487"/>
            <a:ext cx="5630703" cy="736654"/>
            <a:chOff x="500207" y="3343901"/>
            <a:chExt cx="3924773" cy="73665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CEEA5F-34FF-4094-B21B-5B5C3A314406}"/>
                </a:ext>
              </a:extLst>
            </p:cNvPr>
            <p:cNvSpPr txBox="1"/>
            <p:nvPr/>
          </p:nvSpPr>
          <p:spPr>
            <a:xfrm>
              <a:off x="500207" y="3343901"/>
              <a:ext cx="392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8B015E1-935D-473B-9922-879C941B34C4}"/>
                </a:ext>
              </a:extLst>
            </p:cNvPr>
            <p:cNvSpPr txBox="1"/>
            <p:nvPr/>
          </p:nvSpPr>
          <p:spPr>
            <a:xfrm>
              <a:off x="500207" y="3618890"/>
              <a:ext cx="39247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EA6CC73-A52F-454D-A11B-90E3EEA937E7}"/>
              </a:ext>
            </a:extLst>
          </p:cNvPr>
          <p:cNvGrpSpPr/>
          <p:nvPr/>
        </p:nvGrpSpPr>
        <p:grpSpPr>
          <a:xfrm>
            <a:off x="5972150" y="2944652"/>
            <a:ext cx="5630703" cy="736654"/>
            <a:chOff x="500207" y="3343901"/>
            <a:chExt cx="3924773" cy="73665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6247981-A976-4515-91BC-C1020FD9B0F8}"/>
                </a:ext>
              </a:extLst>
            </p:cNvPr>
            <p:cNvSpPr txBox="1"/>
            <p:nvPr/>
          </p:nvSpPr>
          <p:spPr>
            <a:xfrm>
              <a:off x="500207" y="3343901"/>
              <a:ext cx="392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3B70E3D-A929-4C11-BD5E-57BF6DE0F3D2}"/>
                </a:ext>
              </a:extLst>
            </p:cNvPr>
            <p:cNvSpPr txBox="1"/>
            <p:nvPr/>
          </p:nvSpPr>
          <p:spPr>
            <a:xfrm>
              <a:off x="500207" y="3618890"/>
              <a:ext cx="39247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96B02FA-2F76-4E42-9F98-16412B51A446}"/>
              </a:ext>
            </a:extLst>
          </p:cNvPr>
          <p:cNvGrpSpPr/>
          <p:nvPr/>
        </p:nvGrpSpPr>
        <p:grpSpPr>
          <a:xfrm>
            <a:off x="5972150" y="4119817"/>
            <a:ext cx="5630703" cy="736654"/>
            <a:chOff x="500207" y="3343901"/>
            <a:chExt cx="3924773" cy="73665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6549177-DEC3-4838-BEF5-848F6B749AB3}"/>
                </a:ext>
              </a:extLst>
            </p:cNvPr>
            <p:cNvSpPr txBox="1"/>
            <p:nvPr/>
          </p:nvSpPr>
          <p:spPr>
            <a:xfrm>
              <a:off x="500207" y="3343901"/>
              <a:ext cx="392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1FDB709-6984-49D1-B3EC-25E77393DFFC}"/>
                </a:ext>
              </a:extLst>
            </p:cNvPr>
            <p:cNvSpPr txBox="1"/>
            <p:nvPr/>
          </p:nvSpPr>
          <p:spPr>
            <a:xfrm>
              <a:off x="500207" y="3618890"/>
              <a:ext cx="39247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A3CFB09-6250-4449-BB8A-926A69D1936E}"/>
              </a:ext>
            </a:extLst>
          </p:cNvPr>
          <p:cNvGrpSpPr/>
          <p:nvPr/>
        </p:nvGrpSpPr>
        <p:grpSpPr>
          <a:xfrm>
            <a:off x="5474206" y="5294983"/>
            <a:ext cx="5630703" cy="736654"/>
            <a:chOff x="500207" y="3343901"/>
            <a:chExt cx="3924773" cy="73665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924E3D7-CA96-4350-8532-04695D1DAB17}"/>
                </a:ext>
              </a:extLst>
            </p:cNvPr>
            <p:cNvSpPr txBox="1"/>
            <p:nvPr/>
          </p:nvSpPr>
          <p:spPr>
            <a:xfrm>
              <a:off x="500207" y="3343901"/>
              <a:ext cx="39247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0963425-7A11-4702-84FE-D675FDD11600}"/>
                </a:ext>
              </a:extLst>
            </p:cNvPr>
            <p:cNvSpPr txBox="1"/>
            <p:nvPr/>
          </p:nvSpPr>
          <p:spPr>
            <a:xfrm>
              <a:off x="500207" y="3618890"/>
              <a:ext cx="39247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Donut 5">
            <a:extLst>
              <a:ext uri="{FF2B5EF4-FFF2-40B4-BE49-F238E27FC236}">
                <a16:creationId xmlns:a16="http://schemas.microsoft.com/office/drawing/2014/main" id="{A1E377BF-B5FF-4D63-B05E-1B5FB9AB871D}"/>
              </a:ext>
            </a:extLst>
          </p:cNvPr>
          <p:cNvSpPr/>
          <p:nvPr/>
        </p:nvSpPr>
        <p:spPr>
          <a:xfrm>
            <a:off x="622736" y="3280088"/>
            <a:ext cx="4501728" cy="2751549"/>
          </a:xfrm>
          <a:custGeom>
            <a:avLst/>
            <a:gdLst/>
            <a:ahLst/>
            <a:cxnLst/>
            <a:rect l="l" t="t" r="r" b="b"/>
            <a:pathLst>
              <a:path w="4165635" h="2546122">
                <a:moveTo>
                  <a:pt x="3202575" y="1801576"/>
                </a:moveTo>
                <a:lnTo>
                  <a:pt x="2699315" y="1833514"/>
                </a:lnTo>
                <a:cubicBezTo>
                  <a:pt x="2701806" y="1839662"/>
                  <a:pt x="2702007" y="1845996"/>
                  <a:pt x="2702007" y="1852376"/>
                </a:cubicBezTo>
                <a:cubicBezTo>
                  <a:pt x="2702007" y="1877326"/>
                  <a:pt x="2698937" y="1901559"/>
                  <a:pt x="2692196" y="1924478"/>
                </a:cubicBezTo>
                <a:cubicBezTo>
                  <a:pt x="2705100" y="1965303"/>
                  <a:pt x="2721766" y="2004430"/>
                  <a:pt x="2742905" y="2040862"/>
                </a:cubicBezTo>
                <a:lnTo>
                  <a:pt x="3223429" y="1974873"/>
                </a:lnTo>
                <a:cubicBezTo>
                  <a:pt x="3218725" y="1968587"/>
                  <a:pt x="3218395" y="1960832"/>
                  <a:pt x="3220393" y="1953134"/>
                </a:cubicBezTo>
                <a:lnTo>
                  <a:pt x="3246593" y="1852200"/>
                </a:lnTo>
                <a:cubicBezTo>
                  <a:pt x="3227793" y="1839560"/>
                  <a:pt x="3212971" y="1821975"/>
                  <a:pt x="3202575" y="1801576"/>
                </a:cubicBezTo>
                <a:close/>
                <a:moveTo>
                  <a:pt x="823528" y="1035393"/>
                </a:moveTo>
                <a:cubicBezTo>
                  <a:pt x="443997" y="1035393"/>
                  <a:pt x="136327" y="1343063"/>
                  <a:pt x="136327" y="1722594"/>
                </a:cubicBezTo>
                <a:cubicBezTo>
                  <a:pt x="136327" y="2102125"/>
                  <a:pt x="443997" y="2409795"/>
                  <a:pt x="823528" y="2409795"/>
                </a:cubicBezTo>
                <a:cubicBezTo>
                  <a:pt x="1203059" y="2409795"/>
                  <a:pt x="1510729" y="2102125"/>
                  <a:pt x="1510729" y="1722594"/>
                </a:cubicBezTo>
                <a:cubicBezTo>
                  <a:pt x="1510729" y="1484645"/>
                  <a:pt x="1389791" y="1274942"/>
                  <a:pt x="1205919" y="1151763"/>
                </a:cubicBezTo>
                <a:lnTo>
                  <a:pt x="965602" y="1647382"/>
                </a:lnTo>
                <a:cubicBezTo>
                  <a:pt x="979539" y="1669125"/>
                  <a:pt x="986372" y="1695062"/>
                  <a:pt x="986372" y="1722594"/>
                </a:cubicBezTo>
                <a:cubicBezTo>
                  <a:pt x="986372" y="1812530"/>
                  <a:pt x="913464" y="1885438"/>
                  <a:pt x="823528" y="1885438"/>
                </a:cubicBezTo>
                <a:cubicBezTo>
                  <a:pt x="733592" y="1885438"/>
                  <a:pt x="660684" y="1812530"/>
                  <a:pt x="660684" y="1722594"/>
                </a:cubicBezTo>
                <a:cubicBezTo>
                  <a:pt x="660684" y="1632658"/>
                  <a:pt x="733592" y="1559750"/>
                  <a:pt x="823528" y="1559750"/>
                </a:cubicBezTo>
                <a:lnTo>
                  <a:pt x="850107" y="1565116"/>
                </a:lnTo>
                <a:lnTo>
                  <a:pt x="1082115" y="1086633"/>
                </a:lnTo>
                <a:cubicBezTo>
                  <a:pt x="1002531" y="1053313"/>
                  <a:pt x="915122" y="1035393"/>
                  <a:pt x="823528" y="1035393"/>
                </a:cubicBezTo>
                <a:close/>
                <a:moveTo>
                  <a:pt x="3342107" y="1023629"/>
                </a:moveTo>
                <a:cubicBezTo>
                  <a:pt x="3240506" y="1023629"/>
                  <a:pt x="3144054" y="1045678"/>
                  <a:pt x="3058087" y="1086947"/>
                </a:cubicBezTo>
                <a:lnTo>
                  <a:pt x="3053887" y="1092974"/>
                </a:lnTo>
                <a:lnTo>
                  <a:pt x="3050799" y="1090822"/>
                </a:lnTo>
                <a:cubicBezTo>
                  <a:pt x="2822428" y="1195821"/>
                  <a:pt x="2663579" y="1424027"/>
                  <a:pt x="2657074" y="1690250"/>
                </a:cubicBezTo>
                <a:lnTo>
                  <a:pt x="3194110" y="1656168"/>
                </a:lnTo>
                <a:cubicBezTo>
                  <a:pt x="3218984" y="1599218"/>
                  <a:pt x="3275937" y="1559750"/>
                  <a:pt x="3342107" y="1559750"/>
                </a:cubicBezTo>
                <a:cubicBezTo>
                  <a:pt x="3432043" y="1559750"/>
                  <a:pt x="3504951" y="1632658"/>
                  <a:pt x="3504951" y="1722594"/>
                </a:cubicBezTo>
                <a:cubicBezTo>
                  <a:pt x="3504951" y="1793147"/>
                  <a:pt x="3460084" y="1853220"/>
                  <a:pt x="3396806" y="1874395"/>
                </a:cubicBezTo>
                <a:lnTo>
                  <a:pt x="3366522" y="1991065"/>
                </a:lnTo>
                <a:cubicBezTo>
                  <a:pt x="3360841" y="2012948"/>
                  <a:pt x="3338496" y="2026083"/>
                  <a:pt x="3316614" y="2020403"/>
                </a:cubicBezTo>
                <a:lnTo>
                  <a:pt x="3249731" y="2003042"/>
                </a:lnTo>
                <a:lnTo>
                  <a:pt x="3246233" y="2000401"/>
                </a:lnTo>
                <a:lnTo>
                  <a:pt x="2758942" y="2067319"/>
                </a:lnTo>
                <a:cubicBezTo>
                  <a:pt x="2876224" y="2266319"/>
                  <a:pt x="3093784" y="2398031"/>
                  <a:pt x="3342107" y="2398031"/>
                </a:cubicBezTo>
                <a:cubicBezTo>
                  <a:pt x="3721638" y="2398031"/>
                  <a:pt x="4029308" y="2090361"/>
                  <a:pt x="4029308" y="1710830"/>
                </a:cubicBezTo>
                <a:cubicBezTo>
                  <a:pt x="4029308" y="1331299"/>
                  <a:pt x="3721638" y="1023629"/>
                  <a:pt x="3342107" y="1023629"/>
                </a:cubicBezTo>
                <a:close/>
                <a:moveTo>
                  <a:pt x="2747740" y="879621"/>
                </a:moveTo>
                <a:lnTo>
                  <a:pt x="2431624" y="1557534"/>
                </a:lnTo>
                <a:cubicBezTo>
                  <a:pt x="2466518" y="1559197"/>
                  <a:pt x="2499547" y="1568339"/>
                  <a:pt x="2529463" y="1583175"/>
                </a:cubicBezTo>
                <a:cubicBezTo>
                  <a:pt x="2567390" y="1335541"/>
                  <a:pt x="2715972" y="1124471"/>
                  <a:pt x="2923316" y="1001979"/>
                </a:cubicBezTo>
                <a:close/>
                <a:moveTo>
                  <a:pt x="1412867" y="724962"/>
                </a:moveTo>
                <a:lnTo>
                  <a:pt x="1411108" y="728590"/>
                </a:lnTo>
                <a:lnTo>
                  <a:pt x="2224918" y="1619301"/>
                </a:lnTo>
                <a:cubicBezTo>
                  <a:pt x="2235138" y="1608388"/>
                  <a:pt x="2247595" y="1600380"/>
                  <a:pt x="2260660" y="1593337"/>
                </a:cubicBezTo>
                <a:lnTo>
                  <a:pt x="2612535" y="838741"/>
                </a:lnTo>
                <a:close/>
                <a:moveTo>
                  <a:pt x="1171626" y="702082"/>
                </a:moveTo>
                <a:lnTo>
                  <a:pt x="1171626" y="902031"/>
                </a:lnTo>
                <a:lnTo>
                  <a:pt x="1243936" y="752901"/>
                </a:lnTo>
                <a:lnTo>
                  <a:pt x="1199959" y="704769"/>
                </a:lnTo>
                <a:close/>
                <a:moveTo>
                  <a:pt x="1171626" y="553521"/>
                </a:moveTo>
                <a:lnTo>
                  <a:pt x="1171626" y="555776"/>
                </a:lnTo>
                <a:lnTo>
                  <a:pt x="1175585" y="556152"/>
                </a:lnTo>
                <a:close/>
                <a:moveTo>
                  <a:pt x="1011745" y="349271"/>
                </a:moveTo>
                <a:cubicBezTo>
                  <a:pt x="979497" y="349793"/>
                  <a:pt x="947484" y="352049"/>
                  <a:pt x="916888" y="356022"/>
                </a:cubicBezTo>
                <a:lnTo>
                  <a:pt x="908392" y="357553"/>
                </a:lnTo>
                <a:lnTo>
                  <a:pt x="908392" y="439265"/>
                </a:lnTo>
                <a:lnTo>
                  <a:pt x="1171626" y="439265"/>
                </a:lnTo>
                <a:lnTo>
                  <a:pt x="1171626" y="552218"/>
                </a:lnTo>
                <a:cubicBezTo>
                  <a:pt x="1421494" y="506753"/>
                  <a:pt x="1381070" y="378622"/>
                  <a:pt x="1108009" y="352929"/>
                </a:cubicBezTo>
                <a:cubicBezTo>
                  <a:pt x="1076475" y="349962"/>
                  <a:pt x="1043993" y="348749"/>
                  <a:pt x="1011745" y="349271"/>
                </a:cubicBezTo>
                <a:close/>
                <a:moveTo>
                  <a:pt x="3016658" y="0"/>
                </a:moveTo>
                <a:cubicBezTo>
                  <a:pt x="3179721" y="0"/>
                  <a:pt x="3311909" y="69122"/>
                  <a:pt x="3311909" y="154389"/>
                </a:cubicBezTo>
                <a:cubicBezTo>
                  <a:pt x="3311909" y="239656"/>
                  <a:pt x="3179721" y="308778"/>
                  <a:pt x="3016658" y="308778"/>
                </a:cubicBezTo>
                <a:lnTo>
                  <a:pt x="3014057" y="308503"/>
                </a:lnTo>
                <a:lnTo>
                  <a:pt x="2825604" y="712643"/>
                </a:lnTo>
                <a:lnTo>
                  <a:pt x="2850300" y="714985"/>
                </a:lnTo>
                <a:lnTo>
                  <a:pt x="2846414" y="755960"/>
                </a:lnTo>
                <a:lnTo>
                  <a:pt x="3093803" y="928364"/>
                </a:lnTo>
                <a:cubicBezTo>
                  <a:pt x="3171543" y="900747"/>
                  <a:pt x="3255255" y="887302"/>
                  <a:pt x="3342107" y="887302"/>
                </a:cubicBezTo>
                <a:cubicBezTo>
                  <a:pt x="3796929" y="887302"/>
                  <a:pt x="4165635" y="1256008"/>
                  <a:pt x="4165635" y="1710830"/>
                </a:cubicBezTo>
                <a:cubicBezTo>
                  <a:pt x="4165635" y="2165652"/>
                  <a:pt x="3796929" y="2534358"/>
                  <a:pt x="3342107" y="2534358"/>
                </a:cubicBezTo>
                <a:cubicBezTo>
                  <a:pt x="3023622" y="2534358"/>
                  <a:pt x="2747364" y="2353568"/>
                  <a:pt x="2613987" y="2087225"/>
                </a:cubicBezTo>
                <a:lnTo>
                  <a:pt x="2577703" y="2092208"/>
                </a:lnTo>
                <a:cubicBezTo>
                  <a:pt x="2529779" y="2129043"/>
                  <a:pt x="2469543" y="2149960"/>
                  <a:pt x="2404423" y="2149960"/>
                </a:cubicBezTo>
                <a:cubicBezTo>
                  <a:pt x="2240072" y="2149960"/>
                  <a:pt x="2106839" y="2016727"/>
                  <a:pt x="2106839" y="1852376"/>
                </a:cubicBezTo>
                <a:cubicBezTo>
                  <a:pt x="2106839" y="1808111"/>
                  <a:pt x="2116503" y="1766104"/>
                  <a:pt x="2136219" y="1729502"/>
                </a:cubicBezTo>
                <a:lnTo>
                  <a:pt x="1345448" y="864005"/>
                </a:lnTo>
                <a:lnTo>
                  <a:pt x="1265193" y="1029520"/>
                </a:lnTo>
                <a:cubicBezTo>
                  <a:pt x="1495189" y="1174266"/>
                  <a:pt x="1647056" y="1430695"/>
                  <a:pt x="1647056" y="1722594"/>
                </a:cubicBezTo>
                <a:cubicBezTo>
                  <a:pt x="1647056" y="2177416"/>
                  <a:pt x="1278350" y="2546122"/>
                  <a:pt x="823528" y="2546122"/>
                </a:cubicBezTo>
                <a:cubicBezTo>
                  <a:pt x="368706" y="2546122"/>
                  <a:pt x="0" y="2177416"/>
                  <a:pt x="0" y="1722594"/>
                </a:cubicBezTo>
                <a:cubicBezTo>
                  <a:pt x="0" y="1282630"/>
                  <a:pt x="345010" y="923248"/>
                  <a:pt x="779296" y="901300"/>
                </a:cubicBezTo>
                <a:lnTo>
                  <a:pt x="779296" y="639998"/>
                </a:lnTo>
                <a:cubicBezTo>
                  <a:pt x="728456" y="621795"/>
                  <a:pt x="688211" y="599063"/>
                  <a:pt x="658639" y="573631"/>
                </a:cubicBezTo>
                <a:lnTo>
                  <a:pt x="593343" y="681875"/>
                </a:lnTo>
                <a:cubicBezTo>
                  <a:pt x="581665" y="701234"/>
                  <a:pt x="556505" y="707461"/>
                  <a:pt x="537146" y="695783"/>
                </a:cubicBezTo>
                <a:lnTo>
                  <a:pt x="477979" y="660092"/>
                </a:lnTo>
                <a:cubicBezTo>
                  <a:pt x="458620" y="648414"/>
                  <a:pt x="452393" y="623254"/>
                  <a:pt x="464071" y="603895"/>
                </a:cubicBezTo>
                <a:lnTo>
                  <a:pt x="675806" y="252889"/>
                </a:lnTo>
                <a:lnTo>
                  <a:pt x="681936" y="248370"/>
                </a:lnTo>
                <a:lnTo>
                  <a:pt x="681936" y="143725"/>
                </a:lnTo>
                <a:cubicBezTo>
                  <a:pt x="681936" y="109813"/>
                  <a:pt x="709428" y="82321"/>
                  <a:pt x="743340" y="82321"/>
                </a:cubicBezTo>
                <a:lnTo>
                  <a:pt x="846988" y="82321"/>
                </a:lnTo>
                <a:cubicBezTo>
                  <a:pt x="880900" y="82321"/>
                  <a:pt x="908392" y="109813"/>
                  <a:pt x="908392" y="143725"/>
                </a:cubicBezTo>
                <a:lnTo>
                  <a:pt x="908392" y="239467"/>
                </a:lnTo>
                <a:cubicBezTo>
                  <a:pt x="1000638" y="225331"/>
                  <a:pt x="1100154" y="227987"/>
                  <a:pt x="1190665" y="247692"/>
                </a:cubicBezTo>
                <a:cubicBezTo>
                  <a:pt x="1447155" y="303531"/>
                  <a:pt x="1527311" y="464714"/>
                  <a:pt x="1389055" y="576398"/>
                </a:cubicBezTo>
                <a:lnTo>
                  <a:pt x="2677869" y="698631"/>
                </a:lnTo>
                <a:lnTo>
                  <a:pt x="2869574" y="287518"/>
                </a:lnTo>
                <a:cubicBezTo>
                  <a:pt x="2780929" y="261553"/>
                  <a:pt x="2721407" y="211606"/>
                  <a:pt x="2721407" y="154389"/>
                </a:cubicBezTo>
                <a:cubicBezTo>
                  <a:pt x="2721407" y="69122"/>
                  <a:pt x="2853595" y="0"/>
                  <a:pt x="301665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39871293-FABE-4465-B54D-53D8DDBD0678}"/>
              </a:ext>
            </a:extLst>
          </p:cNvPr>
          <p:cNvSpPr/>
          <p:nvPr/>
        </p:nvSpPr>
        <p:spPr>
          <a:xfrm>
            <a:off x="1330192" y="1674842"/>
            <a:ext cx="2776646" cy="3620141"/>
          </a:xfrm>
          <a:custGeom>
            <a:avLst/>
            <a:gdLst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29544 w 2776646"/>
              <a:gd name="connsiteY18" fmla="*/ 2630807 h 3620141"/>
              <a:gd name="connsiteX19" fmla="*/ 1718923 w 2776646"/>
              <a:gd name="connsiteY19" fmla="*/ 2621567 h 3620141"/>
              <a:gd name="connsiteX20" fmla="*/ 1680445 w 2776646"/>
              <a:gd name="connsiteY20" fmla="*/ 2592837 h 3620141"/>
              <a:gd name="connsiteX21" fmla="*/ 1732896 w 2776646"/>
              <a:gd name="connsiteY21" fmla="*/ 2980202 h 3620141"/>
              <a:gd name="connsiteX22" fmla="*/ 1752047 w 2776646"/>
              <a:gd name="connsiteY22" fmla="*/ 3318248 h 3620141"/>
              <a:gd name="connsiteX23" fmla="*/ 1485069 w 2776646"/>
              <a:gd name="connsiteY23" fmla="*/ 3608832 h 3620141"/>
              <a:gd name="connsiteX24" fmla="*/ 1501398 w 2776646"/>
              <a:gd name="connsiteY24" fmla="*/ 3289570 h 3620141"/>
              <a:gd name="connsiteX25" fmla="*/ 1471603 w 2776646"/>
              <a:gd name="connsiteY25" fmla="*/ 3107910 h 3620141"/>
              <a:gd name="connsiteX26" fmla="*/ 1333148 w 2776646"/>
              <a:gd name="connsiteY26" fmla="*/ 2626767 h 3620141"/>
              <a:gd name="connsiteX27" fmla="*/ 1147465 w 2776646"/>
              <a:gd name="connsiteY27" fmla="*/ 2129727 h 3620141"/>
              <a:gd name="connsiteX28" fmla="*/ 1890224 w 2776646"/>
              <a:gd name="connsiteY28" fmla="*/ 1526011 h 3620141"/>
              <a:gd name="connsiteX29" fmla="*/ 1855093 w 2776646"/>
              <a:gd name="connsiteY29" fmla="*/ 1455973 h 3620141"/>
              <a:gd name="connsiteX30" fmla="*/ 1564716 w 2776646"/>
              <a:gd name="connsiteY30" fmla="*/ 1342717 h 3620141"/>
              <a:gd name="connsiteX31" fmla="*/ 1320534 w 2776646"/>
              <a:gd name="connsiteY31" fmla="*/ 1272693 h 3620141"/>
              <a:gd name="connsiteX32" fmla="*/ 1285292 w 2776646"/>
              <a:gd name="connsiteY32" fmla="*/ 1394342 h 3620141"/>
              <a:gd name="connsiteX33" fmla="*/ 1007098 w 2776646"/>
              <a:gd name="connsiteY33" fmla="*/ 1855941 h 3620141"/>
              <a:gd name="connsiteX34" fmla="*/ 751802 w 2776646"/>
              <a:gd name="connsiteY34" fmla="*/ 2067724 h 3620141"/>
              <a:gd name="connsiteX35" fmla="*/ 407476 w 2776646"/>
              <a:gd name="connsiteY35" fmla="*/ 2210905 h 3620141"/>
              <a:gd name="connsiteX36" fmla="*/ 52939 w 2776646"/>
              <a:gd name="connsiteY36" fmla="*/ 2302182 h 3620141"/>
              <a:gd name="connsiteX37" fmla="*/ 31483 w 2776646"/>
              <a:gd name="connsiteY37" fmla="*/ 2236474 h 3620141"/>
              <a:gd name="connsiteX38" fmla="*/ 30142 w 2776646"/>
              <a:gd name="connsiteY38" fmla="*/ 2181494 h 3620141"/>
              <a:gd name="connsiteX39" fmla="*/ 51807 w 2776646"/>
              <a:gd name="connsiteY39" fmla="*/ 2104836 h 3620141"/>
              <a:gd name="connsiteX40" fmla="*/ 427489 w 2776646"/>
              <a:gd name="connsiteY40" fmla="*/ 1964719 h 3620141"/>
              <a:gd name="connsiteX41" fmla="*/ 578027 w 2776646"/>
              <a:gd name="connsiteY41" fmla="*/ 1874818 h 3620141"/>
              <a:gd name="connsiteX42" fmla="*/ 871323 w 2776646"/>
              <a:gd name="connsiteY42" fmla="*/ 1432073 h 3620141"/>
              <a:gd name="connsiteX43" fmla="*/ 910783 w 2776646"/>
              <a:gd name="connsiteY43" fmla="*/ 888994 h 3620141"/>
              <a:gd name="connsiteX44" fmla="*/ 843428 w 2776646"/>
              <a:gd name="connsiteY44" fmla="*/ 919040 h 3620141"/>
              <a:gd name="connsiteX45" fmla="*/ 806928 w 2776646"/>
              <a:gd name="connsiteY45" fmla="*/ 846599 h 3620141"/>
              <a:gd name="connsiteX46" fmla="*/ 680262 w 2776646"/>
              <a:gd name="connsiteY46" fmla="*/ 906426 h 3620141"/>
              <a:gd name="connsiteX47" fmla="*/ 625533 w 2776646"/>
              <a:gd name="connsiteY47" fmla="*/ 835159 h 3620141"/>
              <a:gd name="connsiteX48" fmla="*/ 582064 w 2776646"/>
              <a:gd name="connsiteY48" fmla="*/ 823244 h 3620141"/>
              <a:gd name="connsiteX49" fmla="*/ 590668 w 2776646"/>
              <a:gd name="connsiteY49" fmla="*/ 794930 h 3620141"/>
              <a:gd name="connsiteX50" fmla="*/ 527070 w 2776646"/>
              <a:gd name="connsiteY50" fmla="*/ 741152 h 3620141"/>
              <a:gd name="connsiteX51" fmla="*/ 443329 w 2776646"/>
              <a:gd name="connsiteY51" fmla="*/ 712153 h 3620141"/>
              <a:gd name="connsiteX52" fmla="*/ 481169 w 2776646"/>
              <a:gd name="connsiteY52" fmla="*/ 641570 h 3620141"/>
              <a:gd name="connsiteX53" fmla="*/ 435814 w 2776646"/>
              <a:gd name="connsiteY53" fmla="*/ 568585 h 3620141"/>
              <a:gd name="connsiteX54" fmla="*/ 469087 w 2776646"/>
              <a:gd name="connsiteY54" fmla="*/ 533972 h 3620141"/>
              <a:gd name="connsiteX55" fmla="*/ 443594 w 2776646"/>
              <a:gd name="connsiteY55" fmla="*/ 485403 h 3620141"/>
              <a:gd name="connsiteX56" fmla="*/ 341889 w 2776646"/>
              <a:gd name="connsiteY56" fmla="*/ 444881 h 3620141"/>
              <a:gd name="connsiteX57" fmla="*/ 760882 w 2776646"/>
              <a:gd name="connsiteY57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29544 w 2776646"/>
              <a:gd name="connsiteY18" fmla="*/ 2630807 h 3620141"/>
              <a:gd name="connsiteX19" fmla="*/ 1718923 w 2776646"/>
              <a:gd name="connsiteY19" fmla="*/ 2621567 h 3620141"/>
              <a:gd name="connsiteX20" fmla="*/ 1680445 w 2776646"/>
              <a:gd name="connsiteY20" fmla="*/ 2592837 h 3620141"/>
              <a:gd name="connsiteX21" fmla="*/ 1732896 w 2776646"/>
              <a:gd name="connsiteY21" fmla="*/ 2980202 h 3620141"/>
              <a:gd name="connsiteX22" fmla="*/ 1752047 w 2776646"/>
              <a:gd name="connsiteY22" fmla="*/ 3318248 h 3620141"/>
              <a:gd name="connsiteX23" fmla="*/ 1485069 w 2776646"/>
              <a:gd name="connsiteY23" fmla="*/ 3608832 h 3620141"/>
              <a:gd name="connsiteX24" fmla="*/ 1501398 w 2776646"/>
              <a:gd name="connsiteY24" fmla="*/ 3289570 h 3620141"/>
              <a:gd name="connsiteX25" fmla="*/ 1471603 w 2776646"/>
              <a:gd name="connsiteY25" fmla="*/ 3107910 h 3620141"/>
              <a:gd name="connsiteX26" fmla="*/ 1333148 w 2776646"/>
              <a:gd name="connsiteY26" fmla="*/ 2626767 h 3620141"/>
              <a:gd name="connsiteX27" fmla="*/ 1147465 w 2776646"/>
              <a:gd name="connsiteY27" fmla="*/ 2129727 h 3620141"/>
              <a:gd name="connsiteX28" fmla="*/ 1890224 w 2776646"/>
              <a:gd name="connsiteY28" fmla="*/ 1526011 h 3620141"/>
              <a:gd name="connsiteX29" fmla="*/ 1855093 w 2776646"/>
              <a:gd name="connsiteY29" fmla="*/ 1455973 h 3620141"/>
              <a:gd name="connsiteX30" fmla="*/ 1564716 w 2776646"/>
              <a:gd name="connsiteY30" fmla="*/ 1342717 h 3620141"/>
              <a:gd name="connsiteX31" fmla="*/ 1320534 w 2776646"/>
              <a:gd name="connsiteY31" fmla="*/ 1272693 h 3620141"/>
              <a:gd name="connsiteX32" fmla="*/ 1285292 w 2776646"/>
              <a:gd name="connsiteY32" fmla="*/ 1394342 h 3620141"/>
              <a:gd name="connsiteX33" fmla="*/ 1007098 w 2776646"/>
              <a:gd name="connsiteY33" fmla="*/ 1855941 h 3620141"/>
              <a:gd name="connsiteX34" fmla="*/ 751802 w 2776646"/>
              <a:gd name="connsiteY34" fmla="*/ 2067724 h 3620141"/>
              <a:gd name="connsiteX35" fmla="*/ 407476 w 2776646"/>
              <a:gd name="connsiteY35" fmla="*/ 2210905 h 3620141"/>
              <a:gd name="connsiteX36" fmla="*/ 52939 w 2776646"/>
              <a:gd name="connsiteY36" fmla="*/ 2302182 h 3620141"/>
              <a:gd name="connsiteX37" fmla="*/ 31483 w 2776646"/>
              <a:gd name="connsiteY37" fmla="*/ 2236474 h 3620141"/>
              <a:gd name="connsiteX38" fmla="*/ 30142 w 2776646"/>
              <a:gd name="connsiteY38" fmla="*/ 2181494 h 3620141"/>
              <a:gd name="connsiteX39" fmla="*/ 51807 w 2776646"/>
              <a:gd name="connsiteY39" fmla="*/ 2104836 h 3620141"/>
              <a:gd name="connsiteX40" fmla="*/ 427489 w 2776646"/>
              <a:gd name="connsiteY40" fmla="*/ 1964719 h 3620141"/>
              <a:gd name="connsiteX41" fmla="*/ 578027 w 2776646"/>
              <a:gd name="connsiteY41" fmla="*/ 1874818 h 3620141"/>
              <a:gd name="connsiteX42" fmla="*/ 871323 w 2776646"/>
              <a:gd name="connsiteY42" fmla="*/ 1432073 h 3620141"/>
              <a:gd name="connsiteX43" fmla="*/ 910783 w 2776646"/>
              <a:gd name="connsiteY43" fmla="*/ 888994 h 3620141"/>
              <a:gd name="connsiteX44" fmla="*/ 843428 w 2776646"/>
              <a:gd name="connsiteY44" fmla="*/ 919040 h 3620141"/>
              <a:gd name="connsiteX45" fmla="*/ 806928 w 2776646"/>
              <a:gd name="connsiteY45" fmla="*/ 846599 h 3620141"/>
              <a:gd name="connsiteX46" fmla="*/ 680262 w 2776646"/>
              <a:gd name="connsiteY46" fmla="*/ 906426 h 3620141"/>
              <a:gd name="connsiteX47" fmla="*/ 625533 w 2776646"/>
              <a:gd name="connsiteY47" fmla="*/ 835159 h 3620141"/>
              <a:gd name="connsiteX48" fmla="*/ 582064 w 2776646"/>
              <a:gd name="connsiteY48" fmla="*/ 823244 h 3620141"/>
              <a:gd name="connsiteX49" fmla="*/ 590668 w 2776646"/>
              <a:gd name="connsiteY49" fmla="*/ 794930 h 3620141"/>
              <a:gd name="connsiteX50" fmla="*/ 527070 w 2776646"/>
              <a:gd name="connsiteY50" fmla="*/ 741152 h 3620141"/>
              <a:gd name="connsiteX51" fmla="*/ 443329 w 2776646"/>
              <a:gd name="connsiteY51" fmla="*/ 712153 h 3620141"/>
              <a:gd name="connsiteX52" fmla="*/ 481169 w 2776646"/>
              <a:gd name="connsiteY52" fmla="*/ 641570 h 3620141"/>
              <a:gd name="connsiteX53" fmla="*/ 435814 w 2776646"/>
              <a:gd name="connsiteY53" fmla="*/ 568585 h 3620141"/>
              <a:gd name="connsiteX54" fmla="*/ 469087 w 2776646"/>
              <a:gd name="connsiteY54" fmla="*/ 533972 h 3620141"/>
              <a:gd name="connsiteX55" fmla="*/ 443594 w 2776646"/>
              <a:gd name="connsiteY55" fmla="*/ 485403 h 3620141"/>
              <a:gd name="connsiteX56" fmla="*/ 341889 w 2776646"/>
              <a:gd name="connsiteY56" fmla="*/ 444881 h 3620141"/>
              <a:gd name="connsiteX57" fmla="*/ 760882 w 2776646"/>
              <a:gd name="connsiteY57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29544 w 2776646"/>
              <a:gd name="connsiteY18" fmla="*/ 2630807 h 3620141"/>
              <a:gd name="connsiteX19" fmla="*/ 1680445 w 2776646"/>
              <a:gd name="connsiteY19" fmla="*/ 2592837 h 3620141"/>
              <a:gd name="connsiteX20" fmla="*/ 1732896 w 2776646"/>
              <a:gd name="connsiteY20" fmla="*/ 2980202 h 3620141"/>
              <a:gd name="connsiteX21" fmla="*/ 1752047 w 2776646"/>
              <a:gd name="connsiteY21" fmla="*/ 3318248 h 3620141"/>
              <a:gd name="connsiteX22" fmla="*/ 1485069 w 2776646"/>
              <a:gd name="connsiteY22" fmla="*/ 3608832 h 3620141"/>
              <a:gd name="connsiteX23" fmla="*/ 1501398 w 2776646"/>
              <a:gd name="connsiteY23" fmla="*/ 3289570 h 3620141"/>
              <a:gd name="connsiteX24" fmla="*/ 1471603 w 2776646"/>
              <a:gd name="connsiteY24" fmla="*/ 3107910 h 3620141"/>
              <a:gd name="connsiteX25" fmla="*/ 1333148 w 2776646"/>
              <a:gd name="connsiteY25" fmla="*/ 2626767 h 3620141"/>
              <a:gd name="connsiteX26" fmla="*/ 1147465 w 2776646"/>
              <a:gd name="connsiteY26" fmla="*/ 2129727 h 3620141"/>
              <a:gd name="connsiteX27" fmla="*/ 1890224 w 2776646"/>
              <a:gd name="connsiteY27" fmla="*/ 1526011 h 3620141"/>
              <a:gd name="connsiteX28" fmla="*/ 1855093 w 2776646"/>
              <a:gd name="connsiteY28" fmla="*/ 1455973 h 3620141"/>
              <a:gd name="connsiteX29" fmla="*/ 1564716 w 2776646"/>
              <a:gd name="connsiteY29" fmla="*/ 1342717 h 3620141"/>
              <a:gd name="connsiteX30" fmla="*/ 1320534 w 2776646"/>
              <a:gd name="connsiteY30" fmla="*/ 1272693 h 3620141"/>
              <a:gd name="connsiteX31" fmla="*/ 1285292 w 2776646"/>
              <a:gd name="connsiteY31" fmla="*/ 1394342 h 3620141"/>
              <a:gd name="connsiteX32" fmla="*/ 1007098 w 2776646"/>
              <a:gd name="connsiteY32" fmla="*/ 1855941 h 3620141"/>
              <a:gd name="connsiteX33" fmla="*/ 751802 w 2776646"/>
              <a:gd name="connsiteY33" fmla="*/ 2067724 h 3620141"/>
              <a:gd name="connsiteX34" fmla="*/ 407476 w 2776646"/>
              <a:gd name="connsiteY34" fmla="*/ 2210905 h 3620141"/>
              <a:gd name="connsiteX35" fmla="*/ 52939 w 2776646"/>
              <a:gd name="connsiteY35" fmla="*/ 2302182 h 3620141"/>
              <a:gd name="connsiteX36" fmla="*/ 31483 w 2776646"/>
              <a:gd name="connsiteY36" fmla="*/ 2236474 h 3620141"/>
              <a:gd name="connsiteX37" fmla="*/ 30142 w 2776646"/>
              <a:gd name="connsiteY37" fmla="*/ 2181494 h 3620141"/>
              <a:gd name="connsiteX38" fmla="*/ 51807 w 2776646"/>
              <a:gd name="connsiteY38" fmla="*/ 2104836 h 3620141"/>
              <a:gd name="connsiteX39" fmla="*/ 427489 w 2776646"/>
              <a:gd name="connsiteY39" fmla="*/ 1964719 h 3620141"/>
              <a:gd name="connsiteX40" fmla="*/ 578027 w 2776646"/>
              <a:gd name="connsiteY40" fmla="*/ 1874818 h 3620141"/>
              <a:gd name="connsiteX41" fmla="*/ 871323 w 2776646"/>
              <a:gd name="connsiteY41" fmla="*/ 1432073 h 3620141"/>
              <a:gd name="connsiteX42" fmla="*/ 910783 w 2776646"/>
              <a:gd name="connsiteY42" fmla="*/ 888994 h 3620141"/>
              <a:gd name="connsiteX43" fmla="*/ 843428 w 2776646"/>
              <a:gd name="connsiteY43" fmla="*/ 919040 h 3620141"/>
              <a:gd name="connsiteX44" fmla="*/ 806928 w 2776646"/>
              <a:gd name="connsiteY44" fmla="*/ 846599 h 3620141"/>
              <a:gd name="connsiteX45" fmla="*/ 680262 w 2776646"/>
              <a:gd name="connsiteY45" fmla="*/ 906426 h 3620141"/>
              <a:gd name="connsiteX46" fmla="*/ 625533 w 2776646"/>
              <a:gd name="connsiteY46" fmla="*/ 835159 h 3620141"/>
              <a:gd name="connsiteX47" fmla="*/ 582064 w 2776646"/>
              <a:gd name="connsiteY47" fmla="*/ 823244 h 3620141"/>
              <a:gd name="connsiteX48" fmla="*/ 590668 w 2776646"/>
              <a:gd name="connsiteY48" fmla="*/ 794930 h 3620141"/>
              <a:gd name="connsiteX49" fmla="*/ 527070 w 2776646"/>
              <a:gd name="connsiteY49" fmla="*/ 741152 h 3620141"/>
              <a:gd name="connsiteX50" fmla="*/ 443329 w 2776646"/>
              <a:gd name="connsiteY50" fmla="*/ 712153 h 3620141"/>
              <a:gd name="connsiteX51" fmla="*/ 481169 w 2776646"/>
              <a:gd name="connsiteY51" fmla="*/ 641570 h 3620141"/>
              <a:gd name="connsiteX52" fmla="*/ 435814 w 2776646"/>
              <a:gd name="connsiteY52" fmla="*/ 568585 h 3620141"/>
              <a:gd name="connsiteX53" fmla="*/ 469087 w 2776646"/>
              <a:gd name="connsiteY53" fmla="*/ 533972 h 3620141"/>
              <a:gd name="connsiteX54" fmla="*/ 443594 w 2776646"/>
              <a:gd name="connsiteY54" fmla="*/ 485403 h 3620141"/>
              <a:gd name="connsiteX55" fmla="*/ 341889 w 2776646"/>
              <a:gd name="connsiteY55" fmla="*/ 444881 h 3620141"/>
              <a:gd name="connsiteX56" fmla="*/ 760882 w 2776646"/>
              <a:gd name="connsiteY56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680445 w 2776646"/>
              <a:gd name="connsiteY18" fmla="*/ 2592837 h 3620141"/>
              <a:gd name="connsiteX19" fmla="*/ 1732896 w 2776646"/>
              <a:gd name="connsiteY19" fmla="*/ 2980202 h 3620141"/>
              <a:gd name="connsiteX20" fmla="*/ 1752047 w 2776646"/>
              <a:gd name="connsiteY20" fmla="*/ 3318248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752047 w 2776646"/>
              <a:gd name="connsiteY20" fmla="*/ 3318248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752047 w 2776646"/>
              <a:gd name="connsiteY20" fmla="*/ 3318248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701012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829868 w 2776646"/>
              <a:gd name="connsiteY20" fmla="*/ 3327976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215270 h 3620141"/>
              <a:gd name="connsiteX17" fmla="*/ 1632919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829868 w 2776646"/>
              <a:gd name="connsiteY20" fmla="*/ 3327976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  <a:gd name="connsiteX0" fmla="*/ 760882 w 2776646"/>
              <a:gd name="connsiteY0" fmla="*/ 679 h 3620141"/>
              <a:gd name="connsiteX1" fmla="*/ 1051963 w 2776646"/>
              <a:gd name="connsiteY1" fmla="*/ 124445 h 3620141"/>
              <a:gd name="connsiteX2" fmla="*/ 1142352 w 2776646"/>
              <a:gd name="connsiteY2" fmla="*/ 290334 h 3620141"/>
              <a:gd name="connsiteX3" fmla="*/ 1149058 w 2776646"/>
              <a:gd name="connsiteY3" fmla="*/ 364646 h 3620141"/>
              <a:gd name="connsiteX4" fmla="*/ 1080374 w 2776646"/>
              <a:gd name="connsiteY4" fmla="*/ 397123 h 3620141"/>
              <a:gd name="connsiteX5" fmla="*/ 1107739 w 2776646"/>
              <a:gd name="connsiteY5" fmla="*/ 455622 h 3620141"/>
              <a:gd name="connsiteX6" fmla="*/ 1162495 w 2776646"/>
              <a:gd name="connsiteY6" fmla="*/ 440858 h 3620141"/>
              <a:gd name="connsiteX7" fmla="*/ 1209178 w 2776646"/>
              <a:gd name="connsiteY7" fmla="*/ 470136 h 3620141"/>
              <a:gd name="connsiteX8" fmla="*/ 1216902 w 2776646"/>
              <a:gd name="connsiteY8" fmla="*/ 513325 h 3620141"/>
              <a:gd name="connsiteX9" fmla="*/ 1352340 w 2776646"/>
              <a:gd name="connsiteY9" fmla="*/ 525395 h 3620141"/>
              <a:gd name="connsiteX10" fmla="*/ 1605518 w 2776646"/>
              <a:gd name="connsiteY10" fmla="*/ 557047 h 3620141"/>
              <a:gd name="connsiteX11" fmla="*/ 1680375 w 2776646"/>
              <a:gd name="connsiteY11" fmla="*/ 509289 h 3620141"/>
              <a:gd name="connsiteX12" fmla="*/ 2711876 w 2776646"/>
              <a:gd name="connsiteY12" fmla="*/ 840076 h 3620141"/>
              <a:gd name="connsiteX13" fmla="*/ 2746154 w 2776646"/>
              <a:gd name="connsiteY13" fmla="*/ 1053974 h 3620141"/>
              <a:gd name="connsiteX14" fmla="*/ 2551686 w 2776646"/>
              <a:gd name="connsiteY14" fmla="*/ 1102320 h 3620141"/>
              <a:gd name="connsiteX15" fmla="*/ 2475209 w 2776646"/>
              <a:gd name="connsiteY15" fmla="*/ 1805911 h 3620141"/>
              <a:gd name="connsiteX16" fmla="*/ 1806983 w 2776646"/>
              <a:gd name="connsiteY16" fmla="*/ 2166632 h 3620141"/>
              <a:gd name="connsiteX17" fmla="*/ 1632919 w 2776646"/>
              <a:gd name="connsiteY17" fmla="*/ 2222678 h 3620141"/>
              <a:gd name="connsiteX18" fmla="*/ 1758266 w 2776646"/>
              <a:gd name="connsiteY18" fmla="*/ 2641475 h 3620141"/>
              <a:gd name="connsiteX19" fmla="*/ 1732896 w 2776646"/>
              <a:gd name="connsiteY19" fmla="*/ 2980202 h 3620141"/>
              <a:gd name="connsiteX20" fmla="*/ 1829868 w 2776646"/>
              <a:gd name="connsiteY20" fmla="*/ 3327976 h 3620141"/>
              <a:gd name="connsiteX21" fmla="*/ 1485069 w 2776646"/>
              <a:gd name="connsiteY21" fmla="*/ 3608832 h 3620141"/>
              <a:gd name="connsiteX22" fmla="*/ 1501398 w 2776646"/>
              <a:gd name="connsiteY22" fmla="*/ 3289570 h 3620141"/>
              <a:gd name="connsiteX23" fmla="*/ 1471603 w 2776646"/>
              <a:gd name="connsiteY23" fmla="*/ 3107910 h 3620141"/>
              <a:gd name="connsiteX24" fmla="*/ 1333148 w 2776646"/>
              <a:gd name="connsiteY24" fmla="*/ 2626767 h 3620141"/>
              <a:gd name="connsiteX25" fmla="*/ 1147465 w 2776646"/>
              <a:gd name="connsiteY25" fmla="*/ 2129727 h 3620141"/>
              <a:gd name="connsiteX26" fmla="*/ 1890224 w 2776646"/>
              <a:gd name="connsiteY26" fmla="*/ 1526011 h 3620141"/>
              <a:gd name="connsiteX27" fmla="*/ 1855093 w 2776646"/>
              <a:gd name="connsiteY27" fmla="*/ 1455973 h 3620141"/>
              <a:gd name="connsiteX28" fmla="*/ 1564716 w 2776646"/>
              <a:gd name="connsiteY28" fmla="*/ 1342717 h 3620141"/>
              <a:gd name="connsiteX29" fmla="*/ 1320534 w 2776646"/>
              <a:gd name="connsiteY29" fmla="*/ 1272693 h 3620141"/>
              <a:gd name="connsiteX30" fmla="*/ 1285292 w 2776646"/>
              <a:gd name="connsiteY30" fmla="*/ 1394342 h 3620141"/>
              <a:gd name="connsiteX31" fmla="*/ 1007098 w 2776646"/>
              <a:gd name="connsiteY31" fmla="*/ 1855941 h 3620141"/>
              <a:gd name="connsiteX32" fmla="*/ 751802 w 2776646"/>
              <a:gd name="connsiteY32" fmla="*/ 2067724 h 3620141"/>
              <a:gd name="connsiteX33" fmla="*/ 407476 w 2776646"/>
              <a:gd name="connsiteY33" fmla="*/ 2210905 h 3620141"/>
              <a:gd name="connsiteX34" fmla="*/ 52939 w 2776646"/>
              <a:gd name="connsiteY34" fmla="*/ 2302182 h 3620141"/>
              <a:gd name="connsiteX35" fmla="*/ 31483 w 2776646"/>
              <a:gd name="connsiteY35" fmla="*/ 2236474 h 3620141"/>
              <a:gd name="connsiteX36" fmla="*/ 30142 w 2776646"/>
              <a:gd name="connsiteY36" fmla="*/ 2181494 h 3620141"/>
              <a:gd name="connsiteX37" fmla="*/ 51807 w 2776646"/>
              <a:gd name="connsiteY37" fmla="*/ 2104836 h 3620141"/>
              <a:gd name="connsiteX38" fmla="*/ 427489 w 2776646"/>
              <a:gd name="connsiteY38" fmla="*/ 1964719 h 3620141"/>
              <a:gd name="connsiteX39" fmla="*/ 578027 w 2776646"/>
              <a:gd name="connsiteY39" fmla="*/ 1874818 h 3620141"/>
              <a:gd name="connsiteX40" fmla="*/ 871323 w 2776646"/>
              <a:gd name="connsiteY40" fmla="*/ 1432073 h 3620141"/>
              <a:gd name="connsiteX41" fmla="*/ 910783 w 2776646"/>
              <a:gd name="connsiteY41" fmla="*/ 888994 h 3620141"/>
              <a:gd name="connsiteX42" fmla="*/ 843428 w 2776646"/>
              <a:gd name="connsiteY42" fmla="*/ 919040 h 3620141"/>
              <a:gd name="connsiteX43" fmla="*/ 806928 w 2776646"/>
              <a:gd name="connsiteY43" fmla="*/ 846599 h 3620141"/>
              <a:gd name="connsiteX44" fmla="*/ 680262 w 2776646"/>
              <a:gd name="connsiteY44" fmla="*/ 906426 h 3620141"/>
              <a:gd name="connsiteX45" fmla="*/ 625533 w 2776646"/>
              <a:gd name="connsiteY45" fmla="*/ 835159 h 3620141"/>
              <a:gd name="connsiteX46" fmla="*/ 582064 w 2776646"/>
              <a:gd name="connsiteY46" fmla="*/ 823244 h 3620141"/>
              <a:gd name="connsiteX47" fmla="*/ 590668 w 2776646"/>
              <a:gd name="connsiteY47" fmla="*/ 794930 h 3620141"/>
              <a:gd name="connsiteX48" fmla="*/ 527070 w 2776646"/>
              <a:gd name="connsiteY48" fmla="*/ 741152 h 3620141"/>
              <a:gd name="connsiteX49" fmla="*/ 443329 w 2776646"/>
              <a:gd name="connsiteY49" fmla="*/ 712153 h 3620141"/>
              <a:gd name="connsiteX50" fmla="*/ 481169 w 2776646"/>
              <a:gd name="connsiteY50" fmla="*/ 641570 h 3620141"/>
              <a:gd name="connsiteX51" fmla="*/ 435814 w 2776646"/>
              <a:gd name="connsiteY51" fmla="*/ 568585 h 3620141"/>
              <a:gd name="connsiteX52" fmla="*/ 469087 w 2776646"/>
              <a:gd name="connsiteY52" fmla="*/ 533972 h 3620141"/>
              <a:gd name="connsiteX53" fmla="*/ 443594 w 2776646"/>
              <a:gd name="connsiteY53" fmla="*/ 485403 h 3620141"/>
              <a:gd name="connsiteX54" fmla="*/ 341889 w 2776646"/>
              <a:gd name="connsiteY54" fmla="*/ 444881 h 3620141"/>
              <a:gd name="connsiteX55" fmla="*/ 760882 w 2776646"/>
              <a:gd name="connsiteY55" fmla="*/ 679 h 3620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76646" h="3620141">
                <a:moveTo>
                  <a:pt x="760882" y="679"/>
                </a:moveTo>
                <a:cubicBezTo>
                  <a:pt x="879491" y="-5940"/>
                  <a:pt x="992444" y="35862"/>
                  <a:pt x="1051963" y="124445"/>
                </a:cubicBezTo>
                <a:lnTo>
                  <a:pt x="1142352" y="290334"/>
                </a:lnTo>
                <a:cubicBezTo>
                  <a:pt x="1150845" y="306164"/>
                  <a:pt x="1148611" y="340769"/>
                  <a:pt x="1149058" y="364646"/>
                </a:cubicBezTo>
                <a:cubicBezTo>
                  <a:pt x="1142254" y="393798"/>
                  <a:pt x="1105951" y="394790"/>
                  <a:pt x="1080374" y="397123"/>
                </a:cubicBezTo>
                <a:cubicBezTo>
                  <a:pt x="1084132" y="427797"/>
                  <a:pt x="1090572" y="432993"/>
                  <a:pt x="1107739" y="455622"/>
                </a:cubicBezTo>
                <a:lnTo>
                  <a:pt x="1162495" y="440858"/>
                </a:lnTo>
                <a:cubicBezTo>
                  <a:pt x="1181632" y="428714"/>
                  <a:pt x="1191382" y="443391"/>
                  <a:pt x="1209178" y="470136"/>
                </a:cubicBezTo>
                <a:cubicBezTo>
                  <a:pt x="1209518" y="480063"/>
                  <a:pt x="1216562" y="503399"/>
                  <a:pt x="1216902" y="513325"/>
                </a:cubicBezTo>
                <a:cubicBezTo>
                  <a:pt x="1250373" y="535274"/>
                  <a:pt x="1282878" y="488830"/>
                  <a:pt x="1352340" y="525395"/>
                </a:cubicBezTo>
                <a:cubicBezTo>
                  <a:pt x="1439236" y="523071"/>
                  <a:pt x="1576995" y="524419"/>
                  <a:pt x="1605518" y="557047"/>
                </a:cubicBezTo>
                <a:cubicBezTo>
                  <a:pt x="1629577" y="542916"/>
                  <a:pt x="1640225" y="500624"/>
                  <a:pt x="1680375" y="509289"/>
                </a:cubicBezTo>
                <a:cubicBezTo>
                  <a:pt x="2070696" y="589603"/>
                  <a:pt x="2659480" y="769149"/>
                  <a:pt x="2711876" y="840076"/>
                </a:cubicBezTo>
                <a:cubicBezTo>
                  <a:pt x="2757274" y="911823"/>
                  <a:pt x="2812058" y="992956"/>
                  <a:pt x="2746154" y="1053974"/>
                </a:cubicBezTo>
                <a:cubicBezTo>
                  <a:pt x="2692059" y="1118365"/>
                  <a:pt x="2652715" y="1169345"/>
                  <a:pt x="2551686" y="1102320"/>
                </a:cubicBezTo>
                <a:cubicBezTo>
                  <a:pt x="2897642" y="1537996"/>
                  <a:pt x="2629434" y="1740343"/>
                  <a:pt x="2475209" y="1805911"/>
                </a:cubicBezTo>
                <a:lnTo>
                  <a:pt x="1806983" y="2166632"/>
                </a:lnTo>
                <a:lnTo>
                  <a:pt x="1632919" y="2222678"/>
                </a:lnTo>
                <a:lnTo>
                  <a:pt x="1758266" y="2641475"/>
                </a:lnTo>
                <a:cubicBezTo>
                  <a:pt x="1749617" y="2702068"/>
                  <a:pt x="1759304" y="2865758"/>
                  <a:pt x="1732896" y="2980202"/>
                </a:cubicBezTo>
                <a:cubicBezTo>
                  <a:pt x="1733168" y="3117902"/>
                  <a:pt x="1771541" y="3196246"/>
                  <a:pt x="1829868" y="3327976"/>
                </a:cubicBezTo>
                <a:cubicBezTo>
                  <a:pt x="1878996" y="3406511"/>
                  <a:pt x="1547242" y="3602710"/>
                  <a:pt x="1485069" y="3608832"/>
                </a:cubicBezTo>
                <a:cubicBezTo>
                  <a:pt x="1148474" y="3669242"/>
                  <a:pt x="1381752" y="3476770"/>
                  <a:pt x="1501398" y="3289570"/>
                </a:cubicBezTo>
                <a:cubicBezTo>
                  <a:pt x="1499153" y="3206083"/>
                  <a:pt x="1499645" y="3218377"/>
                  <a:pt x="1471603" y="3107910"/>
                </a:cubicBezTo>
                <a:lnTo>
                  <a:pt x="1333148" y="2626767"/>
                </a:lnTo>
                <a:lnTo>
                  <a:pt x="1147465" y="2129727"/>
                </a:lnTo>
                <a:cubicBezTo>
                  <a:pt x="1083499" y="1986150"/>
                  <a:pt x="1631015" y="1721886"/>
                  <a:pt x="1890224" y="1526011"/>
                </a:cubicBezTo>
                <a:lnTo>
                  <a:pt x="1855093" y="1455973"/>
                </a:lnTo>
                <a:cubicBezTo>
                  <a:pt x="1758301" y="1418221"/>
                  <a:pt x="1669554" y="1385833"/>
                  <a:pt x="1564716" y="1342717"/>
                </a:cubicBezTo>
                <a:cubicBezTo>
                  <a:pt x="1519082" y="1345748"/>
                  <a:pt x="1395670" y="1352803"/>
                  <a:pt x="1320534" y="1272693"/>
                </a:cubicBezTo>
                <a:cubicBezTo>
                  <a:pt x="1283798" y="1314375"/>
                  <a:pt x="1337532" y="1297134"/>
                  <a:pt x="1285292" y="1394342"/>
                </a:cubicBezTo>
                <a:cubicBezTo>
                  <a:pt x="1233052" y="1491550"/>
                  <a:pt x="1078179" y="1732362"/>
                  <a:pt x="1007098" y="1855941"/>
                </a:cubicBezTo>
                <a:cubicBezTo>
                  <a:pt x="933955" y="1944976"/>
                  <a:pt x="811536" y="2002826"/>
                  <a:pt x="751802" y="2067724"/>
                </a:cubicBezTo>
                <a:cubicBezTo>
                  <a:pt x="582484" y="2131252"/>
                  <a:pt x="541788" y="2183178"/>
                  <a:pt x="407476" y="2210905"/>
                </a:cubicBezTo>
                <a:cubicBezTo>
                  <a:pt x="229868" y="2426821"/>
                  <a:pt x="53610" y="2307992"/>
                  <a:pt x="52939" y="2302182"/>
                </a:cubicBezTo>
                <a:cubicBezTo>
                  <a:pt x="33728" y="2305995"/>
                  <a:pt x="19190" y="2257259"/>
                  <a:pt x="31483" y="2236474"/>
                </a:cubicBezTo>
                <a:cubicBezTo>
                  <a:pt x="-1595" y="2234016"/>
                  <a:pt x="7534" y="2203434"/>
                  <a:pt x="30142" y="2181494"/>
                </a:cubicBezTo>
                <a:cubicBezTo>
                  <a:pt x="5825" y="2200021"/>
                  <a:pt x="-32521" y="2135377"/>
                  <a:pt x="51807" y="2104836"/>
                </a:cubicBezTo>
                <a:lnTo>
                  <a:pt x="427489" y="1964719"/>
                </a:lnTo>
                <a:lnTo>
                  <a:pt x="578027" y="1874818"/>
                </a:lnTo>
                <a:cubicBezTo>
                  <a:pt x="664617" y="1715167"/>
                  <a:pt x="772664" y="1571609"/>
                  <a:pt x="871323" y="1432073"/>
                </a:cubicBezTo>
                <a:cubicBezTo>
                  <a:pt x="884923" y="1232720"/>
                  <a:pt x="965572" y="931453"/>
                  <a:pt x="910783" y="888994"/>
                </a:cubicBezTo>
                <a:cubicBezTo>
                  <a:pt x="881180" y="891857"/>
                  <a:pt x="873032" y="905449"/>
                  <a:pt x="843428" y="919040"/>
                </a:cubicBezTo>
                <a:cubicBezTo>
                  <a:pt x="818745" y="918136"/>
                  <a:pt x="792722" y="923938"/>
                  <a:pt x="806928" y="846599"/>
                </a:cubicBezTo>
                <a:lnTo>
                  <a:pt x="680262" y="906426"/>
                </a:lnTo>
                <a:cubicBezTo>
                  <a:pt x="649359" y="907648"/>
                  <a:pt x="628490" y="878523"/>
                  <a:pt x="625533" y="835159"/>
                </a:cubicBezTo>
                <a:cubicBezTo>
                  <a:pt x="609167" y="821295"/>
                  <a:pt x="586534" y="835760"/>
                  <a:pt x="582064" y="823244"/>
                </a:cubicBezTo>
                <a:cubicBezTo>
                  <a:pt x="573613" y="811143"/>
                  <a:pt x="600951" y="808388"/>
                  <a:pt x="590668" y="794930"/>
                </a:cubicBezTo>
                <a:cubicBezTo>
                  <a:pt x="537474" y="814995"/>
                  <a:pt x="548051" y="756066"/>
                  <a:pt x="527070" y="741152"/>
                </a:cubicBezTo>
                <a:cubicBezTo>
                  <a:pt x="472337" y="734614"/>
                  <a:pt x="444423" y="740145"/>
                  <a:pt x="443329" y="712153"/>
                </a:cubicBezTo>
                <a:lnTo>
                  <a:pt x="481169" y="641570"/>
                </a:lnTo>
                <a:lnTo>
                  <a:pt x="435814" y="568585"/>
                </a:lnTo>
                <a:lnTo>
                  <a:pt x="469087" y="533972"/>
                </a:lnTo>
                <a:cubicBezTo>
                  <a:pt x="448520" y="519123"/>
                  <a:pt x="450751" y="505616"/>
                  <a:pt x="443594" y="485403"/>
                </a:cubicBezTo>
                <a:cubicBezTo>
                  <a:pt x="410586" y="471896"/>
                  <a:pt x="342714" y="494594"/>
                  <a:pt x="341889" y="444881"/>
                </a:cubicBezTo>
                <a:cubicBezTo>
                  <a:pt x="349806" y="157246"/>
                  <a:pt x="563201" y="11711"/>
                  <a:pt x="760882" y="6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620CD10F-1456-4987-BB52-8BC1A18802AE}"/>
              </a:ext>
            </a:extLst>
          </p:cNvPr>
          <p:cNvSpPr/>
          <p:nvPr/>
        </p:nvSpPr>
        <p:spPr>
          <a:xfrm>
            <a:off x="2362764" y="2110154"/>
            <a:ext cx="3069534" cy="721561"/>
          </a:xfrm>
          <a:custGeom>
            <a:avLst/>
            <a:gdLst>
              <a:gd name="connsiteX0" fmla="*/ 0 w 2340428"/>
              <a:gd name="connsiteY0" fmla="*/ 1600200 h 1600200"/>
              <a:gd name="connsiteX1" fmla="*/ 1436914 w 2340428"/>
              <a:gd name="connsiteY1" fmla="*/ 0 h 1600200"/>
              <a:gd name="connsiteX2" fmla="*/ 2340428 w 2340428"/>
              <a:gd name="connsiteY2" fmla="*/ 0 h 1600200"/>
              <a:gd name="connsiteX0" fmla="*/ 0 w 3801111"/>
              <a:gd name="connsiteY0" fmla="*/ 1736656 h 1736656"/>
              <a:gd name="connsiteX1" fmla="*/ 2897597 w 3801111"/>
              <a:gd name="connsiteY1" fmla="*/ 0 h 1736656"/>
              <a:gd name="connsiteX2" fmla="*/ 3801111 w 3801111"/>
              <a:gd name="connsiteY2" fmla="*/ 0 h 1736656"/>
              <a:gd name="connsiteX0" fmla="*/ 0 w 3032330"/>
              <a:gd name="connsiteY0" fmla="*/ 722984 h 722984"/>
              <a:gd name="connsiteX1" fmla="*/ 2128816 w 3032330"/>
              <a:gd name="connsiteY1" fmla="*/ 0 h 722984"/>
              <a:gd name="connsiteX2" fmla="*/ 3032330 w 3032330"/>
              <a:gd name="connsiteY2" fmla="*/ 0 h 722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32330" h="722984">
                <a:moveTo>
                  <a:pt x="0" y="722984"/>
                </a:moveTo>
                <a:lnTo>
                  <a:pt x="2128816" y="0"/>
                </a:lnTo>
                <a:lnTo>
                  <a:pt x="3032330" y="0"/>
                </a:lnTo>
              </a:path>
            </a:pathLst>
          </a:custGeom>
          <a:ln w="15875">
            <a:solidFill>
              <a:schemeClr val="tx1">
                <a:lumMod val="50000"/>
                <a:lumOff val="50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4" name="Freeform 8">
            <a:extLst>
              <a:ext uri="{FF2B5EF4-FFF2-40B4-BE49-F238E27FC236}">
                <a16:creationId xmlns:a16="http://schemas.microsoft.com/office/drawing/2014/main" id="{5EC50A51-2926-4A4D-96B3-685438624641}"/>
              </a:ext>
            </a:extLst>
          </p:cNvPr>
          <p:cNvSpPr/>
          <p:nvPr/>
        </p:nvSpPr>
        <p:spPr>
          <a:xfrm>
            <a:off x="3539374" y="2911571"/>
            <a:ext cx="1892923" cy="141995"/>
          </a:xfrm>
          <a:custGeom>
            <a:avLst/>
            <a:gdLst>
              <a:gd name="connsiteX0" fmla="*/ 0 w 2307771"/>
              <a:gd name="connsiteY0" fmla="*/ 653143 h 653143"/>
              <a:gd name="connsiteX1" fmla="*/ 1480457 w 2307771"/>
              <a:gd name="connsiteY1" fmla="*/ 0 h 653143"/>
              <a:gd name="connsiteX2" fmla="*/ 2307771 w 2307771"/>
              <a:gd name="connsiteY2" fmla="*/ 0 h 653143"/>
              <a:gd name="connsiteX0" fmla="*/ 0 w 4837275"/>
              <a:gd name="connsiteY0" fmla="*/ 856636 h 856636"/>
              <a:gd name="connsiteX1" fmla="*/ 4009961 w 4837275"/>
              <a:gd name="connsiteY1" fmla="*/ 0 h 856636"/>
              <a:gd name="connsiteX2" fmla="*/ 4837275 w 4837275"/>
              <a:gd name="connsiteY2" fmla="*/ 0 h 856636"/>
              <a:gd name="connsiteX0" fmla="*/ 0 w 2343908"/>
              <a:gd name="connsiteY0" fmla="*/ 0 h 141447"/>
              <a:gd name="connsiteX1" fmla="*/ 1516594 w 2343908"/>
              <a:gd name="connsiteY1" fmla="*/ 141447 h 141447"/>
              <a:gd name="connsiteX2" fmla="*/ 2343908 w 2343908"/>
              <a:gd name="connsiteY2" fmla="*/ 141447 h 141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3908" h="141447">
                <a:moveTo>
                  <a:pt x="0" y="0"/>
                </a:moveTo>
                <a:lnTo>
                  <a:pt x="1516594" y="141447"/>
                </a:lnTo>
                <a:lnTo>
                  <a:pt x="2343908" y="141447"/>
                </a:lnTo>
              </a:path>
            </a:pathLst>
          </a:custGeom>
          <a:ln w="15875">
            <a:solidFill>
              <a:schemeClr val="tx1">
                <a:lumMod val="50000"/>
                <a:lumOff val="50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Freeform 10">
            <a:extLst>
              <a:ext uri="{FF2B5EF4-FFF2-40B4-BE49-F238E27FC236}">
                <a16:creationId xmlns:a16="http://schemas.microsoft.com/office/drawing/2014/main" id="{69C0417C-B789-45F6-BC0E-C4C38FAFBD9B}"/>
              </a:ext>
            </a:extLst>
          </p:cNvPr>
          <p:cNvSpPr/>
          <p:nvPr/>
        </p:nvSpPr>
        <p:spPr>
          <a:xfrm>
            <a:off x="3230330" y="3577327"/>
            <a:ext cx="2243876" cy="850264"/>
          </a:xfrm>
          <a:custGeom>
            <a:avLst/>
            <a:gdLst>
              <a:gd name="connsiteX0" fmla="*/ 0 w 1730828"/>
              <a:gd name="connsiteY0" fmla="*/ 0 h 402771"/>
              <a:gd name="connsiteX1" fmla="*/ 979714 w 1730828"/>
              <a:gd name="connsiteY1" fmla="*/ 402771 h 402771"/>
              <a:gd name="connsiteX2" fmla="*/ 1730828 w 1730828"/>
              <a:gd name="connsiteY2" fmla="*/ 402771 h 402771"/>
              <a:gd name="connsiteX0" fmla="*/ 0 w 2454358"/>
              <a:gd name="connsiteY0" fmla="*/ 0 h 473142"/>
              <a:gd name="connsiteX1" fmla="*/ 1703244 w 2454358"/>
              <a:gd name="connsiteY1" fmla="*/ 473142 h 473142"/>
              <a:gd name="connsiteX2" fmla="*/ 2454358 w 2454358"/>
              <a:gd name="connsiteY2" fmla="*/ 473142 h 473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54358" h="473142">
                <a:moveTo>
                  <a:pt x="0" y="0"/>
                </a:moveTo>
                <a:lnTo>
                  <a:pt x="1703244" y="473142"/>
                </a:lnTo>
                <a:lnTo>
                  <a:pt x="2454358" y="473142"/>
                </a:lnTo>
              </a:path>
            </a:pathLst>
          </a:custGeom>
          <a:ln w="15875">
            <a:solidFill>
              <a:schemeClr val="tx1">
                <a:lumMod val="50000"/>
                <a:lumOff val="50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Freeform 12">
            <a:extLst>
              <a:ext uri="{FF2B5EF4-FFF2-40B4-BE49-F238E27FC236}">
                <a16:creationId xmlns:a16="http://schemas.microsoft.com/office/drawing/2014/main" id="{86853ED5-8D3B-4165-8154-8AF892357CF6}"/>
              </a:ext>
            </a:extLst>
          </p:cNvPr>
          <p:cNvSpPr/>
          <p:nvPr/>
        </p:nvSpPr>
        <p:spPr>
          <a:xfrm>
            <a:off x="2800805" y="4168292"/>
            <a:ext cx="2673401" cy="1434466"/>
          </a:xfrm>
          <a:custGeom>
            <a:avLst/>
            <a:gdLst>
              <a:gd name="connsiteX0" fmla="*/ 0 w 1175657"/>
              <a:gd name="connsiteY0" fmla="*/ 0 h 1110343"/>
              <a:gd name="connsiteX1" fmla="*/ 326572 w 1175657"/>
              <a:gd name="connsiteY1" fmla="*/ 1110343 h 1110343"/>
              <a:gd name="connsiteX2" fmla="*/ 1175657 w 1175657"/>
              <a:gd name="connsiteY2" fmla="*/ 1110343 h 1110343"/>
              <a:gd name="connsiteX0" fmla="*/ 0 w 2508056"/>
              <a:gd name="connsiteY0" fmla="*/ 0 h 850732"/>
              <a:gd name="connsiteX1" fmla="*/ 1658971 w 2508056"/>
              <a:gd name="connsiteY1" fmla="*/ 850732 h 850732"/>
              <a:gd name="connsiteX2" fmla="*/ 2508056 w 2508056"/>
              <a:gd name="connsiteY2" fmla="*/ 850732 h 850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8056" h="850732">
                <a:moveTo>
                  <a:pt x="0" y="0"/>
                </a:moveTo>
                <a:lnTo>
                  <a:pt x="1658971" y="850732"/>
                </a:lnTo>
                <a:lnTo>
                  <a:pt x="2508056" y="850732"/>
                </a:lnTo>
              </a:path>
            </a:pathLst>
          </a:custGeom>
          <a:ln w="15875">
            <a:solidFill>
              <a:schemeClr val="tx1">
                <a:lumMod val="50000"/>
                <a:lumOff val="50000"/>
              </a:schemeClr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1530177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E8FB1B-62D1-4A49-8C46-073BF5B69864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F8245FC4-64ED-4D93-B982-1A32AE5BFBA6}"/>
              </a:ext>
            </a:extLst>
          </p:cNvPr>
          <p:cNvSpPr/>
          <p:nvPr/>
        </p:nvSpPr>
        <p:spPr>
          <a:xfrm rot="19367455">
            <a:off x="9346953" y="-626079"/>
            <a:ext cx="711243" cy="3992580"/>
          </a:xfrm>
          <a:custGeom>
            <a:avLst/>
            <a:gdLst>
              <a:gd name="connsiteX0" fmla="*/ 0 w 706171"/>
              <a:gd name="connsiteY0" fmla="*/ 0 h 3992580"/>
              <a:gd name="connsiteX1" fmla="*/ 706171 w 706171"/>
              <a:gd name="connsiteY1" fmla="*/ 0 h 3992580"/>
              <a:gd name="connsiteX2" fmla="*/ 706171 w 706171"/>
              <a:gd name="connsiteY2" fmla="*/ 3992580 h 3992580"/>
              <a:gd name="connsiteX3" fmla="*/ 0 w 706171"/>
              <a:gd name="connsiteY3" fmla="*/ 3992580 h 3992580"/>
              <a:gd name="connsiteX4" fmla="*/ 0 w 706171"/>
              <a:gd name="connsiteY4" fmla="*/ 0 h 3992580"/>
              <a:gd name="connsiteX0" fmla="*/ 0 w 711243"/>
              <a:gd name="connsiteY0" fmla="*/ 0 h 3992580"/>
              <a:gd name="connsiteX1" fmla="*/ 706171 w 711243"/>
              <a:gd name="connsiteY1" fmla="*/ 0 h 3992580"/>
              <a:gd name="connsiteX2" fmla="*/ 711243 w 711243"/>
              <a:gd name="connsiteY2" fmla="*/ 542530 h 3992580"/>
              <a:gd name="connsiteX3" fmla="*/ 706171 w 711243"/>
              <a:gd name="connsiteY3" fmla="*/ 3992580 h 3992580"/>
              <a:gd name="connsiteX4" fmla="*/ 0 w 711243"/>
              <a:gd name="connsiteY4" fmla="*/ 3992580 h 3992580"/>
              <a:gd name="connsiteX5" fmla="*/ 0 w 711243"/>
              <a:gd name="connsiteY5" fmla="*/ 0 h 3992580"/>
              <a:gd name="connsiteX0" fmla="*/ 0 w 711243"/>
              <a:gd name="connsiteY0" fmla="*/ 0 h 3992580"/>
              <a:gd name="connsiteX1" fmla="*/ 711243 w 711243"/>
              <a:gd name="connsiteY1" fmla="*/ 542530 h 3992580"/>
              <a:gd name="connsiteX2" fmla="*/ 706171 w 711243"/>
              <a:gd name="connsiteY2" fmla="*/ 3992580 h 3992580"/>
              <a:gd name="connsiteX3" fmla="*/ 0 w 711243"/>
              <a:gd name="connsiteY3" fmla="*/ 3992580 h 3992580"/>
              <a:gd name="connsiteX4" fmla="*/ 0 w 711243"/>
              <a:gd name="connsiteY4" fmla="*/ 0 h 399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1243" h="3992580">
                <a:moveTo>
                  <a:pt x="0" y="0"/>
                </a:moveTo>
                <a:lnTo>
                  <a:pt x="711243" y="542530"/>
                </a:lnTo>
                <a:cubicBezTo>
                  <a:pt x="709552" y="1692547"/>
                  <a:pt x="707862" y="2842563"/>
                  <a:pt x="706171" y="3992580"/>
                </a:cubicBezTo>
                <a:lnTo>
                  <a:pt x="0" y="399258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8C27DF0-862E-4400-B4A6-DA55301C9B1C}"/>
              </a:ext>
            </a:extLst>
          </p:cNvPr>
          <p:cNvSpPr/>
          <p:nvPr/>
        </p:nvSpPr>
        <p:spPr>
          <a:xfrm rot="19367455">
            <a:off x="5026155" y="-826504"/>
            <a:ext cx="714869" cy="5995179"/>
          </a:xfrm>
          <a:custGeom>
            <a:avLst/>
            <a:gdLst>
              <a:gd name="connsiteX0" fmla="*/ 0 w 706171"/>
              <a:gd name="connsiteY0" fmla="*/ 0 h 5995179"/>
              <a:gd name="connsiteX1" fmla="*/ 706171 w 706171"/>
              <a:gd name="connsiteY1" fmla="*/ 0 h 5995179"/>
              <a:gd name="connsiteX2" fmla="*/ 706171 w 706171"/>
              <a:gd name="connsiteY2" fmla="*/ 5995179 h 5995179"/>
              <a:gd name="connsiteX3" fmla="*/ 0 w 706171"/>
              <a:gd name="connsiteY3" fmla="*/ 5995179 h 5995179"/>
              <a:gd name="connsiteX4" fmla="*/ 0 w 706171"/>
              <a:gd name="connsiteY4" fmla="*/ 0 h 5995179"/>
              <a:gd name="connsiteX0" fmla="*/ 0 w 732012"/>
              <a:gd name="connsiteY0" fmla="*/ 0 h 5995179"/>
              <a:gd name="connsiteX1" fmla="*/ 706171 w 732012"/>
              <a:gd name="connsiteY1" fmla="*/ 0 h 5995179"/>
              <a:gd name="connsiteX2" fmla="*/ 732012 w 732012"/>
              <a:gd name="connsiteY2" fmla="*/ 530763 h 5995179"/>
              <a:gd name="connsiteX3" fmla="*/ 706171 w 732012"/>
              <a:gd name="connsiteY3" fmla="*/ 5995179 h 5995179"/>
              <a:gd name="connsiteX4" fmla="*/ 0 w 732012"/>
              <a:gd name="connsiteY4" fmla="*/ 5995179 h 5995179"/>
              <a:gd name="connsiteX5" fmla="*/ 0 w 732012"/>
              <a:gd name="connsiteY5" fmla="*/ 0 h 5995179"/>
              <a:gd name="connsiteX0" fmla="*/ 0 w 732012"/>
              <a:gd name="connsiteY0" fmla="*/ 0 h 5995179"/>
              <a:gd name="connsiteX1" fmla="*/ 732012 w 732012"/>
              <a:gd name="connsiteY1" fmla="*/ 530763 h 5995179"/>
              <a:gd name="connsiteX2" fmla="*/ 706171 w 732012"/>
              <a:gd name="connsiteY2" fmla="*/ 5995179 h 5995179"/>
              <a:gd name="connsiteX3" fmla="*/ 0 w 732012"/>
              <a:gd name="connsiteY3" fmla="*/ 5995179 h 5995179"/>
              <a:gd name="connsiteX4" fmla="*/ 0 w 732012"/>
              <a:gd name="connsiteY4" fmla="*/ 0 h 5995179"/>
              <a:gd name="connsiteX0" fmla="*/ 0 w 713767"/>
              <a:gd name="connsiteY0" fmla="*/ 0 h 5995179"/>
              <a:gd name="connsiteX1" fmla="*/ 713767 w 713767"/>
              <a:gd name="connsiteY1" fmla="*/ 550383 h 5995179"/>
              <a:gd name="connsiteX2" fmla="*/ 706171 w 713767"/>
              <a:gd name="connsiteY2" fmla="*/ 5995179 h 5995179"/>
              <a:gd name="connsiteX3" fmla="*/ 0 w 713767"/>
              <a:gd name="connsiteY3" fmla="*/ 5995179 h 5995179"/>
              <a:gd name="connsiteX4" fmla="*/ 0 w 713767"/>
              <a:gd name="connsiteY4" fmla="*/ 0 h 5995179"/>
              <a:gd name="connsiteX0" fmla="*/ 0 w 714869"/>
              <a:gd name="connsiteY0" fmla="*/ 0 h 5995179"/>
              <a:gd name="connsiteX1" fmla="*/ 714869 w 714869"/>
              <a:gd name="connsiteY1" fmla="*/ 544524 h 5995179"/>
              <a:gd name="connsiteX2" fmla="*/ 706171 w 714869"/>
              <a:gd name="connsiteY2" fmla="*/ 5995179 h 5995179"/>
              <a:gd name="connsiteX3" fmla="*/ 0 w 714869"/>
              <a:gd name="connsiteY3" fmla="*/ 5995179 h 5995179"/>
              <a:gd name="connsiteX4" fmla="*/ 0 w 714869"/>
              <a:gd name="connsiteY4" fmla="*/ 0 h 5995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4869" h="5995179">
                <a:moveTo>
                  <a:pt x="0" y="0"/>
                </a:moveTo>
                <a:lnTo>
                  <a:pt x="714869" y="544524"/>
                </a:lnTo>
                <a:cubicBezTo>
                  <a:pt x="711970" y="2361409"/>
                  <a:pt x="709070" y="4178294"/>
                  <a:pt x="706171" y="5995179"/>
                </a:cubicBezTo>
                <a:lnTo>
                  <a:pt x="0" y="599517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9D70CC91-6305-4842-AA29-2620A37D44F0}"/>
              </a:ext>
            </a:extLst>
          </p:cNvPr>
          <p:cNvSpPr/>
          <p:nvPr/>
        </p:nvSpPr>
        <p:spPr>
          <a:xfrm rot="19367455">
            <a:off x="7160482" y="-882082"/>
            <a:ext cx="706812" cy="6535362"/>
          </a:xfrm>
          <a:custGeom>
            <a:avLst/>
            <a:gdLst>
              <a:gd name="connsiteX0" fmla="*/ 0 w 706171"/>
              <a:gd name="connsiteY0" fmla="*/ 0 h 6535362"/>
              <a:gd name="connsiteX1" fmla="*/ 706171 w 706171"/>
              <a:gd name="connsiteY1" fmla="*/ 0 h 6535362"/>
              <a:gd name="connsiteX2" fmla="*/ 706171 w 706171"/>
              <a:gd name="connsiteY2" fmla="*/ 6535362 h 6535362"/>
              <a:gd name="connsiteX3" fmla="*/ 0 w 706171"/>
              <a:gd name="connsiteY3" fmla="*/ 6535362 h 6535362"/>
              <a:gd name="connsiteX4" fmla="*/ 0 w 706171"/>
              <a:gd name="connsiteY4" fmla="*/ 0 h 6535362"/>
              <a:gd name="connsiteX0" fmla="*/ 0 w 706828"/>
              <a:gd name="connsiteY0" fmla="*/ 0 h 6535362"/>
              <a:gd name="connsiteX1" fmla="*/ 706171 w 706828"/>
              <a:gd name="connsiteY1" fmla="*/ 0 h 6535362"/>
              <a:gd name="connsiteX2" fmla="*/ 706812 w 706828"/>
              <a:gd name="connsiteY2" fmla="*/ 533974 h 6535362"/>
              <a:gd name="connsiteX3" fmla="*/ 706171 w 706828"/>
              <a:gd name="connsiteY3" fmla="*/ 6535362 h 6535362"/>
              <a:gd name="connsiteX4" fmla="*/ 0 w 706828"/>
              <a:gd name="connsiteY4" fmla="*/ 6535362 h 6535362"/>
              <a:gd name="connsiteX5" fmla="*/ 0 w 706828"/>
              <a:gd name="connsiteY5" fmla="*/ 0 h 6535362"/>
              <a:gd name="connsiteX0" fmla="*/ 0 w 706812"/>
              <a:gd name="connsiteY0" fmla="*/ 0 h 6535362"/>
              <a:gd name="connsiteX1" fmla="*/ 706812 w 706812"/>
              <a:gd name="connsiteY1" fmla="*/ 533974 h 6535362"/>
              <a:gd name="connsiteX2" fmla="*/ 706171 w 706812"/>
              <a:gd name="connsiteY2" fmla="*/ 6535362 h 6535362"/>
              <a:gd name="connsiteX3" fmla="*/ 0 w 706812"/>
              <a:gd name="connsiteY3" fmla="*/ 6535362 h 6535362"/>
              <a:gd name="connsiteX4" fmla="*/ 0 w 706812"/>
              <a:gd name="connsiteY4" fmla="*/ 0 h 6535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6812" h="6535362">
                <a:moveTo>
                  <a:pt x="0" y="0"/>
                </a:moveTo>
                <a:lnTo>
                  <a:pt x="706812" y="533974"/>
                </a:lnTo>
                <a:cubicBezTo>
                  <a:pt x="706598" y="2534437"/>
                  <a:pt x="706385" y="4534899"/>
                  <a:pt x="706171" y="6535362"/>
                </a:cubicBezTo>
                <a:lnTo>
                  <a:pt x="0" y="653536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DE4B1D-DC46-4331-9F7E-83BF0592DE38}"/>
              </a:ext>
            </a:extLst>
          </p:cNvPr>
          <p:cNvSpPr txBox="1"/>
          <p:nvPr/>
        </p:nvSpPr>
        <p:spPr>
          <a:xfrm flipH="1">
            <a:off x="1310391" y="931653"/>
            <a:ext cx="33111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Portfolio</a:t>
            </a:r>
          </a:p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39267-BDE3-4FC5-85E6-7270AC60764D}"/>
              </a:ext>
            </a:extLst>
          </p:cNvPr>
          <p:cNvSpPr txBox="1"/>
          <p:nvPr/>
        </p:nvSpPr>
        <p:spPr>
          <a:xfrm>
            <a:off x="1310391" y="3877687"/>
            <a:ext cx="4595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2BBB90-40F2-4CD9-90D7-F7D77969806B}"/>
              </a:ext>
            </a:extLst>
          </p:cNvPr>
          <p:cNvSpPr txBox="1"/>
          <p:nvPr/>
        </p:nvSpPr>
        <p:spPr>
          <a:xfrm>
            <a:off x="1310391" y="3041097"/>
            <a:ext cx="3807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0295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D3D99D-6B5F-47C9-B30F-65F2C5B36C8E}"/>
              </a:ext>
            </a:extLst>
          </p:cNvPr>
          <p:cNvSpPr/>
          <p:nvPr/>
        </p:nvSpPr>
        <p:spPr>
          <a:xfrm>
            <a:off x="0" y="1700953"/>
            <a:ext cx="12192000" cy="210104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7899CCB-E98A-4A0F-990A-B3B7419273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4601721"/>
              </p:ext>
            </p:extLst>
          </p:nvPr>
        </p:nvGraphicFramePr>
        <p:xfrm>
          <a:off x="1363338" y="1768791"/>
          <a:ext cx="1776017" cy="1728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2">
            <a:extLst>
              <a:ext uri="{FF2B5EF4-FFF2-40B4-BE49-F238E27FC236}">
                <a16:creationId xmlns:a16="http://schemas.microsoft.com/office/drawing/2014/main" id="{DB1C84BE-B201-46E3-8C39-D529746EE9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0085676"/>
              </p:ext>
            </p:extLst>
          </p:nvPr>
        </p:nvGraphicFramePr>
        <p:xfrm>
          <a:off x="3950532" y="1768791"/>
          <a:ext cx="1776017" cy="1728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2">
            <a:extLst>
              <a:ext uri="{FF2B5EF4-FFF2-40B4-BE49-F238E27FC236}">
                <a16:creationId xmlns:a16="http://schemas.microsoft.com/office/drawing/2014/main" id="{D9BFAD82-AEFA-4D67-AD75-2D95CFC463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4549635"/>
              </p:ext>
            </p:extLst>
          </p:nvPr>
        </p:nvGraphicFramePr>
        <p:xfrm>
          <a:off x="6537726" y="1768791"/>
          <a:ext cx="1776017" cy="1728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2">
            <a:extLst>
              <a:ext uri="{FF2B5EF4-FFF2-40B4-BE49-F238E27FC236}">
                <a16:creationId xmlns:a16="http://schemas.microsoft.com/office/drawing/2014/main" id="{68B78811-7AAA-42AD-8AD1-139611FDD4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9192523"/>
              </p:ext>
            </p:extLst>
          </p:nvPr>
        </p:nvGraphicFramePr>
        <p:xfrm>
          <a:off x="9124919" y="1768791"/>
          <a:ext cx="1776017" cy="17281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D8D0E0F7-F0EB-4EC2-B0E2-F95C74BD9D7C}"/>
              </a:ext>
            </a:extLst>
          </p:cNvPr>
          <p:cNvGrpSpPr/>
          <p:nvPr/>
        </p:nvGrpSpPr>
        <p:grpSpPr>
          <a:xfrm>
            <a:off x="920929" y="4226565"/>
            <a:ext cx="10359751" cy="216024"/>
            <a:chOff x="-429947" y="3284984"/>
            <a:chExt cx="10359751" cy="216024"/>
          </a:xfrm>
          <a:solidFill>
            <a:schemeClr val="accent4"/>
          </a:solidFill>
        </p:grpSpPr>
        <p:sp>
          <p:nvSpPr>
            <p:cNvPr id="9" name="Right Arrow 12">
              <a:extLst>
                <a:ext uri="{FF2B5EF4-FFF2-40B4-BE49-F238E27FC236}">
                  <a16:creationId xmlns:a16="http://schemas.microsoft.com/office/drawing/2014/main" id="{70DABE63-3FC5-4EA7-AB82-469BF17F892C}"/>
                </a:ext>
              </a:extLst>
            </p:cNvPr>
            <p:cNvSpPr/>
            <p:nvPr/>
          </p:nvSpPr>
          <p:spPr>
            <a:xfrm>
              <a:off x="-260984" y="3284984"/>
              <a:ext cx="10190788" cy="216024"/>
            </a:xfrm>
            <a:prstGeom prst="rightArrow">
              <a:avLst>
                <a:gd name="adj1" fmla="val 45068"/>
                <a:gd name="adj2" fmla="val 9229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C8D3A10-E8CC-4E3A-8528-4BBEB6DA4C26}"/>
                </a:ext>
              </a:extLst>
            </p:cNvPr>
            <p:cNvSpPr/>
            <p:nvPr/>
          </p:nvSpPr>
          <p:spPr>
            <a:xfrm>
              <a:off x="-429947" y="3284984"/>
              <a:ext cx="216024" cy="2160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1" name="Rectangle 29">
            <a:extLst>
              <a:ext uri="{FF2B5EF4-FFF2-40B4-BE49-F238E27FC236}">
                <a16:creationId xmlns:a16="http://schemas.microsoft.com/office/drawing/2014/main" id="{B6F5A461-6F47-4957-90B7-B8E9BFD1A50B}"/>
              </a:ext>
            </a:extLst>
          </p:cNvPr>
          <p:cNvSpPr/>
          <p:nvPr/>
        </p:nvSpPr>
        <p:spPr>
          <a:xfrm rot="10800000">
            <a:off x="1390877" y="3516034"/>
            <a:ext cx="1720936" cy="561182"/>
          </a:xfrm>
          <a:custGeom>
            <a:avLst/>
            <a:gdLst/>
            <a:ahLst/>
            <a:cxnLst/>
            <a:rect l="l" t="t" r="r" b="b"/>
            <a:pathLst>
              <a:path w="1574677" h="561182">
                <a:moveTo>
                  <a:pt x="0" y="0"/>
                </a:moveTo>
                <a:lnTo>
                  <a:pt x="1574677" y="0"/>
                </a:lnTo>
                <a:lnTo>
                  <a:pt x="1574677" y="360040"/>
                </a:lnTo>
                <a:lnTo>
                  <a:pt x="887910" y="360040"/>
                </a:lnTo>
                <a:lnTo>
                  <a:pt x="787339" y="561182"/>
                </a:lnTo>
                <a:lnTo>
                  <a:pt x="686768" y="360040"/>
                </a:lnTo>
                <a:lnTo>
                  <a:pt x="0" y="36004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10AD1D-17A5-4FF7-9861-A84EFE97AE59}"/>
              </a:ext>
            </a:extLst>
          </p:cNvPr>
          <p:cNvSpPr txBox="1"/>
          <p:nvPr/>
        </p:nvSpPr>
        <p:spPr>
          <a:xfrm>
            <a:off x="1624520" y="3708245"/>
            <a:ext cx="125365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Contents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13" name="Rectangle 29">
            <a:extLst>
              <a:ext uri="{FF2B5EF4-FFF2-40B4-BE49-F238E27FC236}">
                <a16:creationId xmlns:a16="http://schemas.microsoft.com/office/drawing/2014/main" id="{40DC5FE6-F4D1-4181-8D1B-658BE916A4F5}"/>
              </a:ext>
            </a:extLst>
          </p:cNvPr>
          <p:cNvSpPr/>
          <p:nvPr/>
        </p:nvSpPr>
        <p:spPr>
          <a:xfrm rot="10800000">
            <a:off x="3978071" y="3516034"/>
            <a:ext cx="1720936" cy="561182"/>
          </a:xfrm>
          <a:custGeom>
            <a:avLst/>
            <a:gdLst/>
            <a:ahLst/>
            <a:cxnLst/>
            <a:rect l="l" t="t" r="r" b="b"/>
            <a:pathLst>
              <a:path w="1574677" h="561182">
                <a:moveTo>
                  <a:pt x="0" y="0"/>
                </a:moveTo>
                <a:lnTo>
                  <a:pt x="1574677" y="0"/>
                </a:lnTo>
                <a:lnTo>
                  <a:pt x="1574677" y="360040"/>
                </a:lnTo>
                <a:lnTo>
                  <a:pt x="887910" y="360040"/>
                </a:lnTo>
                <a:lnTo>
                  <a:pt x="787339" y="561182"/>
                </a:lnTo>
                <a:lnTo>
                  <a:pt x="686768" y="360040"/>
                </a:lnTo>
                <a:lnTo>
                  <a:pt x="0" y="36004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886E3E-5214-408A-BB46-CC8D07EECFAF}"/>
              </a:ext>
            </a:extLst>
          </p:cNvPr>
          <p:cNvSpPr txBox="1"/>
          <p:nvPr/>
        </p:nvSpPr>
        <p:spPr>
          <a:xfrm>
            <a:off x="4211714" y="3708245"/>
            <a:ext cx="125365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Contents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15" name="Rectangle 29">
            <a:extLst>
              <a:ext uri="{FF2B5EF4-FFF2-40B4-BE49-F238E27FC236}">
                <a16:creationId xmlns:a16="http://schemas.microsoft.com/office/drawing/2014/main" id="{E68B58C8-5548-455F-BB83-0E8285F8FCC7}"/>
              </a:ext>
            </a:extLst>
          </p:cNvPr>
          <p:cNvSpPr/>
          <p:nvPr/>
        </p:nvSpPr>
        <p:spPr>
          <a:xfrm rot="10800000">
            <a:off x="6565265" y="3516034"/>
            <a:ext cx="1720936" cy="561182"/>
          </a:xfrm>
          <a:custGeom>
            <a:avLst/>
            <a:gdLst/>
            <a:ahLst/>
            <a:cxnLst/>
            <a:rect l="l" t="t" r="r" b="b"/>
            <a:pathLst>
              <a:path w="1574677" h="561182">
                <a:moveTo>
                  <a:pt x="0" y="0"/>
                </a:moveTo>
                <a:lnTo>
                  <a:pt x="1574677" y="0"/>
                </a:lnTo>
                <a:lnTo>
                  <a:pt x="1574677" y="360040"/>
                </a:lnTo>
                <a:lnTo>
                  <a:pt x="887910" y="360040"/>
                </a:lnTo>
                <a:lnTo>
                  <a:pt x="787339" y="561182"/>
                </a:lnTo>
                <a:lnTo>
                  <a:pt x="686768" y="360040"/>
                </a:lnTo>
                <a:lnTo>
                  <a:pt x="0" y="36004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04A5CB-D384-4CE9-869D-DA5DF3CA2F0A}"/>
              </a:ext>
            </a:extLst>
          </p:cNvPr>
          <p:cNvSpPr txBox="1"/>
          <p:nvPr/>
        </p:nvSpPr>
        <p:spPr>
          <a:xfrm>
            <a:off x="6798908" y="3708245"/>
            <a:ext cx="125365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Contents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17" name="Rectangle 29">
            <a:extLst>
              <a:ext uri="{FF2B5EF4-FFF2-40B4-BE49-F238E27FC236}">
                <a16:creationId xmlns:a16="http://schemas.microsoft.com/office/drawing/2014/main" id="{E022E4AE-DDAD-49D0-A626-156140F833AC}"/>
              </a:ext>
            </a:extLst>
          </p:cNvPr>
          <p:cNvSpPr/>
          <p:nvPr/>
        </p:nvSpPr>
        <p:spPr>
          <a:xfrm rot="10800000">
            <a:off x="9152458" y="3516034"/>
            <a:ext cx="1720936" cy="561182"/>
          </a:xfrm>
          <a:custGeom>
            <a:avLst/>
            <a:gdLst/>
            <a:ahLst/>
            <a:cxnLst/>
            <a:rect l="l" t="t" r="r" b="b"/>
            <a:pathLst>
              <a:path w="1574677" h="561182">
                <a:moveTo>
                  <a:pt x="0" y="0"/>
                </a:moveTo>
                <a:lnTo>
                  <a:pt x="1574677" y="0"/>
                </a:lnTo>
                <a:lnTo>
                  <a:pt x="1574677" y="360040"/>
                </a:lnTo>
                <a:lnTo>
                  <a:pt x="887910" y="360040"/>
                </a:lnTo>
                <a:lnTo>
                  <a:pt x="787339" y="561182"/>
                </a:lnTo>
                <a:lnTo>
                  <a:pt x="686768" y="360040"/>
                </a:lnTo>
                <a:lnTo>
                  <a:pt x="0" y="36004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21EEBC-1E28-43DB-920D-6AC80BC1ABDD}"/>
              </a:ext>
            </a:extLst>
          </p:cNvPr>
          <p:cNvSpPr txBox="1"/>
          <p:nvPr/>
        </p:nvSpPr>
        <p:spPr>
          <a:xfrm>
            <a:off x="9386100" y="3708245"/>
            <a:ext cx="1253654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Contents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grpSp>
        <p:nvGrpSpPr>
          <p:cNvPr id="19" name="그룹 4">
            <a:extLst>
              <a:ext uri="{FF2B5EF4-FFF2-40B4-BE49-F238E27FC236}">
                <a16:creationId xmlns:a16="http://schemas.microsoft.com/office/drawing/2014/main" id="{4671A6C6-77C9-41B4-9F39-01B0266A6617}"/>
              </a:ext>
            </a:extLst>
          </p:cNvPr>
          <p:cNvGrpSpPr/>
          <p:nvPr/>
        </p:nvGrpSpPr>
        <p:grpSpPr>
          <a:xfrm>
            <a:off x="1390877" y="4835962"/>
            <a:ext cx="1720936" cy="1288837"/>
            <a:chOff x="818058" y="4693898"/>
            <a:chExt cx="1720936" cy="128883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6299AE-6053-4736-8752-C4CCEBB49746}"/>
                </a:ext>
              </a:extLst>
            </p:cNvPr>
            <p:cNvSpPr txBox="1"/>
            <p:nvPr/>
          </p:nvSpPr>
          <p:spPr>
            <a:xfrm>
              <a:off x="818190" y="4693898"/>
              <a:ext cx="172080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D316775-4746-4344-9186-22F78106C1C2}"/>
                </a:ext>
              </a:extLst>
            </p:cNvPr>
            <p:cNvSpPr txBox="1"/>
            <p:nvPr/>
          </p:nvSpPr>
          <p:spPr>
            <a:xfrm>
              <a:off x="818058" y="4967072"/>
              <a:ext cx="17112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44FFEB5-970C-463F-9F1B-5C55DB9B4B49}"/>
              </a:ext>
            </a:extLst>
          </p:cNvPr>
          <p:cNvSpPr txBox="1"/>
          <p:nvPr/>
        </p:nvSpPr>
        <p:spPr>
          <a:xfrm>
            <a:off x="1390943" y="4475212"/>
            <a:ext cx="172080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accent1"/>
                </a:solidFill>
              </a:rPr>
              <a:t>30%</a:t>
            </a:r>
          </a:p>
        </p:txBody>
      </p:sp>
      <p:grpSp>
        <p:nvGrpSpPr>
          <p:cNvPr id="23" name="그룹 5">
            <a:extLst>
              <a:ext uri="{FF2B5EF4-FFF2-40B4-BE49-F238E27FC236}">
                <a16:creationId xmlns:a16="http://schemas.microsoft.com/office/drawing/2014/main" id="{D00EECB9-A0B5-4B23-A160-C58E1E1197B0}"/>
              </a:ext>
            </a:extLst>
          </p:cNvPr>
          <p:cNvGrpSpPr/>
          <p:nvPr/>
        </p:nvGrpSpPr>
        <p:grpSpPr>
          <a:xfrm>
            <a:off x="3978071" y="4835962"/>
            <a:ext cx="1720936" cy="1288837"/>
            <a:chOff x="2743225" y="4693897"/>
            <a:chExt cx="1720936" cy="1288837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5243BE-06AA-4399-8CD0-F1B5B431AEE2}"/>
                </a:ext>
              </a:extLst>
            </p:cNvPr>
            <p:cNvSpPr txBox="1"/>
            <p:nvPr/>
          </p:nvSpPr>
          <p:spPr>
            <a:xfrm>
              <a:off x="2743357" y="4693897"/>
              <a:ext cx="172080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04706BD-6352-4B08-8E76-693AF08C2CBA}"/>
                </a:ext>
              </a:extLst>
            </p:cNvPr>
            <p:cNvSpPr txBox="1"/>
            <p:nvPr/>
          </p:nvSpPr>
          <p:spPr>
            <a:xfrm>
              <a:off x="2743225" y="4967071"/>
              <a:ext cx="17112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62692503-3432-4F14-8CCC-25572AE72EF7}"/>
              </a:ext>
            </a:extLst>
          </p:cNvPr>
          <p:cNvSpPr txBox="1"/>
          <p:nvPr/>
        </p:nvSpPr>
        <p:spPr>
          <a:xfrm>
            <a:off x="3978137" y="4475212"/>
            <a:ext cx="172080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accent2"/>
                </a:solidFill>
              </a:rPr>
              <a:t>60%</a:t>
            </a:r>
          </a:p>
        </p:txBody>
      </p:sp>
      <p:grpSp>
        <p:nvGrpSpPr>
          <p:cNvPr id="27" name="그룹 6">
            <a:extLst>
              <a:ext uri="{FF2B5EF4-FFF2-40B4-BE49-F238E27FC236}">
                <a16:creationId xmlns:a16="http://schemas.microsoft.com/office/drawing/2014/main" id="{65305437-E8C8-4D6A-87D5-974402440D21}"/>
              </a:ext>
            </a:extLst>
          </p:cNvPr>
          <p:cNvGrpSpPr/>
          <p:nvPr/>
        </p:nvGrpSpPr>
        <p:grpSpPr>
          <a:xfrm>
            <a:off x="6565265" y="4835962"/>
            <a:ext cx="1720936" cy="1288837"/>
            <a:chOff x="4773167" y="4693896"/>
            <a:chExt cx="1720936" cy="128883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928BF84-6191-4120-8C78-90DF93168397}"/>
                </a:ext>
              </a:extLst>
            </p:cNvPr>
            <p:cNvSpPr txBox="1"/>
            <p:nvPr/>
          </p:nvSpPr>
          <p:spPr>
            <a:xfrm>
              <a:off x="4773299" y="4693896"/>
              <a:ext cx="172080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01F947-F338-47FE-93AD-88BDE197D2A4}"/>
                </a:ext>
              </a:extLst>
            </p:cNvPr>
            <p:cNvSpPr txBox="1"/>
            <p:nvPr/>
          </p:nvSpPr>
          <p:spPr>
            <a:xfrm>
              <a:off x="4773167" y="4967070"/>
              <a:ext cx="17112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6F081474-4E88-417F-B2E3-C507EBE98B8B}"/>
              </a:ext>
            </a:extLst>
          </p:cNvPr>
          <p:cNvSpPr txBox="1"/>
          <p:nvPr/>
        </p:nvSpPr>
        <p:spPr>
          <a:xfrm>
            <a:off x="6565331" y="4475212"/>
            <a:ext cx="172080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accent3"/>
                </a:solidFill>
              </a:rPr>
              <a:t>60%</a:t>
            </a:r>
          </a:p>
        </p:txBody>
      </p:sp>
      <p:grpSp>
        <p:nvGrpSpPr>
          <p:cNvPr id="31" name="그룹 7">
            <a:extLst>
              <a:ext uri="{FF2B5EF4-FFF2-40B4-BE49-F238E27FC236}">
                <a16:creationId xmlns:a16="http://schemas.microsoft.com/office/drawing/2014/main" id="{5153C3D8-10FB-4505-ADE9-5521A6EF5A32}"/>
              </a:ext>
            </a:extLst>
          </p:cNvPr>
          <p:cNvGrpSpPr/>
          <p:nvPr/>
        </p:nvGrpSpPr>
        <p:grpSpPr>
          <a:xfrm>
            <a:off x="9152458" y="4835962"/>
            <a:ext cx="1720936" cy="1288837"/>
            <a:chOff x="6803109" y="4693895"/>
            <a:chExt cx="1720936" cy="128883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450CBA5-82BD-42D7-9412-2CE9940F670A}"/>
                </a:ext>
              </a:extLst>
            </p:cNvPr>
            <p:cNvSpPr txBox="1"/>
            <p:nvPr/>
          </p:nvSpPr>
          <p:spPr>
            <a:xfrm>
              <a:off x="6803241" y="4693895"/>
              <a:ext cx="172080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66839F9-0850-45B4-A9C8-5AEBDE547D66}"/>
                </a:ext>
              </a:extLst>
            </p:cNvPr>
            <p:cNvSpPr txBox="1"/>
            <p:nvPr/>
          </p:nvSpPr>
          <p:spPr>
            <a:xfrm>
              <a:off x="6803109" y="4967069"/>
              <a:ext cx="17112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99909FFC-D569-421D-83CB-09CA1738BBBF}"/>
              </a:ext>
            </a:extLst>
          </p:cNvPr>
          <p:cNvSpPr txBox="1"/>
          <p:nvPr/>
        </p:nvSpPr>
        <p:spPr>
          <a:xfrm>
            <a:off x="9152524" y="4475212"/>
            <a:ext cx="172080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accent4"/>
                </a:solidFill>
              </a:rPr>
              <a:t>80%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50B3D03-FBEA-4CE4-8B98-3AF241C9D4A8}"/>
              </a:ext>
            </a:extLst>
          </p:cNvPr>
          <p:cNvGrpSpPr/>
          <p:nvPr/>
        </p:nvGrpSpPr>
        <p:grpSpPr>
          <a:xfrm>
            <a:off x="2062692" y="2398658"/>
            <a:ext cx="367647" cy="450829"/>
            <a:chOff x="9059968" y="1747645"/>
            <a:chExt cx="850871" cy="1043383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A409172B-6744-49AD-80A2-9BB887A91145}"/>
                </a:ext>
              </a:extLst>
            </p:cNvPr>
            <p:cNvGrpSpPr/>
            <p:nvPr/>
          </p:nvGrpSpPr>
          <p:grpSpPr>
            <a:xfrm>
              <a:off x="9059968" y="1747645"/>
              <a:ext cx="850871" cy="1043383"/>
              <a:chOff x="9180285" y="1511969"/>
              <a:chExt cx="2105248" cy="2581567"/>
            </a:xfrm>
          </p:grpSpPr>
          <p:sp>
            <p:nvSpPr>
              <p:cNvPr id="42" name="Freeform 25">
                <a:extLst>
                  <a:ext uri="{FF2B5EF4-FFF2-40B4-BE49-F238E27FC236}">
                    <a16:creationId xmlns:a16="http://schemas.microsoft.com/office/drawing/2014/main" id="{7ABC0E3C-29C1-4D37-ACAA-F0A054F0C4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6916" y="1511969"/>
                <a:ext cx="1957141" cy="872589"/>
              </a:xfrm>
              <a:custGeom>
                <a:avLst/>
                <a:gdLst>
                  <a:gd name="connsiteX0" fmla="*/ 387351 w 1957141"/>
                  <a:gd name="connsiteY0" fmla="*/ 0 h 872589"/>
                  <a:gd name="connsiteX1" fmla="*/ 978571 w 1957141"/>
                  <a:gd name="connsiteY1" fmla="*/ 0 h 872589"/>
                  <a:gd name="connsiteX2" fmla="*/ 1036819 w 1957141"/>
                  <a:gd name="connsiteY2" fmla="*/ 0 h 872589"/>
                  <a:gd name="connsiteX3" fmla="*/ 1183895 w 1957141"/>
                  <a:gd name="connsiteY3" fmla="*/ 0 h 872589"/>
                  <a:gd name="connsiteX4" fmla="*/ 1569790 w 1957141"/>
                  <a:gd name="connsiteY4" fmla="*/ 0 h 872589"/>
                  <a:gd name="connsiteX5" fmla="*/ 1731429 w 1957141"/>
                  <a:gd name="connsiteY5" fmla="*/ 33391 h 872589"/>
                  <a:gd name="connsiteX6" fmla="*/ 1855207 w 1957141"/>
                  <a:gd name="connsiteY6" fmla="*/ 123402 h 872589"/>
                  <a:gd name="connsiteX7" fmla="*/ 1957141 w 1957141"/>
                  <a:gd name="connsiteY7" fmla="*/ 387628 h 872589"/>
                  <a:gd name="connsiteX8" fmla="*/ 1917823 w 1957141"/>
                  <a:gd name="connsiteY8" fmla="*/ 553132 h 872589"/>
                  <a:gd name="connsiteX9" fmla="*/ 1820258 w 1957141"/>
                  <a:gd name="connsiteY9" fmla="*/ 707021 h 872589"/>
                  <a:gd name="connsiteX10" fmla="*/ 1702305 w 1957141"/>
                  <a:gd name="connsiteY10" fmla="*/ 856556 h 872589"/>
                  <a:gd name="connsiteX11" fmla="*/ 1688869 w 1957141"/>
                  <a:gd name="connsiteY11" fmla="*/ 872415 h 872589"/>
                  <a:gd name="connsiteX12" fmla="*/ 1659055 w 1957141"/>
                  <a:gd name="connsiteY12" fmla="*/ 836360 h 872589"/>
                  <a:gd name="connsiteX13" fmla="*/ 1550890 w 1957141"/>
                  <a:gd name="connsiteY13" fmla="*/ 747192 h 872589"/>
                  <a:gd name="connsiteX14" fmla="*/ 1587447 w 1957141"/>
                  <a:gd name="connsiteY14" fmla="*/ 704299 h 872589"/>
                  <a:gd name="connsiteX15" fmla="*/ 1668812 w 1957141"/>
                  <a:gd name="connsiteY15" fmla="*/ 598137 h 872589"/>
                  <a:gd name="connsiteX16" fmla="*/ 1751816 w 1957141"/>
                  <a:gd name="connsiteY16" fmla="*/ 470380 h 872589"/>
                  <a:gd name="connsiteX17" fmla="*/ 1770747 w 1957141"/>
                  <a:gd name="connsiteY17" fmla="*/ 387628 h 872589"/>
                  <a:gd name="connsiteX18" fmla="*/ 1738710 w 1957141"/>
                  <a:gd name="connsiteY18" fmla="*/ 278744 h 872589"/>
                  <a:gd name="connsiteX19" fmla="*/ 1655706 w 1957141"/>
                  <a:gd name="connsiteY19" fmla="*/ 203251 h 872589"/>
                  <a:gd name="connsiteX20" fmla="*/ 1569790 w 1957141"/>
                  <a:gd name="connsiteY20" fmla="*/ 185829 h 872589"/>
                  <a:gd name="connsiteX21" fmla="*/ 978571 w 1957141"/>
                  <a:gd name="connsiteY21" fmla="*/ 185829 h 872589"/>
                  <a:gd name="connsiteX22" fmla="*/ 387351 w 1957141"/>
                  <a:gd name="connsiteY22" fmla="*/ 185829 h 872589"/>
                  <a:gd name="connsiteX23" fmla="*/ 301435 w 1957141"/>
                  <a:gd name="connsiteY23" fmla="*/ 203251 h 872589"/>
                  <a:gd name="connsiteX24" fmla="*/ 240274 w 1957141"/>
                  <a:gd name="connsiteY24" fmla="*/ 248256 h 872589"/>
                  <a:gd name="connsiteX25" fmla="*/ 186394 w 1957141"/>
                  <a:gd name="connsiteY25" fmla="*/ 387628 h 872589"/>
                  <a:gd name="connsiteX26" fmla="*/ 205325 w 1957141"/>
                  <a:gd name="connsiteY26" fmla="*/ 470380 h 872589"/>
                  <a:gd name="connsiteX27" fmla="*/ 283960 w 1957141"/>
                  <a:gd name="connsiteY27" fmla="*/ 593782 h 872589"/>
                  <a:gd name="connsiteX28" fmla="*/ 390263 w 1957141"/>
                  <a:gd name="connsiteY28" fmla="*/ 728798 h 872589"/>
                  <a:gd name="connsiteX29" fmla="*/ 406062 w 1957141"/>
                  <a:gd name="connsiteY29" fmla="*/ 747606 h 872589"/>
                  <a:gd name="connsiteX30" fmla="*/ 298269 w 1957141"/>
                  <a:gd name="connsiteY30" fmla="*/ 836360 h 872589"/>
                  <a:gd name="connsiteX31" fmla="*/ 268284 w 1957141"/>
                  <a:gd name="connsiteY31" fmla="*/ 872589 h 872589"/>
                  <a:gd name="connsiteX32" fmla="*/ 224984 w 1957141"/>
                  <a:gd name="connsiteY32" fmla="*/ 821350 h 872589"/>
                  <a:gd name="connsiteX33" fmla="*/ 136883 w 1957141"/>
                  <a:gd name="connsiteY33" fmla="*/ 707021 h 872589"/>
                  <a:gd name="connsiteX34" fmla="*/ 39318 w 1957141"/>
                  <a:gd name="connsiteY34" fmla="*/ 553132 h 872589"/>
                  <a:gd name="connsiteX35" fmla="*/ 0 w 1957141"/>
                  <a:gd name="connsiteY35" fmla="*/ 387628 h 872589"/>
                  <a:gd name="connsiteX36" fmla="*/ 58248 w 1957141"/>
                  <a:gd name="connsiteY36" fmla="*/ 181474 h 872589"/>
                  <a:gd name="connsiteX37" fmla="*/ 225712 w 1957141"/>
                  <a:gd name="connsiteY37" fmla="*/ 33391 h 872589"/>
                  <a:gd name="connsiteX38" fmla="*/ 387351 w 1957141"/>
                  <a:gd name="connsiteY38" fmla="*/ 0 h 87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957141" h="872589">
                    <a:moveTo>
                      <a:pt x="387351" y="0"/>
                    </a:moveTo>
                    <a:lnTo>
                      <a:pt x="978571" y="0"/>
                    </a:lnTo>
                    <a:lnTo>
                      <a:pt x="1036819" y="0"/>
                    </a:lnTo>
                    <a:lnTo>
                      <a:pt x="1183895" y="0"/>
                    </a:lnTo>
                    <a:lnTo>
                      <a:pt x="1569790" y="0"/>
                    </a:lnTo>
                    <a:cubicBezTo>
                      <a:pt x="1628038" y="0"/>
                      <a:pt x="1683374" y="11614"/>
                      <a:pt x="1731429" y="33391"/>
                    </a:cubicBezTo>
                    <a:cubicBezTo>
                      <a:pt x="1779484" y="55168"/>
                      <a:pt x="1821714" y="85656"/>
                      <a:pt x="1855207" y="123402"/>
                    </a:cubicBezTo>
                    <a:cubicBezTo>
                      <a:pt x="1922192" y="195992"/>
                      <a:pt x="1955685" y="291810"/>
                      <a:pt x="1957141" y="387628"/>
                    </a:cubicBezTo>
                    <a:cubicBezTo>
                      <a:pt x="1957141" y="442796"/>
                      <a:pt x="1944035" y="500867"/>
                      <a:pt x="1917823" y="553132"/>
                    </a:cubicBezTo>
                    <a:cubicBezTo>
                      <a:pt x="1893068" y="602493"/>
                      <a:pt x="1858119" y="654757"/>
                      <a:pt x="1820258" y="707021"/>
                    </a:cubicBezTo>
                    <a:cubicBezTo>
                      <a:pt x="1782396" y="759286"/>
                      <a:pt x="1741623" y="811550"/>
                      <a:pt x="1702305" y="856556"/>
                    </a:cubicBezTo>
                    <a:lnTo>
                      <a:pt x="1688869" y="872415"/>
                    </a:lnTo>
                    <a:lnTo>
                      <a:pt x="1659055" y="836360"/>
                    </a:lnTo>
                    <a:lnTo>
                      <a:pt x="1550890" y="747192"/>
                    </a:lnTo>
                    <a:lnTo>
                      <a:pt x="1587447" y="704299"/>
                    </a:lnTo>
                    <a:cubicBezTo>
                      <a:pt x="1615296" y="670001"/>
                      <a:pt x="1643328" y="633706"/>
                      <a:pt x="1668812" y="598137"/>
                    </a:cubicBezTo>
                    <a:cubicBezTo>
                      <a:pt x="1703761" y="551680"/>
                      <a:pt x="1734341" y="505223"/>
                      <a:pt x="1751816" y="470380"/>
                    </a:cubicBezTo>
                    <a:cubicBezTo>
                      <a:pt x="1763466" y="444248"/>
                      <a:pt x="1770747" y="416664"/>
                      <a:pt x="1770747" y="387628"/>
                    </a:cubicBezTo>
                    <a:cubicBezTo>
                      <a:pt x="1770747" y="349881"/>
                      <a:pt x="1759097" y="310683"/>
                      <a:pt x="1738710" y="278744"/>
                    </a:cubicBezTo>
                    <a:cubicBezTo>
                      <a:pt x="1719779" y="245353"/>
                      <a:pt x="1690655" y="219220"/>
                      <a:pt x="1655706" y="203251"/>
                    </a:cubicBezTo>
                    <a:cubicBezTo>
                      <a:pt x="1630951" y="193088"/>
                      <a:pt x="1603283" y="185829"/>
                      <a:pt x="1569790" y="185829"/>
                    </a:cubicBezTo>
                    <a:lnTo>
                      <a:pt x="978571" y="185829"/>
                    </a:lnTo>
                    <a:lnTo>
                      <a:pt x="387351" y="185829"/>
                    </a:lnTo>
                    <a:cubicBezTo>
                      <a:pt x="353858" y="185829"/>
                      <a:pt x="326190" y="193088"/>
                      <a:pt x="301435" y="203251"/>
                    </a:cubicBezTo>
                    <a:cubicBezTo>
                      <a:pt x="278135" y="213413"/>
                      <a:pt x="257748" y="229383"/>
                      <a:pt x="240274" y="248256"/>
                    </a:cubicBezTo>
                    <a:cubicBezTo>
                      <a:pt x="206781" y="284551"/>
                      <a:pt x="186394" y="336815"/>
                      <a:pt x="186394" y="387628"/>
                    </a:cubicBezTo>
                    <a:cubicBezTo>
                      <a:pt x="186394" y="416664"/>
                      <a:pt x="193675" y="444248"/>
                      <a:pt x="205325" y="470380"/>
                    </a:cubicBezTo>
                    <a:cubicBezTo>
                      <a:pt x="222800" y="503771"/>
                      <a:pt x="250467" y="548776"/>
                      <a:pt x="283960" y="593782"/>
                    </a:cubicBezTo>
                    <a:cubicBezTo>
                      <a:pt x="317453" y="638787"/>
                      <a:pt x="355314" y="686696"/>
                      <a:pt x="390263" y="728798"/>
                    </a:cubicBezTo>
                    <a:lnTo>
                      <a:pt x="406062" y="747606"/>
                    </a:lnTo>
                    <a:lnTo>
                      <a:pt x="298269" y="836360"/>
                    </a:lnTo>
                    <a:lnTo>
                      <a:pt x="268284" y="872589"/>
                    </a:lnTo>
                    <a:lnTo>
                      <a:pt x="224984" y="821350"/>
                    </a:lnTo>
                    <a:cubicBezTo>
                      <a:pt x="195495" y="785055"/>
                      <a:pt x="165279" y="746220"/>
                      <a:pt x="136883" y="707021"/>
                    </a:cubicBezTo>
                    <a:cubicBezTo>
                      <a:pt x="99022" y="654757"/>
                      <a:pt x="64073" y="602493"/>
                      <a:pt x="39318" y="553132"/>
                    </a:cubicBezTo>
                    <a:cubicBezTo>
                      <a:pt x="13106" y="500867"/>
                      <a:pt x="0" y="442796"/>
                      <a:pt x="0" y="387628"/>
                    </a:cubicBezTo>
                    <a:cubicBezTo>
                      <a:pt x="0" y="315038"/>
                      <a:pt x="20387" y="243901"/>
                      <a:pt x="58248" y="181474"/>
                    </a:cubicBezTo>
                    <a:cubicBezTo>
                      <a:pt x="96110" y="119047"/>
                      <a:pt x="152902" y="65331"/>
                      <a:pt x="225712" y="33391"/>
                    </a:cubicBezTo>
                    <a:cubicBezTo>
                      <a:pt x="273767" y="11614"/>
                      <a:pt x="329103" y="0"/>
                      <a:pt x="387351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3" name="Freeform 26">
                <a:extLst>
                  <a:ext uri="{FF2B5EF4-FFF2-40B4-BE49-F238E27FC236}">
                    <a16:creationId xmlns:a16="http://schemas.microsoft.com/office/drawing/2014/main" id="{63619EFE-D2F2-4848-9C09-F841C011B1AB}"/>
                  </a:ext>
                </a:extLst>
              </p:cNvPr>
              <p:cNvSpPr/>
              <p:nvPr/>
            </p:nvSpPr>
            <p:spPr>
              <a:xfrm>
                <a:off x="9180285" y="2211572"/>
                <a:ext cx="2105248" cy="1881964"/>
              </a:xfrm>
              <a:custGeom>
                <a:avLst/>
                <a:gdLst>
                  <a:gd name="connsiteX0" fmla="*/ 1052624 w 2105248"/>
                  <a:gd name="connsiteY0" fmla="*/ 0 h 1881964"/>
                  <a:gd name="connsiteX1" fmla="*/ 2105248 w 2105248"/>
                  <a:gd name="connsiteY1" fmla="*/ 1052624 h 1881964"/>
                  <a:gd name="connsiteX2" fmla="*/ 1722191 w 2105248"/>
                  <a:gd name="connsiteY2" fmla="*/ 1864880 h 1881964"/>
                  <a:gd name="connsiteX3" fmla="*/ 1699344 w 2105248"/>
                  <a:gd name="connsiteY3" fmla="*/ 1881964 h 1881964"/>
                  <a:gd name="connsiteX4" fmla="*/ 405904 w 2105248"/>
                  <a:gd name="connsiteY4" fmla="*/ 1881964 h 1881964"/>
                  <a:gd name="connsiteX5" fmla="*/ 383057 w 2105248"/>
                  <a:gd name="connsiteY5" fmla="*/ 1864880 h 1881964"/>
                  <a:gd name="connsiteX6" fmla="*/ 0 w 2105248"/>
                  <a:gd name="connsiteY6" fmla="*/ 1052624 h 1881964"/>
                  <a:gd name="connsiteX7" fmla="*/ 1052624 w 2105248"/>
                  <a:gd name="connsiteY7" fmla="*/ 0 h 1881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5248" h="1881964">
                    <a:moveTo>
                      <a:pt x="1052624" y="0"/>
                    </a:moveTo>
                    <a:cubicBezTo>
                      <a:pt x="1633972" y="0"/>
                      <a:pt x="2105248" y="471276"/>
                      <a:pt x="2105248" y="1052624"/>
                    </a:cubicBezTo>
                    <a:cubicBezTo>
                      <a:pt x="2105248" y="1379632"/>
                      <a:pt x="1956133" y="1671813"/>
                      <a:pt x="1722191" y="1864880"/>
                    </a:cubicBezTo>
                    <a:lnTo>
                      <a:pt x="1699344" y="1881964"/>
                    </a:lnTo>
                    <a:lnTo>
                      <a:pt x="405904" y="1881964"/>
                    </a:lnTo>
                    <a:lnTo>
                      <a:pt x="383057" y="1864880"/>
                    </a:lnTo>
                    <a:cubicBezTo>
                      <a:pt x="149115" y="1671813"/>
                      <a:pt x="0" y="1379632"/>
                      <a:pt x="0" y="1052624"/>
                    </a:cubicBezTo>
                    <a:cubicBezTo>
                      <a:pt x="0" y="471276"/>
                      <a:pt x="471276" y="0"/>
                      <a:pt x="1052624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3482BC8-F879-4594-8238-CF85D5898B3B}"/>
                </a:ext>
              </a:extLst>
            </p:cNvPr>
            <p:cNvSpPr txBox="1"/>
            <p:nvPr/>
          </p:nvSpPr>
          <p:spPr>
            <a:xfrm>
              <a:off x="9120517" y="2143179"/>
              <a:ext cx="729774" cy="5342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</p:grpSp>
      <p:sp>
        <p:nvSpPr>
          <p:cNvPr id="44" name="Freeform 1081">
            <a:extLst>
              <a:ext uri="{FF2B5EF4-FFF2-40B4-BE49-F238E27FC236}">
                <a16:creationId xmlns:a16="http://schemas.microsoft.com/office/drawing/2014/main" id="{116842F4-90D3-4924-8A01-69BE297E0474}"/>
              </a:ext>
            </a:extLst>
          </p:cNvPr>
          <p:cNvSpPr>
            <a:spLocks noEditPoints="1"/>
          </p:cNvSpPr>
          <p:nvPr/>
        </p:nvSpPr>
        <p:spPr bwMode="auto">
          <a:xfrm>
            <a:off x="4638210" y="2507743"/>
            <a:ext cx="527505" cy="354309"/>
          </a:xfrm>
          <a:custGeom>
            <a:avLst/>
            <a:gdLst>
              <a:gd name="T0" fmla="*/ 456 w 1802"/>
              <a:gd name="T1" fmla="*/ 323 h 1210"/>
              <a:gd name="T2" fmla="*/ 425 w 1802"/>
              <a:gd name="T3" fmla="*/ 400 h 1210"/>
              <a:gd name="T4" fmla="*/ 439 w 1802"/>
              <a:gd name="T5" fmla="*/ 864 h 1210"/>
              <a:gd name="T6" fmla="*/ 436 w 1802"/>
              <a:gd name="T7" fmla="*/ 896 h 1210"/>
              <a:gd name="T8" fmla="*/ 469 w 1802"/>
              <a:gd name="T9" fmla="*/ 897 h 1210"/>
              <a:gd name="T10" fmla="*/ 666 w 1802"/>
              <a:gd name="T11" fmla="*/ 556 h 1210"/>
              <a:gd name="T12" fmla="*/ 1071 w 1802"/>
              <a:gd name="T13" fmla="*/ 671 h 1210"/>
              <a:gd name="T14" fmla="*/ 1349 w 1802"/>
              <a:gd name="T15" fmla="*/ 617 h 1210"/>
              <a:gd name="T16" fmla="*/ 1627 w 1802"/>
              <a:gd name="T17" fmla="*/ 493 h 1210"/>
              <a:gd name="T18" fmla="*/ 1737 w 1802"/>
              <a:gd name="T19" fmla="*/ 538 h 1210"/>
              <a:gd name="T20" fmla="*/ 1792 w 1802"/>
              <a:gd name="T21" fmla="*/ 716 h 1210"/>
              <a:gd name="T22" fmla="*/ 1760 w 1802"/>
              <a:gd name="T23" fmla="*/ 1003 h 1210"/>
              <a:gd name="T24" fmla="*/ 1711 w 1802"/>
              <a:gd name="T25" fmla="*/ 981 h 1210"/>
              <a:gd name="T26" fmla="*/ 1740 w 1802"/>
              <a:gd name="T27" fmla="*/ 1044 h 1210"/>
              <a:gd name="T28" fmla="*/ 1695 w 1802"/>
              <a:gd name="T29" fmla="*/ 1179 h 1210"/>
              <a:gd name="T30" fmla="*/ 1439 w 1802"/>
              <a:gd name="T31" fmla="*/ 1197 h 1210"/>
              <a:gd name="T32" fmla="*/ 1320 w 1802"/>
              <a:gd name="T33" fmla="*/ 960 h 1210"/>
              <a:gd name="T34" fmla="*/ 1304 w 1802"/>
              <a:gd name="T35" fmla="*/ 890 h 1210"/>
              <a:gd name="T36" fmla="*/ 1020 w 1802"/>
              <a:gd name="T37" fmla="*/ 963 h 1210"/>
              <a:gd name="T38" fmla="*/ 1051 w 1802"/>
              <a:gd name="T39" fmla="*/ 943 h 1210"/>
              <a:gd name="T40" fmla="*/ 1044 w 1802"/>
              <a:gd name="T41" fmla="*/ 981 h 1210"/>
              <a:gd name="T42" fmla="*/ 935 w 1802"/>
              <a:gd name="T43" fmla="*/ 1162 h 1210"/>
              <a:gd name="T44" fmla="*/ 756 w 1802"/>
              <a:gd name="T45" fmla="*/ 1155 h 1210"/>
              <a:gd name="T46" fmla="*/ 675 w 1802"/>
              <a:gd name="T47" fmla="*/ 1192 h 1210"/>
              <a:gd name="T48" fmla="*/ 264 w 1802"/>
              <a:gd name="T49" fmla="*/ 1210 h 1210"/>
              <a:gd name="T50" fmla="*/ 44 w 1802"/>
              <a:gd name="T51" fmla="*/ 1190 h 1210"/>
              <a:gd name="T52" fmla="*/ 17 w 1802"/>
              <a:gd name="T53" fmla="*/ 1153 h 1210"/>
              <a:gd name="T54" fmla="*/ 48 w 1802"/>
              <a:gd name="T55" fmla="*/ 921 h 1210"/>
              <a:gd name="T56" fmla="*/ 261 w 1802"/>
              <a:gd name="T57" fmla="*/ 892 h 1210"/>
              <a:gd name="T58" fmla="*/ 298 w 1802"/>
              <a:gd name="T59" fmla="*/ 452 h 1210"/>
              <a:gd name="T60" fmla="*/ 105 w 1802"/>
              <a:gd name="T61" fmla="*/ 299 h 1210"/>
              <a:gd name="T62" fmla="*/ 63 w 1802"/>
              <a:gd name="T63" fmla="*/ 304 h 1210"/>
              <a:gd name="T64" fmla="*/ 81 w 1802"/>
              <a:gd name="T65" fmla="*/ 281 h 1210"/>
              <a:gd name="T66" fmla="*/ 18 w 1802"/>
              <a:gd name="T67" fmla="*/ 279 h 1210"/>
              <a:gd name="T68" fmla="*/ 3 w 1802"/>
              <a:gd name="T69" fmla="*/ 111 h 1210"/>
              <a:gd name="T70" fmla="*/ 128 w 1802"/>
              <a:gd name="T71" fmla="*/ 23 h 1210"/>
              <a:gd name="T72" fmla="*/ 271 w 1802"/>
              <a:gd name="T73" fmla="*/ 8 h 1210"/>
              <a:gd name="T74" fmla="*/ 434 w 1802"/>
              <a:gd name="T75" fmla="*/ 2 h 1210"/>
              <a:gd name="T76" fmla="*/ 610 w 1802"/>
              <a:gd name="T77" fmla="*/ 48 h 1210"/>
              <a:gd name="T78" fmla="*/ 704 w 1802"/>
              <a:gd name="T79" fmla="*/ 86 h 1210"/>
              <a:gd name="T80" fmla="*/ 1781 w 1802"/>
              <a:gd name="T81" fmla="*/ 934 h 1210"/>
              <a:gd name="T82" fmla="*/ 722 w 1802"/>
              <a:gd name="T83" fmla="*/ 938 h 1210"/>
              <a:gd name="T84" fmla="*/ 1134 w 1802"/>
              <a:gd name="T85" fmla="*/ 795 h 1210"/>
              <a:gd name="T86" fmla="*/ 1307 w 1802"/>
              <a:gd name="T87" fmla="*/ 783 h 1210"/>
              <a:gd name="T88" fmla="*/ 380 w 1802"/>
              <a:gd name="T89" fmla="*/ 626 h 1210"/>
              <a:gd name="T90" fmla="*/ 389 w 1802"/>
              <a:gd name="T91" fmla="*/ 803 h 1210"/>
              <a:gd name="T92" fmla="*/ 397 w 1802"/>
              <a:gd name="T93" fmla="*/ 705 h 1210"/>
              <a:gd name="T94" fmla="*/ 559 w 1802"/>
              <a:gd name="T95" fmla="*/ 926 h 1210"/>
              <a:gd name="T96" fmla="*/ 325 w 1802"/>
              <a:gd name="T97" fmla="*/ 799 h 1210"/>
              <a:gd name="T98" fmla="*/ 972 w 1802"/>
              <a:gd name="T99" fmla="*/ 582 h 1210"/>
              <a:gd name="T100" fmla="*/ 1694 w 1802"/>
              <a:gd name="T101" fmla="*/ 558 h 1210"/>
              <a:gd name="T102" fmla="*/ 946 w 1802"/>
              <a:gd name="T103" fmla="*/ 779 h 1210"/>
              <a:gd name="T104" fmla="*/ 991 w 1802"/>
              <a:gd name="T105" fmla="*/ 906 h 1210"/>
              <a:gd name="T106" fmla="*/ 262 w 1802"/>
              <a:gd name="T107" fmla="*/ 903 h 1210"/>
              <a:gd name="T108" fmla="*/ 1493 w 1802"/>
              <a:gd name="T109" fmla="*/ 638 h 1210"/>
              <a:gd name="T110" fmla="*/ 1443 w 1802"/>
              <a:gd name="T111" fmla="*/ 684 h 1210"/>
              <a:gd name="T112" fmla="*/ 1484 w 1802"/>
              <a:gd name="T113" fmla="*/ 678 h 1210"/>
              <a:gd name="T114" fmla="*/ 853 w 1802"/>
              <a:gd name="T115" fmla="*/ 539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802" h="1210">
                <a:moveTo>
                  <a:pt x="717" y="283"/>
                </a:moveTo>
                <a:cubicBezTo>
                  <a:pt x="712" y="295"/>
                  <a:pt x="699" y="292"/>
                  <a:pt x="691" y="297"/>
                </a:cubicBezTo>
                <a:cubicBezTo>
                  <a:pt x="689" y="297"/>
                  <a:pt x="688" y="296"/>
                  <a:pt x="687" y="296"/>
                </a:cubicBezTo>
                <a:cubicBezTo>
                  <a:pt x="643" y="303"/>
                  <a:pt x="600" y="314"/>
                  <a:pt x="555" y="319"/>
                </a:cubicBezTo>
                <a:cubicBezTo>
                  <a:pt x="530" y="321"/>
                  <a:pt x="507" y="318"/>
                  <a:pt x="482" y="316"/>
                </a:cubicBezTo>
                <a:cubicBezTo>
                  <a:pt x="469" y="315"/>
                  <a:pt x="455" y="310"/>
                  <a:pt x="441" y="316"/>
                </a:cubicBezTo>
                <a:cubicBezTo>
                  <a:pt x="444" y="323"/>
                  <a:pt x="451" y="321"/>
                  <a:pt x="456" y="323"/>
                </a:cubicBezTo>
                <a:cubicBezTo>
                  <a:pt x="452" y="330"/>
                  <a:pt x="443" y="328"/>
                  <a:pt x="441" y="335"/>
                </a:cubicBezTo>
                <a:cubicBezTo>
                  <a:pt x="438" y="336"/>
                  <a:pt x="439" y="339"/>
                  <a:pt x="438" y="341"/>
                </a:cubicBezTo>
                <a:cubicBezTo>
                  <a:pt x="435" y="341"/>
                  <a:pt x="435" y="344"/>
                  <a:pt x="436" y="346"/>
                </a:cubicBezTo>
                <a:cubicBezTo>
                  <a:pt x="436" y="348"/>
                  <a:pt x="436" y="349"/>
                  <a:pt x="436" y="351"/>
                </a:cubicBezTo>
                <a:cubicBezTo>
                  <a:pt x="432" y="361"/>
                  <a:pt x="432" y="372"/>
                  <a:pt x="436" y="382"/>
                </a:cubicBezTo>
                <a:cubicBezTo>
                  <a:pt x="436" y="385"/>
                  <a:pt x="436" y="387"/>
                  <a:pt x="436" y="390"/>
                </a:cubicBezTo>
                <a:cubicBezTo>
                  <a:pt x="436" y="397"/>
                  <a:pt x="425" y="392"/>
                  <a:pt x="425" y="400"/>
                </a:cubicBezTo>
                <a:cubicBezTo>
                  <a:pt x="425" y="422"/>
                  <a:pt x="423" y="443"/>
                  <a:pt x="424" y="465"/>
                </a:cubicBezTo>
                <a:cubicBezTo>
                  <a:pt x="424" y="499"/>
                  <a:pt x="428" y="533"/>
                  <a:pt x="428" y="567"/>
                </a:cubicBezTo>
                <a:cubicBezTo>
                  <a:pt x="428" y="578"/>
                  <a:pt x="428" y="590"/>
                  <a:pt x="431" y="601"/>
                </a:cubicBezTo>
                <a:cubicBezTo>
                  <a:pt x="437" y="627"/>
                  <a:pt x="438" y="653"/>
                  <a:pt x="439" y="680"/>
                </a:cubicBezTo>
                <a:cubicBezTo>
                  <a:pt x="439" y="734"/>
                  <a:pt x="435" y="788"/>
                  <a:pt x="436" y="843"/>
                </a:cubicBezTo>
                <a:cubicBezTo>
                  <a:pt x="436" y="847"/>
                  <a:pt x="433" y="852"/>
                  <a:pt x="438" y="856"/>
                </a:cubicBezTo>
                <a:cubicBezTo>
                  <a:pt x="438" y="858"/>
                  <a:pt x="439" y="861"/>
                  <a:pt x="439" y="864"/>
                </a:cubicBezTo>
                <a:cubicBezTo>
                  <a:pt x="438" y="877"/>
                  <a:pt x="431" y="870"/>
                  <a:pt x="425" y="868"/>
                </a:cubicBezTo>
                <a:cubicBezTo>
                  <a:pt x="419" y="865"/>
                  <a:pt x="416" y="869"/>
                  <a:pt x="412" y="871"/>
                </a:cubicBezTo>
                <a:cubicBezTo>
                  <a:pt x="409" y="873"/>
                  <a:pt x="410" y="875"/>
                  <a:pt x="412" y="877"/>
                </a:cubicBezTo>
                <a:cubicBezTo>
                  <a:pt x="415" y="882"/>
                  <a:pt x="419" y="883"/>
                  <a:pt x="424" y="881"/>
                </a:cubicBezTo>
                <a:cubicBezTo>
                  <a:pt x="427" y="880"/>
                  <a:pt x="429" y="879"/>
                  <a:pt x="431" y="879"/>
                </a:cubicBezTo>
                <a:cubicBezTo>
                  <a:pt x="435" y="880"/>
                  <a:pt x="441" y="877"/>
                  <a:pt x="442" y="882"/>
                </a:cubicBezTo>
                <a:cubicBezTo>
                  <a:pt x="443" y="887"/>
                  <a:pt x="439" y="892"/>
                  <a:pt x="436" y="896"/>
                </a:cubicBezTo>
                <a:cubicBezTo>
                  <a:pt x="432" y="900"/>
                  <a:pt x="428" y="898"/>
                  <a:pt x="426" y="894"/>
                </a:cubicBezTo>
                <a:cubicBezTo>
                  <a:pt x="424" y="892"/>
                  <a:pt x="422" y="889"/>
                  <a:pt x="421" y="888"/>
                </a:cubicBezTo>
                <a:cubicBezTo>
                  <a:pt x="414" y="890"/>
                  <a:pt x="414" y="894"/>
                  <a:pt x="413" y="897"/>
                </a:cubicBezTo>
                <a:cubicBezTo>
                  <a:pt x="406" y="910"/>
                  <a:pt x="406" y="910"/>
                  <a:pt x="421" y="911"/>
                </a:cubicBezTo>
                <a:cubicBezTo>
                  <a:pt x="452" y="912"/>
                  <a:pt x="483" y="907"/>
                  <a:pt x="515" y="908"/>
                </a:cubicBezTo>
                <a:cubicBezTo>
                  <a:pt x="519" y="908"/>
                  <a:pt x="519" y="908"/>
                  <a:pt x="527" y="902"/>
                </a:cubicBezTo>
                <a:cubicBezTo>
                  <a:pt x="507" y="897"/>
                  <a:pt x="488" y="904"/>
                  <a:pt x="469" y="897"/>
                </a:cubicBezTo>
                <a:cubicBezTo>
                  <a:pt x="477" y="890"/>
                  <a:pt x="486" y="891"/>
                  <a:pt x="493" y="893"/>
                </a:cubicBezTo>
                <a:cubicBezTo>
                  <a:pt x="519" y="898"/>
                  <a:pt x="545" y="898"/>
                  <a:pt x="571" y="897"/>
                </a:cubicBezTo>
                <a:cubicBezTo>
                  <a:pt x="574" y="897"/>
                  <a:pt x="576" y="897"/>
                  <a:pt x="579" y="897"/>
                </a:cubicBezTo>
                <a:cubicBezTo>
                  <a:pt x="581" y="897"/>
                  <a:pt x="581" y="897"/>
                  <a:pt x="581" y="895"/>
                </a:cubicBezTo>
                <a:cubicBezTo>
                  <a:pt x="583" y="876"/>
                  <a:pt x="578" y="857"/>
                  <a:pt x="578" y="838"/>
                </a:cubicBezTo>
                <a:cubicBezTo>
                  <a:pt x="581" y="770"/>
                  <a:pt x="589" y="702"/>
                  <a:pt x="616" y="639"/>
                </a:cubicBezTo>
                <a:cubicBezTo>
                  <a:pt x="628" y="610"/>
                  <a:pt x="641" y="579"/>
                  <a:pt x="666" y="556"/>
                </a:cubicBezTo>
                <a:cubicBezTo>
                  <a:pt x="691" y="532"/>
                  <a:pt x="720" y="517"/>
                  <a:pt x="756" y="511"/>
                </a:cubicBezTo>
                <a:cubicBezTo>
                  <a:pt x="800" y="504"/>
                  <a:pt x="844" y="501"/>
                  <a:pt x="889" y="502"/>
                </a:cubicBezTo>
                <a:cubicBezTo>
                  <a:pt x="892" y="502"/>
                  <a:pt x="895" y="502"/>
                  <a:pt x="902" y="502"/>
                </a:cubicBezTo>
                <a:cubicBezTo>
                  <a:pt x="882" y="512"/>
                  <a:pt x="865" y="520"/>
                  <a:pt x="855" y="538"/>
                </a:cubicBezTo>
                <a:cubicBezTo>
                  <a:pt x="865" y="532"/>
                  <a:pt x="875" y="525"/>
                  <a:pt x="885" y="520"/>
                </a:cubicBezTo>
                <a:cubicBezTo>
                  <a:pt x="916" y="502"/>
                  <a:pt x="955" y="502"/>
                  <a:pt x="984" y="526"/>
                </a:cubicBezTo>
                <a:cubicBezTo>
                  <a:pt x="1032" y="563"/>
                  <a:pt x="1055" y="614"/>
                  <a:pt x="1071" y="671"/>
                </a:cubicBezTo>
                <a:cubicBezTo>
                  <a:pt x="1079" y="700"/>
                  <a:pt x="1085" y="729"/>
                  <a:pt x="1086" y="759"/>
                </a:cubicBezTo>
                <a:cubicBezTo>
                  <a:pt x="1087" y="768"/>
                  <a:pt x="1093" y="767"/>
                  <a:pt x="1098" y="767"/>
                </a:cubicBezTo>
                <a:cubicBezTo>
                  <a:pt x="1145" y="767"/>
                  <a:pt x="1192" y="767"/>
                  <a:pt x="1239" y="767"/>
                </a:cubicBezTo>
                <a:cubicBezTo>
                  <a:pt x="1261" y="768"/>
                  <a:pt x="1283" y="770"/>
                  <a:pt x="1305" y="770"/>
                </a:cubicBezTo>
                <a:cubicBezTo>
                  <a:pt x="1312" y="770"/>
                  <a:pt x="1315" y="769"/>
                  <a:pt x="1316" y="761"/>
                </a:cubicBezTo>
                <a:cubicBezTo>
                  <a:pt x="1318" y="739"/>
                  <a:pt x="1321" y="716"/>
                  <a:pt x="1326" y="694"/>
                </a:cubicBezTo>
                <a:cubicBezTo>
                  <a:pt x="1332" y="668"/>
                  <a:pt x="1340" y="642"/>
                  <a:pt x="1349" y="617"/>
                </a:cubicBezTo>
                <a:cubicBezTo>
                  <a:pt x="1363" y="580"/>
                  <a:pt x="1380" y="545"/>
                  <a:pt x="1410" y="517"/>
                </a:cubicBezTo>
                <a:cubicBezTo>
                  <a:pt x="1418" y="510"/>
                  <a:pt x="1428" y="504"/>
                  <a:pt x="1437" y="499"/>
                </a:cubicBezTo>
                <a:cubicBezTo>
                  <a:pt x="1449" y="496"/>
                  <a:pt x="1460" y="492"/>
                  <a:pt x="1472" y="492"/>
                </a:cubicBezTo>
                <a:cubicBezTo>
                  <a:pt x="1511" y="491"/>
                  <a:pt x="1551" y="484"/>
                  <a:pt x="1590" y="486"/>
                </a:cubicBezTo>
                <a:cubicBezTo>
                  <a:pt x="1609" y="487"/>
                  <a:pt x="1609" y="486"/>
                  <a:pt x="1608" y="502"/>
                </a:cubicBezTo>
                <a:cubicBezTo>
                  <a:pt x="1616" y="501"/>
                  <a:pt x="1617" y="491"/>
                  <a:pt x="1625" y="491"/>
                </a:cubicBezTo>
                <a:cubicBezTo>
                  <a:pt x="1625" y="492"/>
                  <a:pt x="1626" y="492"/>
                  <a:pt x="1627" y="493"/>
                </a:cubicBezTo>
                <a:cubicBezTo>
                  <a:pt x="1621" y="503"/>
                  <a:pt x="1612" y="511"/>
                  <a:pt x="1604" y="519"/>
                </a:cubicBezTo>
                <a:cubicBezTo>
                  <a:pt x="1593" y="530"/>
                  <a:pt x="1589" y="545"/>
                  <a:pt x="1582" y="559"/>
                </a:cubicBezTo>
                <a:cubicBezTo>
                  <a:pt x="1606" y="534"/>
                  <a:pt x="1624" y="504"/>
                  <a:pt x="1659" y="494"/>
                </a:cubicBezTo>
                <a:cubicBezTo>
                  <a:pt x="1664" y="494"/>
                  <a:pt x="1669" y="494"/>
                  <a:pt x="1674" y="494"/>
                </a:cubicBezTo>
                <a:cubicBezTo>
                  <a:pt x="1675" y="497"/>
                  <a:pt x="1677" y="497"/>
                  <a:pt x="1680" y="496"/>
                </a:cubicBezTo>
                <a:cubicBezTo>
                  <a:pt x="1701" y="503"/>
                  <a:pt x="1718" y="515"/>
                  <a:pt x="1731" y="533"/>
                </a:cubicBezTo>
                <a:cubicBezTo>
                  <a:pt x="1732" y="535"/>
                  <a:pt x="1735" y="537"/>
                  <a:pt x="1737" y="538"/>
                </a:cubicBezTo>
                <a:cubicBezTo>
                  <a:pt x="1737" y="542"/>
                  <a:pt x="1738" y="545"/>
                  <a:pt x="1742" y="546"/>
                </a:cubicBezTo>
                <a:cubicBezTo>
                  <a:pt x="1744" y="551"/>
                  <a:pt x="1746" y="555"/>
                  <a:pt x="1748" y="559"/>
                </a:cubicBezTo>
                <a:cubicBezTo>
                  <a:pt x="1747" y="564"/>
                  <a:pt x="1751" y="568"/>
                  <a:pt x="1752" y="572"/>
                </a:cubicBezTo>
                <a:cubicBezTo>
                  <a:pt x="1760" y="593"/>
                  <a:pt x="1772" y="612"/>
                  <a:pt x="1776" y="634"/>
                </a:cubicBezTo>
                <a:cubicBezTo>
                  <a:pt x="1779" y="654"/>
                  <a:pt x="1785" y="673"/>
                  <a:pt x="1791" y="692"/>
                </a:cubicBezTo>
                <a:cubicBezTo>
                  <a:pt x="1792" y="694"/>
                  <a:pt x="1792" y="695"/>
                  <a:pt x="1792" y="697"/>
                </a:cubicBezTo>
                <a:cubicBezTo>
                  <a:pt x="1792" y="703"/>
                  <a:pt x="1791" y="710"/>
                  <a:pt x="1792" y="716"/>
                </a:cubicBezTo>
                <a:cubicBezTo>
                  <a:pt x="1801" y="752"/>
                  <a:pt x="1801" y="788"/>
                  <a:pt x="1801" y="824"/>
                </a:cubicBezTo>
                <a:cubicBezTo>
                  <a:pt x="1801" y="849"/>
                  <a:pt x="1802" y="875"/>
                  <a:pt x="1797" y="901"/>
                </a:cubicBezTo>
                <a:cubicBezTo>
                  <a:pt x="1793" y="923"/>
                  <a:pt x="1793" y="946"/>
                  <a:pt x="1787" y="968"/>
                </a:cubicBezTo>
                <a:cubicBezTo>
                  <a:pt x="1781" y="994"/>
                  <a:pt x="1777" y="1022"/>
                  <a:pt x="1766" y="1047"/>
                </a:cubicBezTo>
                <a:cubicBezTo>
                  <a:pt x="1759" y="1061"/>
                  <a:pt x="1753" y="1075"/>
                  <a:pt x="1742" y="1086"/>
                </a:cubicBezTo>
                <a:cubicBezTo>
                  <a:pt x="1751" y="1049"/>
                  <a:pt x="1772" y="1015"/>
                  <a:pt x="1774" y="976"/>
                </a:cubicBezTo>
                <a:cubicBezTo>
                  <a:pt x="1767" y="984"/>
                  <a:pt x="1764" y="994"/>
                  <a:pt x="1760" y="1003"/>
                </a:cubicBezTo>
                <a:cubicBezTo>
                  <a:pt x="1759" y="1006"/>
                  <a:pt x="1757" y="1009"/>
                  <a:pt x="1752" y="1008"/>
                </a:cubicBezTo>
                <a:cubicBezTo>
                  <a:pt x="1748" y="1007"/>
                  <a:pt x="1747" y="1004"/>
                  <a:pt x="1747" y="1000"/>
                </a:cubicBezTo>
                <a:cubicBezTo>
                  <a:pt x="1747" y="995"/>
                  <a:pt x="1747" y="989"/>
                  <a:pt x="1750" y="985"/>
                </a:cubicBezTo>
                <a:cubicBezTo>
                  <a:pt x="1755" y="980"/>
                  <a:pt x="1755" y="975"/>
                  <a:pt x="1755" y="968"/>
                </a:cubicBezTo>
                <a:cubicBezTo>
                  <a:pt x="1755" y="961"/>
                  <a:pt x="1745" y="946"/>
                  <a:pt x="1739" y="945"/>
                </a:cubicBezTo>
                <a:cubicBezTo>
                  <a:pt x="1730" y="944"/>
                  <a:pt x="1717" y="954"/>
                  <a:pt x="1716" y="965"/>
                </a:cubicBezTo>
                <a:cubicBezTo>
                  <a:pt x="1716" y="971"/>
                  <a:pt x="1714" y="976"/>
                  <a:pt x="1711" y="981"/>
                </a:cubicBezTo>
                <a:cubicBezTo>
                  <a:pt x="1706" y="989"/>
                  <a:pt x="1701" y="997"/>
                  <a:pt x="1709" y="1006"/>
                </a:cubicBezTo>
                <a:cubicBezTo>
                  <a:pt x="1713" y="1010"/>
                  <a:pt x="1709" y="1013"/>
                  <a:pt x="1708" y="1016"/>
                </a:cubicBezTo>
                <a:cubicBezTo>
                  <a:pt x="1697" y="1031"/>
                  <a:pt x="1701" y="1045"/>
                  <a:pt x="1710" y="1060"/>
                </a:cubicBezTo>
                <a:cubicBezTo>
                  <a:pt x="1714" y="1066"/>
                  <a:pt x="1716" y="1065"/>
                  <a:pt x="1719" y="1059"/>
                </a:cubicBezTo>
                <a:cubicBezTo>
                  <a:pt x="1723" y="1052"/>
                  <a:pt x="1725" y="1044"/>
                  <a:pt x="1732" y="1039"/>
                </a:cubicBezTo>
                <a:cubicBezTo>
                  <a:pt x="1734" y="1037"/>
                  <a:pt x="1733" y="1030"/>
                  <a:pt x="1739" y="1034"/>
                </a:cubicBezTo>
                <a:cubicBezTo>
                  <a:pt x="1741" y="1036"/>
                  <a:pt x="1741" y="1040"/>
                  <a:pt x="1740" y="1044"/>
                </a:cubicBezTo>
                <a:cubicBezTo>
                  <a:pt x="1738" y="1058"/>
                  <a:pt x="1729" y="1069"/>
                  <a:pt x="1727" y="1083"/>
                </a:cubicBezTo>
                <a:cubicBezTo>
                  <a:pt x="1726" y="1098"/>
                  <a:pt x="1715" y="1110"/>
                  <a:pt x="1709" y="1124"/>
                </a:cubicBezTo>
                <a:cubicBezTo>
                  <a:pt x="1720" y="1117"/>
                  <a:pt x="1727" y="1107"/>
                  <a:pt x="1737" y="1099"/>
                </a:cubicBezTo>
                <a:cubicBezTo>
                  <a:pt x="1731" y="1119"/>
                  <a:pt x="1732" y="1140"/>
                  <a:pt x="1717" y="1156"/>
                </a:cubicBezTo>
                <a:cubicBezTo>
                  <a:pt x="1713" y="1160"/>
                  <a:pt x="1708" y="1165"/>
                  <a:pt x="1706" y="1171"/>
                </a:cubicBezTo>
                <a:cubicBezTo>
                  <a:pt x="1706" y="1171"/>
                  <a:pt x="1706" y="1171"/>
                  <a:pt x="1706" y="1171"/>
                </a:cubicBezTo>
                <a:cubicBezTo>
                  <a:pt x="1700" y="1171"/>
                  <a:pt x="1697" y="1174"/>
                  <a:pt x="1695" y="1179"/>
                </a:cubicBezTo>
                <a:cubicBezTo>
                  <a:pt x="1694" y="1179"/>
                  <a:pt x="1693" y="1180"/>
                  <a:pt x="1693" y="1181"/>
                </a:cubicBezTo>
                <a:cubicBezTo>
                  <a:pt x="1683" y="1185"/>
                  <a:pt x="1677" y="1194"/>
                  <a:pt x="1667" y="1197"/>
                </a:cubicBezTo>
                <a:cubicBezTo>
                  <a:pt x="1629" y="1205"/>
                  <a:pt x="1591" y="1207"/>
                  <a:pt x="1552" y="1208"/>
                </a:cubicBezTo>
                <a:cubicBezTo>
                  <a:pt x="1520" y="1208"/>
                  <a:pt x="1487" y="1207"/>
                  <a:pt x="1455" y="1207"/>
                </a:cubicBezTo>
                <a:cubicBezTo>
                  <a:pt x="1449" y="1207"/>
                  <a:pt x="1444" y="1207"/>
                  <a:pt x="1438" y="1205"/>
                </a:cubicBezTo>
                <a:cubicBezTo>
                  <a:pt x="1436" y="1204"/>
                  <a:pt x="1433" y="1203"/>
                  <a:pt x="1433" y="1200"/>
                </a:cubicBezTo>
                <a:cubicBezTo>
                  <a:pt x="1433" y="1198"/>
                  <a:pt x="1437" y="1198"/>
                  <a:pt x="1439" y="1197"/>
                </a:cubicBezTo>
                <a:cubicBezTo>
                  <a:pt x="1445" y="1194"/>
                  <a:pt x="1453" y="1196"/>
                  <a:pt x="1458" y="1190"/>
                </a:cubicBezTo>
                <a:cubicBezTo>
                  <a:pt x="1439" y="1185"/>
                  <a:pt x="1422" y="1176"/>
                  <a:pt x="1408" y="1163"/>
                </a:cubicBezTo>
                <a:cubicBezTo>
                  <a:pt x="1377" y="1135"/>
                  <a:pt x="1361" y="1099"/>
                  <a:pt x="1346" y="1062"/>
                </a:cubicBezTo>
                <a:cubicBezTo>
                  <a:pt x="1338" y="1040"/>
                  <a:pt x="1333" y="1016"/>
                  <a:pt x="1326" y="994"/>
                </a:cubicBezTo>
                <a:cubicBezTo>
                  <a:pt x="1325" y="992"/>
                  <a:pt x="1325" y="990"/>
                  <a:pt x="1325" y="989"/>
                </a:cubicBezTo>
                <a:cubicBezTo>
                  <a:pt x="1326" y="980"/>
                  <a:pt x="1324" y="973"/>
                  <a:pt x="1320" y="965"/>
                </a:cubicBezTo>
                <a:cubicBezTo>
                  <a:pt x="1320" y="963"/>
                  <a:pt x="1320" y="962"/>
                  <a:pt x="1320" y="960"/>
                </a:cubicBezTo>
                <a:cubicBezTo>
                  <a:pt x="1320" y="956"/>
                  <a:pt x="1322" y="952"/>
                  <a:pt x="1318" y="950"/>
                </a:cubicBezTo>
                <a:cubicBezTo>
                  <a:pt x="1318" y="948"/>
                  <a:pt x="1317" y="946"/>
                  <a:pt x="1317" y="944"/>
                </a:cubicBezTo>
                <a:cubicBezTo>
                  <a:pt x="1317" y="940"/>
                  <a:pt x="1320" y="935"/>
                  <a:pt x="1315" y="931"/>
                </a:cubicBezTo>
                <a:cubicBezTo>
                  <a:pt x="1315" y="926"/>
                  <a:pt x="1315" y="921"/>
                  <a:pt x="1315" y="916"/>
                </a:cubicBezTo>
                <a:cubicBezTo>
                  <a:pt x="1315" y="912"/>
                  <a:pt x="1317" y="908"/>
                  <a:pt x="1313" y="905"/>
                </a:cubicBezTo>
                <a:cubicBezTo>
                  <a:pt x="1312" y="903"/>
                  <a:pt x="1312" y="900"/>
                  <a:pt x="1312" y="898"/>
                </a:cubicBezTo>
                <a:cubicBezTo>
                  <a:pt x="1313" y="891"/>
                  <a:pt x="1309" y="888"/>
                  <a:pt x="1304" y="890"/>
                </a:cubicBezTo>
                <a:cubicBezTo>
                  <a:pt x="1298" y="893"/>
                  <a:pt x="1292" y="892"/>
                  <a:pt x="1286" y="892"/>
                </a:cubicBezTo>
                <a:cubicBezTo>
                  <a:pt x="1202" y="892"/>
                  <a:pt x="1117" y="892"/>
                  <a:pt x="1033" y="892"/>
                </a:cubicBezTo>
                <a:cubicBezTo>
                  <a:pt x="1011" y="892"/>
                  <a:pt x="1011" y="892"/>
                  <a:pt x="1002" y="913"/>
                </a:cubicBezTo>
                <a:cubicBezTo>
                  <a:pt x="999" y="919"/>
                  <a:pt x="998" y="926"/>
                  <a:pt x="995" y="932"/>
                </a:cubicBezTo>
                <a:cubicBezTo>
                  <a:pt x="991" y="940"/>
                  <a:pt x="993" y="943"/>
                  <a:pt x="1002" y="942"/>
                </a:cubicBezTo>
                <a:cubicBezTo>
                  <a:pt x="1011" y="940"/>
                  <a:pt x="1015" y="944"/>
                  <a:pt x="1014" y="953"/>
                </a:cubicBezTo>
                <a:cubicBezTo>
                  <a:pt x="1013" y="958"/>
                  <a:pt x="1012" y="963"/>
                  <a:pt x="1020" y="963"/>
                </a:cubicBezTo>
                <a:cubicBezTo>
                  <a:pt x="1027" y="962"/>
                  <a:pt x="1029" y="959"/>
                  <a:pt x="1029" y="953"/>
                </a:cubicBezTo>
                <a:cubicBezTo>
                  <a:pt x="1028" y="946"/>
                  <a:pt x="1029" y="940"/>
                  <a:pt x="1035" y="937"/>
                </a:cubicBezTo>
                <a:cubicBezTo>
                  <a:pt x="1044" y="931"/>
                  <a:pt x="1043" y="924"/>
                  <a:pt x="1040" y="915"/>
                </a:cubicBezTo>
                <a:cubicBezTo>
                  <a:pt x="1039" y="911"/>
                  <a:pt x="1034" y="908"/>
                  <a:pt x="1038" y="903"/>
                </a:cubicBezTo>
                <a:cubicBezTo>
                  <a:pt x="1053" y="907"/>
                  <a:pt x="1053" y="907"/>
                  <a:pt x="1057" y="921"/>
                </a:cubicBezTo>
                <a:cubicBezTo>
                  <a:pt x="1059" y="927"/>
                  <a:pt x="1057" y="932"/>
                  <a:pt x="1053" y="936"/>
                </a:cubicBezTo>
                <a:cubicBezTo>
                  <a:pt x="1051" y="939"/>
                  <a:pt x="1049" y="940"/>
                  <a:pt x="1051" y="943"/>
                </a:cubicBezTo>
                <a:cubicBezTo>
                  <a:pt x="1055" y="951"/>
                  <a:pt x="1050" y="957"/>
                  <a:pt x="1048" y="964"/>
                </a:cubicBezTo>
                <a:cubicBezTo>
                  <a:pt x="1046" y="969"/>
                  <a:pt x="1043" y="975"/>
                  <a:pt x="1045" y="981"/>
                </a:cubicBezTo>
                <a:cubicBezTo>
                  <a:pt x="1041" y="978"/>
                  <a:pt x="1040" y="981"/>
                  <a:pt x="1040" y="983"/>
                </a:cubicBezTo>
                <a:cubicBezTo>
                  <a:pt x="1037" y="991"/>
                  <a:pt x="1035" y="998"/>
                  <a:pt x="1032" y="1005"/>
                </a:cubicBezTo>
                <a:cubicBezTo>
                  <a:pt x="1022" y="1013"/>
                  <a:pt x="1018" y="1025"/>
                  <a:pt x="1017" y="1037"/>
                </a:cubicBezTo>
                <a:cubicBezTo>
                  <a:pt x="1024" y="1028"/>
                  <a:pt x="1033" y="1019"/>
                  <a:pt x="1034" y="1007"/>
                </a:cubicBezTo>
                <a:cubicBezTo>
                  <a:pt x="1041" y="1000"/>
                  <a:pt x="1044" y="991"/>
                  <a:pt x="1044" y="981"/>
                </a:cubicBezTo>
                <a:cubicBezTo>
                  <a:pt x="1046" y="980"/>
                  <a:pt x="1048" y="979"/>
                  <a:pt x="1048" y="978"/>
                </a:cubicBezTo>
                <a:cubicBezTo>
                  <a:pt x="1053" y="955"/>
                  <a:pt x="1065" y="934"/>
                  <a:pt x="1065" y="911"/>
                </a:cubicBezTo>
                <a:cubicBezTo>
                  <a:pt x="1065" y="903"/>
                  <a:pt x="1070" y="901"/>
                  <a:pt x="1075" y="903"/>
                </a:cubicBezTo>
                <a:cubicBezTo>
                  <a:pt x="1079" y="905"/>
                  <a:pt x="1087" y="902"/>
                  <a:pt x="1085" y="914"/>
                </a:cubicBezTo>
                <a:cubicBezTo>
                  <a:pt x="1080" y="942"/>
                  <a:pt x="1074" y="969"/>
                  <a:pt x="1066" y="995"/>
                </a:cubicBezTo>
                <a:cubicBezTo>
                  <a:pt x="1049" y="1049"/>
                  <a:pt x="1027" y="1098"/>
                  <a:pt x="983" y="1135"/>
                </a:cubicBezTo>
                <a:cubicBezTo>
                  <a:pt x="969" y="1147"/>
                  <a:pt x="954" y="1157"/>
                  <a:pt x="935" y="1162"/>
                </a:cubicBezTo>
                <a:cubicBezTo>
                  <a:pt x="928" y="1164"/>
                  <a:pt x="920" y="1160"/>
                  <a:pt x="914" y="1166"/>
                </a:cubicBezTo>
                <a:cubicBezTo>
                  <a:pt x="913" y="1166"/>
                  <a:pt x="911" y="1166"/>
                  <a:pt x="909" y="1166"/>
                </a:cubicBezTo>
                <a:cubicBezTo>
                  <a:pt x="907" y="1166"/>
                  <a:pt x="904" y="1165"/>
                  <a:pt x="902" y="1166"/>
                </a:cubicBezTo>
                <a:cubicBezTo>
                  <a:pt x="863" y="1171"/>
                  <a:pt x="825" y="1169"/>
                  <a:pt x="786" y="1173"/>
                </a:cubicBezTo>
                <a:cubicBezTo>
                  <a:pt x="756" y="1176"/>
                  <a:pt x="725" y="1173"/>
                  <a:pt x="694" y="1173"/>
                </a:cubicBezTo>
                <a:cubicBezTo>
                  <a:pt x="691" y="1173"/>
                  <a:pt x="688" y="1173"/>
                  <a:pt x="685" y="1169"/>
                </a:cubicBezTo>
                <a:cubicBezTo>
                  <a:pt x="707" y="1161"/>
                  <a:pt x="731" y="1163"/>
                  <a:pt x="756" y="1155"/>
                </a:cubicBezTo>
                <a:cubicBezTo>
                  <a:pt x="729" y="1148"/>
                  <a:pt x="729" y="1149"/>
                  <a:pt x="706" y="1154"/>
                </a:cubicBezTo>
                <a:cubicBezTo>
                  <a:pt x="690" y="1157"/>
                  <a:pt x="676" y="1165"/>
                  <a:pt x="660" y="1167"/>
                </a:cubicBezTo>
                <a:cubicBezTo>
                  <a:pt x="645" y="1169"/>
                  <a:pt x="631" y="1170"/>
                  <a:pt x="617" y="1173"/>
                </a:cubicBezTo>
                <a:cubicBezTo>
                  <a:pt x="610" y="1174"/>
                  <a:pt x="607" y="1177"/>
                  <a:pt x="606" y="1184"/>
                </a:cubicBezTo>
                <a:cubicBezTo>
                  <a:pt x="628" y="1184"/>
                  <a:pt x="651" y="1184"/>
                  <a:pt x="673" y="1184"/>
                </a:cubicBezTo>
                <a:cubicBezTo>
                  <a:pt x="675" y="1184"/>
                  <a:pt x="680" y="1182"/>
                  <a:pt x="680" y="1187"/>
                </a:cubicBezTo>
                <a:cubicBezTo>
                  <a:pt x="680" y="1188"/>
                  <a:pt x="677" y="1190"/>
                  <a:pt x="675" y="1192"/>
                </a:cubicBezTo>
                <a:cubicBezTo>
                  <a:pt x="671" y="1192"/>
                  <a:pt x="666" y="1192"/>
                  <a:pt x="662" y="1192"/>
                </a:cubicBezTo>
                <a:cubicBezTo>
                  <a:pt x="653" y="1196"/>
                  <a:pt x="642" y="1191"/>
                  <a:pt x="633" y="1197"/>
                </a:cubicBezTo>
                <a:cubicBezTo>
                  <a:pt x="621" y="1198"/>
                  <a:pt x="609" y="1199"/>
                  <a:pt x="597" y="1200"/>
                </a:cubicBezTo>
                <a:cubicBezTo>
                  <a:pt x="593" y="1200"/>
                  <a:pt x="589" y="1197"/>
                  <a:pt x="586" y="1202"/>
                </a:cubicBezTo>
                <a:cubicBezTo>
                  <a:pt x="547" y="1204"/>
                  <a:pt x="509" y="1209"/>
                  <a:pt x="470" y="1208"/>
                </a:cubicBezTo>
                <a:cubicBezTo>
                  <a:pt x="467" y="1207"/>
                  <a:pt x="465" y="1207"/>
                  <a:pt x="464" y="1210"/>
                </a:cubicBezTo>
                <a:cubicBezTo>
                  <a:pt x="397" y="1210"/>
                  <a:pt x="331" y="1210"/>
                  <a:pt x="264" y="1210"/>
                </a:cubicBezTo>
                <a:cubicBezTo>
                  <a:pt x="257" y="1205"/>
                  <a:pt x="250" y="1208"/>
                  <a:pt x="243" y="1208"/>
                </a:cubicBezTo>
                <a:cubicBezTo>
                  <a:pt x="240" y="1208"/>
                  <a:pt x="238" y="1208"/>
                  <a:pt x="235" y="1208"/>
                </a:cubicBezTo>
                <a:cubicBezTo>
                  <a:pt x="231" y="1208"/>
                  <a:pt x="226" y="1208"/>
                  <a:pt x="222" y="1208"/>
                </a:cubicBezTo>
                <a:cubicBezTo>
                  <a:pt x="215" y="1208"/>
                  <a:pt x="208" y="1207"/>
                  <a:pt x="201" y="1207"/>
                </a:cubicBezTo>
                <a:cubicBezTo>
                  <a:pt x="200" y="1206"/>
                  <a:pt x="200" y="1205"/>
                  <a:pt x="199" y="1205"/>
                </a:cubicBezTo>
                <a:cubicBezTo>
                  <a:pt x="168" y="1204"/>
                  <a:pt x="138" y="1203"/>
                  <a:pt x="108" y="1199"/>
                </a:cubicBezTo>
                <a:cubicBezTo>
                  <a:pt x="86" y="1197"/>
                  <a:pt x="65" y="1196"/>
                  <a:pt x="44" y="1190"/>
                </a:cubicBezTo>
                <a:cubicBezTo>
                  <a:pt x="39" y="1188"/>
                  <a:pt x="33" y="1186"/>
                  <a:pt x="33" y="1182"/>
                </a:cubicBezTo>
                <a:cubicBezTo>
                  <a:pt x="34" y="1178"/>
                  <a:pt x="40" y="1176"/>
                  <a:pt x="46" y="1176"/>
                </a:cubicBezTo>
                <a:cubicBezTo>
                  <a:pt x="56" y="1176"/>
                  <a:pt x="66" y="1176"/>
                  <a:pt x="76" y="1176"/>
                </a:cubicBezTo>
                <a:cubicBezTo>
                  <a:pt x="76" y="1175"/>
                  <a:pt x="76" y="1174"/>
                  <a:pt x="76" y="1172"/>
                </a:cubicBezTo>
                <a:cubicBezTo>
                  <a:pt x="64" y="1166"/>
                  <a:pt x="50" y="1167"/>
                  <a:pt x="37" y="1164"/>
                </a:cubicBezTo>
                <a:cubicBezTo>
                  <a:pt x="36" y="1163"/>
                  <a:pt x="34" y="1163"/>
                  <a:pt x="32" y="1163"/>
                </a:cubicBezTo>
                <a:cubicBezTo>
                  <a:pt x="27" y="1159"/>
                  <a:pt x="22" y="1156"/>
                  <a:pt x="17" y="1153"/>
                </a:cubicBezTo>
                <a:cubicBezTo>
                  <a:pt x="16" y="1151"/>
                  <a:pt x="16" y="1149"/>
                  <a:pt x="16" y="1147"/>
                </a:cubicBezTo>
                <a:cubicBezTo>
                  <a:pt x="14" y="1136"/>
                  <a:pt x="19" y="1125"/>
                  <a:pt x="18" y="1112"/>
                </a:cubicBezTo>
                <a:cubicBezTo>
                  <a:pt x="15" y="1087"/>
                  <a:pt x="7" y="1062"/>
                  <a:pt x="8" y="1036"/>
                </a:cubicBezTo>
                <a:cubicBezTo>
                  <a:pt x="10" y="1009"/>
                  <a:pt x="9" y="982"/>
                  <a:pt x="9" y="955"/>
                </a:cubicBezTo>
                <a:cubicBezTo>
                  <a:pt x="9" y="947"/>
                  <a:pt x="10" y="940"/>
                  <a:pt x="14" y="934"/>
                </a:cubicBezTo>
                <a:cubicBezTo>
                  <a:pt x="17" y="932"/>
                  <a:pt x="19" y="931"/>
                  <a:pt x="22" y="929"/>
                </a:cubicBezTo>
                <a:cubicBezTo>
                  <a:pt x="30" y="924"/>
                  <a:pt x="41" y="929"/>
                  <a:pt x="48" y="921"/>
                </a:cubicBezTo>
                <a:cubicBezTo>
                  <a:pt x="53" y="920"/>
                  <a:pt x="58" y="919"/>
                  <a:pt x="63" y="918"/>
                </a:cubicBezTo>
                <a:cubicBezTo>
                  <a:pt x="74" y="925"/>
                  <a:pt x="82" y="920"/>
                  <a:pt x="89" y="913"/>
                </a:cubicBezTo>
                <a:cubicBezTo>
                  <a:pt x="92" y="913"/>
                  <a:pt x="95" y="913"/>
                  <a:pt x="97" y="913"/>
                </a:cubicBezTo>
                <a:cubicBezTo>
                  <a:pt x="100" y="913"/>
                  <a:pt x="103" y="915"/>
                  <a:pt x="105" y="911"/>
                </a:cubicBezTo>
                <a:cubicBezTo>
                  <a:pt x="108" y="910"/>
                  <a:pt x="112" y="910"/>
                  <a:pt x="115" y="910"/>
                </a:cubicBezTo>
                <a:cubicBezTo>
                  <a:pt x="142" y="909"/>
                  <a:pt x="168" y="910"/>
                  <a:pt x="194" y="902"/>
                </a:cubicBezTo>
                <a:cubicBezTo>
                  <a:pt x="215" y="895"/>
                  <a:pt x="238" y="894"/>
                  <a:pt x="261" y="892"/>
                </a:cubicBezTo>
                <a:cubicBezTo>
                  <a:pt x="272" y="891"/>
                  <a:pt x="286" y="894"/>
                  <a:pt x="292" y="879"/>
                </a:cubicBezTo>
                <a:cubicBezTo>
                  <a:pt x="298" y="873"/>
                  <a:pt x="299" y="864"/>
                  <a:pt x="300" y="856"/>
                </a:cubicBezTo>
                <a:cubicBezTo>
                  <a:pt x="301" y="844"/>
                  <a:pt x="301" y="832"/>
                  <a:pt x="304" y="819"/>
                </a:cubicBezTo>
                <a:cubicBezTo>
                  <a:pt x="306" y="808"/>
                  <a:pt x="304" y="794"/>
                  <a:pt x="302" y="781"/>
                </a:cubicBezTo>
                <a:cubicBezTo>
                  <a:pt x="298" y="746"/>
                  <a:pt x="298" y="710"/>
                  <a:pt x="297" y="674"/>
                </a:cubicBezTo>
                <a:cubicBezTo>
                  <a:pt x="295" y="641"/>
                  <a:pt x="293" y="607"/>
                  <a:pt x="295" y="574"/>
                </a:cubicBezTo>
                <a:cubicBezTo>
                  <a:pt x="298" y="533"/>
                  <a:pt x="295" y="492"/>
                  <a:pt x="298" y="452"/>
                </a:cubicBezTo>
                <a:cubicBezTo>
                  <a:pt x="300" y="432"/>
                  <a:pt x="302" y="411"/>
                  <a:pt x="301" y="392"/>
                </a:cubicBezTo>
                <a:cubicBezTo>
                  <a:pt x="299" y="374"/>
                  <a:pt x="301" y="355"/>
                  <a:pt x="294" y="338"/>
                </a:cubicBezTo>
                <a:cubicBezTo>
                  <a:pt x="295" y="329"/>
                  <a:pt x="289" y="325"/>
                  <a:pt x="281" y="325"/>
                </a:cubicBezTo>
                <a:cubicBezTo>
                  <a:pt x="239" y="325"/>
                  <a:pt x="198" y="322"/>
                  <a:pt x="157" y="317"/>
                </a:cubicBezTo>
                <a:cubicBezTo>
                  <a:pt x="139" y="315"/>
                  <a:pt x="122" y="312"/>
                  <a:pt x="104" y="309"/>
                </a:cubicBezTo>
                <a:cubicBezTo>
                  <a:pt x="102" y="308"/>
                  <a:pt x="97" y="308"/>
                  <a:pt x="97" y="303"/>
                </a:cubicBezTo>
                <a:cubicBezTo>
                  <a:pt x="97" y="297"/>
                  <a:pt x="102" y="300"/>
                  <a:pt x="105" y="299"/>
                </a:cubicBezTo>
                <a:cubicBezTo>
                  <a:pt x="130" y="291"/>
                  <a:pt x="155" y="290"/>
                  <a:pt x="181" y="291"/>
                </a:cubicBezTo>
                <a:cubicBezTo>
                  <a:pt x="184" y="291"/>
                  <a:pt x="189" y="291"/>
                  <a:pt x="189" y="288"/>
                </a:cubicBezTo>
                <a:cubicBezTo>
                  <a:pt x="190" y="283"/>
                  <a:pt x="184" y="283"/>
                  <a:pt x="181" y="283"/>
                </a:cubicBezTo>
                <a:cubicBezTo>
                  <a:pt x="158" y="285"/>
                  <a:pt x="136" y="286"/>
                  <a:pt x="114" y="290"/>
                </a:cubicBezTo>
                <a:cubicBezTo>
                  <a:pt x="104" y="292"/>
                  <a:pt x="85" y="286"/>
                  <a:pt x="84" y="307"/>
                </a:cubicBezTo>
                <a:cubicBezTo>
                  <a:pt x="82" y="307"/>
                  <a:pt x="79" y="307"/>
                  <a:pt x="76" y="307"/>
                </a:cubicBezTo>
                <a:cubicBezTo>
                  <a:pt x="72" y="304"/>
                  <a:pt x="69" y="300"/>
                  <a:pt x="63" y="304"/>
                </a:cubicBezTo>
                <a:cubicBezTo>
                  <a:pt x="60" y="304"/>
                  <a:pt x="56" y="304"/>
                  <a:pt x="53" y="304"/>
                </a:cubicBezTo>
                <a:cubicBezTo>
                  <a:pt x="52" y="301"/>
                  <a:pt x="50" y="302"/>
                  <a:pt x="48" y="302"/>
                </a:cubicBezTo>
                <a:cubicBezTo>
                  <a:pt x="36" y="301"/>
                  <a:pt x="24" y="301"/>
                  <a:pt x="16" y="291"/>
                </a:cubicBezTo>
                <a:cubicBezTo>
                  <a:pt x="19" y="285"/>
                  <a:pt x="24" y="285"/>
                  <a:pt x="30" y="287"/>
                </a:cubicBezTo>
                <a:cubicBezTo>
                  <a:pt x="39" y="290"/>
                  <a:pt x="49" y="292"/>
                  <a:pt x="58" y="295"/>
                </a:cubicBezTo>
                <a:cubicBezTo>
                  <a:pt x="61" y="296"/>
                  <a:pt x="62" y="296"/>
                  <a:pt x="63" y="293"/>
                </a:cubicBezTo>
                <a:cubicBezTo>
                  <a:pt x="66" y="285"/>
                  <a:pt x="74" y="283"/>
                  <a:pt x="81" y="281"/>
                </a:cubicBezTo>
                <a:cubicBezTo>
                  <a:pt x="122" y="268"/>
                  <a:pt x="164" y="268"/>
                  <a:pt x="206" y="263"/>
                </a:cubicBezTo>
                <a:cubicBezTo>
                  <a:pt x="225" y="260"/>
                  <a:pt x="245" y="262"/>
                  <a:pt x="265" y="262"/>
                </a:cubicBezTo>
                <a:cubicBezTo>
                  <a:pt x="273" y="262"/>
                  <a:pt x="281" y="261"/>
                  <a:pt x="288" y="253"/>
                </a:cubicBezTo>
                <a:cubicBezTo>
                  <a:pt x="242" y="249"/>
                  <a:pt x="198" y="256"/>
                  <a:pt x="154" y="255"/>
                </a:cubicBezTo>
                <a:cubicBezTo>
                  <a:pt x="153" y="255"/>
                  <a:pt x="152" y="255"/>
                  <a:pt x="151" y="256"/>
                </a:cubicBezTo>
                <a:cubicBezTo>
                  <a:pt x="127" y="259"/>
                  <a:pt x="103" y="261"/>
                  <a:pt x="80" y="265"/>
                </a:cubicBezTo>
                <a:cubicBezTo>
                  <a:pt x="59" y="269"/>
                  <a:pt x="37" y="267"/>
                  <a:pt x="18" y="279"/>
                </a:cubicBezTo>
                <a:cubicBezTo>
                  <a:pt x="10" y="284"/>
                  <a:pt x="7" y="278"/>
                  <a:pt x="4" y="273"/>
                </a:cubicBezTo>
                <a:cubicBezTo>
                  <a:pt x="3" y="271"/>
                  <a:pt x="3" y="270"/>
                  <a:pt x="3" y="268"/>
                </a:cubicBezTo>
                <a:cubicBezTo>
                  <a:pt x="3" y="259"/>
                  <a:pt x="6" y="250"/>
                  <a:pt x="0" y="242"/>
                </a:cubicBezTo>
                <a:cubicBezTo>
                  <a:pt x="0" y="236"/>
                  <a:pt x="0" y="231"/>
                  <a:pt x="0" y="226"/>
                </a:cubicBezTo>
                <a:cubicBezTo>
                  <a:pt x="0" y="197"/>
                  <a:pt x="0" y="167"/>
                  <a:pt x="0" y="137"/>
                </a:cubicBezTo>
                <a:cubicBezTo>
                  <a:pt x="1" y="135"/>
                  <a:pt x="1" y="132"/>
                  <a:pt x="1" y="130"/>
                </a:cubicBezTo>
                <a:cubicBezTo>
                  <a:pt x="6" y="124"/>
                  <a:pt x="3" y="118"/>
                  <a:pt x="3" y="111"/>
                </a:cubicBezTo>
                <a:cubicBezTo>
                  <a:pt x="3" y="107"/>
                  <a:pt x="3" y="103"/>
                  <a:pt x="4" y="99"/>
                </a:cubicBezTo>
                <a:cubicBezTo>
                  <a:pt x="8" y="95"/>
                  <a:pt x="6" y="90"/>
                  <a:pt x="6" y="85"/>
                </a:cubicBezTo>
                <a:cubicBezTo>
                  <a:pt x="6" y="83"/>
                  <a:pt x="6" y="80"/>
                  <a:pt x="6" y="78"/>
                </a:cubicBezTo>
                <a:cubicBezTo>
                  <a:pt x="9" y="77"/>
                  <a:pt x="9" y="75"/>
                  <a:pt x="8" y="72"/>
                </a:cubicBezTo>
                <a:cubicBezTo>
                  <a:pt x="10" y="53"/>
                  <a:pt x="26" y="48"/>
                  <a:pt x="40" y="43"/>
                </a:cubicBezTo>
                <a:cubicBezTo>
                  <a:pt x="65" y="33"/>
                  <a:pt x="91" y="28"/>
                  <a:pt x="118" y="25"/>
                </a:cubicBezTo>
                <a:cubicBezTo>
                  <a:pt x="122" y="25"/>
                  <a:pt x="126" y="28"/>
                  <a:pt x="128" y="23"/>
                </a:cubicBezTo>
                <a:cubicBezTo>
                  <a:pt x="131" y="23"/>
                  <a:pt x="134" y="23"/>
                  <a:pt x="136" y="22"/>
                </a:cubicBezTo>
                <a:cubicBezTo>
                  <a:pt x="140" y="23"/>
                  <a:pt x="144" y="25"/>
                  <a:pt x="147" y="21"/>
                </a:cubicBezTo>
                <a:cubicBezTo>
                  <a:pt x="151" y="20"/>
                  <a:pt x="155" y="20"/>
                  <a:pt x="160" y="20"/>
                </a:cubicBezTo>
                <a:cubicBezTo>
                  <a:pt x="171" y="21"/>
                  <a:pt x="182" y="23"/>
                  <a:pt x="193" y="18"/>
                </a:cubicBezTo>
                <a:cubicBezTo>
                  <a:pt x="210" y="9"/>
                  <a:pt x="230" y="15"/>
                  <a:pt x="248" y="8"/>
                </a:cubicBezTo>
                <a:cubicBezTo>
                  <a:pt x="250" y="7"/>
                  <a:pt x="254" y="7"/>
                  <a:pt x="256" y="8"/>
                </a:cubicBezTo>
                <a:cubicBezTo>
                  <a:pt x="262" y="10"/>
                  <a:pt x="266" y="10"/>
                  <a:pt x="271" y="8"/>
                </a:cubicBezTo>
                <a:cubicBezTo>
                  <a:pt x="288" y="1"/>
                  <a:pt x="305" y="8"/>
                  <a:pt x="323" y="3"/>
                </a:cubicBezTo>
                <a:cubicBezTo>
                  <a:pt x="328" y="2"/>
                  <a:pt x="334" y="5"/>
                  <a:pt x="339" y="0"/>
                </a:cubicBezTo>
                <a:cubicBezTo>
                  <a:pt x="343" y="0"/>
                  <a:pt x="346" y="0"/>
                  <a:pt x="350" y="0"/>
                </a:cubicBezTo>
                <a:cubicBezTo>
                  <a:pt x="356" y="5"/>
                  <a:pt x="362" y="9"/>
                  <a:pt x="368" y="0"/>
                </a:cubicBezTo>
                <a:cubicBezTo>
                  <a:pt x="377" y="0"/>
                  <a:pt x="387" y="0"/>
                  <a:pt x="397" y="0"/>
                </a:cubicBezTo>
                <a:cubicBezTo>
                  <a:pt x="401" y="7"/>
                  <a:pt x="409" y="10"/>
                  <a:pt x="416" y="6"/>
                </a:cubicBezTo>
                <a:cubicBezTo>
                  <a:pt x="422" y="2"/>
                  <a:pt x="428" y="3"/>
                  <a:pt x="434" y="2"/>
                </a:cubicBezTo>
                <a:cubicBezTo>
                  <a:pt x="444" y="0"/>
                  <a:pt x="452" y="11"/>
                  <a:pt x="459" y="9"/>
                </a:cubicBezTo>
                <a:cubicBezTo>
                  <a:pt x="473" y="5"/>
                  <a:pt x="484" y="13"/>
                  <a:pt x="498" y="12"/>
                </a:cubicBezTo>
                <a:cubicBezTo>
                  <a:pt x="513" y="10"/>
                  <a:pt x="529" y="13"/>
                  <a:pt x="545" y="17"/>
                </a:cubicBezTo>
                <a:cubicBezTo>
                  <a:pt x="547" y="17"/>
                  <a:pt x="548" y="18"/>
                  <a:pt x="550" y="18"/>
                </a:cubicBezTo>
                <a:cubicBezTo>
                  <a:pt x="555" y="22"/>
                  <a:pt x="561" y="22"/>
                  <a:pt x="568" y="23"/>
                </a:cubicBezTo>
                <a:cubicBezTo>
                  <a:pt x="584" y="25"/>
                  <a:pt x="599" y="31"/>
                  <a:pt x="614" y="39"/>
                </a:cubicBezTo>
                <a:cubicBezTo>
                  <a:pt x="621" y="43"/>
                  <a:pt x="618" y="46"/>
                  <a:pt x="610" y="48"/>
                </a:cubicBezTo>
                <a:cubicBezTo>
                  <a:pt x="613" y="49"/>
                  <a:pt x="614" y="49"/>
                  <a:pt x="615" y="49"/>
                </a:cubicBezTo>
                <a:cubicBezTo>
                  <a:pt x="628" y="47"/>
                  <a:pt x="633" y="50"/>
                  <a:pt x="634" y="62"/>
                </a:cubicBezTo>
                <a:cubicBezTo>
                  <a:pt x="634" y="64"/>
                  <a:pt x="636" y="66"/>
                  <a:pt x="637" y="66"/>
                </a:cubicBezTo>
                <a:cubicBezTo>
                  <a:pt x="647" y="69"/>
                  <a:pt x="657" y="77"/>
                  <a:pt x="668" y="68"/>
                </a:cubicBezTo>
                <a:cubicBezTo>
                  <a:pt x="671" y="66"/>
                  <a:pt x="676" y="62"/>
                  <a:pt x="680" y="66"/>
                </a:cubicBezTo>
                <a:cubicBezTo>
                  <a:pt x="686" y="71"/>
                  <a:pt x="689" y="82"/>
                  <a:pt x="702" y="78"/>
                </a:cubicBezTo>
                <a:cubicBezTo>
                  <a:pt x="705" y="77"/>
                  <a:pt x="704" y="83"/>
                  <a:pt x="704" y="86"/>
                </a:cubicBezTo>
                <a:cubicBezTo>
                  <a:pt x="704" y="94"/>
                  <a:pt x="702" y="102"/>
                  <a:pt x="704" y="109"/>
                </a:cubicBezTo>
                <a:cubicBezTo>
                  <a:pt x="717" y="145"/>
                  <a:pt x="716" y="183"/>
                  <a:pt x="716" y="221"/>
                </a:cubicBezTo>
                <a:cubicBezTo>
                  <a:pt x="716" y="242"/>
                  <a:pt x="717" y="262"/>
                  <a:pt x="717" y="283"/>
                </a:cubicBezTo>
                <a:close/>
                <a:moveTo>
                  <a:pt x="1780" y="933"/>
                </a:moveTo>
                <a:cubicBezTo>
                  <a:pt x="1789" y="925"/>
                  <a:pt x="1786" y="915"/>
                  <a:pt x="1785" y="906"/>
                </a:cubicBezTo>
                <a:cubicBezTo>
                  <a:pt x="1784" y="906"/>
                  <a:pt x="1782" y="906"/>
                  <a:pt x="1781" y="906"/>
                </a:cubicBezTo>
                <a:cubicBezTo>
                  <a:pt x="1781" y="915"/>
                  <a:pt x="1781" y="924"/>
                  <a:pt x="1781" y="934"/>
                </a:cubicBezTo>
                <a:cubicBezTo>
                  <a:pt x="1776" y="941"/>
                  <a:pt x="1772" y="949"/>
                  <a:pt x="1777" y="959"/>
                </a:cubicBezTo>
                <a:cubicBezTo>
                  <a:pt x="1781" y="950"/>
                  <a:pt x="1782" y="942"/>
                  <a:pt x="1780" y="933"/>
                </a:cubicBezTo>
                <a:close/>
                <a:moveTo>
                  <a:pt x="726" y="1127"/>
                </a:moveTo>
                <a:cubicBezTo>
                  <a:pt x="730" y="1093"/>
                  <a:pt x="735" y="1059"/>
                  <a:pt x="735" y="1024"/>
                </a:cubicBezTo>
                <a:cubicBezTo>
                  <a:pt x="734" y="1014"/>
                  <a:pt x="733" y="1003"/>
                  <a:pt x="732" y="992"/>
                </a:cubicBezTo>
                <a:cubicBezTo>
                  <a:pt x="732" y="977"/>
                  <a:pt x="730" y="963"/>
                  <a:pt x="727" y="948"/>
                </a:cubicBezTo>
                <a:cubicBezTo>
                  <a:pt x="726" y="944"/>
                  <a:pt x="725" y="937"/>
                  <a:pt x="722" y="938"/>
                </a:cubicBezTo>
                <a:cubicBezTo>
                  <a:pt x="716" y="939"/>
                  <a:pt x="715" y="948"/>
                  <a:pt x="708" y="950"/>
                </a:cubicBezTo>
                <a:cubicBezTo>
                  <a:pt x="713" y="963"/>
                  <a:pt x="708" y="975"/>
                  <a:pt x="706" y="988"/>
                </a:cubicBezTo>
                <a:cubicBezTo>
                  <a:pt x="702" y="1008"/>
                  <a:pt x="705" y="1028"/>
                  <a:pt x="703" y="1049"/>
                </a:cubicBezTo>
                <a:cubicBezTo>
                  <a:pt x="701" y="1078"/>
                  <a:pt x="709" y="1103"/>
                  <a:pt x="726" y="1127"/>
                </a:cubicBezTo>
                <a:close/>
                <a:moveTo>
                  <a:pt x="1177" y="789"/>
                </a:moveTo>
                <a:cubicBezTo>
                  <a:pt x="1164" y="786"/>
                  <a:pt x="1153" y="791"/>
                  <a:pt x="1142" y="791"/>
                </a:cubicBezTo>
                <a:cubicBezTo>
                  <a:pt x="1138" y="791"/>
                  <a:pt x="1135" y="791"/>
                  <a:pt x="1134" y="795"/>
                </a:cubicBezTo>
                <a:cubicBezTo>
                  <a:pt x="1134" y="798"/>
                  <a:pt x="1139" y="798"/>
                  <a:pt x="1141" y="799"/>
                </a:cubicBezTo>
                <a:cubicBezTo>
                  <a:pt x="1149" y="802"/>
                  <a:pt x="1157" y="796"/>
                  <a:pt x="1165" y="799"/>
                </a:cubicBezTo>
                <a:cubicBezTo>
                  <a:pt x="1186" y="807"/>
                  <a:pt x="1210" y="806"/>
                  <a:pt x="1231" y="814"/>
                </a:cubicBezTo>
                <a:cubicBezTo>
                  <a:pt x="1255" y="822"/>
                  <a:pt x="1280" y="821"/>
                  <a:pt x="1304" y="825"/>
                </a:cubicBezTo>
                <a:cubicBezTo>
                  <a:pt x="1309" y="826"/>
                  <a:pt x="1309" y="822"/>
                  <a:pt x="1309" y="821"/>
                </a:cubicBezTo>
                <a:cubicBezTo>
                  <a:pt x="1312" y="811"/>
                  <a:pt x="1314" y="801"/>
                  <a:pt x="1313" y="791"/>
                </a:cubicBezTo>
                <a:cubicBezTo>
                  <a:pt x="1312" y="787"/>
                  <a:pt x="1311" y="784"/>
                  <a:pt x="1307" y="783"/>
                </a:cubicBezTo>
                <a:cubicBezTo>
                  <a:pt x="1304" y="783"/>
                  <a:pt x="1301" y="782"/>
                  <a:pt x="1299" y="787"/>
                </a:cubicBezTo>
                <a:cubicBezTo>
                  <a:pt x="1298" y="793"/>
                  <a:pt x="1293" y="792"/>
                  <a:pt x="1290" y="789"/>
                </a:cubicBezTo>
                <a:cubicBezTo>
                  <a:pt x="1285" y="785"/>
                  <a:pt x="1279" y="782"/>
                  <a:pt x="1274" y="784"/>
                </a:cubicBezTo>
                <a:cubicBezTo>
                  <a:pt x="1270" y="787"/>
                  <a:pt x="1266" y="786"/>
                  <a:pt x="1262" y="786"/>
                </a:cubicBezTo>
                <a:cubicBezTo>
                  <a:pt x="1250" y="786"/>
                  <a:pt x="1238" y="782"/>
                  <a:pt x="1229" y="785"/>
                </a:cubicBezTo>
                <a:cubicBezTo>
                  <a:pt x="1211" y="790"/>
                  <a:pt x="1193" y="784"/>
                  <a:pt x="1177" y="789"/>
                </a:cubicBezTo>
                <a:close/>
                <a:moveTo>
                  <a:pt x="380" y="626"/>
                </a:moveTo>
                <a:cubicBezTo>
                  <a:pt x="372" y="656"/>
                  <a:pt x="377" y="687"/>
                  <a:pt x="374" y="717"/>
                </a:cubicBezTo>
                <a:cubicBezTo>
                  <a:pt x="371" y="745"/>
                  <a:pt x="376" y="774"/>
                  <a:pt x="371" y="802"/>
                </a:cubicBezTo>
                <a:cubicBezTo>
                  <a:pt x="371" y="805"/>
                  <a:pt x="372" y="807"/>
                  <a:pt x="374" y="808"/>
                </a:cubicBezTo>
                <a:cubicBezTo>
                  <a:pt x="378" y="810"/>
                  <a:pt x="378" y="806"/>
                  <a:pt x="379" y="804"/>
                </a:cubicBezTo>
                <a:cubicBezTo>
                  <a:pt x="381" y="802"/>
                  <a:pt x="383" y="800"/>
                  <a:pt x="385" y="804"/>
                </a:cubicBezTo>
                <a:cubicBezTo>
                  <a:pt x="388" y="812"/>
                  <a:pt x="394" y="808"/>
                  <a:pt x="400" y="809"/>
                </a:cubicBezTo>
                <a:cubicBezTo>
                  <a:pt x="397" y="804"/>
                  <a:pt x="389" y="811"/>
                  <a:pt x="389" y="803"/>
                </a:cubicBezTo>
                <a:cubicBezTo>
                  <a:pt x="388" y="796"/>
                  <a:pt x="399" y="790"/>
                  <a:pt x="406" y="793"/>
                </a:cubicBezTo>
                <a:cubicBezTo>
                  <a:pt x="408" y="795"/>
                  <a:pt x="409" y="797"/>
                  <a:pt x="412" y="794"/>
                </a:cubicBezTo>
                <a:cubicBezTo>
                  <a:pt x="415" y="792"/>
                  <a:pt x="417" y="789"/>
                  <a:pt x="416" y="786"/>
                </a:cubicBezTo>
                <a:cubicBezTo>
                  <a:pt x="414" y="782"/>
                  <a:pt x="413" y="778"/>
                  <a:pt x="410" y="775"/>
                </a:cubicBezTo>
                <a:cubicBezTo>
                  <a:pt x="394" y="759"/>
                  <a:pt x="392" y="748"/>
                  <a:pt x="401" y="727"/>
                </a:cubicBezTo>
                <a:cubicBezTo>
                  <a:pt x="403" y="722"/>
                  <a:pt x="403" y="718"/>
                  <a:pt x="398" y="716"/>
                </a:cubicBezTo>
                <a:cubicBezTo>
                  <a:pt x="389" y="713"/>
                  <a:pt x="391" y="708"/>
                  <a:pt x="397" y="705"/>
                </a:cubicBezTo>
                <a:cubicBezTo>
                  <a:pt x="404" y="701"/>
                  <a:pt x="401" y="698"/>
                  <a:pt x="397" y="694"/>
                </a:cubicBezTo>
                <a:cubicBezTo>
                  <a:pt x="394" y="691"/>
                  <a:pt x="387" y="688"/>
                  <a:pt x="390" y="684"/>
                </a:cubicBezTo>
                <a:cubicBezTo>
                  <a:pt x="396" y="678"/>
                  <a:pt x="391" y="676"/>
                  <a:pt x="389" y="672"/>
                </a:cubicBezTo>
                <a:cubicBezTo>
                  <a:pt x="387" y="668"/>
                  <a:pt x="385" y="664"/>
                  <a:pt x="386" y="661"/>
                </a:cubicBezTo>
                <a:cubicBezTo>
                  <a:pt x="390" y="648"/>
                  <a:pt x="381" y="638"/>
                  <a:pt x="380" y="626"/>
                </a:cubicBezTo>
                <a:close/>
                <a:moveTo>
                  <a:pt x="718" y="924"/>
                </a:moveTo>
                <a:cubicBezTo>
                  <a:pt x="665" y="921"/>
                  <a:pt x="613" y="928"/>
                  <a:pt x="559" y="926"/>
                </a:cubicBezTo>
                <a:cubicBezTo>
                  <a:pt x="579" y="938"/>
                  <a:pt x="700" y="936"/>
                  <a:pt x="718" y="924"/>
                </a:cubicBezTo>
                <a:close/>
                <a:moveTo>
                  <a:pt x="316" y="697"/>
                </a:moveTo>
                <a:cubicBezTo>
                  <a:pt x="315" y="698"/>
                  <a:pt x="314" y="699"/>
                  <a:pt x="314" y="700"/>
                </a:cubicBezTo>
                <a:cubicBezTo>
                  <a:pt x="307" y="723"/>
                  <a:pt x="312" y="747"/>
                  <a:pt x="312" y="770"/>
                </a:cubicBezTo>
                <a:cubicBezTo>
                  <a:pt x="312" y="782"/>
                  <a:pt x="313" y="795"/>
                  <a:pt x="313" y="807"/>
                </a:cubicBezTo>
                <a:cubicBezTo>
                  <a:pt x="313" y="811"/>
                  <a:pt x="313" y="811"/>
                  <a:pt x="316" y="812"/>
                </a:cubicBezTo>
                <a:cubicBezTo>
                  <a:pt x="326" y="812"/>
                  <a:pt x="328" y="807"/>
                  <a:pt x="325" y="799"/>
                </a:cubicBezTo>
                <a:cubicBezTo>
                  <a:pt x="321" y="789"/>
                  <a:pt x="322" y="778"/>
                  <a:pt x="322" y="768"/>
                </a:cubicBezTo>
                <a:cubicBezTo>
                  <a:pt x="322" y="744"/>
                  <a:pt x="318" y="721"/>
                  <a:pt x="316" y="697"/>
                </a:cubicBezTo>
                <a:close/>
                <a:moveTo>
                  <a:pt x="859" y="632"/>
                </a:moveTo>
                <a:cubicBezTo>
                  <a:pt x="865" y="622"/>
                  <a:pt x="873" y="615"/>
                  <a:pt x="881" y="607"/>
                </a:cubicBezTo>
                <a:cubicBezTo>
                  <a:pt x="889" y="599"/>
                  <a:pt x="898" y="593"/>
                  <a:pt x="907" y="587"/>
                </a:cubicBezTo>
                <a:cubicBezTo>
                  <a:pt x="917" y="582"/>
                  <a:pt x="928" y="579"/>
                  <a:pt x="939" y="577"/>
                </a:cubicBezTo>
                <a:cubicBezTo>
                  <a:pt x="950" y="576"/>
                  <a:pt x="960" y="583"/>
                  <a:pt x="972" y="582"/>
                </a:cubicBezTo>
                <a:cubicBezTo>
                  <a:pt x="924" y="548"/>
                  <a:pt x="870" y="593"/>
                  <a:pt x="859" y="632"/>
                </a:cubicBezTo>
                <a:close/>
                <a:moveTo>
                  <a:pt x="1306" y="837"/>
                </a:moveTo>
                <a:cubicBezTo>
                  <a:pt x="1272" y="850"/>
                  <a:pt x="1236" y="841"/>
                  <a:pt x="1201" y="850"/>
                </a:cubicBezTo>
                <a:cubicBezTo>
                  <a:pt x="1232" y="852"/>
                  <a:pt x="1262" y="854"/>
                  <a:pt x="1292" y="853"/>
                </a:cubicBezTo>
                <a:cubicBezTo>
                  <a:pt x="1310" y="853"/>
                  <a:pt x="1310" y="853"/>
                  <a:pt x="1306" y="837"/>
                </a:cubicBezTo>
                <a:close/>
                <a:moveTo>
                  <a:pt x="1610" y="615"/>
                </a:moveTo>
                <a:cubicBezTo>
                  <a:pt x="1631" y="585"/>
                  <a:pt x="1650" y="553"/>
                  <a:pt x="1694" y="558"/>
                </a:cubicBezTo>
                <a:cubicBezTo>
                  <a:pt x="1679" y="548"/>
                  <a:pt x="1665" y="551"/>
                  <a:pt x="1651" y="558"/>
                </a:cubicBezTo>
                <a:cubicBezTo>
                  <a:pt x="1629" y="570"/>
                  <a:pt x="1616" y="591"/>
                  <a:pt x="1610" y="615"/>
                </a:cubicBezTo>
                <a:close/>
                <a:moveTo>
                  <a:pt x="946" y="779"/>
                </a:moveTo>
                <a:cubicBezTo>
                  <a:pt x="959" y="772"/>
                  <a:pt x="971" y="765"/>
                  <a:pt x="986" y="767"/>
                </a:cubicBezTo>
                <a:cubicBezTo>
                  <a:pt x="987" y="767"/>
                  <a:pt x="989" y="767"/>
                  <a:pt x="990" y="765"/>
                </a:cubicBezTo>
                <a:cubicBezTo>
                  <a:pt x="990" y="762"/>
                  <a:pt x="988" y="761"/>
                  <a:pt x="986" y="759"/>
                </a:cubicBezTo>
                <a:cubicBezTo>
                  <a:pt x="972" y="744"/>
                  <a:pt x="946" y="757"/>
                  <a:pt x="946" y="779"/>
                </a:cubicBezTo>
                <a:close/>
                <a:moveTo>
                  <a:pt x="611" y="915"/>
                </a:moveTo>
                <a:cubicBezTo>
                  <a:pt x="589" y="916"/>
                  <a:pt x="569" y="908"/>
                  <a:pt x="548" y="908"/>
                </a:cubicBezTo>
                <a:cubicBezTo>
                  <a:pt x="541" y="908"/>
                  <a:pt x="536" y="910"/>
                  <a:pt x="536" y="915"/>
                </a:cubicBezTo>
                <a:cubicBezTo>
                  <a:pt x="535" y="921"/>
                  <a:pt x="542" y="921"/>
                  <a:pt x="547" y="921"/>
                </a:cubicBezTo>
                <a:cubicBezTo>
                  <a:pt x="569" y="919"/>
                  <a:pt x="590" y="917"/>
                  <a:pt x="611" y="915"/>
                </a:cubicBezTo>
                <a:close/>
                <a:moveTo>
                  <a:pt x="967" y="920"/>
                </a:moveTo>
                <a:cubicBezTo>
                  <a:pt x="976" y="917"/>
                  <a:pt x="986" y="915"/>
                  <a:pt x="991" y="906"/>
                </a:cubicBezTo>
                <a:cubicBezTo>
                  <a:pt x="993" y="902"/>
                  <a:pt x="995" y="899"/>
                  <a:pt x="988" y="898"/>
                </a:cubicBezTo>
                <a:cubicBezTo>
                  <a:pt x="981" y="897"/>
                  <a:pt x="965" y="907"/>
                  <a:pt x="963" y="913"/>
                </a:cubicBezTo>
                <a:cubicBezTo>
                  <a:pt x="960" y="919"/>
                  <a:pt x="964" y="920"/>
                  <a:pt x="967" y="920"/>
                </a:cubicBezTo>
                <a:close/>
                <a:moveTo>
                  <a:pt x="499" y="257"/>
                </a:moveTo>
                <a:cubicBezTo>
                  <a:pt x="524" y="262"/>
                  <a:pt x="550" y="263"/>
                  <a:pt x="576" y="261"/>
                </a:cubicBezTo>
                <a:cubicBezTo>
                  <a:pt x="551" y="254"/>
                  <a:pt x="524" y="261"/>
                  <a:pt x="499" y="257"/>
                </a:cubicBezTo>
                <a:close/>
                <a:moveTo>
                  <a:pt x="262" y="903"/>
                </a:moveTo>
                <a:cubicBezTo>
                  <a:pt x="271" y="905"/>
                  <a:pt x="280" y="908"/>
                  <a:pt x="289" y="910"/>
                </a:cubicBezTo>
                <a:cubicBezTo>
                  <a:pt x="292" y="911"/>
                  <a:pt x="295" y="914"/>
                  <a:pt x="297" y="910"/>
                </a:cubicBezTo>
                <a:cubicBezTo>
                  <a:pt x="298" y="905"/>
                  <a:pt x="299" y="899"/>
                  <a:pt x="294" y="895"/>
                </a:cubicBezTo>
                <a:cubicBezTo>
                  <a:pt x="292" y="893"/>
                  <a:pt x="290" y="891"/>
                  <a:pt x="287" y="894"/>
                </a:cubicBezTo>
                <a:cubicBezTo>
                  <a:pt x="280" y="900"/>
                  <a:pt x="271" y="900"/>
                  <a:pt x="262" y="903"/>
                </a:cubicBezTo>
                <a:close/>
                <a:moveTo>
                  <a:pt x="1500" y="644"/>
                </a:moveTo>
                <a:cubicBezTo>
                  <a:pt x="1499" y="640"/>
                  <a:pt x="1497" y="637"/>
                  <a:pt x="1493" y="638"/>
                </a:cubicBezTo>
                <a:cubicBezTo>
                  <a:pt x="1485" y="639"/>
                  <a:pt x="1484" y="647"/>
                  <a:pt x="1482" y="653"/>
                </a:cubicBezTo>
                <a:cubicBezTo>
                  <a:pt x="1481" y="658"/>
                  <a:pt x="1486" y="663"/>
                  <a:pt x="1490" y="663"/>
                </a:cubicBezTo>
                <a:cubicBezTo>
                  <a:pt x="1501" y="661"/>
                  <a:pt x="1495" y="650"/>
                  <a:pt x="1500" y="644"/>
                </a:cubicBezTo>
                <a:close/>
                <a:moveTo>
                  <a:pt x="1442" y="652"/>
                </a:moveTo>
                <a:cubicBezTo>
                  <a:pt x="1437" y="655"/>
                  <a:pt x="1436" y="662"/>
                  <a:pt x="1430" y="665"/>
                </a:cubicBezTo>
                <a:cubicBezTo>
                  <a:pt x="1426" y="667"/>
                  <a:pt x="1427" y="671"/>
                  <a:pt x="1431" y="673"/>
                </a:cubicBezTo>
                <a:cubicBezTo>
                  <a:pt x="1436" y="675"/>
                  <a:pt x="1435" y="684"/>
                  <a:pt x="1443" y="684"/>
                </a:cubicBezTo>
                <a:cubicBezTo>
                  <a:pt x="1446" y="683"/>
                  <a:pt x="1444" y="681"/>
                  <a:pt x="1444" y="679"/>
                </a:cubicBezTo>
                <a:cubicBezTo>
                  <a:pt x="1442" y="670"/>
                  <a:pt x="1438" y="661"/>
                  <a:pt x="1442" y="652"/>
                </a:cubicBezTo>
                <a:close/>
                <a:moveTo>
                  <a:pt x="315" y="693"/>
                </a:moveTo>
                <a:cubicBezTo>
                  <a:pt x="318" y="681"/>
                  <a:pt x="316" y="669"/>
                  <a:pt x="315" y="654"/>
                </a:cubicBezTo>
                <a:cubicBezTo>
                  <a:pt x="312" y="669"/>
                  <a:pt x="314" y="681"/>
                  <a:pt x="315" y="693"/>
                </a:cubicBezTo>
                <a:close/>
                <a:moveTo>
                  <a:pt x="1470" y="686"/>
                </a:moveTo>
                <a:cubicBezTo>
                  <a:pt x="1474" y="682"/>
                  <a:pt x="1482" y="687"/>
                  <a:pt x="1484" y="678"/>
                </a:cubicBezTo>
                <a:cubicBezTo>
                  <a:pt x="1485" y="676"/>
                  <a:pt x="1484" y="674"/>
                  <a:pt x="1481" y="674"/>
                </a:cubicBezTo>
                <a:cubicBezTo>
                  <a:pt x="1472" y="673"/>
                  <a:pt x="1473" y="681"/>
                  <a:pt x="1470" y="686"/>
                </a:cubicBezTo>
                <a:close/>
                <a:moveTo>
                  <a:pt x="484" y="256"/>
                </a:moveTo>
                <a:cubicBezTo>
                  <a:pt x="472" y="250"/>
                  <a:pt x="463" y="253"/>
                  <a:pt x="453" y="253"/>
                </a:cubicBezTo>
                <a:cubicBezTo>
                  <a:pt x="462" y="256"/>
                  <a:pt x="471" y="259"/>
                  <a:pt x="484" y="256"/>
                </a:cubicBezTo>
                <a:close/>
                <a:moveTo>
                  <a:pt x="836" y="559"/>
                </a:moveTo>
                <a:cubicBezTo>
                  <a:pt x="842" y="553"/>
                  <a:pt x="850" y="550"/>
                  <a:pt x="853" y="539"/>
                </a:cubicBezTo>
                <a:cubicBezTo>
                  <a:pt x="844" y="545"/>
                  <a:pt x="838" y="550"/>
                  <a:pt x="836" y="559"/>
                </a:cubicBezTo>
                <a:close/>
                <a:moveTo>
                  <a:pt x="1417" y="673"/>
                </a:moveTo>
                <a:cubicBezTo>
                  <a:pt x="1411" y="675"/>
                  <a:pt x="1405" y="671"/>
                  <a:pt x="1400" y="677"/>
                </a:cubicBezTo>
                <a:cubicBezTo>
                  <a:pt x="1398" y="679"/>
                  <a:pt x="1401" y="680"/>
                  <a:pt x="1402" y="680"/>
                </a:cubicBezTo>
                <a:cubicBezTo>
                  <a:pt x="1408" y="682"/>
                  <a:pt x="1414" y="684"/>
                  <a:pt x="1417" y="67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8C55395-A9F1-4AA4-BEA4-832A0C30EA5A}"/>
              </a:ext>
            </a:extLst>
          </p:cNvPr>
          <p:cNvGrpSpPr/>
          <p:nvPr/>
        </p:nvGrpSpPr>
        <p:grpSpPr>
          <a:xfrm>
            <a:off x="7127561" y="2376412"/>
            <a:ext cx="586686" cy="512949"/>
            <a:chOff x="6823873" y="2827323"/>
            <a:chExt cx="2682420" cy="2345283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F8555D5-42AB-4316-9D38-F986E4A5CD06}"/>
                </a:ext>
              </a:extLst>
            </p:cNvPr>
            <p:cNvGrpSpPr/>
            <p:nvPr/>
          </p:nvGrpSpPr>
          <p:grpSpPr>
            <a:xfrm>
              <a:off x="7040007" y="2827323"/>
              <a:ext cx="2237685" cy="2242783"/>
              <a:chOff x="7040007" y="2827323"/>
              <a:chExt cx="2237685" cy="2242783"/>
            </a:xfrm>
          </p:grpSpPr>
          <p:sp>
            <p:nvSpPr>
              <p:cNvPr id="49" name="Arc 48">
                <a:extLst>
                  <a:ext uri="{FF2B5EF4-FFF2-40B4-BE49-F238E27FC236}">
                    <a16:creationId xmlns:a16="http://schemas.microsoft.com/office/drawing/2014/main" id="{23526913-35D0-43BE-B2E2-69F48B4DAAA9}"/>
                  </a:ext>
                </a:extLst>
              </p:cNvPr>
              <p:cNvSpPr/>
              <p:nvPr/>
            </p:nvSpPr>
            <p:spPr>
              <a:xfrm>
                <a:off x="7040007" y="2832421"/>
                <a:ext cx="2237685" cy="2237685"/>
              </a:xfrm>
              <a:prstGeom prst="arc">
                <a:avLst>
                  <a:gd name="adj1" fmla="val 10850780"/>
                  <a:gd name="adj2" fmla="val 28955"/>
                </a:avLst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461BAC8E-457E-439D-9372-E69B86051918}"/>
                  </a:ext>
                </a:extLst>
              </p:cNvPr>
              <p:cNvCxnSpPr>
                <a:cxnSpLocks/>
                <a:endCxn id="49" idx="0"/>
              </p:cNvCxnSpPr>
              <p:nvPr/>
            </p:nvCxnSpPr>
            <p:spPr>
              <a:xfrm flipH="1" flipV="1">
                <a:off x="7040129" y="3934737"/>
                <a:ext cx="4653" cy="424705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BF75A460-9408-418D-8CBA-49C156E1EF95}"/>
                  </a:ext>
                </a:extLst>
              </p:cNvPr>
              <p:cNvCxnSpPr>
                <a:cxnSpLocks/>
                <a:endCxn id="49" idx="2"/>
              </p:cNvCxnSpPr>
              <p:nvPr/>
            </p:nvCxnSpPr>
            <p:spPr>
              <a:xfrm flipH="1" flipV="1">
                <a:off x="9277652" y="3960687"/>
                <a:ext cx="40" cy="354478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9F8C592C-4F91-4A07-AEAC-FBFA36597CDE}"/>
                  </a:ext>
                </a:extLst>
              </p:cNvPr>
              <p:cNvSpPr/>
              <p:nvPr/>
            </p:nvSpPr>
            <p:spPr>
              <a:xfrm>
                <a:off x="7340242" y="2827323"/>
                <a:ext cx="1605519" cy="1864980"/>
              </a:xfrm>
              <a:prstGeom prst="arc">
                <a:avLst>
                  <a:gd name="adj1" fmla="val 16600336"/>
                  <a:gd name="adj2" fmla="val 15781494"/>
                </a:avLst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Arc 52">
                <a:extLst>
                  <a:ext uri="{FF2B5EF4-FFF2-40B4-BE49-F238E27FC236}">
                    <a16:creationId xmlns:a16="http://schemas.microsoft.com/office/drawing/2014/main" id="{4D58C476-7C7D-48C3-9DB7-DF53CB5B8AE5}"/>
                  </a:ext>
                </a:extLst>
              </p:cNvPr>
              <p:cNvSpPr/>
              <p:nvPr/>
            </p:nvSpPr>
            <p:spPr>
              <a:xfrm>
                <a:off x="7552524" y="2829896"/>
                <a:ext cx="1175614" cy="1365600"/>
              </a:xfrm>
              <a:prstGeom prst="arc">
                <a:avLst>
                  <a:gd name="adj1" fmla="val 16600336"/>
                  <a:gd name="adj2" fmla="val 15781494"/>
                </a:avLst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9DA1916-F4DC-4515-8695-F6F24714DF5E}"/>
                </a:ext>
              </a:extLst>
            </p:cNvPr>
            <p:cNvSpPr/>
            <p:nvPr/>
          </p:nvSpPr>
          <p:spPr>
            <a:xfrm rot="5400000">
              <a:off x="6623753" y="4515285"/>
              <a:ext cx="857441" cy="457201"/>
            </a:xfrm>
            <a:custGeom>
              <a:avLst/>
              <a:gdLst>
                <a:gd name="connsiteX0" fmla="*/ 0 w 857441"/>
                <a:gd name="connsiteY0" fmla="*/ 399914 h 457201"/>
                <a:gd name="connsiteX1" fmla="*/ 0 w 857441"/>
                <a:gd name="connsiteY1" fmla="*/ 57286 h 457201"/>
                <a:gd name="connsiteX2" fmla="*/ 57286 w 857441"/>
                <a:gd name="connsiteY2" fmla="*/ 0 h 457201"/>
                <a:gd name="connsiteX3" fmla="*/ 114572 w 857441"/>
                <a:gd name="connsiteY3" fmla="*/ 57286 h 457201"/>
                <a:gd name="connsiteX4" fmla="*/ 114572 w 857441"/>
                <a:gd name="connsiteY4" fmla="*/ 113529 h 457201"/>
                <a:gd name="connsiteX5" fmla="*/ 139640 w 857441"/>
                <a:gd name="connsiteY5" fmla="*/ 108468 h 457201"/>
                <a:gd name="connsiteX6" fmla="*/ 762079 w 857441"/>
                <a:gd name="connsiteY6" fmla="*/ 108468 h 457201"/>
                <a:gd name="connsiteX7" fmla="*/ 857441 w 857441"/>
                <a:gd name="connsiteY7" fmla="*/ 203830 h 457201"/>
                <a:gd name="connsiteX8" fmla="*/ 857441 w 857441"/>
                <a:gd name="connsiteY8" fmla="*/ 268754 h 457201"/>
                <a:gd name="connsiteX9" fmla="*/ 762079 w 857441"/>
                <a:gd name="connsiteY9" fmla="*/ 364116 h 457201"/>
                <a:gd name="connsiteX10" fmla="*/ 139640 w 857441"/>
                <a:gd name="connsiteY10" fmla="*/ 364116 h 457201"/>
                <a:gd name="connsiteX11" fmla="*/ 114571 w 857441"/>
                <a:gd name="connsiteY11" fmla="*/ 359055 h 457201"/>
                <a:gd name="connsiteX12" fmla="*/ 114571 w 857441"/>
                <a:gd name="connsiteY12" fmla="*/ 399915 h 457201"/>
                <a:gd name="connsiteX13" fmla="*/ 57285 w 857441"/>
                <a:gd name="connsiteY13" fmla="*/ 457201 h 457201"/>
                <a:gd name="connsiteX14" fmla="*/ 57286 w 857441"/>
                <a:gd name="connsiteY14" fmla="*/ 457200 h 457201"/>
                <a:gd name="connsiteX15" fmla="*/ 0 w 857441"/>
                <a:gd name="connsiteY15" fmla="*/ 399914 h 457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441" h="457201">
                  <a:moveTo>
                    <a:pt x="0" y="399914"/>
                  </a:moveTo>
                  <a:lnTo>
                    <a:pt x="0" y="57286"/>
                  </a:lnTo>
                  <a:cubicBezTo>
                    <a:pt x="0" y="25648"/>
                    <a:pt x="25648" y="0"/>
                    <a:pt x="57286" y="0"/>
                  </a:cubicBezTo>
                  <a:cubicBezTo>
                    <a:pt x="88924" y="0"/>
                    <a:pt x="114572" y="25648"/>
                    <a:pt x="114572" y="57286"/>
                  </a:cubicBezTo>
                  <a:lnTo>
                    <a:pt x="114572" y="113529"/>
                  </a:lnTo>
                  <a:lnTo>
                    <a:pt x="139640" y="108468"/>
                  </a:lnTo>
                  <a:lnTo>
                    <a:pt x="762079" y="108468"/>
                  </a:lnTo>
                  <a:cubicBezTo>
                    <a:pt x="814746" y="108468"/>
                    <a:pt x="857441" y="151163"/>
                    <a:pt x="857441" y="203830"/>
                  </a:cubicBezTo>
                  <a:lnTo>
                    <a:pt x="857441" y="268754"/>
                  </a:lnTo>
                  <a:cubicBezTo>
                    <a:pt x="857441" y="321421"/>
                    <a:pt x="814746" y="364116"/>
                    <a:pt x="762079" y="364116"/>
                  </a:cubicBezTo>
                  <a:lnTo>
                    <a:pt x="139640" y="364116"/>
                  </a:lnTo>
                  <a:lnTo>
                    <a:pt x="114571" y="359055"/>
                  </a:lnTo>
                  <a:lnTo>
                    <a:pt x="114571" y="399915"/>
                  </a:lnTo>
                  <a:cubicBezTo>
                    <a:pt x="114571" y="431553"/>
                    <a:pt x="88923" y="457201"/>
                    <a:pt x="57285" y="457201"/>
                  </a:cubicBezTo>
                  <a:lnTo>
                    <a:pt x="57286" y="457200"/>
                  </a:lnTo>
                  <a:cubicBezTo>
                    <a:pt x="25648" y="457200"/>
                    <a:pt x="0" y="431552"/>
                    <a:pt x="0" y="399914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C2194CB-D26C-49BD-90D7-FE12238CA929}"/>
                </a:ext>
              </a:extLst>
            </p:cNvPr>
            <p:cNvSpPr/>
            <p:nvPr/>
          </p:nvSpPr>
          <p:spPr>
            <a:xfrm rot="5400000">
              <a:off x="8848971" y="4515284"/>
              <a:ext cx="857441" cy="457203"/>
            </a:xfrm>
            <a:custGeom>
              <a:avLst/>
              <a:gdLst>
                <a:gd name="connsiteX0" fmla="*/ 0 w 857441"/>
                <a:gd name="connsiteY0" fmla="*/ 399915 h 457203"/>
                <a:gd name="connsiteX1" fmla="*/ 0 w 857441"/>
                <a:gd name="connsiteY1" fmla="*/ 57287 h 457203"/>
                <a:gd name="connsiteX2" fmla="*/ 57286 w 857441"/>
                <a:gd name="connsiteY2" fmla="*/ 0 h 457203"/>
                <a:gd name="connsiteX3" fmla="*/ 114572 w 857441"/>
                <a:gd name="connsiteY3" fmla="*/ 57287 h 457203"/>
                <a:gd name="connsiteX4" fmla="*/ 114572 w 857441"/>
                <a:gd name="connsiteY4" fmla="*/ 113530 h 457203"/>
                <a:gd name="connsiteX5" fmla="*/ 139640 w 857441"/>
                <a:gd name="connsiteY5" fmla="*/ 108469 h 457203"/>
                <a:gd name="connsiteX6" fmla="*/ 762079 w 857441"/>
                <a:gd name="connsiteY6" fmla="*/ 108469 h 457203"/>
                <a:gd name="connsiteX7" fmla="*/ 857441 w 857441"/>
                <a:gd name="connsiteY7" fmla="*/ 203831 h 457203"/>
                <a:gd name="connsiteX8" fmla="*/ 857441 w 857441"/>
                <a:gd name="connsiteY8" fmla="*/ 268755 h 457203"/>
                <a:gd name="connsiteX9" fmla="*/ 762079 w 857441"/>
                <a:gd name="connsiteY9" fmla="*/ 364117 h 457203"/>
                <a:gd name="connsiteX10" fmla="*/ 139640 w 857441"/>
                <a:gd name="connsiteY10" fmla="*/ 364117 h 457203"/>
                <a:gd name="connsiteX11" fmla="*/ 114571 w 857441"/>
                <a:gd name="connsiteY11" fmla="*/ 359056 h 457203"/>
                <a:gd name="connsiteX12" fmla="*/ 114571 w 857441"/>
                <a:gd name="connsiteY12" fmla="*/ 399917 h 457203"/>
                <a:gd name="connsiteX13" fmla="*/ 57285 w 857441"/>
                <a:gd name="connsiteY13" fmla="*/ 457203 h 457203"/>
                <a:gd name="connsiteX14" fmla="*/ 57286 w 857441"/>
                <a:gd name="connsiteY14" fmla="*/ 457201 h 457203"/>
                <a:gd name="connsiteX15" fmla="*/ 0 w 857441"/>
                <a:gd name="connsiteY15" fmla="*/ 399915 h 45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441" h="457203">
                  <a:moveTo>
                    <a:pt x="0" y="399915"/>
                  </a:moveTo>
                  <a:lnTo>
                    <a:pt x="0" y="57287"/>
                  </a:lnTo>
                  <a:cubicBezTo>
                    <a:pt x="0" y="25649"/>
                    <a:pt x="25648" y="0"/>
                    <a:pt x="57286" y="0"/>
                  </a:cubicBezTo>
                  <a:cubicBezTo>
                    <a:pt x="88924" y="0"/>
                    <a:pt x="114572" y="25649"/>
                    <a:pt x="114572" y="57287"/>
                  </a:cubicBezTo>
                  <a:lnTo>
                    <a:pt x="114572" y="113530"/>
                  </a:lnTo>
                  <a:lnTo>
                    <a:pt x="139640" y="108469"/>
                  </a:lnTo>
                  <a:lnTo>
                    <a:pt x="762079" y="108469"/>
                  </a:lnTo>
                  <a:cubicBezTo>
                    <a:pt x="814746" y="108469"/>
                    <a:pt x="857441" y="151164"/>
                    <a:pt x="857441" y="203831"/>
                  </a:cubicBezTo>
                  <a:lnTo>
                    <a:pt x="857441" y="268755"/>
                  </a:lnTo>
                  <a:cubicBezTo>
                    <a:pt x="857441" y="321422"/>
                    <a:pt x="814746" y="364117"/>
                    <a:pt x="762079" y="364117"/>
                  </a:cubicBezTo>
                  <a:lnTo>
                    <a:pt x="139640" y="364117"/>
                  </a:lnTo>
                  <a:lnTo>
                    <a:pt x="114571" y="359056"/>
                  </a:lnTo>
                  <a:lnTo>
                    <a:pt x="114571" y="399917"/>
                  </a:lnTo>
                  <a:cubicBezTo>
                    <a:pt x="114571" y="431555"/>
                    <a:pt x="88923" y="457203"/>
                    <a:pt x="57285" y="457203"/>
                  </a:cubicBezTo>
                  <a:lnTo>
                    <a:pt x="57286" y="457201"/>
                  </a:lnTo>
                  <a:cubicBezTo>
                    <a:pt x="25648" y="457201"/>
                    <a:pt x="0" y="431553"/>
                    <a:pt x="0" y="399915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0E20B1F3-3BFE-4079-85E2-FD04F838B48F}"/>
              </a:ext>
            </a:extLst>
          </p:cNvPr>
          <p:cNvSpPr/>
          <p:nvPr/>
        </p:nvSpPr>
        <p:spPr>
          <a:xfrm>
            <a:off x="9714192" y="2439678"/>
            <a:ext cx="606855" cy="344634"/>
          </a:xfrm>
          <a:custGeom>
            <a:avLst/>
            <a:gdLst>
              <a:gd name="connsiteX0" fmla="*/ 1163351 w 3443169"/>
              <a:gd name="connsiteY0" fmla="*/ 676661 h 1955380"/>
              <a:gd name="connsiteX1" fmla="*/ 1350387 w 3443169"/>
              <a:gd name="connsiteY1" fmla="*/ 1581379 h 1955380"/>
              <a:gd name="connsiteX2" fmla="*/ 544147 w 3443169"/>
              <a:gd name="connsiteY2" fmla="*/ 1940574 h 1955380"/>
              <a:gd name="connsiteX3" fmla="*/ 41 w 3443169"/>
              <a:gd name="connsiteY3" fmla="*/ 1241313 h 1955380"/>
              <a:gd name="connsiteX4" fmla="*/ 194162 w 3443169"/>
              <a:gd name="connsiteY4" fmla="*/ 753885 h 1955380"/>
              <a:gd name="connsiteX5" fmla="*/ 664587 w 3443169"/>
              <a:gd name="connsiteY5" fmla="*/ 528591 h 1955380"/>
              <a:gd name="connsiteX6" fmla="*/ 785736 w 3443169"/>
              <a:gd name="connsiteY6" fmla="*/ 164437 h 1955380"/>
              <a:gd name="connsiteX7" fmla="*/ 854457 w 3443169"/>
              <a:gd name="connsiteY7" fmla="*/ 51790 h 1955380"/>
              <a:gd name="connsiteX8" fmla="*/ 962145 w 3443169"/>
              <a:gd name="connsiteY8" fmla="*/ 71 h 1955380"/>
              <a:gd name="connsiteX9" fmla="*/ 1013155 w 3443169"/>
              <a:gd name="connsiteY9" fmla="*/ 62417 h 1955380"/>
              <a:gd name="connsiteX10" fmla="*/ 995443 w 3443169"/>
              <a:gd name="connsiteY10" fmla="*/ 122637 h 1955380"/>
              <a:gd name="connsiteX11" fmla="*/ 995443 w 3443169"/>
              <a:gd name="connsiteY11" fmla="*/ 274250 h 1955380"/>
              <a:gd name="connsiteX12" fmla="*/ 1049287 w 3443169"/>
              <a:gd name="connsiteY12" fmla="*/ 345097 h 1955380"/>
              <a:gd name="connsiteX13" fmla="*/ 1059914 w 3443169"/>
              <a:gd name="connsiteY13" fmla="*/ 407442 h 1955380"/>
              <a:gd name="connsiteX14" fmla="*/ 1050704 w 3443169"/>
              <a:gd name="connsiteY14" fmla="*/ 420903 h 1955380"/>
              <a:gd name="connsiteX15" fmla="*/ 1733670 w 3443169"/>
              <a:gd name="connsiteY15" fmla="*/ 622109 h 1955380"/>
              <a:gd name="connsiteX16" fmla="*/ 1763426 w 3443169"/>
              <a:gd name="connsiteY16" fmla="*/ 602980 h 1955380"/>
              <a:gd name="connsiteX17" fmla="*/ 1778304 w 3443169"/>
              <a:gd name="connsiteY17" fmla="*/ 609356 h 1955380"/>
              <a:gd name="connsiteX18" fmla="*/ 1917164 w 3443169"/>
              <a:gd name="connsiteY18" fmla="*/ 756010 h 1955380"/>
              <a:gd name="connsiteX19" fmla="*/ 2027685 w 3443169"/>
              <a:gd name="connsiteY19" fmla="*/ 1127249 h 1955380"/>
              <a:gd name="connsiteX20" fmla="*/ 2045397 w 3443169"/>
              <a:gd name="connsiteY20" fmla="*/ 1296573 h 1955380"/>
              <a:gd name="connsiteX21" fmla="*/ 2061692 w 3443169"/>
              <a:gd name="connsiteY21" fmla="*/ 1414180 h 1955380"/>
              <a:gd name="connsiteX22" fmla="*/ 2109160 w 3443169"/>
              <a:gd name="connsiteY22" fmla="*/ 1448895 h 1955380"/>
              <a:gd name="connsiteX23" fmla="*/ 2356416 w 3443169"/>
              <a:gd name="connsiteY23" fmla="*/ 1444644 h 1955380"/>
              <a:gd name="connsiteX24" fmla="*/ 2449225 w 3443169"/>
              <a:gd name="connsiteY24" fmla="*/ 1425515 h 1955380"/>
              <a:gd name="connsiteX25" fmla="*/ 2457728 w 3443169"/>
              <a:gd name="connsiteY25" fmla="*/ 1416305 h 1955380"/>
              <a:gd name="connsiteX26" fmla="*/ 2542744 w 3443169"/>
              <a:gd name="connsiteY26" fmla="*/ 1310743 h 1955380"/>
              <a:gd name="connsiteX27" fmla="*/ 2545578 w 3443169"/>
              <a:gd name="connsiteY27" fmla="*/ 1305783 h 1955380"/>
              <a:gd name="connsiteX28" fmla="*/ 2419470 w 3443169"/>
              <a:gd name="connsiteY28" fmla="*/ 1195970 h 1955380"/>
              <a:gd name="connsiteX29" fmla="*/ 2306823 w 3443169"/>
              <a:gd name="connsiteY29" fmla="*/ 1054985 h 1955380"/>
              <a:gd name="connsiteX30" fmla="*/ 2285569 w 3443169"/>
              <a:gd name="connsiteY30" fmla="*/ 993348 h 1955380"/>
              <a:gd name="connsiteX31" fmla="*/ 2333745 w 3443169"/>
              <a:gd name="connsiteY31" fmla="*/ 915416 h 1955380"/>
              <a:gd name="connsiteX32" fmla="*/ 2469063 w 3443169"/>
              <a:gd name="connsiteY32" fmla="*/ 880701 h 1955380"/>
              <a:gd name="connsiteX33" fmla="*/ 2639096 w 3443169"/>
              <a:gd name="connsiteY33" fmla="*/ 838193 h 1955380"/>
              <a:gd name="connsiteX34" fmla="*/ 2798502 w 3443169"/>
              <a:gd name="connsiteY34" fmla="*/ 864406 h 1955380"/>
              <a:gd name="connsiteX35" fmla="*/ 2901230 w 3443169"/>
              <a:gd name="connsiteY35" fmla="*/ 929585 h 1955380"/>
              <a:gd name="connsiteX36" fmla="*/ 2899104 w 3443169"/>
              <a:gd name="connsiteY36" fmla="*/ 969968 h 1955380"/>
              <a:gd name="connsiteX37" fmla="*/ 2946573 w 3443169"/>
              <a:gd name="connsiteY37" fmla="*/ 994056 h 1955380"/>
              <a:gd name="connsiteX38" fmla="*/ 2958616 w 3443169"/>
              <a:gd name="connsiteY38" fmla="*/ 976344 h 1955380"/>
              <a:gd name="connsiteX39" fmla="*/ 3238462 w 3443169"/>
              <a:gd name="connsiteY39" fmla="*/ 896996 h 1955380"/>
              <a:gd name="connsiteX40" fmla="*/ 3273178 w 3443169"/>
              <a:gd name="connsiteY40" fmla="*/ 926751 h 1955380"/>
              <a:gd name="connsiteX41" fmla="*/ 3289473 w 3443169"/>
              <a:gd name="connsiteY41" fmla="*/ 934545 h 1955380"/>
              <a:gd name="connsiteX42" fmla="*/ 3337648 w 3443169"/>
              <a:gd name="connsiteY42" fmla="*/ 963592 h 1955380"/>
              <a:gd name="connsiteX43" fmla="*/ 3363862 w 3443169"/>
              <a:gd name="connsiteY43" fmla="*/ 994056 h 1955380"/>
              <a:gd name="connsiteX44" fmla="*/ 3414163 w 3443169"/>
              <a:gd name="connsiteY44" fmla="*/ 1067737 h 1955380"/>
              <a:gd name="connsiteX45" fmla="*/ 3431875 w 3443169"/>
              <a:gd name="connsiteY45" fmla="*/ 1196679 h 1955380"/>
              <a:gd name="connsiteX46" fmla="*/ 3428333 w 3443169"/>
              <a:gd name="connsiteY46" fmla="*/ 1547372 h 1955380"/>
              <a:gd name="connsiteX47" fmla="*/ 3436126 w 3443169"/>
              <a:gd name="connsiteY47" fmla="*/ 1613968 h 1955380"/>
              <a:gd name="connsiteX48" fmla="*/ 3446045 w 3443169"/>
              <a:gd name="connsiteY48" fmla="*/ 1662145 h 1955380"/>
              <a:gd name="connsiteX49" fmla="*/ 3382282 w 3443169"/>
              <a:gd name="connsiteY49" fmla="*/ 1768415 h 1955380"/>
              <a:gd name="connsiteX50" fmla="*/ 3063470 w 3443169"/>
              <a:gd name="connsiteY50" fmla="*/ 1770541 h 1955380"/>
              <a:gd name="connsiteX51" fmla="*/ 3014586 w 3443169"/>
              <a:gd name="connsiteY51" fmla="*/ 1776208 h 1955380"/>
              <a:gd name="connsiteX52" fmla="*/ 2770163 w 3443169"/>
              <a:gd name="connsiteY52" fmla="*/ 1871144 h 1955380"/>
              <a:gd name="connsiteX53" fmla="*/ 2731197 w 3443169"/>
              <a:gd name="connsiteY53" fmla="*/ 1879645 h 1955380"/>
              <a:gd name="connsiteX54" fmla="*/ 2493151 w 3443169"/>
              <a:gd name="connsiteY54" fmla="*/ 1923570 h 1955380"/>
              <a:gd name="connsiteX55" fmla="*/ 2007848 w 3443169"/>
              <a:gd name="connsiteY55" fmla="*/ 1917194 h 1955380"/>
              <a:gd name="connsiteX56" fmla="*/ 1917164 w 3443169"/>
              <a:gd name="connsiteY56" fmla="*/ 1917194 h 1955380"/>
              <a:gd name="connsiteX57" fmla="*/ 1823646 w 3443169"/>
              <a:gd name="connsiteY57" fmla="*/ 1893814 h 1955380"/>
              <a:gd name="connsiteX58" fmla="*/ 1647236 w 3443169"/>
              <a:gd name="connsiteY58" fmla="*/ 1555874 h 1955380"/>
              <a:gd name="connsiteX59" fmla="*/ 1659281 w 3443169"/>
              <a:gd name="connsiteY59" fmla="*/ 1175425 h 1955380"/>
              <a:gd name="connsiteX60" fmla="*/ 1678409 w 3443169"/>
              <a:gd name="connsiteY60" fmla="*/ 948006 h 1955380"/>
              <a:gd name="connsiteX61" fmla="*/ 1680535 w 3443169"/>
              <a:gd name="connsiteY61" fmla="*/ 861572 h 1955380"/>
              <a:gd name="connsiteX62" fmla="*/ 1648653 w 3443169"/>
              <a:gd name="connsiteY62" fmla="*/ 830399 h 1955380"/>
              <a:gd name="connsiteX63" fmla="*/ 1494915 w 3443169"/>
              <a:gd name="connsiteY63" fmla="*/ 824732 h 1955380"/>
              <a:gd name="connsiteX64" fmla="*/ 1271747 w 3443169"/>
              <a:gd name="connsiteY64" fmla="*/ 740423 h 1955380"/>
              <a:gd name="connsiteX65" fmla="*/ 1163351 w 3443169"/>
              <a:gd name="connsiteY65" fmla="*/ 676661 h 1955380"/>
              <a:gd name="connsiteX66" fmla="*/ 2886353 w 3443169"/>
              <a:gd name="connsiteY66" fmla="*/ 1305783 h 1955380"/>
              <a:gd name="connsiteX67" fmla="*/ 2908315 w 3443169"/>
              <a:gd name="connsiteY67" fmla="*/ 1080490 h 1955380"/>
              <a:gd name="connsiteX68" fmla="*/ 2717736 w 3443169"/>
              <a:gd name="connsiteY68" fmla="*/ 1014602 h 1955380"/>
              <a:gd name="connsiteX69" fmla="*/ 2730489 w 3443169"/>
              <a:gd name="connsiteY69" fmla="*/ 1032314 h 1955380"/>
              <a:gd name="connsiteX70" fmla="*/ 2740408 w 3443169"/>
              <a:gd name="connsiteY70" fmla="*/ 1053568 h 1955380"/>
              <a:gd name="connsiteX71" fmla="*/ 2721278 w 3443169"/>
              <a:gd name="connsiteY71" fmla="*/ 1070571 h 1955380"/>
              <a:gd name="connsiteX72" fmla="*/ 2690815 w 3443169"/>
              <a:gd name="connsiteY72" fmla="*/ 1061361 h 1955380"/>
              <a:gd name="connsiteX73" fmla="*/ 2621384 w 3443169"/>
              <a:gd name="connsiteY73" fmla="*/ 971385 h 1955380"/>
              <a:gd name="connsiteX74" fmla="*/ 2593754 w 3443169"/>
              <a:gd name="connsiteY74" fmla="*/ 957216 h 1955380"/>
              <a:gd name="connsiteX75" fmla="*/ 2488191 w 3443169"/>
              <a:gd name="connsiteY75" fmla="*/ 1028063 h 1955380"/>
              <a:gd name="connsiteX76" fmla="*/ 2598004 w 3443169"/>
              <a:gd name="connsiteY76" fmla="*/ 1119455 h 1955380"/>
              <a:gd name="connsiteX77" fmla="*/ 2662476 w 3443169"/>
              <a:gd name="connsiteY77" fmla="*/ 1152045 h 1955380"/>
              <a:gd name="connsiteX78" fmla="*/ 2775122 w 3443169"/>
              <a:gd name="connsiteY78" fmla="*/ 1214391 h 1955380"/>
              <a:gd name="connsiteX79" fmla="*/ 2886353 w 3443169"/>
              <a:gd name="connsiteY79" fmla="*/ 1305783 h 1955380"/>
              <a:gd name="connsiteX80" fmla="*/ 3233503 w 3443169"/>
              <a:gd name="connsiteY80" fmla="*/ 1581379 h 1955380"/>
              <a:gd name="connsiteX81" fmla="*/ 3222876 w 3443169"/>
              <a:gd name="connsiteY81" fmla="*/ 1290906 h 1955380"/>
              <a:gd name="connsiteX82" fmla="*/ 3188869 w 3443169"/>
              <a:gd name="connsiteY82" fmla="*/ 1301533 h 1955380"/>
              <a:gd name="connsiteX83" fmla="*/ 3172575 w 3443169"/>
              <a:gd name="connsiteY83" fmla="*/ 1313577 h 1955380"/>
              <a:gd name="connsiteX84" fmla="*/ 3107395 w 3443169"/>
              <a:gd name="connsiteY84" fmla="*/ 1475816 h 1955380"/>
              <a:gd name="connsiteX85" fmla="*/ 3123690 w 3443169"/>
              <a:gd name="connsiteY85" fmla="*/ 1509115 h 1955380"/>
              <a:gd name="connsiteX86" fmla="*/ 3178951 w 3443169"/>
              <a:gd name="connsiteY86" fmla="*/ 1553748 h 1955380"/>
              <a:gd name="connsiteX87" fmla="*/ 3233503 w 3443169"/>
              <a:gd name="connsiteY87" fmla="*/ 1581379 h 1955380"/>
              <a:gd name="connsiteX88" fmla="*/ 3323479 w 3443169"/>
              <a:gd name="connsiteY88" fmla="*/ 1144961 h 1955380"/>
              <a:gd name="connsiteX89" fmla="*/ 3323479 w 3443169"/>
              <a:gd name="connsiteY89" fmla="*/ 1066320 h 1955380"/>
              <a:gd name="connsiteX90" fmla="*/ 3290889 w 3443169"/>
              <a:gd name="connsiteY90" fmla="*/ 1102452 h 1955380"/>
              <a:gd name="connsiteX91" fmla="*/ 3323479 w 3443169"/>
              <a:gd name="connsiteY91" fmla="*/ 1144961 h 195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3443169" h="1955380">
                <a:moveTo>
                  <a:pt x="1163351" y="676661"/>
                </a:moveTo>
                <a:cubicBezTo>
                  <a:pt x="1450282" y="911165"/>
                  <a:pt x="1503417" y="1297282"/>
                  <a:pt x="1350387" y="1581379"/>
                </a:cubicBezTo>
                <a:cubicBezTo>
                  <a:pt x="1194523" y="1871144"/>
                  <a:pt x="860834" y="2020631"/>
                  <a:pt x="544147" y="1940574"/>
                </a:cubicBezTo>
                <a:cubicBezTo>
                  <a:pt x="221793" y="1859099"/>
                  <a:pt x="-3501" y="1569335"/>
                  <a:pt x="41" y="1241313"/>
                </a:cubicBezTo>
                <a:cubicBezTo>
                  <a:pt x="2167" y="1054276"/>
                  <a:pt x="66638" y="889911"/>
                  <a:pt x="194162" y="753885"/>
                </a:cubicBezTo>
                <a:cubicBezTo>
                  <a:pt x="321687" y="617858"/>
                  <a:pt x="480384" y="542052"/>
                  <a:pt x="664587" y="528591"/>
                </a:cubicBezTo>
                <a:cubicBezTo>
                  <a:pt x="696468" y="402483"/>
                  <a:pt x="737559" y="282043"/>
                  <a:pt x="785736" y="164437"/>
                </a:cubicBezTo>
                <a:cubicBezTo>
                  <a:pt x="802031" y="124054"/>
                  <a:pt x="827535" y="85796"/>
                  <a:pt x="854457" y="51790"/>
                </a:cubicBezTo>
                <a:cubicBezTo>
                  <a:pt x="880671" y="18491"/>
                  <a:pt x="917511" y="-1346"/>
                  <a:pt x="962145" y="71"/>
                </a:cubicBezTo>
                <a:cubicBezTo>
                  <a:pt x="1002528" y="780"/>
                  <a:pt x="1020948" y="23451"/>
                  <a:pt x="1013155" y="62417"/>
                </a:cubicBezTo>
                <a:cubicBezTo>
                  <a:pt x="1008904" y="82962"/>
                  <a:pt x="1001819" y="102799"/>
                  <a:pt x="995443" y="122637"/>
                </a:cubicBezTo>
                <a:cubicBezTo>
                  <a:pt x="979857" y="172938"/>
                  <a:pt x="980565" y="223948"/>
                  <a:pt x="995443" y="274250"/>
                </a:cubicBezTo>
                <a:cubicBezTo>
                  <a:pt x="1004653" y="304714"/>
                  <a:pt x="1022365" y="328093"/>
                  <a:pt x="1049287" y="345097"/>
                </a:cubicBezTo>
                <a:cubicBezTo>
                  <a:pt x="1084002" y="367768"/>
                  <a:pt x="1084002" y="373435"/>
                  <a:pt x="1059914" y="407442"/>
                </a:cubicBezTo>
                <a:cubicBezTo>
                  <a:pt x="1057788" y="410276"/>
                  <a:pt x="1055663" y="413818"/>
                  <a:pt x="1050704" y="420903"/>
                </a:cubicBezTo>
                <a:cubicBezTo>
                  <a:pt x="1275997" y="498835"/>
                  <a:pt x="1504834" y="559055"/>
                  <a:pt x="1733670" y="622109"/>
                </a:cubicBezTo>
                <a:cubicBezTo>
                  <a:pt x="1737212" y="602272"/>
                  <a:pt x="1745714" y="593770"/>
                  <a:pt x="1763426" y="602980"/>
                </a:cubicBezTo>
                <a:cubicBezTo>
                  <a:pt x="1768385" y="605106"/>
                  <a:pt x="1773344" y="607939"/>
                  <a:pt x="1778304" y="609356"/>
                </a:cubicBezTo>
                <a:cubicBezTo>
                  <a:pt x="1850568" y="633444"/>
                  <a:pt x="1896618" y="679495"/>
                  <a:pt x="1917164" y="756010"/>
                </a:cubicBezTo>
                <a:cubicBezTo>
                  <a:pt x="1951171" y="880701"/>
                  <a:pt x="1994387" y="1002558"/>
                  <a:pt x="2027685" y="1127249"/>
                </a:cubicBezTo>
                <a:cubicBezTo>
                  <a:pt x="2041855" y="1181093"/>
                  <a:pt x="2039021" y="1239896"/>
                  <a:pt x="2045397" y="1296573"/>
                </a:cubicBezTo>
                <a:cubicBezTo>
                  <a:pt x="2049648" y="1336248"/>
                  <a:pt x="2053190" y="1375214"/>
                  <a:pt x="2061692" y="1414180"/>
                </a:cubicBezTo>
                <a:cubicBezTo>
                  <a:pt x="2068777" y="1446061"/>
                  <a:pt x="2077278" y="1449603"/>
                  <a:pt x="2109160" y="1448895"/>
                </a:cubicBezTo>
                <a:cubicBezTo>
                  <a:pt x="2192051" y="1447478"/>
                  <a:pt x="2274233" y="1448186"/>
                  <a:pt x="2356416" y="1444644"/>
                </a:cubicBezTo>
                <a:cubicBezTo>
                  <a:pt x="2387589" y="1443227"/>
                  <a:pt x="2418762" y="1432600"/>
                  <a:pt x="2449225" y="1425515"/>
                </a:cubicBezTo>
                <a:cubicBezTo>
                  <a:pt x="2452768" y="1424807"/>
                  <a:pt x="2457019" y="1419847"/>
                  <a:pt x="2457728" y="1416305"/>
                </a:cubicBezTo>
                <a:cubicBezTo>
                  <a:pt x="2466229" y="1365295"/>
                  <a:pt x="2501652" y="1336248"/>
                  <a:pt x="2542744" y="1310743"/>
                </a:cubicBezTo>
                <a:cubicBezTo>
                  <a:pt x="2544161" y="1310034"/>
                  <a:pt x="2544161" y="1308617"/>
                  <a:pt x="2545578" y="1305783"/>
                </a:cubicBezTo>
                <a:cubicBezTo>
                  <a:pt x="2503778" y="1268943"/>
                  <a:pt x="2461978" y="1232811"/>
                  <a:pt x="2419470" y="1195970"/>
                </a:cubicBezTo>
                <a:cubicBezTo>
                  <a:pt x="2373419" y="1155588"/>
                  <a:pt x="2331619" y="1111662"/>
                  <a:pt x="2306823" y="1054985"/>
                </a:cubicBezTo>
                <a:cubicBezTo>
                  <a:pt x="2298322" y="1035147"/>
                  <a:pt x="2289819" y="1014602"/>
                  <a:pt x="2285569" y="993348"/>
                </a:cubicBezTo>
                <a:cubicBezTo>
                  <a:pt x="2276359" y="949422"/>
                  <a:pt x="2289819" y="927460"/>
                  <a:pt x="2333745" y="915416"/>
                </a:cubicBezTo>
                <a:cubicBezTo>
                  <a:pt x="2378378" y="902663"/>
                  <a:pt x="2424429" y="892036"/>
                  <a:pt x="2469063" y="880701"/>
                </a:cubicBezTo>
                <a:cubicBezTo>
                  <a:pt x="2525741" y="866531"/>
                  <a:pt x="2582418" y="853071"/>
                  <a:pt x="2639096" y="838193"/>
                </a:cubicBezTo>
                <a:cubicBezTo>
                  <a:pt x="2696482" y="822606"/>
                  <a:pt x="2752451" y="836776"/>
                  <a:pt x="2798502" y="864406"/>
                </a:cubicBezTo>
                <a:cubicBezTo>
                  <a:pt x="2832509" y="884952"/>
                  <a:pt x="2869349" y="904789"/>
                  <a:pt x="2901230" y="929585"/>
                </a:cubicBezTo>
                <a:cubicBezTo>
                  <a:pt x="2921776" y="945880"/>
                  <a:pt x="2921776" y="957924"/>
                  <a:pt x="2899104" y="969968"/>
                </a:cubicBezTo>
                <a:cubicBezTo>
                  <a:pt x="2915400" y="978470"/>
                  <a:pt x="2930277" y="986263"/>
                  <a:pt x="2946573" y="994056"/>
                </a:cubicBezTo>
                <a:cubicBezTo>
                  <a:pt x="2950823" y="987680"/>
                  <a:pt x="2955782" y="982721"/>
                  <a:pt x="2958616" y="976344"/>
                </a:cubicBezTo>
                <a:cubicBezTo>
                  <a:pt x="3000416" y="884243"/>
                  <a:pt x="3150612" y="848111"/>
                  <a:pt x="3238462" y="896996"/>
                </a:cubicBezTo>
                <a:cubicBezTo>
                  <a:pt x="3251215" y="904080"/>
                  <a:pt x="3261842" y="916833"/>
                  <a:pt x="3273178" y="926751"/>
                </a:cubicBezTo>
                <a:cubicBezTo>
                  <a:pt x="3277428" y="930294"/>
                  <a:pt x="3283805" y="934545"/>
                  <a:pt x="3289473" y="934545"/>
                </a:cubicBezTo>
                <a:cubicBezTo>
                  <a:pt x="3313560" y="931711"/>
                  <a:pt x="3327021" y="944463"/>
                  <a:pt x="3337648" y="963592"/>
                </a:cubicBezTo>
                <a:cubicBezTo>
                  <a:pt x="3344025" y="974927"/>
                  <a:pt x="3353235" y="986263"/>
                  <a:pt x="3363862" y="994056"/>
                </a:cubicBezTo>
                <a:cubicBezTo>
                  <a:pt x="3390075" y="1012476"/>
                  <a:pt x="3407787" y="1037273"/>
                  <a:pt x="3414163" y="1067737"/>
                </a:cubicBezTo>
                <a:cubicBezTo>
                  <a:pt x="3422665" y="1110245"/>
                  <a:pt x="3431875" y="1153462"/>
                  <a:pt x="3431875" y="1196679"/>
                </a:cubicBezTo>
                <a:cubicBezTo>
                  <a:pt x="3432584" y="1313577"/>
                  <a:pt x="3429041" y="1430474"/>
                  <a:pt x="3428333" y="1547372"/>
                </a:cubicBezTo>
                <a:cubicBezTo>
                  <a:pt x="3428333" y="1569335"/>
                  <a:pt x="3432584" y="1592006"/>
                  <a:pt x="3436126" y="1613968"/>
                </a:cubicBezTo>
                <a:cubicBezTo>
                  <a:pt x="3438960" y="1630263"/>
                  <a:pt x="3443919" y="1645849"/>
                  <a:pt x="3446045" y="1662145"/>
                </a:cubicBezTo>
                <a:cubicBezTo>
                  <a:pt x="3453129" y="1711738"/>
                  <a:pt x="3429041" y="1749995"/>
                  <a:pt x="3382282" y="1768415"/>
                </a:cubicBezTo>
                <a:cubicBezTo>
                  <a:pt x="3276012" y="1810924"/>
                  <a:pt x="3169741" y="1812340"/>
                  <a:pt x="3063470" y="1770541"/>
                </a:cubicBezTo>
                <a:cubicBezTo>
                  <a:pt x="3045050" y="1763456"/>
                  <a:pt x="3030881" y="1764164"/>
                  <a:pt x="3014586" y="1776208"/>
                </a:cubicBezTo>
                <a:cubicBezTo>
                  <a:pt x="2940904" y="1827927"/>
                  <a:pt x="2862264" y="1867601"/>
                  <a:pt x="2770163" y="1871144"/>
                </a:cubicBezTo>
                <a:cubicBezTo>
                  <a:pt x="2757410" y="1871852"/>
                  <a:pt x="2743950" y="1874686"/>
                  <a:pt x="2731197" y="1879645"/>
                </a:cubicBezTo>
                <a:cubicBezTo>
                  <a:pt x="2654682" y="1910818"/>
                  <a:pt x="2574625" y="1918611"/>
                  <a:pt x="2493151" y="1923570"/>
                </a:cubicBezTo>
                <a:cubicBezTo>
                  <a:pt x="2330911" y="1933489"/>
                  <a:pt x="2169380" y="1933489"/>
                  <a:pt x="2007848" y="1917194"/>
                </a:cubicBezTo>
                <a:cubicBezTo>
                  <a:pt x="1978092" y="1914360"/>
                  <a:pt x="1946920" y="1920737"/>
                  <a:pt x="1917164" y="1917194"/>
                </a:cubicBezTo>
                <a:cubicBezTo>
                  <a:pt x="1885283" y="1913652"/>
                  <a:pt x="1851985" y="1907984"/>
                  <a:pt x="1823646" y="1893814"/>
                </a:cubicBezTo>
                <a:cubicBezTo>
                  <a:pt x="1684077" y="1824384"/>
                  <a:pt x="1638026" y="1699693"/>
                  <a:pt x="1647236" y="1555874"/>
                </a:cubicBezTo>
                <a:cubicBezTo>
                  <a:pt x="1655029" y="1429057"/>
                  <a:pt x="1660698" y="1302950"/>
                  <a:pt x="1659281" y="1175425"/>
                </a:cubicBezTo>
                <a:cubicBezTo>
                  <a:pt x="1658572" y="1099618"/>
                  <a:pt x="1672033" y="1023812"/>
                  <a:pt x="1678409" y="948006"/>
                </a:cubicBezTo>
                <a:cubicBezTo>
                  <a:pt x="1680535" y="919667"/>
                  <a:pt x="1681243" y="890619"/>
                  <a:pt x="1680535" y="861572"/>
                </a:cubicBezTo>
                <a:cubicBezTo>
                  <a:pt x="1680535" y="841026"/>
                  <a:pt x="1669908" y="831108"/>
                  <a:pt x="1648653" y="830399"/>
                </a:cubicBezTo>
                <a:cubicBezTo>
                  <a:pt x="1597643" y="828982"/>
                  <a:pt x="1545925" y="828982"/>
                  <a:pt x="1494915" y="824732"/>
                </a:cubicBezTo>
                <a:cubicBezTo>
                  <a:pt x="1412733" y="817647"/>
                  <a:pt x="1341886" y="780806"/>
                  <a:pt x="1271747" y="740423"/>
                </a:cubicBezTo>
                <a:cubicBezTo>
                  <a:pt x="1235615" y="718461"/>
                  <a:pt x="1199483" y="697207"/>
                  <a:pt x="1163351" y="676661"/>
                </a:cubicBezTo>
                <a:close/>
                <a:moveTo>
                  <a:pt x="2886353" y="1305783"/>
                </a:moveTo>
                <a:cubicBezTo>
                  <a:pt x="2879976" y="1227143"/>
                  <a:pt x="2890603" y="1155588"/>
                  <a:pt x="2908315" y="1080490"/>
                </a:cubicBezTo>
                <a:cubicBezTo>
                  <a:pt x="2845969" y="1059235"/>
                  <a:pt x="2782207" y="1036564"/>
                  <a:pt x="2717736" y="1014602"/>
                </a:cubicBezTo>
                <a:cubicBezTo>
                  <a:pt x="2720570" y="1023812"/>
                  <a:pt x="2726238" y="1027354"/>
                  <a:pt x="2730489" y="1032314"/>
                </a:cubicBezTo>
                <a:cubicBezTo>
                  <a:pt x="2735448" y="1038690"/>
                  <a:pt x="2742533" y="1047900"/>
                  <a:pt x="2740408" y="1053568"/>
                </a:cubicBezTo>
                <a:cubicBezTo>
                  <a:pt x="2737574" y="1060652"/>
                  <a:pt x="2728363" y="1069863"/>
                  <a:pt x="2721278" y="1070571"/>
                </a:cubicBezTo>
                <a:cubicBezTo>
                  <a:pt x="2711360" y="1071280"/>
                  <a:pt x="2696482" y="1068446"/>
                  <a:pt x="2690815" y="1061361"/>
                </a:cubicBezTo>
                <a:cubicBezTo>
                  <a:pt x="2666018" y="1033022"/>
                  <a:pt x="2642638" y="1002558"/>
                  <a:pt x="2621384" y="971385"/>
                </a:cubicBezTo>
                <a:cubicBezTo>
                  <a:pt x="2613591" y="959341"/>
                  <a:pt x="2606506" y="956507"/>
                  <a:pt x="2593754" y="957216"/>
                </a:cubicBezTo>
                <a:cubicBezTo>
                  <a:pt x="2545578" y="960758"/>
                  <a:pt x="2515822" y="990514"/>
                  <a:pt x="2488191" y="1028063"/>
                </a:cubicBezTo>
                <a:cubicBezTo>
                  <a:pt x="2525741" y="1059235"/>
                  <a:pt x="2562581" y="1088991"/>
                  <a:pt x="2598004" y="1119455"/>
                </a:cubicBezTo>
                <a:cubicBezTo>
                  <a:pt x="2617134" y="1135750"/>
                  <a:pt x="2636262" y="1149211"/>
                  <a:pt x="2662476" y="1152045"/>
                </a:cubicBezTo>
                <a:cubicBezTo>
                  <a:pt x="2707817" y="1157004"/>
                  <a:pt x="2741116" y="1186760"/>
                  <a:pt x="2775122" y="1214391"/>
                </a:cubicBezTo>
                <a:cubicBezTo>
                  <a:pt x="2811255" y="1244147"/>
                  <a:pt x="2847387" y="1273902"/>
                  <a:pt x="2886353" y="1305783"/>
                </a:cubicBezTo>
                <a:close/>
                <a:moveTo>
                  <a:pt x="3233503" y="1581379"/>
                </a:moveTo>
                <a:cubicBezTo>
                  <a:pt x="3241296" y="1482193"/>
                  <a:pt x="3254757" y="1384424"/>
                  <a:pt x="3222876" y="1290906"/>
                </a:cubicBezTo>
                <a:cubicBezTo>
                  <a:pt x="3210832" y="1294448"/>
                  <a:pt x="3199496" y="1297282"/>
                  <a:pt x="3188869" y="1301533"/>
                </a:cubicBezTo>
                <a:cubicBezTo>
                  <a:pt x="3182493" y="1303658"/>
                  <a:pt x="3176117" y="1307909"/>
                  <a:pt x="3172575" y="1313577"/>
                </a:cubicBezTo>
                <a:cubicBezTo>
                  <a:pt x="3142110" y="1364587"/>
                  <a:pt x="3110937" y="1414180"/>
                  <a:pt x="3107395" y="1475816"/>
                </a:cubicBezTo>
                <a:cubicBezTo>
                  <a:pt x="3106687" y="1491403"/>
                  <a:pt x="3109521" y="1500613"/>
                  <a:pt x="3123690" y="1509115"/>
                </a:cubicBezTo>
                <a:cubicBezTo>
                  <a:pt x="3143527" y="1521159"/>
                  <a:pt x="3165490" y="1535328"/>
                  <a:pt x="3178951" y="1553748"/>
                </a:cubicBezTo>
                <a:cubicBezTo>
                  <a:pt x="3193120" y="1573586"/>
                  <a:pt x="3207289" y="1582796"/>
                  <a:pt x="3233503" y="1581379"/>
                </a:cubicBezTo>
                <a:close/>
                <a:moveTo>
                  <a:pt x="3323479" y="1144961"/>
                </a:moveTo>
                <a:cubicBezTo>
                  <a:pt x="3323479" y="1118747"/>
                  <a:pt x="3323479" y="1095368"/>
                  <a:pt x="3323479" y="1066320"/>
                </a:cubicBezTo>
                <a:cubicBezTo>
                  <a:pt x="3310018" y="1081198"/>
                  <a:pt x="3300100" y="1092534"/>
                  <a:pt x="3290889" y="1102452"/>
                </a:cubicBezTo>
                <a:cubicBezTo>
                  <a:pt x="3301516" y="1115913"/>
                  <a:pt x="3311435" y="1128666"/>
                  <a:pt x="3323479" y="1144961"/>
                </a:cubicBezTo>
                <a:close/>
              </a:path>
            </a:pathLst>
          </a:custGeom>
          <a:solidFill>
            <a:srgbClr val="000000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44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allelogram 8"/>
          <p:cNvSpPr/>
          <p:nvPr/>
        </p:nvSpPr>
        <p:spPr>
          <a:xfrm flipH="1">
            <a:off x="3222809" y="3348000"/>
            <a:ext cx="2863666" cy="3510000"/>
          </a:xfrm>
          <a:prstGeom prst="parallelogram">
            <a:avLst>
              <a:gd name="adj" fmla="val 1863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1F4EE23F-F88D-4F59-BF76-FF3B0588B958}"/>
              </a:ext>
            </a:extLst>
          </p:cNvPr>
          <p:cNvSpPr txBox="1">
            <a:spLocks/>
          </p:cNvSpPr>
          <p:nvPr/>
        </p:nvSpPr>
        <p:spPr>
          <a:xfrm>
            <a:off x="7346250" y="1840206"/>
            <a:ext cx="3948517" cy="639821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400" b="1" spc="300" dirty="0">
                <a:solidFill>
                  <a:schemeClr val="accent1"/>
                </a:solidFill>
                <a:cs typeface="Arial" pitchFamily="34" charset="0"/>
              </a:rPr>
              <a:t>SHAPE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3ED59F8-6833-4A85-89D1-6AC96B6BDA2D}"/>
              </a:ext>
            </a:extLst>
          </p:cNvPr>
          <p:cNvSpPr/>
          <p:nvPr/>
        </p:nvSpPr>
        <p:spPr>
          <a:xfrm>
            <a:off x="7346250" y="2480027"/>
            <a:ext cx="394851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spc="300" dirty="0">
                <a:cs typeface="Arial" pitchFamily="34" charset="0"/>
              </a:rPr>
              <a:t>YOUR BODY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B7FAFC4E-2404-4ED7-8876-B753BF216CFE}"/>
              </a:ext>
            </a:extLst>
          </p:cNvPr>
          <p:cNvSpPr txBox="1">
            <a:spLocks/>
          </p:cNvSpPr>
          <p:nvPr/>
        </p:nvSpPr>
        <p:spPr>
          <a:xfrm>
            <a:off x="7346250" y="1428448"/>
            <a:ext cx="2713565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spc="300" dirty="0">
                <a:cs typeface="Arial" pitchFamily="34" charset="0"/>
              </a:rPr>
              <a:t>Fitness </a:t>
            </a:r>
            <a:r>
              <a:rPr lang="en-US" sz="2000" b="1" i="1" spc="300" dirty="0">
                <a:solidFill>
                  <a:schemeClr val="accent1"/>
                </a:solidFill>
                <a:cs typeface="Arial" pitchFamily="34" charset="0"/>
              </a:rPr>
              <a:t>GYM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216B6A-5F01-4DF3-A9E3-E2793F528566}"/>
              </a:ext>
            </a:extLst>
          </p:cNvPr>
          <p:cNvSpPr txBox="1"/>
          <p:nvPr/>
        </p:nvSpPr>
        <p:spPr>
          <a:xfrm>
            <a:off x="8194452" y="4814193"/>
            <a:ext cx="328355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cs typeface="Arial" pitchFamily="34" charset="0"/>
              </a:rPr>
              <a:t>Simple Portfolio Presentation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428898-C826-4B42-9CAD-2AFAB4E928F2}"/>
              </a:ext>
            </a:extLst>
          </p:cNvPr>
          <p:cNvSpPr txBox="1"/>
          <p:nvPr/>
        </p:nvSpPr>
        <p:spPr>
          <a:xfrm>
            <a:off x="8194452" y="5113413"/>
            <a:ext cx="328355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cs typeface="Arial" pitchFamily="34" charset="0"/>
              </a:rPr>
              <a:t>Presentation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7EED660-7035-4439-B128-A9CD23956EF0}"/>
              </a:ext>
            </a:extLst>
          </p:cNvPr>
          <p:cNvSpPr txBox="1"/>
          <p:nvPr/>
        </p:nvSpPr>
        <p:spPr>
          <a:xfrm>
            <a:off x="8194452" y="6011072"/>
            <a:ext cx="328355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cs typeface="Arial" pitchFamily="34" charset="0"/>
              </a:rPr>
              <a:t>Portfolio Presentation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90A6A22-F920-49AC-84B6-B81032B0A9B4}"/>
              </a:ext>
            </a:extLst>
          </p:cNvPr>
          <p:cNvSpPr txBox="1"/>
          <p:nvPr/>
        </p:nvSpPr>
        <p:spPr>
          <a:xfrm>
            <a:off x="8194452" y="5711853"/>
            <a:ext cx="328355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cs typeface="Arial" pitchFamily="34" charset="0"/>
              </a:rPr>
              <a:t>Simple Portfolio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22C2A4-9017-4B39-B01A-0A36FC6E04CA}"/>
              </a:ext>
            </a:extLst>
          </p:cNvPr>
          <p:cNvSpPr txBox="1"/>
          <p:nvPr/>
        </p:nvSpPr>
        <p:spPr>
          <a:xfrm>
            <a:off x="8194452" y="5412633"/>
            <a:ext cx="3283552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dirty="0">
                <a:cs typeface="Arial" pitchFamily="34" charset="0"/>
              </a:rPr>
              <a:t>Portfolio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43E651B-F1A1-4484-85A1-1829AF0D947D}"/>
              </a:ext>
            </a:extLst>
          </p:cNvPr>
          <p:cNvGrpSpPr/>
          <p:nvPr/>
        </p:nvGrpSpPr>
        <p:grpSpPr>
          <a:xfrm>
            <a:off x="7527320" y="532996"/>
            <a:ext cx="1720902" cy="907642"/>
            <a:chOff x="8244821" y="512764"/>
            <a:chExt cx="3543961" cy="1869163"/>
          </a:xfrm>
          <a:solidFill>
            <a:schemeClr val="accent2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EDFD07-59C6-4050-9909-6C0C592ADA48}"/>
                </a:ext>
              </a:extLst>
            </p:cNvPr>
            <p:cNvSpPr/>
            <p:nvPr/>
          </p:nvSpPr>
          <p:spPr>
            <a:xfrm>
              <a:off x="9041614" y="1487312"/>
              <a:ext cx="964412" cy="889112"/>
            </a:xfrm>
            <a:custGeom>
              <a:avLst/>
              <a:gdLst>
                <a:gd name="connsiteX0" fmla="*/ 0 w 3171825"/>
                <a:gd name="connsiteY0" fmla="*/ 137160 h 2924175"/>
                <a:gd name="connsiteX1" fmla="*/ 601027 w 3171825"/>
                <a:gd name="connsiteY1" fmla="*/ 0 h 2924175"/>
                <a:gd name="connsiteX2" fmla="*/ 1516380 w 3171825"/>
                <a:gd name="connsiteY2" fmla="*/ 80010 h 2924175"/>
                <a:gd name="connsiteX3" fmla="*/ 1975485 w 3171825"/>
                <a:gd name="connsiteY3" fmla="*/ 589597 h 2924175"/>
                <a:gd name="connsiteX4" fmla="*/ 3174683 w 3171825"/>
                <a:gd name="connsiteY4" fmla="*/ 1176338 h 2924175"/>
                <a:gd name="connsiteX5" fmla="*/ 3174683 w 3171825"/>
                <a:gd name="connsiteY5" fmla="*/ 2346960 h 2924175"/>
                <a:gd name="connsiteX6" fmla="*/ 2560320 w 3171825"/>
                <a:gd name="connsiteY6" fmla="*/ 2926080 h 2924175"/>
                <a:gd name="connsiteX7" fmla="*/ 1964055 w 3171825"/>
                <a:gd name="connsiteY7" fmla="*/ 2929890 h 2924175"/>
                <a:gd name="connsiteX8" fmla="*/ 1177290 w 3171825"/>
                <a:gd name="connsiteY8" fmla="*/ 1369695 h 2924175"/>
                <a:gd name="connsiteX9" fmla="*/ 0 w 3171825"/>
                <a:gd name="connsiteY9" fmla="*/ 137160 h 292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71825" h="2924175">
                  <a:moveTo>
                    <a:pt x="0" y="137160"/>
                  </a:moveTo>
                  <a:cubicBezTo>
                    <a:pt x="46672" y="116205"/>
                    <a:pt x="576263" y="953"/>
                    <a:pt x="601027" y="0"/>
                  </a:cubicBezTo>
                  <a:cubicBezTo>
                    <a:pt x="911542" y="16193"/>
                    <a:pt x="1251585" y="55245"/>
                    <a:pt x="1516380" y="80010"/>
                  </a:cubicBezTo>
                  <a:cubicBezTo>
                    <a:pt x="1562100" y="118110"/>
                    <a:pt x="1951673" y="579120"/>
                    <a:pt x="1975485" y="589597"/>
                  </a:cubicBezTo>
                  <a:cubicBezTo>
                    <a:pt x="2387918" y="769620"/>
                    <a:pt x="3174683" y="1138238"/>
                    <a:pt x="3174683" y="1176338"/>
                  </a:cubicBezTo>
                  <a:cubicBezTo>
                    <a:pt x="3172777" y="1693545"/>
                    <a:pt x="3172777" y="1829752"/>
                    <a:pt x="3174683" y="2346960"/>
                  </a:cubicBezTo>
                  <a:cubicBezTo>
                    <a:pt x="3174683" y="2388870"/>
                    <a:pt x="2586038" y="2926080"/>
                    <a:pt x="2560320" y="2926080"/>
                  </a:cubicBezTo>
                  <a:cubicBezTo>
                    <a:pt x="2319338" y="2927985"/>
                    <a:pt x="2205038" y="2927985"/>
                    <a:pt x="1964055" y="2929890"/>
                  </a:cubicBezTo>
                  <a:cubicBezTo>
                    <a:pt x="1930717" y="2929890"/>
                    <a:pt x="1433513" y="1944052"/>
                    <a:pt x="1177290" y="1369695"/>
                  </a:cubicBezTo>
                  <a:cubicBezTo>
                    <a:pt x="1153477" y="1318260"/>
                    <a:pt x="14288" y="153353"/>
                    <a:pt x="0" y="1371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0D61EAE-B151-4E22-AFB9-A0A4F9A627F5}"/>
                </a:ext>
              </a:extLst>
            </p:cNvPr>
            <p:cNvSpPr/>
            <p:nvPr/>
          </p:nvSpPr>
          <p:spPr>
            <a:xfrm>
              <a:off x="8244821" y="633761"/>
              <a:ext cx="1071569" cy="1456754"/>
            </a:xfrm>
            <a:custGeom>
              <a:avLst/>
              <a:gdLst>
                <a:gd name="connsiteX0" fmla="*/ 927956 w 3524250"/>
                <a:gd name="connsiteY0" fmla="*/ 3264420 h 4791075"/>
                <a:gd name="connsiteX1" fmla="*/ 1663286 w 3524250"/>
                <a:gd name="connsiteY1" fmla="*/ 3824490 h 4791075"/>
                <a:gd name="connsiteX2" fmla="*/ 2550064 w 3524250"/>
                <a:gd name="connsiteY2" fmla="*/ 4464570 h 4791075"/>
                <a:gd name="connsiteX3" fmla="*/ 3528281 w 3524250"/>
                <a:gd name="connsiteY3" fmla="*/ 4470285 h 4791075"/>
                <a:gd name="connsiteX4" fmla="*/ 2449099 w 3524250"/>
                <a:gd name="connsiteY4" fmla="*/ 4797945 h 4791075"/>
                <a:gd name="connsiteX5" fmla="*/ 1248949 w 3524250"/>
                <a:gd name="connsiteY5" fmla="*/ 4566488 h 4791075"/>
                <a:gd name="connsiteX6" fmla="*/ 207866 w 3524250"/>
                <a:gd name="connsiteY6" fmla="*/ 3687330 h 4791075"/>
                <a:gd name="connsiteX7" fmla="*/ 1174 w 3524250"/>
                <a:gd name="connsiteY7" fmla="*/ 3231083 h 4791075"/>
                <a:gd name="connsiteX8" fmla="*/ 1573751 w 3524250"/>
                <a:gd name="connsiteY8" fmla="*/ 502170 h 4791075"/>
                <a:gd name="connsiteX9" fmla="*/ 2786284 w 3524250"/>
                <a:gd name="connsiteY9" fmla="*/ 203 h 4791075"/>
                <a:gd name="connsiteX10" fmla="*/ 3478751 w 3524250"/>
                <a:gd name="connsiteY10" fmla="*/ 502170 h 4791075"/>
                <a:gd name="connsiteX11" fmla="*/ 3479704 w 3524250"/>
                <a:gd name="connsiteY11" fmla="*/ 794588 h 4791075"/>
                <a:gd name="connsiteX12" fmla="*/ 3317779 w 3524250"/>
                <a:gd name="connsiteY12" fmla="*/ 960323 h 4791075"/>
                <a:gd name="connsiteX13" fmla="*/ 3086321 w 3524250"/>
                <a:gd name="connsiteY13" fmla="*/ 1121295 h 4791075"/>
                <a:gd name="connsiteX14" fmla="*/ 1953799 w 3524250"/>
                <a:gd name="connsiteY14" fmla="*/ 945083 h 4791075"/>
                <a:gd name="connsiteX15" fmla="*/ 1432781 w 3524250"/>
                <a:gd name="connsiteY15" fmla="*/ 2972003 h 4791075"/>
                <a:gd name="connsiteX16" fmla="*/ 927956 w 3524250"/>
                <a:gd name="connsiteY16" fmla="*/ 3264420 h 479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24250" h="4791075">
                  <a:moveTo>
                    <a:pt x="927956" y="3264420"/>
                  </a:moveTo>
                  <a:cubicBezTo>
                    <a:pt x="1163224" y="3443490"/>
                    <a:pt x="1434686" y="3650183"/>
                    <a:pt x="1663286" y="3824490"/>
                  </a:cubicBezTo>
                  <a:cubicBezTo>
                    <a:pt x="1906174" y="4010228"/>
                    <a:pt x="2514821" y="4455045"/>
                    <a:pt x="2550064" y="4464570"/>
                  </a:cubicBezTo>
                  <a:cubicBezTo>
                    <a:pt x="2637694" y="4485525"/>
                    <a:pt x="3262534" y="4419803"/>
                    <a:pt x="3528281" y="4470285"/>
                  </a:cubicBezTo>
                  <a:cubicBezTo>
                    <a:pt x="3267296" y="4562678"/>
                    <a:pt x="2465291" y="4801756"/>
                    <a:pt x="2449099" y="4797945"/>
                  </a:cubicBezTo>
                  <a:cubicBezTo>
                    <a:pt x="2088101" y="4712220"/>
                    <a:pt x="1609946" y="4654118"/>
                    <a:pt x="1248949" y="4566488"/>
                  </a:cubicBezTo>
                  <a:cubicBezTo>
                    <a:pt x="1230851" y="4561725"/>
                    <a:pt x="484091" y="3933075"/>
                    <a:pt x="207866" y="3687330"/>
                  </a:cubicBezTo>
                  <a:cubicBezTo>
                    <a:pt x="201199" y="3681615"/>
                    <a:pt x="-17876" y="3258705"/>
                    <a:pt x="1174" y="3231083"/>
                  </a:cubicBezTo>
                  <a:cubicBezTo>
                    <a:pt x="405034" y="2495753"/>
                    <a:pt x="1450879" y="677430"/>
                    <a:pt x="1573751" y="502170"/>
                  </a:cubicBezTo>
                  <a:cubicBezTo>
                    <a:pt x="1588039" y="482168"/>
                    <a:pt x="2402426" y="127838"/>
                    <a:pt x="2786284" y="203"/>
                  </a:cubicBezTo>
                  <a:cubicBezTo>
                    <a:pt x="2815811" y="-9322"/>
                    <a:pt x="3330161" y="319290"/>
                    <a:pt x="3478751" y="502170"/>
                  </a:cubicBezTo>
                  <a:cubicBezTo>
                    <a:pt x="3492086" y="518363"/>
                    <a:pt x="3496849" y="690765"/>
                    <a:pt x="3479704" y="794588"/>
                  </a:cubicBezTo>
                  <a:cubicBezTo>
                    <a:pt x="3473989" y="829830"/>
                    <a:pt x="3389216" y="896505"/>
                    <a:pt x="3317779" y="960323"/>
                  </a:cubicBezTo>
                  <a:cubicBezTo>
                    <a:pt x="3243484" y="1033665"/>
                    <a:pt x="3110134" y="1110818"/>
                    <a:pt x="3086321" y="1121295"/>
                  </a:cubicBezTo>
                  <a:cubicBezTo>
                    <a:pt x="2976784" y="1117485"/>
                    <a:pt x="2322416" y="983183"/>
                    <a:pt x="1953799" y="945083"/>
                  </a:cubicBezTo>
                  <a:cubicBezTo>
                    <a:pt x="1934749" y="956513"/>
                    <a:pt x="1505171" y="2623388"/>
                    <a:pt x="1432781" y="2972003"/>
                  </a:cubicBezTo>
                  <a:cubicBezTo>
                    <a:pt x="1287049" y="3041535"/>
                    <a:pt x="1020349" y="3208223"/>
                    <a:pt x="927956" y="32644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61241B6-AE1B-4AB3-9D5C-6C5201FB18F0}"/>
                </a:ext>
              </a:extLst>
            </p:cNvPr>
            <p:cNvSpPr/>
            <p:nvPr/>
          </p:nvSpPr>
          <p:spPr>
            <a:xfrm>
              <a:off x="8610091" y="1540436"/>
              <a:ext cx="779060" cy="402562"/>
            </a:xfrm>
            <a:custGeom>
              <a:avLst/>
              <a:gdLst>
                <a:gd name="connsiteX0" fmla="*/ 0 w 2562225"/>
                <a:gd name="connsiteY0" fmla="*/ 310106 h 1323975"/>
                <a:gd name="connsiteX1" fmla="*/ 538163 w 2562225"/>
                <a:gd name="connsiteY1" fmla="*/ 49121 h 1323975"/>
                <a:gd name="connsiteX2" fmla="*/ 612458 w 2562225"/>
                <a:gd name="connsiteY2" fmla="*/ 26261 h 1323975"/>
                <a:gd name="connsiteX3" fmla="*/ 1248727 w 2562225"/>
                <a:gd name="connsiteY3" fmla="*/ 543 h 1323975"/>
                <a:gd name="connsiteX4" fmla="*/ 2563178 w 2562225"/>
                <a:gd name="connsiteY4" fmla="*/ 1329281 h 1323975"/>
                <a:gd name="connsiteX5" fmla="*/ 1386840 w 2562225"/>
                <a:gd name="connsiteY5" fmla="*/ 1272131 h 1323975"/>
                <a:gd name="connsiteX6" fmla="*/ 0 w 2562225"/>
                <a:gd name="connsiteY6" fmla="*/ 310106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2225" h="1323975">
                  <a:moveTo>
                    <a:pt x="0" y="310106"/>
                  </a:moveTo>
                  <a:cubicBezTo>
                    <a:pt x="11430" y="300581"/>
                    <a:pt x="300038" y="157705"/>
                    <a:pt x="538163" y="49121"/>
                  </a:cubicBezTo>
                  <a:cubicBezTo>
                    <a:pt x="558165" y="34833"/>
                    <a:pt x="587693" y="26261"/>
                    <a:pt x="612458" y="26261"/>
                  </a:cubicBezTo>
                  <a:cubicBezTo>
                    <a:pt x="886778" y="543"/>
                    <a:pt x="1046798" y="-1362"/>
                    <a:pt x="1248727" y="543"/>
                  </a:cubicBezTo>
                  <a:cubicBezTo>
                    <a:pt x="1271588" y="543"/>
                    <a:pt x="2550795" y="1314993"/>
                    <a:pt x="2563178" y="1329281"/>
                  </a:cubicBezTo>
                  <a:cubicBezTo>
                    <a:pt x="2545080" y="1330233"/>
                    <a:pt x="1407795" y="1281656"/>
                    <a:pt x="1386840" y="1272131"/>
                  </a:cubicBezTo>
                  <a:cubicBezTo>
                    <a:pt x="990600" y="1054961"/>
                    <a:pt x="270510" y="532038"/>
                    <a:pt x="0" y="3101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E321338-D017-4109-93BA-94E5CA19B5E1}"/>
                </a:ext>
              </a:extLst>
            </p:cNvPr>
            <p:cNvSpPr/>
            <p:nvPr/>
          </p:nvSpPr>
          <p:spPr>
            <a:xfrm>
              <a:off x="9572765" y="1362489"/>
              <a:ext cx="370705" cy="390978"/>
            </a:xfrm>
            <a:custGeom>
              <a:avLst/>
              <a:gdLst>
                <a:gd name="connsiteX0" fmla="*/ 774383 w 1219200"/>
                <a:gd name="connsiteY0" fmla="*/ 0 h 1285875"/>
                <a:gd name="connsiteX1" fmla="*/ 768667 w 1219200"/>
                <a:gd name="connsiteY1" fmla="*/ 2858 h 1285875"/>
                <a:gd name="connsiteX2" fmla="*/ 767715 w 1219200"/>
                <a:gd name="connsiteY2" fmla="*/ 0 h 1285875"/>
                <a:gd name="connsiteX3" fmla="*/ 764858 w 1219200"/>
                <a:gd name="connsiteY3" fmla="*/ 5715 h 1285875"/>
                <a:gd name="connsiteX4" fmla="*/ 0 w 1219200"/>
                <a:gd name="connsiteY4" fmla="*/ 466725 h 1285875"/>
                <a:gd name="connsiteX5" fmla="*/ 292417 w 1219200"/>
                <a:gd name="connsiteY5" fmla="*/ 804863 h 1285875"/>
                <a:gd name="connsiteX6" fmla="*/ 1223962 w 1219200"/>
                <a:gd name="connsiteY6" fmla="*/ 1289685 h 1285875"/>
                <a:gd name="connsiteX7" fmla="*/ 774383 w 1219200"/>
                <a:gd name="connsiteY7" fmla="*/ 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" h="1285875">
                  <a:moveTo>
                    <a:pt x="774383" y="0"/>
                  </a:moveTo>
                  <a:cubicBezTo>
                    <a:pt x="772478" y="953"/>
                    <a:pt x="770572" y="1905"/>
                    <a:pt x="768667" y="2858"/>
                  </a:cubicBezTo>
                  <a:cubicBezTo>
                    <a:pt x="768667" y="1905"/>
                    <a:pt x="767715" y="953"/>
                    <a:pt x="767715" y="0"/>
                  </a:cubicBezTo>
                  <a:cubicBezTo>
                    <a:pt x="766762" y="1905"/>
                    <a:pt x="765810" y="3810"/>
                    <a:pt x="764858" y="5715"/>
                  </a:cubicBezTo>
                  <a:cubicBezTo>
                    <a:pt x="508635" y="160020"/>
                    <a:pt x="256222" y="312420"/>
                    <a:pt x="0" y="466725"/>
                  </a:cubicBezTo>
                  <a:cubicBezTo>
                    <a:pt x="76200" y="576263"/>
                    <a:pt x="292417" y="804863"/>
                    <a:pt x="292417" y="804863"/>
                  </a:cubicBezTo>
                  <a:cubicBezTo>
                    <a:pt x="292417" y="804863"/>
                    <a:pt x="1197292" y="1281113"/>
                    <a:pt x="1223962" y="1289685"/>
                  </a:cubicBezTo>
                  <a:cubicBezTo>
                    <a:pt x="1073467" y="862013"/>
                    <a:pt x="774383" y="5715"/>
                    <a:pt x="774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0B3DF5B-A88A-4A28-9704-A6D0ED58C039}"/>
                </a:ext>
              </a:extLst>
            </p:cNvPr>
            <p:cNvSpPr/>
            <p:nvPr/>
          </p:nvSpPr>
          <p:spPr>
            <a:xfrm>
              <a:off x="9662417" y="513343"/>
              <a:ext cx="356224" cy="865943"/>
            </a:xfrm>
            <a:custGeom>
              <a:avLst/>
              <a:gdLst>
                <a:gd name="connsiteX0" fmla="*/ 1178666 w 1171575"/>
                <a:gd name="connsiteY0" fmla="*/ 0 h 2847975"/>
                <a:gd name="connsiteX1" fmla="*/ 688128 w 1171575"/>
                <a:gd name="connsiteY1" fmla="*/ 1905 h 2847975"/>
                <a:gd name="connsiteX2" fmla="*/ 638598 w 1171575"/>
                <a:gd name="connsiteY2" fmla="*/ 20955 h 2847975"/>
                <a:gd name="connsiteX3" fmla="*/ 223308 w 1171575"/>
                <a:gd name="connsiteY3" fmla="*/ 391478 h 2847975"/>
                <a:gd name="connsiteX4" fmla="*/ 192828 w 1171575"/>
                <a:gd name="connsiteY4" fmla="*/ 455295 h 2847975"/>
                <a:gd name="connsiteX5" fmla="*/ 191876 w 1171575"/>
                <a:gd name="connsiteY5" fmla="*/ 1098233 h 2847975"/>
                <a:gd name="connsiteX6" fmla="*/ 164253 w 1171575"/>
                <a:gd name="connsiteY6" fmla="*/ 1098233 h 2847975"/>
                <a:gd name="connsiteX7" fmla="*/ 8043 w 1171575"/>
                <a:gd name="connsiteY7" fmla="*/ 1203960 h 2847975"/>
                <a:gd name="connsiteX8" fmla="*/ 423 w 1171575"/>
                <a:gd name="connsiteY8" fmla="*/ 1207770 h 2847975"/>
                <a:gd name="connsiteX9" fmla="*/ 423 w 1171575"/>
                <a:gd name="connsiteY9" fmla="*/ 1226820 h 2847975"/>
                <a:gd name="connsiteX10" fmla="*/ 5186 w 1171575"/>
                <a:gd name="connsiteY10" fmla="*/ 1278255 h 2847975"/>
                <a:gd name="connsiteX11" fmla="*/ 5186 w 1171575"/>
                <a:gd name="connsiteY11" fmla="*/ 1282065 h 2847975"/>
                <a:gd name="connsiteX12" fmla="*/ 8043 w 1171575"/>
                <a:gd name="connsiteY12" fmla="*/ 1309688 h 2847975"/>
                <a:gd name="connsiteX13" fmla="*/ 159491 w 1171575"/>
                <a:gd name="connsiteY13" fmla="*/ 1936433 h 2847975"/>
                <a:gd name="connsiteX14" fmla="*/ 180446 w 1171575"/>
                <a:gd name="connsiteY14" fmla="*/ 1991678 h 2847975"/>
                <a:gd name="connsiteX15" fmla="*/ 808144 w 1171575"/>
                <a:gd name="connsiteY15" fmla="*/ 2827973 h 2847975"/>
                <a:gd name="connsiteX16" fmla="*/ 862436 w 1171575"/>
                <a:gd name="connsiteY16" fmla="*/ 2854643 h 2847975"/>
                <a:gd name="connsiteX17" fmla="*/ 1179619 w 1171575"/>
                <a:gd name="connsiteY17" fmla="*/ 2855595 h 2847975"/>
                <a:gd name="connsiteX18" fmla="*/ 1179619 w 1171575"/>
                <a:gd name="connsiteY18" fmla="*/ 0 h 2847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1575" h="2847975">
                  <a:moveTo>
                    <a:pt x="1178666" y="0"/>
                  </a:moveTo>
                  <a:cubicBezTo>
                    <a:pt x="1014836" y="0"/>
                    <a:pt x="851006" y="953"/>
                    <a:pt x="688128" y="1905"/>
                  </a:cubicBezTo>
                  <a:cubicBezTo>
                    <a:pt x="670983" y="1905"/>
                    <a:pt x="650981" y="10478"/>
                    <a:pt x="638598" y="20955"/>
                  </a:cubicBezTo>
                  <a:cubicBezTo>
                    <a:pt x="499533" y="142875"/>
                    <a:pt x="360469" y="266700"/>
                    <a:pt x="223308" y="391478"/>
                  </a:cubicBezTo>
                  <a:cubicBezTo>
                    <a:pt x="207116" y="406718"/>
                    <a:pt x="192828" y="433388"/>
                    <a:pt x="192828" y="455295"/>
                  </a:cubicBezTo>
                  <a:cubicBezTo>
                    <a:pt x="190923" y="669608"/>
                    <a:pt x="190923" y="883920"/>
                    <a:pt x="191876" y="1098233"/>
                  </a:cubicBezTo>
                  <a:lnTo>
                    <a:pt x="164253" y="1098233"/>
                  </a:lnTo>
                  <a:cubicBezTo>
                    <a:pt x="101388" y="1098233"/>
                    <a:pt x="19473" y="1143953"/>
                    <a:pt x="8043" y="1203960"/>
                  </a:cubicBezTo>
                  <a:cubicBezTo>
                    <a:pt x="5186" y="1204913"/>
                    <a:pt x="3281" y="1206818"/>
                    <a:pt x="423" y="1207770"/>
                  </a:cubicBezTo>
                  <a:cubicBezTo>
                    <a:pt x="423" y="1214438"/>
                    <a:pt x="-529" y="1220153"/>
                    <a:pt x="423" y="1226820"/>
                  </a:cubicBezTo>
                  <a:cubicBezTo>
                    <a:pt x="2328" y="1243965"/>
                    <a:pt x="3281" y="1261110"/>
                    <a:pt x="5186" y="1278255"/>
                  </a:cubicBezTo>
                  <a:lnTo>
                    <a:pt x="5186" y="1282065"/>
                  </a:lnTo>
                  <a:cubicBezTo>
                    <a:pt x="5186" y="1291590"/>
                    <a:pt x="6138" y="1301115"/>
                    <a:pt x="8043" y="1309688"/>
                  </a:cubicBezTo>
                  <a:cubicBezTo>
                    <a:pt x="29951" y="1537335"/>
                    <a:pt x="74718" y="1716405"/>
                    <a:pt x="159491" y="1936433"/>
                  </a:cubicBezTo>
                  <a:cubicBezTo>
                    <a:pt x="166158" y="1954530"/>
                    <a:pt x="169016" y="1976438"/>
                    <a:pt x="180446" y="1991678"/>
                  </a:cubicBezTo>
                  <a:cubicBezTo>
                    <a:pt x="408094" y="2286953"/>
                    <a:pt x="578591" y="2534603"/>
                    <a:pt x="808144" y="2827973"/>
                  </a:cubicBezTo>
                  <a:cubicBezTo>
                    <a:pt x="819573" y="2842260"/>
                    <a:pt x="844338" y="2854643"/>
                    <a:pt x="862436" y="2854643"/>
                  </a:cubicBezTo>
                  <a:cubicBezTo>
                    <a:pt x="968163" y="2855595"/>
                    <a:pt x="1073891" y="2855595"/>
                    <a:pt x="1179619" y="2855595"/>
                  </a:cubicBezTo>
                  <a:lnTo>
                    <a:pt x="1179619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3E17D71-261E-4FC6-956F-68E88C433080}"/>
                </a:ext>
              </a:extLst>
            </p:cNvPr>
            <p:cNvSpPr/>
            <p:nvPr/>
          </p:nvSpPr>
          <p:spPr>
            <a:xfrm>
              <a:off x="9886592" y="1460957"/>
              <a:ext cx="136118" cy="327263"/>
            </a:xfrm>
            <a:custGeom>
              <a:avLst/>
              <a:gdLst>
                <a:gd name="connsiteX0" fmla="*/ 450906 w 447675"/>
                <a:gd name="connsiteY0" fmla="*/ 442913 h 1076325"/>
                <a:gd name="connsiteX1" fmla="*/ 440429 w 447675"/>
                <a:gd name="connsiteY1" fmla="*/ 261938 h 1076325"/>
                <a:gd name="connsiteX2" fmla="*/ 2279 w 447675"/>
                <a:gd name="connsiteY2" fmla="*/ 0 h 1076325"/>
                <a:gd name="connsiteX3" fmla="*/ 374 w 447675"/>
                <a:gd name="connsiteY3" fmla="*/ 18097 h 1076325"/>
                <a:gd name="connsiteX4" fmla="*/ 287076 w 447675"/>
                <a:gd name="connsiteY4" fmla="*/ 996315 h 1076325"/>
                <a:gd name="connsiteX5" fmla="*/ 450906 w 447675"/>
                <a:gd name="connsiteY5" fmla="*/ 1082993 h 1076325"/>
                <a:gd name="connsiteX6" fmla="*/ 450906 w 447675"/>
                <a:gd name="connsiteY6" fmla="*/ 442913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675" h="1076325">
                  <a:moveTo>
                    <a:pt x="450906" y="442913"/>
                  </a:moveTo>
                  <a:cubicBezTo>
                    <a:pt x="449954" y="443865"/>
                    <a:pt x="441381" y="260985"/>
                    <a:pt x="440429" y="261938"/>
                  </a:cubicBezTo>
                  <a:cubicBezTo>
                    <a:pt x="318509" y="206693"/>
                    <a:pt x="191826" y="134303"/>
                    <a:pt x="2279" y="0"/>
                  </a:cubicBezTo>
                  <a:cubicBezTo>
                    <a:pt x="374" y="12383"/>
                    <a:pt x="-579" y="15240"/>
                    <a:pt x="374" y="18097"/>
                  </a:cubicBezTo>
                  <a:cubicBezTo>
                    <a:pt x="105149" y="345758"/>
                    <a:pt x="182301" y="668655"/>
                    <a:pt x="287076" y="996315"/>
                  </a:cubicBezTo>
                  <a:cubicBezTo>
                    <a:pt x="331843" y="1024890"/>
                    <a:pt x="402329" y="1062038"/>
                    <a:pt x="450906" y="1082993"/>
                  </a:cubicBezTo>
                  <a:lnTo>
                    <a:pt x="450906" y="4429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93D0AE7-AC58-477E-9D44-5B2A9DBFE24D}"/>
                </a:ext>
              </a:extLst>
            </p:cNvPr>
            <p:cNvSpPr/>
            <p:nvPr/>
          </p:nvSpPr>
          <p:spPr>
            <a:xfrm>
              <a:off x="9269250" y="1996742"/>
              <a:ext cx="321471" cy="385185"/>
            </a:xfrm>
            <a:custGeom>
              <a:avLst/>
              <a:gdLst>
                <a:gd name="connsiteX0" fmla="*/ 848678 w 1057275"/>
                <a:gd name="connsiteY0" fmla="*/ 1267777 h 1266825"/>
                <a:gd name="connsiteX1" fmla="*/ 164783 w 1057275"/>
                <a:gd name="connsiteY1" fmla="*/ 697230 h 1266825"/>
                <a:gd name="connsiteX2" fmla="*/ 0 w 1057275"/>
                <a:gd name="connsiteY2" fmla="*/ 242888 h 1266825"/>
                <a:gd name="connsiteX3" fmla="*/ 394335 w 1057275"/>
                <a:gd name="connsiteY3" fmla="*/ 0 h 1266825"/>
                <a:gd name="connsiteX4" fmla="*/ 1057275 w 1057275"/>
                <a:gd name="connsiteY4" fmla="*/ 1267777 h 1266825"/>
                <a:gd name="connsiteX5" fmla="*/ 848678 w 1057275"/>
                <a:gd name="connsiteY5" fmla="*/ 1267777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7275" h="1266825">
                  <a:moveTo>
                    <a:pt x="848678" y="1267777"/>
                  </a:moveTo>
                  <a:cubicBezTo>
                    <a:pt x="849630" y="1266825"/>
                    <a:pt x="162878" y="697230"/>
                    <a:pt x="164783" y="697230"/>
                  </a:cubicBezTo>
                  <a:cubicBezTo>
                    <a:pt x="104775" y="551497"/>
                    <a:pt x="80010" y="454342"/>
                    <a:pt x="0" y="242888"/>
                  </a:cubicBezTo>
                  <a:cubicBezTo>
                    <a:pt x="134303" y="160972"/>
                    <a:pt x="394335" y="0"/>
                    <a:pt x="394335" y="0"/>
                  </a:cubicBezTo>
                  <a:cubicBezTo>
                    <a:pt x="394335" y="0"/>
                    <a:pt x="1056323" y="1246822"/>
                    <a:pt x="1057275" y="1267777"/>
                  </a:cubicBezTo>
                  <a:cubicBezTo>
                    <a:pt x="1009650" y="1267777"/>
                    <a:pt x="935355" y="1263967"/>
                    <a:pt x="848678" y="12677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8862DDA-8CD8-46F3-BFC5-59778D83318F}"/>
                </a:ext>
              </a:extLst>
            </p:cNvPr>
            <p:cNvSpPr/>
            <p:nvPr/>
          </p:nvSpPr>
          <p:spPr>
            <a:xfrm>
              <a:off x="10029961" y="1480072"/>
              <a:ext cx="961516" cy="894905"/>
            </a:xfrm>
            <a:custGeom>
              <a:avLst/>
              <a:gdLst>
                <a:gd name="connsiteX0" fmla="*/ 3163252 w 3162300"/>
                <a:gd name="connsiteY0" fmla="*/ 131445 h 2943225"/>
                <a:gd name="connsiteX1" fmla="*/ 2561273 w 3162300"/>
                <a:gd name="connsiteY1" fmla="*/ 0 h 2943225"/>
                <a:gd name="connsiteX2" fmla="*/ 1646873 w 3162300"/>
                <a:gd name="connsiteY2" fmla="*/ 88582 h 2943225"/>
                <a:gd name="connsiteX3" fmla="*/ 1193482 w 3162300"/>
                <a:gd name="connsiteY3" fmla="*/ 601980 h 2943225"/>
                <a:gd name="connsiteX4" fmla="*/ 0 w 3162300"/>
                <a:gd name="connsiteY4" fmla="*/ 1200150 h 2943225"/>
                <a:gd name="connsiteX5" fmla="*/ 11430 w 3162300"/>
                <a:gd name="connsiteY5" fmla="*/ 2370773 h 2943225"/>
                <a:gd name="connsiteX6" fmla="*/ 630555 w 3162300"/>
                <a:gd name="connsiteY6" fmla="*/ 2944177 h 2943225"/>
                <a:gd name="connsiteX7" fmla="*/ 1226820 w 3162300"/>
                <a:gd name="connsiteY7" fmla="*/ 2942273 h 2943225"/>
                <a:gd name="connsiteX8" fmla="*/ 1999298 w 3162300"/>
                <a:gd name="connsiteY8" fmla="*/ 1375410 h 2943225"/>
                <a:gd name="connsiteX9" fmla="*/ 3163252 w 3162300"/>
                <a:gd name="connsiteY9" fmla="*/ 131445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2300" h="2943225">
                  <a:moveTo>
                    <a:pt x="3163252" y="131445"/>
                  </a:moveTo>
                  <a:cubicBezTo>
                    <a:pt x="3116580" y="111443"/>
                    <a:pt x="2586038" y="0"/>
                    <a:pt x="2561273" y="0"/>
                  </a:cubicBezTo>
                  <a:cubicBezTo>
                    <a:pt x="2250758" y="19050"/>
                    <a:pt x="1910715" y="60960"/>
                    <a:pt x="1646873" y="88582"/>
                  </a:cubicBezTo>
                  <a:cubicBezTo>
                    <a:pt x="1602105" y="127635"/>
                    <a:pt x="1216343" y="591503"/>
                    <a:pt x="1193482" y="601980"/>
                  </a:cubicBezTo>
                  <a:cubicBezTo>
                    <a:pt x="782955" y="785813"/>
                    <a:pt x="0" y="1161098"/>
                    <a:pt x="0" y="1200150"/>
                  </a:cubicBezTo>
                  <a:cubicBezTo>
                    <a:pt x="6668" y="1717357"/>
                    <a:pt x="7620" y="1853565"/>
                    <a:pt x="11430" y="2370773"/>
                  </a:cubicBezTo>
                  <a:cubicBezTo>
                    <a:pt x="11430" y="2412683"/>
                    <a:pt x="604838" y="2944177"/>
                    <a:pt x="630555" y="2944177"/>
                  </a:cubicBezTo>
                  <a:cubicBezTo>
                    <a:pt x="871538" y="2943225"/>
                    <a:pt x="985838" y="2943225"/>
                    <a:pt x="1226820" y="2942273"/>
                  </a:cubicBezTo>
                  <a:cubicBezTo>
                    <a:pt x="1260157" y="2942273"/>
                    <a:pt x="1747838" y="1951673"/>
                    <a:pt x="1999298" y="1375410"/>
                  </a:cubicBezTo>
                  <a:cubicBezTo>
                    <a:pt x="2021205" y="1323975"/>
                    <a:pt x="3148965" y="147638"/>
                    <a:pt x="3163252" y="1314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6FAFD18-0186-41A7-9C11-30465C018957}"/>
                </a:ext>
              </a:extLst>
            </p:cNvPr>
            <p:cNvSpPr/>
            <p:nvPr/>
          </p:nvSpPr>
          <p:spPr>
            <a:xfrm>
              <a:off x="10720109" y="624784"/>
              <a:ext cx="1068673" cy="1456754"/>
            </a:xfrm>
            <a:custGeom>
              <a:avLst/>
              <a:gdLst>
                <a:gd name="connsiteX0" fmla="*/ 2588895 w 3514725"/>
                <a:gd name="connsiteY0" fmla="*/ 3248224 h 4791075"/>
                <a:gd name="connsiteX1" fmla="*/ 1859280 w 3514725"/>
                <a:gd name="connsiteY1" fmla="*/ 3814962 h 4791075"/>
                <a:gd name="connsiteX2" fmla="*/ 978218 w 3514725"/>
                <a:gd name="connsiteY2" fmla="*/ 4462662 h 4791075"/>
                <a:gd name="connsiteX3" fmla="*/ 0 w 3514725"/>
                <a:gd name="connsiteY3" fmla="*/ 4477902 h 4791075"/>
                <a:gd name="connsiteX4" fmla="*/ 1082993 w 3514725"/>
                <a:gd name="connsiteY4" fmla="*/ 4795084 h 4791075"/>
                <a:gd name="connsiteX5" fmla="*/ 2281238 w 3514725"/>
                <a:gd name="connsiteY5" fmla="*/ 4552197 h 4791075"/>
                <a:gd name="connsiteX6" fmla="*/ 3314701 w 3514725"/>
                <a:gd name="connsiteY6" fmla="*/ 3663514 h 4791075"/>
                <a:gd name="connsiteX7" fmla="*/ 3517583 w 3514725"/>
                <a:gd name="connsiteY7" fmla="*/ 3205362 h 4791075"/>
                <a:gd name="connsiteX8" fmla="*/ 1920240 w 3514725"/>
                <a:gd name="connsiteY8" fmla="*/ 490737 h 4791075"/>
                <a:gd name="connsiteX9" fmla="*/ 702945 w 3514725"/>
                <a:gd name="connsiteY9" fmla="*/ 199 h 4791075"/>
                <a:gd name="connsiteX10" fmla="*/ 15240 w 3514725"/>
                <a:gd name="connsiteY10" fmla="*/ 508834 h 4791075"/>
                <a:gd name="connsiteX11" fmla="*/ 17145 w 3514725"/>
                <a:gd name="connsiteY11" fmla="*/ 801252 h 4791075"/>
                <a:gd name="connsiteX12" fmla="*/ 180023 w 3514725"/>
                <a:gd name="connsiteY12" fmla="*/ 965082 h 4791075"/>
                <a:gd name="connsiteX13" fmla="*/ 413385 w 3514725"/>
                <a:gd name="connsiteY13" fmla="*/ 1124149 h 4791075"/>
                <a:gd name="connsiteX14" fmla="*/ 1544003 w 3514725"/>
                <a:gd name="connsiteY14" fmla="*/ 936507 h 4791075"/>
                <a:gd name="connsiteX15" fmla="*/ 2084070 w 3514725"/>
                <a:gd name="connsiteY15" fmla="*/ 2958664 h 4791075"/>
                <a:gd name="connsiteX16" fmla="*/ 2588895 w 3514725"/>
                <a:gd name="connsiteY16" fmla="*/ 3248224 h 479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14725" h="4791075">
                  <a:moveTo>
                    <a:pt x="2588895" y="3248224"/>
                  </a:moveTo>
                  <a:cubicBezTo>
                    <a:pt x="2355533" y="3430152"/>
                    <a:pt x="2085976" y="3638749"/>
                    <a:pt x="1859280" y="3814962"/>
                  </a:cubicBezTo>
                  <a:cubicBezTo>
                    <a:pt x="1617345" y="4002604"/>
                    <a:pt x="1013460" y="4453137"/>
                    <a:pt x="978218" y="4462662"/>
                  </a:cubicBezTo>
                  <a:cubicBezTo>
                    <a:pt x="890588" y="4484569"/>
                    <a:pt x="264795" y="4424562"/>
                    <a:pt x="0" y="4477902"/>
                  </a:cubicBezTo>
                  <a:cubicBezTo>
                    <a:pt x="261938" y="4567437"/>
                    <a:pt x="1065848" y="4799847"/>
                    <a:pt x="1082993" y="4795084"/>
                  </a:cubicBezTo>
                  <a:cubicBezTo>
                    <a:pt x="1443990" y="4705550"/>
                    <a:pt x="1921193" y="4643637"/>
                    <a:pt x="2281238" y="4552197"/>
                  </a:cubicBezTo>
                  <a:cubicBezTo>
                    <a:pt x="2298383" y="4547434"/>
                    <a:pt x="3040380" y="3911164"/>
                    <a:pt x="3314701" y="3663514"/>
                  </a:cubicBezTo>
                  <a:cubicBezTo>
                    <a:pt x="3321368" y="3657799"/>
                    <a:pt x="3536633" y="3232984"/>
                    <a:pt x="3517583" y="3205362"/>
                  </a:cubicBezTo>
                  <a:cubicBezTo>
                    <a:pt x="3107055" y="2473842"/>
                    <a:pt x="2044065" y="665044"/>
                    <a:pt x="1920240" y="490737"/>
                  </a:cubicBezTo>
                  <a:cubicBezTo>
                    <a:pt x="1905953" y="470734"/>
                    <a:pt x="1087755" y="124024"/>
                    <a:pt x="702945" y="199"/>
                  </a:cubicBezTo>
                  <a:cubicBezTo>
                    <a:pt x="673418" y="-9326"/>
                    <a:pt x="161925" y="325002"/>
                    <a:pt x="15240" y="508834"/>
                  </a:cubicBezTo>
                  <a:cubicBezTo>
                    <a:pt x="2857" y="525027"/>
                    <a:pt x="-1905" y="698382"/>
                    <a:pt x="17145" y="801252"/>
                  </a:cubicBezTo>
                  <a:cubicBezTo>
                    <a:pt x="23813" y="836494"/>
                    <a:pt x="108585" y="902217"/>
                    <a:pt x="180023" y="965082"/>
                  </a:cubicBezTo>
                  <a:cubicBezTo>
                    <a:pt x="255270" y="1038424"/>
                    <a:pt x="389573" y="1113672"/>
                    <a:pt x="413385" y="1124149"/>
                  </a:cubicBezTo>
                  <a:cubicBezTo>
                    <a:pt x="522923" y="1118434"/>
                    <a:pt x="1176338" y="979369"/>
                    <a:pt x="1544003" y="936507"/>
                  </a:cubicBezTo>
                  <a:cubicBezTo>
                    <a:pt x="1563053" y="947937"/>
                    <a:pt x="2007870" y="2610049"/>
                    <a:pt x="2084070" y="2958664"/>
                  </a:cubicBezTo>
                  <a:cubicBezTo>
                    <a:pt x="2227897" y="3029149"/>
                    <a:pt x="2496503" y="3192979"/>
                    <a:pt x="2588895" y="3248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7045585-F461-4CD7-AB60-4998B29A7491}"/>
                </a:ext>
              </a:extLst>
            </p:cNvPr>
            <p:cNvSpPr/>
            <p:nvPr/>
          </p:nvSpPr>
          <p:spPr>
            <a:xfrm>
              <a:off x="10648285" y="1530759"/>
              <a:ext cx="776163" cy="405458"/>
            </a:xfrm>
            <a:custGeom>
              <a:avLst/>
              <a:gdLst>
                <a:gd name="connsiteX0" fmla="*/ 2552700 w 2552700"/>
                <a:gd name="connsiteY0" fmla="*/ 299069 h 1333500"/>
                <a:gd name="connsiteX1" fmla="*/ 2012633 w 2552700"/>
                <a:gd name="connsiteY1" fmla="*/ 42846 h 1333500"/>
                <a:gd name="connsiteX2" fmla="*/ 1938338 w 2552700"/>
                <a:gd name="connsiteY2" fmla="*/ 20939 h 1333500"/>
                <a:gd name="connsiteX3" fmla="*/ 1302068 w 2552700"/>
                <a:gd name="connsiteY3" fmla="*/ 1889 h 1333500"/>
                <a:gd name="connsiteX4" fmla="*/ 0 w 2552700"/>
                <a:gd name="connsiteY4" fmla="*/ 1343009 h 1333500"/>
                <a:gd name="connsiteX5" fmla="*/ 1175385 w 2552700"/>
                <a:gd name="connsiteY5" fmla="*/ 1274429 h 1333500"/>
                <a:gd name="connsiteX6" fmla="*/ 2552700 w 2552700"/>
                <a:gd name="connsiteY6" fmla="*/ 299069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52700" h="1333500">
                  <a:moveTo>
                    <a:pt x="2552700" y="299069"/>
                  </a:moveTo>
                  <a:cubicBezTo>
                    <a:pt x="2540317" y="289544"/>
                    <a:pt x="2251710" y="149526"/>
                    <a:pt x="2012633" y="42846"/>
                  </a:cubicBezTo>
                  <a:cubicBezTo>
                    <a:pt x="1991677" y="28559"/>
                    <a:pt x="1963102" y="20939"/>
                    <a:pt x="1938338" y="20939"/>
                  </a:cubicBezTo>
                  <a:cubicBezTo>
                    <a:pt x="1664018" y="-1921"/>
                    <a:pt x="1503998" y="-1921"/>
                    <a:pt x="1302068" y="1889"/>
                  </a:cubicBezTo>
                  <a:cubicBezTo>
                    <a:pt x="1279207" y="1889"/>
                    <a:pt x="13335" y="1327769"/>
                    <a:pt x="0" y="1343009"/>
                  </a:cubicBezTo>
                  <a:cubicBezTo>
                    <a:pt x="18098" y="1343961"/>
                    <a:pt x="1155382" y="1283954"/>
                    <a:pt x="1175385" y="1274429"/>
                  </a:cubicBezTo>
                  <a:cubicBezTo>
                    <a:pt x="1567815" y="1052496"/>
                    <a:pt x="2283142" y="522906"/>
                    <a:pt x="2552700" y="29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7875E45-A33A-4C05-9C8F-5977480BE1A2}"/>
                </a:ext>
              </a:extLst>
            </p:cNvPr>
            <p:cNvSpPr/>
            <p:nvPr/>
          </p:nvSpPr>
          <p:spPr>
            <a:xfrm>
              <a:off x="10090780" y="1360751"/>
              <a:ext cx="367809" cy="390978"/>
            </a:xfrm>
            <a:custGeom>
              <a:avLst/>
              <a:gdLst>
                <a:gd name="connsiteX0" fmla="*/ 437198 w 1209675"/>
                <a:gd name="connsiteY0" fmla="*/ 0 h 1285875"/>
                <a:gd name="connsiteX1" fmla="*/ 442913 w 1209675"/>
                <a:gd name="connsiteY1" fmla="*/ 2858 h 1285875"/>
                <a:gd name="connsiteX2" fmla="*/ 443865 w 1209675"/>
                <a:gd name="connsiteY2" fmla="*/ 0 h 1285875"/>
                <a:gd name="connsiteX3" fmla="*/ 446723 w 1209675"/>
                <a:gd name="connsiteY3" fmla="*/ 5715 h 1285875"/>
                <a:gd name="connsiteX4" fmla="*/ 1216343 w 1209675"/>
                <a:gd name="connsiteY4" fmla="*/ 459105 h 1285875"/>
                <a:gd name="connsiteX5" fmla="*/ 926782 w 1209675"/>
                <a:gd name="connsiteY5" fmla="*/ 800100 h 1285875"/>
                <a:gd name="connsiteX6" fmla="*/ 0 w 1209675"/>
                <a:gd name="connsiteY6" fmla="*/ 1293495 h 1285875"/>
                <a:gd name="connsiteX7" fmla="*/ 437198 w 1209675"/>
                <a:gd name="connsiteY7" fmla="*/ 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9675" h="1285875">
                  <a:moveTo>
                    <a:pt x="437198" y="0"/>
                  </a:moveTo>
                  <a:cubicBezTo>
                    <a:pt x="439102" y="953"/>
                    <a:pt x="441007" y="1905"/>
                    <a:pt x="442913" y="2858"/>
                  </a:cubicBezTo>
                  <a:cubicBezTo>
                    <a:pt x="442913" y="1905"/>
                    <a:pt x="443865" y="953"/>
                    <a:pt x="443865" y="0"/>
                  </a:cubicBezTo>
                  <a:cubicBezTo>
                    <a:pt x="444818" y="1905"/>
                    <a:pt x="445770" y="3810"/>
                    <a:pt x="446723" y="5715"/>
                  </a:cubicBezTo>
                  <a:cubicBezTo>
                    <a:pt x="704850" y="158115"/>
                    <a:pt x="958215" y="307658"/>
                    <a:pt x="1216343" y="459105"/>
                  </a:cubicBezTo>
                  <a:cubicBezTo>
                    <a:pt x="1141095" y="569595"/>
                    <a:pt x="926782" y="800100"/>
                    <a:pt x="926782" y="800100"/>
                  </a:cubicBezTo>
                  <a:cubicBezTo>
                    <a:pt x="926782" y="800100"/>
                    <a:pt x="26670" y="1284923"/>
                    <a:pt x="0" y="1293495"/>
                  </a:cubicBezTo>
                  <a:cubicBezTo>
                    <a:pt x="145732" y="864870"/>
                    <a:pt x="437198" y="5715"/>
                    <a:pt x="43719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810E95E-F5D7-42DD-AB55-226DF153989D}"/>
                </a:ext>
              </a:extLst>
            </p:cNvPr>
            <p:cNvSpPr/>
            <p:nvPr/>
          </p:nvSpPr>
          <p:spPr>
            <a:xfrm>
              <a:off x="10003027" y="512764"/>
              <a:ext cx="362017" cy="868839"/>
            </a:xfrm>
            <a:custGeom>
              <a:avLst/>
              <a:gdLst>
                <a:gd name="connsiteX0" fmla="*/ 0 w 1190625"/>
                <a:gd name="connsiteY0" fmla="*/ 2858 h 2857500"/>
                <a:gd name="connsiteX1" fmla="*/ 490538 w 1190625"/>
                <a:gd name="connsiteY1" fmla="*/ 0 h 2857500"/>
                <a:gd name="connsiteX2" fmla="*/ 541020 w 1190625"/>
                <a:gd name="connsiteY2" fmla="*/ 19050 h 2857500"/>
                <a:gd name="connsiteX3" fmla="*/ 960120 w 1190625"/>
                <a:gd name="connsiteY3" fmla="*/ 385763 h 2857500"/>
                <a:gd name="connsiteX4" fmla="*/ 991552 w 1190625"/>
                <a:gd name="connsiteY4" fmla="*/ 448628 h 2857500"/>
                <a:gd name="connsiteX5" fmla="*/ 998220 w 1190625"/>
                <a:gd name="connsiteY5" fmla="*/ 1091565 h 2857500"/>
                <a:gd name="connsiteX6" fmla="*/ 1025843 w 1190625"/>
                <a:gd name="connsiteY6" fmla="*/ 1091565 h 2857500"/>
                <a:gd name="connsiteX7" fmla="*/ 1183005 w 1190625"/>
                <a:gd name="connsiteY7" fmla="*/ 1195388 h 2857500"/>
                <a:gd name="connsiteX8" fmla="*/ 1190625 w 1190625"/>
                <a:gd name="connsiteY8" fmla="*/ 1199198 h 2857500"/>
                <a:gd name="connsiteX9" fmla="*/ 1190625 w 1190625"/>
                <a:gd name="connsiteY9" fmla="*/ 1218248 h 2857500"/>
                <a:gd name="connsiteX10" fmla="*/ 1185863 w 1190625"/>
                <a:gd name="connsiteY10" fmla="*/ 1269683 h 2857500"/>
                <a:gd name="connsiteX11" fmla="*/ 1185863 w 1190625"/>
                <a:gd name="connsiteY11" fmla="*/ 1273493 h 2857500"/>
                <a:gd name="connsiteX12" fmla="*/ 1183005 w 1190625"/>
                <a:gd name="connsiteY12" fmla="*/ 1301115 h 2857500"/>
                <a:gd name="connsiteX13" fmla="*/ 1037272 w 1190625"/>
                <a:gd name="connsiteY13" fmla="*/ 1928813 h 2857500"/>
                <a:gd name="connsiteX14" fmla="*/ 1016318 w 1190625"/>
                <a:gd name="connsiteY14" fmla="*/ 1985010 h 2857500"/>
                <a:gd name="connsiteX15" fmla="*/ 396240 w 1190625"/>
                <a:gd name="connsiteY15" fmla="*/ 2827020 h 2857500"/>
                <a:gd name="connsiteX16" fmla="*/ 341947 w 1190625"/>
                <a:gd name="connsiteY16" fmla="*/ 2854643 h 2857500"/>
                <a:gd name="connsiteX17" fmla="*/ 24765 w 1190625"/>
                <a:gd name="connsiteY17" fmla="*/ 2858453 h 2857500"/>
                <a:gd name="connsiteX18" fmla="*/ 0 w 1190625"/>
                <a:gd name="connsiteY18" fmla="*/ 2858 h 28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90625" h="2857500">
                  <a:moveTo>
                    <a:pt x="0" y="2858"/>
                  </a:moveTo>
                  <a:cubicBezTo>
                    <a:pt x="163830" y="1905"/>
                    <a:pt x="327660" y="953"/>
                    <a:pt x="490538" y="0"/>
                  </a:cubicBezTo>
                  <a:cubicBezTo>
                    <a:pt x="507682" y="0"/>
                    <a:pt x="527685" y="7620"/>
                    <a:pt x="541020" y="19050"/>
                  </a:cubicBezTo>
                  <a:cubicBezTo>
                    <a:pt x="681990" y="140018"/>
                    <a:pt x="822007" y="261938"/>
                    <a:pt x="960120" y="385763"/>
                  </a:cubicBezTo>
                  <a:cubicBezTo>
                    <a:pt x="976313" y="400050"/>
                    <a:pt x="991552" y="427673"/>
                    <a:pt x="991552" y="448628"/>
                  </a:cubicBezTo>
                  <a:cubicBezTo>
                    <a:pt x="995363" y="662940"/>
                    <a:pt x="997268" y="877253"/>
                    <a:pt x="998220" y="1091565"/>
                  </a:cubicBezTo>
                  <a:lnTo>
                    <a:pt x="1025843" y="1091565"/>
                  </a:lnTo>
                  <a:cubicBezTo>
                    <a:pt x="1088707" y="1090613"/>
                    <a:pt x="1171575" y="1136333"/>
                    <a:pt x="1183005" y="1195388"/>
                  </a:cubicBezTo>
                  <a:cubicBezTo>
                    <a:pt x="1185863" y="1196340"/>
                    <a:pt x="1187768" y="1198245"/>
                    <a:pt x="1190625" y="1199198"/>
                  </a:cubicBezTo>
                  <a:cubicBezTo>
                    <a:pt x="1190625" y="1205865"/>
                    <a:pt x="1191577" y="1211580"/>
                    <a:pt x="1190625" y="1218248"/>
                  </a:cubicBezTo>
                  <a:cubicBezTo>
                    <a:pt x="1188720" y="1235393"/>
                    <a:pt x="1187768" y="1252538"/>
                    <a:pt x="1185863" y="1269683"/>
                  </a:cubicBezTo>
                  <a:lnTo>
                    <a:pt x="1185863" y="1273493"/>
                  </a:lnTo>
                  <a:cubicBezTo>
                    <a:pt x="1185863" y="1283018"/>
                    <a:pt x="1184910" y="1292543"/>
                    <a:pt x="1183005" y="1301115"/>
                  </a:cubicBezTo>
                  <a:cubicBezTo>
                    <a:pt x="1163955" y="1529715"/>
                    <a:pt x="1120140" y="1708785"/>
                    <a:pt x="1037272" y="1928813"/>
                  </a:cubicBezTo>
                  <a:cubicBezTo>
                    <a:pt x="1030605" y="1946910"/>
                    <a:pt x="1027747" y="1969770"/>
                    <a:pt x="1016318" y="1985010"/>
                  </a:cubicBezTo>
                  <a:cubicBezTo>
                    <a:pt x="791527" y="2282190"/>
                    <a:pt x="622935" y="2530793"/>
                    <a:pt x="396240" y="2827020"/>
                  </a:cubicBezTo>
                  <a:cubicBezTo>
                    <a:pt x="384810" y="2841308"/>
                    <a:pt x="360045" y="2853690"/>
                    <a:pt x="341947" y="2854643"/>
                  </a:cubicBezTo>
                  <a:cubicBezTo>
                    <a:pt x="236220" y="2856548"/>
                    <a:pt x="130493" y="2857500"/>
                    <a:pt x="24765" y="2858453"/>
                  </a:cubicBezTo>
                  <a:lnTo>
                    <a:pt x="0" y="2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5D06D8A-BE66-4A6D-93D0-31223B3739B6}"/>
                </a:ext>
              </a:extLst>
            </p:cNvPr>
            <p:cNvSpPr/>
            <p:nvPr/>
          </p:nvSpPr>
          <p:spPr>
            <a:xfrm>
              <a:off x="10010267" y="1459509"/>
              <a:ext cx="133222" cy="330159"/>
            </a:xfrm>
            <a:custGeom>
              <a:avLst/>
              <a:gdLst>
                <a:gd name="connsiteX0" fmla="*/ 0 w 438150"/>
                <a:gd name="connsiteY0" fmla="*/ 447675 h 1085850"/>
                <a:gd name="connsiteX1" fmla="*/ 8572 w 438150"/>
                <a:gd name="connsiteY1" fmla="*/ 266700 h 1085850"/>
                <a:gd name="connsiteX2" fmla="*/ 444818 w 438150"/>
                <a:gd name="connsiteY2" fmla="*/ 0 h 1085850"/>
                <a:gd name="connsiteX3" fmla="*/ 446722 w 438150"/>
                <a:gd name="connsiteY3" fmla="*/ 18097 h 1085850"/>
                <a:gd name="connsiteX4" fmla="*/ 168593 w 438150"/>
                <a:gd name="connsiteY4" fmla="*/ 999172 h 1085850"/>
                <a:gd name="connsiteX5" fmla="*/ 5715 w 438150"/>
                <a:gd name="connsiteY5" fmla="*/ 1087755 h 1085850"/>
                <a:gd name="connsiteX6" fmla="*/ 0 w 438150"/>
                <a:gd name="connsiteY6" fmla="*/ 447675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150" h="1085850">
                  <a:moveTo>
                    <a:pt x="0" y="447675"/>
                  </a:moveTo>
                  <a:cubicBezTo>
                    <a:pt x="952" y="448628"/>
                    <a:pt x="7620" y="265747"/>
                    <a:pt x="8572" y="266700"/>
                  </a:cubicBezTo>
                  <a:cubicBezTo>
                    <a:pt x="129540" y="210503"/>
                    <a:pt x="256222" y="136208"/>
                    <a:pt x="444818" y="0"/>
                  </a:cubicBezTo>
                  <a:cubicBezTo>
                    <a:pt x="446722" y="12383"/>
                    <a:pt x="447675" y="15240"/>
                    <a:pt x="446722" y="18097"/>
                  </a:cubicBezTo>
                  <a:cubicBezTo>
                    <a:pt x="344805" y="346710"/>
                    <a:pt x="271463" y="670560"/>
                    <a:pt x="168593" y="999172"/>
                  </a:cubicBezTo>
                  <a:cubicBezTo>
                    <a:pt x="123825" y="1027747"/>
                    <a:pt x="54293" y="1065848"/>
                    <a:pt x="5715" y="1087755"/>
                  </a:cubicBezTo>
                  <a:lnTo>
                    <a:pt x="0" y="4476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E7ACE6E-5BDC-4BB1-A5D2-66FF4ACFE9AE}"/>
                </a:ext>
              </a:extLst>
            </p:cNvPr>
            <p:cNvSpPr/>
            <p:nvPr/>
          </p:nvSpPr>
          <p:spPr>
            <a:xfrm>
              <a:off x="10450769" y="1991239"/>
              <a:ext cx="315678" cy="385185"/>
            </a:xfrm>
            <a:custGeom>
              <a:avLst/>
              <a:gdLst>
                <a:gd name="connsiteX0" fmla="*/ 207645 w 1038225"/>
                <a:gd name="connsiteY0" fmla="*/ 1271588 h 1266825"/>
                <a:gd name="connsiteX1" fmla="*/ 885825 w 1038225"/>
                <a:gd name="connsiteY1" fmla="*/ 694373 h 1266825"/>
                <a:gd name="connsiteX2" fmla="*/ 1046798 w 1038225"/>
                <a:gd name="connsiteY2" fmla="*/ 239077 h 1266825"/>
                <a:gd name="connsiteX3" fmla="*/ 650557 w 1038225"/>
                <a:gd name="connsiteY3" fmla="*/ 0 h 1266825"/>
                <a:gd name="connsiteX4" fmla="*/ 0 w 1038225"/>
                <a:gd name="connsiteY4" fmla="*/ 1273493 h 1266825"/>
                <a:gd name="connsiteX5" fmla="*/ 207645 w 1038225"/>
                <a:gd name="connsiteY5" fmla="*/ 1271588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8225" h="1266825">
                  <a:moveTo>
                    <a:pt x="207645" y="1271588"/>
                  </a:moveTo>
                  <a:cubicBezTo>
                    <a:pt x="206693" y="1270635"/>
                    <a:pt x="887730" y="695325"/>
                    <a:pt x="885825" y="694373"/>
                  </a:cubicBezTo>
                  <a:cubicBezTo>
                    <a:pt x="943928" y="548640"/>
                    <a:pt x="968693" y="450532"/>
                    <a:pt x="1046798" y="239077"/>
                  </a:cubicBezTo>
                  <a:cubicBezTo>
                    <a:pt x="912495" y="159068"/>
                    <a:pt x="650557" y="0"/>
                    <a:pt x="650557" y="0"/>
                  </a:cubicBezTo>
                  <a:cubicBezTo>
                    <a:pt x="650557" y="0"/>
                    <a:pt x="953" y="1252538"/>
                    <a:pt x="0" y="1273493"/>
                  </a:cubicBezTo>
                  <a:cubicBezTo>
                    <a:pt x="46673" y="1272540"/>
                    <a:pt x="121920" y="1267777"/>
                    <a:pt x="207645" y="12715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E3EAE9-C4CC-49F3-9ED3-6D591DF3C7A7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7542A40-2002-4017-A05B-7EBA6B737E0C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8DE435B-9BF1-4E45-A567-0839F553A61F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7488479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528A60-7D75-4C9E-BD16-CDCA924888B8}"/>
              </a:ext>
            </a:extLst>
          </p:cNvPr>
          <p:cNvSpPr txBox="1"/>
          <p:nvPr/>
        </p:nvSpPr>
        <p:spPr>
          <a:xfrm>
            <a:off x="926460" y="1637893"/>
            <a:ext cx="174089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000" dirty="0">
                <a:solidFill>
                  <a:schemeClr val="accent4"/>
                </a:solidFill>
              </a:rPr>
              <a:t>A </a:t>
            </a:r>
            <a:r>
              <a:rPr lang="en-US" altLang="ko-KR" sz="2000" dirty="0">
                <a:solidFill>
                  <a:schemeClr val="accent4"/>
                </a:solidFill>
              </a:rPr>
              <a:t>Contents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E1A79C-EEBC-4252-9229-2E520F9A1268}"/>
              </a:ext>
            </a:extLst>
          </p:cNvPr>
          <p:cNvSpPr txBox="1"/>
          <p:nvPr/>
        </p:nvSpPr>
        <p:spPr>
          <a:xfrm>
            <a:off x="926460" y="2769058"/>
            <a:ext cx="174089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000" dirty="0">
                <a:solidFill>
                  <a:schemeClr val="accent3"/>
                </a:solidFill>
              </a:rPr>
              <a:t>B </a:t>
            </a:r>
            <a:r>
              <a:rPr lang="en-US" altLang="ko-KR" sz="2000" dirty="0">
                <a:solidFill>
                  <a:schemeClr val="accent3"/>
                </a:solidFill>
              </a:rPr>
              <a:t>Contents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32D976-02E9-4F14-B443-7A6C61965A5E}"/>
              </a:ext>
            </a:extLst>
          </p:cNvPr>
          <p:cNvSpPr txBox="1"/>
          <p:nvPr/>
        </p:nvSpPr>
        <p:spPr>
          <a:xfrm>
            <a:off x="926460" y="3900223"/>
            <a:ext cx="174089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000" dirty="0">
                <a:solidFill>
                  <a:schemeClr val="accent2"/>
                </a:solidFill>
              </a:rPr>
              <a:t>C </a:t>
            </a:r>
            <a:r>
              <a:rPr lang="en-US" altLang="ko-KR" sz="2000" dirty="0">
                <a:solidFill>
                  <a:schemeClr val="accent2"/>
                </a:solidFill>
              </a:rPr>
              <a:t>Contents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700F53A-10B5-443C-8B1E-D394006A082E}"/>
              </a:ext>
            </a:extLst>
          </p:cNvPr>
          <p:cNvSpPr txBox="1"/>
          <p:nvPr/>
        </p:nvSpPr>
        <p:spPr>
          <a:xfrm>
            <a:off x="926460" y="5031389"/>
            <a:ext cx="1740892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000" dirty="0">
                <a:solidFill>
                  <a:schemeClr val="accent1"/>
                </a:solidFill>
              </a:rPr>
              <a:t>D </a:t>
            </a:r>
            <a:r>
              <a:rPr lang="en-US" altLang="ko-KR" sz="2000" dirty="0">
                <a:solidFill>
                  <a:schemeClr val="accent1"/>
                </a:solidFill>
              </a:rPr>
              <a:t>Contents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BC2929-E17D-4830-A6EB-540E28039D4E}"/>
              </a:ext>
            </a:extLst>
          </p:cNvPr>
          <p:cNvSpPr txBox="1"/>
          <p:nvPr/>
        </p:nvSpPr>
        <p:spPr>
          <a:xfrm>
            <a:off x="2301836" y="2231429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Text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140BE93-19B6-40F6-909B-9C300557C8E0}"/>
              </a:ext>
            </a:extLst>
          </p:cNvPr>
          <p:cNvGrpSpPr/>
          <p:nvPr/>
        </p:nvGrpSpPr>
        <p:grpSpPr>
          <a:xfrm>
            <a:off x="4105791" y="1657646"/>
            <a:ext cx="7603071" cy="668379"/>
            <a:chOff x="3953392" y="1794549"/>
            <a:chExt cx="7603071" cy="668379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3981847-B89E-4CFB-9DE2-E495039F89FA}"/>
                </a:ext>
              </a:extLst>
            </p:cNvPr>
            <p:cNvSpPr/>
            <p:nvPr/>
          </p:nvSpPr>
          <p:spPr>
            <a:xfrm>
              <a:off x="3953392" y="1811603"/>
              <a:ext cx="634270" cy="63427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29" name="Chevron 13">
              <a:extLst>
                <a:ext uri="{FF2B5EF4-FFF2-40B4-BE49-F238E27FC236}">
                  <a16:creationId xmlns:a16="http://schemas.microsoft.com/office/drawing/2014/main" id="{904046F1-3E23-4800-80FA-4F30CDC000D3}"/>
                </a:ext>
              </a:extLst>
            </p:cNvPr>
            <p:cNvSpPr/>
            <p:nvPr/>
          </p:nvSpPr>
          <p:spPr>
            <a:xfrm>
              <a:off x="5052655" y="1872159"/>
              <a:ext cx="400199" cy="513159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1E70276-2B1E-4E79-A5B2-70C6C08B1D65}"/>
                </a:ext>
              </a:extLst>
            </p:cNvPr>
            <p:cNvGrpSpPr/>
            <p:nvPr/>
          </p:nvGrpSpPr>
          <p:grpSpPr>
            <a:xfrm>
              <a:off x="5838937" y="1794549"/>
              <a:ext cx="5717526" cy="668379"/>
              <a:chOff x="3779912" y="1717580"/>
              <a:chExt cx="4896545" cy="668379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F8F4346-34F8-4BAD-9F7F-4A07926B5C98}"/>
                  </a:ext>
                </a:extLst>
              </p:cNvPr>
              <p:cNvSpPr txBox="1"/>
              <p:nvPr/>
            </p:nvSpPr>
            <p:spPr>
              <a:xfrm>
                <a:off x="3779913" y="1924294"/>
                <a:ext cx="48965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You can simply impress your audience and add a unique zing and appeal to your Presentations. Easy to change colors, photos and Text.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969CDA7-F841-4465-9570-17C17A2B9F98}"/>
                  </a:ext>
                </a:extLst>
              </p:cNvPr>
              <p:cNvSpPr txBox="1"/>
              <p:nvPr/>
            </p:nvSpPr>
            <p:spPr>
              <a:xfrm>
                <a:off x="3779912" y="1717580"/>
                <a:ext cx="48965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Add Contents Title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2DC5DFFA-F4D8-4C23-A587-1D3846811B64}"/>
              </a:ext>
            </a:extLst>
          </p:cNvPr>
          <p:cNvSpPr txBox="1"/>
          <p:nvPr/>
        </p:nvSpPr>
        <p:spPr>
          <a:xfrm>
            <a:off x="2301836" y="3361360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Text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BFFBEFB-215F-43EF-9B54-09D2161E4879}"/>
              </a:ext>
            </a:extLst>
          </p:cNvPr>
          <p:cNvGrpSpPr/>
          <p:nvPr/>
        </p:nvGrpSpPr>
        <p:grpSpPr>
          <a:xfrm>
            <a:off x="4105791" y="2787577"/>
            <a:ext cx="7603071" cy="668379"/>
            <a:chOff x="3953392" y="1794549"/>
            <a:chExt cx="7603071" cy="668379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22156EC-57D4-4A6A-B3F3-8CD970261E27}"/>
                </a:ext>
              </a:extLst>
            </p:cNvPr>
            <p:cNvSpPr/>
            <p:nvPr/>
          </p:nvSpPr>
          <p:spPr>
            <a:xfrm>
              <a:off x="3953392" y="1811603"/>
              <a:ext cx="634270" cy="63427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38" name="Chevron 13">
              <a:extLst>
                <a:ext uri="{FF2B5EF4-FFF2-40B4-BE49-F238E27FC236}">
                  <a16:creationId xmlns:a16="http://schemas.microsoft.com/office/drawing/2014/main" id="{B1B9182E-7E9C-4644-9346-D147EFAC7222}"/>
                </a:ext>
              </a:extLst>
            </p:cNvPr>
            <p:cNvSpPr/>
            <p:nvPr/>
          </p:nvSpPr>
          <p:spPr>
            <a:xfrm>
              <a:off x="5052655" y="1872159"/>
              <a:ext cx="400199" cy="513159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7A46594-AF3A-4CE5-8424-75CFBF0AF726}"/>
                </a:ext>
              </a:extLst>
            </p:cNvPr>
            <p:cNvGrpSpPr/>
            <p:nvPr/>
          </p:nvGrpSpPr>
          <p:grpSpPr>
            <a:xfrm>
              <a:off x="5838937" y="1794549"/>
              <a:ext cx="5717526" cy="668379"/>
              <a:chOff x="3779912" y="1717580"/>
              <a:chExt cx="4896545" cy="668379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8A57D5D-733B-4BEF-A848-14F5905D18D0}"/>
                  </a:ext>
                </a:extLst>
              </p:cNvPr>
              <p:cNvSpPr txBox="1"/>
              <p:nvPr/>
            </p:nvSpPr>
            <p:spPr>
              <a:xfrm>
                <a:off x="3779913" y="1924294"/>
                <a:ext cx="48965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You can simply impress your audience and add a unique zing and appeal to your Presentations. Easy to change colors, photos and Text.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880802DC-BACA-4B71-8873-5181B094669B}"/>
                  </a:ext>
                </a:extLst>
              </p:cNvPr>
              <p:cNvSpPr txBox="1"/>
              <p:nvPr/>
            </p:nvSpPr>
            <p:spPr>
              <a:xfrm>
                <a:off x="3779912" y="1717580"/>
                <a:ext cx="48965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Add Contents Title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D1FB6AB9-04C1-4CD4-BB38-5B097B85A609}"/>
              </a:ext>
            </a:extLst>
          </p:cNvPr>
          <p:cNvSpPr txBox="1"/>
          <p:nvPr/>
        </p:nvSpPr>
        <p:spPr>
          <a:xfrm>
            <a:off x="2301836" y="4491291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Text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BFFF5D4-D530-4326-8A1F-3D1EE2FC11D9}"/>
              </a:ext>
            </a:extLst>
          </p:cNvPr>
          <p:cNvGrpSpPr/>
          <p:nvPr/>
        </p:nvGrpSpPr>
        <p:grpSpPr>
          <a:xfrm>
            <a:off x="4105791" y="3917508"/>
            <a:ext cx="7603071" cy="668379"/>
            <a:chOff x="3953392" y="1794549"/>
            <a:chExt cx="7603071" cy="668379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20DE61A-6C50-4B13-B495-72A41582620B}"/>
                </a:ext>
              </a:extLst>
            </p:cNvPr>
            <p:cNvSpPr/>
            <p:nvPr/>
          </p:nvSpPr>
          <p:spPr>
            <a:xfrm>
              <a:off x="3953392" y="1811603"/>
              <a:ext cx="634270" cy="6342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46" name="Chevron 13">
              <a:extLst>
                <a:ext uri="{FF2B5EF4-FFF2-40B4-BE49-F238E27FC236}">
                  <a16:creationId xmlns:a16="http://schemas.microsoft.com/office/drawing/2014/main" id="{8764695B-446F-4453-B939-21C5BB5AE695}"/>
                </a:ext>
              </a:extLst>
            </p:cNvPr>
            <p:cNvSpPr/>
            <p:nvPr/>
          </p:nvSpPr>
          <p:spPr>
            <a:xfrm>
              <a:off x="5052655" y="1872159"/>
              <a:ext cx="400199" cy="513159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2C844AD1-72F7-4BE5-B1B1-90B91D77CB96}"/>
                </a:ext>
              </a:extLst>
            </p:cNvPr>
            <p:cNvGrpSpPr/>
            <p:nvPr/>
          </p:nvGrpSpPr>
          <p:grpSpPr>
            <a:xfrm>
              <a:off x="5838937" y="1794549"/>
              <a:ext cx="5717526" cy="668379"/>
              <a:chOff x="3779912" y="1717580"/>
              <a:chExt cx="4896545" cy="668379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F64F7992-B885-4754-902C-966DE81B6634}"/>
                  </a:ext>
                </a:extLst>
              </p:cNvPr>
              <p:cNvSpPr txBox="1"/>
              <p:nvPr/>
            </p:nvSpPr>
            <p:spPr>
              <a:xfrm>
                <a:off x="3779913" y="1924294"/>
                <a:ext cx="48965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You can simply impress your audience and add a unique zing and appeal to your Presentations. Easy to change colors, photos and Text.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91CE2529-714A-4850-A717-02BE543D9C31}"/>
                  </a:ext>
                </a:extLst>
              </p:cNvPr>
              <p:cNvSpPr txBox="1"/>
              <p:nvPr/>
            </p:nvSpPr>
            <p:spPr>
              <a:xfrm>
                <a:off x="3779912" y="1717580"/>
                <a:ext cx="48965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Add Contents Title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168CDCFA-46F0-4CD9-A33A-4F877274504B}"/>
              </a:ext>
            </a:extLst>
          </p:cNvPr>
          <p:cNvSpPr txBox="1"/>
          <p:nvPr/>
        </p:nvSpPr>
        <p:spPr>
          <a:xfrm>
            <a:off x="2301836" y="5621223"/>
            <a:ext cx="14226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Text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4E057A0-4A39-4E3D-94E1-3326E0B09FFA}"/>
              </a:ext>
            </a:extLst>
          </p:cNvPr>
          <p:cNvGrpSpPr/>
          <p:nvPr/>
        </p:nvGrpSpPr>
        <p:grpSpPr>
          <a:xfrm>
            <a:off x="4105791" y="5047440"/>
            <a:ext cx="7603071" cy="668379"/>
            <a:chOff x="3953392" y="1794549"/>
            <a:chExt cx="7603071" cy="668379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A78C9CA-5814-4CD6-A4EB-383D4A47BBD2}"/>
                </a:ext>
              </a:extLst>
            </p:cNvPr>
            <p:cNvSpPr/>
            <p:nvPr/>
          </p:nvSpPr>
          <p:spPr>
            <a:xfrm>
              <a:off x="3953392" y="1811603"/>
              <a:ext cx="634270" cy="63427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4" name="Chevron 13">
              <a:extLst>
                <a:ext uri="{FF2B5EF4-FFF2-40B4-BE49-F238E27FC236}">
                  <a16:creationId xmlns:a16="http://schemas.microsoft.com/office/drawing/2014/main" id="{02659396-F7D4-4F04-BFBC-84E491506415}"/>
                </a:ext>
              </a:extLst>
            </p:cNvPr>
            <p:cNvSpPr/>
            <p:nvPr/>
          </p:nvSpPr>
          <p:spPr>
            <a:xfrm>
              <a:off x="5052655" y="1872159"/>
              <a:ext cx="400199" cy="513159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CAE7AB5-3CD7-4FBA-A9E8-75E5263902C2}"/>
                </a:ext>
              </a:extLst>
            </p:cNvPr>
            <p:cNvGrpSpPr/>
            <p:nvPr/>
          </p:nvGrpSpPr>
          <p:grpSpPr>
            <a:xfrm>
              <a:off x="5838937" y="1794549"/>
              <a:ext cx="5717526" cy="668379"/>
              <a:chOff x="3779912" y="1717580"/>
              <a:chExt cx="4896545" cy="668379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B35807B5-7320-47F7-A79D-A6864274E88D}"/>
                  </a:ext>
                </a:extLst>
              </p:cNvPr>
              <p:cNvSpPr txBox="1"/>
              <p:nvPr/>
            </p:nvSpPr>
            <p:spPr>
              <a:xfrm>
                <a:off x="3779913" y="1924294"/>
                <a:ext cx="48965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You can simply impress your audience and add a unique zing and appeal to your Presentations. Easy to change colors, photos and Text.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F4DBB108-A765-42CB-AFA3-FBA822353639}"/>
                  </a:ext>
                </a:extLst>
              </p:cNvPr>
              <p:cNvSpPr txBox="1"/>
              <p:nvPr/>
            </p:nvSpPr>
            <p:spPr>
              <a:xfrm>
                <a:off x="3779912" y="1717580"/>
                <a:ext cx="48965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Add Contents Title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EBD414F-B0C2-4240-A4EA-DF4AF281BBE9}"/>
              </a:ext>
            </a:extLst>
          </p:cNvPr>
          <p:cNvGrpSpPr/>
          <p:nvPr/>
        </p:nvGrpSpPr>
        <p:grpSpPr>
          <a:xfrm>
            <a:off x="4252602" y="5149124"/>
            <a:ext cx="379211" cy="465009"/>
            <a:chOff x="9059968" y="1747645"/>
            <a:chExt cx="850871" cy="1043383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D09C1B69-7616-45DF-B452-B5AD4E6C5D85}"/>
                </a:ext>
              </a:extLst>
            </p:cNvPr>
            <p:cNvGrpSpPr/>
            <p:nvPr/>
          </p:nvGrpSpPr>
          <p:grpSpPr>
            <a:xfrm>
              <a:off x="9059968" y="1747645"/>
              <a:ext cx="850871" cy="1043383"/>
              <a:chOff x="9180285" y="1511969"/>
              <a:chExt cx="2105248" cy="2581567"/>
            </a:xfrm>
          </p:grpSpPr>
          <p:sp>
            <p:nvSpPr>
              <p:cNvPr id="69" name="Freeform 25">
                <a:extLst>
                  <a:ext uri="{FF2B5EF4-FFF2-40B4-BE49-F238E27FC236}">
                    <a16:creationId xmlns:a16="http://schemas.microsoft.com/office/drawing/2014/main" id="{E322D433-7088-4FA9-98D7-926434E4F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6916" y="1511969"/>
                <a:ext cx="1957141" cy="872589"/>
              </a:xfrm>
              <a:custGeom>
                <a:avLst/>
                <a:gdLst>
                  <a:gd name="connsiteX0" fmla="*/ 387351 w 1957141"/>
                  <a:gd name="connsiteY0" fmla="*/ 0 h 872589"/>
                  <a:gd name="connsiteX1" fmla="*/ 978571 w 1957141"/>
                  <a:gd name="connsiteY1" fmla="*/ 0 h 872589"/>
                  <a:gd name="connsiteX2" fmla="*/ 1036819 w 1957141"/>
                  <a:gd name="connsiteY2" fmla="*/ 0 h 872589"/>
                  <a:gd name="connsiteX3" fmla="*/ 1183895 w 1957141"/>
                  <a:gd name="connsiteY3" fmla="*/ 0 h 872589"/>
                  <a:gd name="connsiteX4" fmla="*/ 1569790 w 1957141"/>
                  <a:gd name="connsiteY4" fmla="*/ 0 h 872589"/>
                  <a:gd name="connsiteX5" fmla="*/ 1731429 w 1957141"/>
                  <a:gd name="connsiteY5" fmla="*/ 33391 h 872589"/>
                  <a:gd name="connsiteX6" fmla="*/ 1855207 w 1957141"/>
                  <a:gd name="connsiteY6" fmla="*/ 123402 h 872589"/>
                  <a:gd name="connsiteX7" fmla="*/ 1957141 w 1957141"/>
                  <a:gd name="connsiteY7" fmla="*/ 387628 h 872589"/>
                  <a:gd name="connsiteX8" fmla="*/ 1917823 w 1957141"/>
                  <a:gd name="connsiteY8" fmla="*/ 553132 h 872589"/>
                  <a:gd name="connsiteX9" fmla="*/ 1820258 w 1957141"/>
                  <a:gd name="connsiteY9" fmla="*/ 707021 h 872589"/>
                  <a:gd name="connsiteX10" fmla="*/ 1702305 w 1957141"/>
                  <a:gd name="connsiteY10" fmla="*/ 856556 h 872589"/>
                  <a:gd name="connsiteX11" fmla="*/ 1688869 w 1957141"/>
                  <a:gd name="connsiteY11" fmla="*/ 872415 h 872589"/>
                  <a:gd name="connsiteX12" fmla="*/ 1659055 w 1957141"/>
                  <a:gd name="connsiteY12" fmla="*/ 836360 h 872589"/>
                  <a:gd name="connsiteX13" fmla="*/ 1550890 w 1957141"/>
                  <a:gd name="connsiteY13" fmla="*/ 747192 h 872589"/>
                  <a:gd name="connsiteX14" fmla="*/ 1587447 w 1957141"/>
                  <a:gd name="connsiteY14" fmla="*/ 704299 h 872589"/>
                  <a:gd name="connsiteX15" fmla="*/ 1668812 w 1957141"/>
                  <a:gd name="connsiteY15" fmla="*/ 598137 h 872589"/>
                  <a:gd name="connsiteX16" fmla="*/ 1751816 w 1957141"/>
                  <a:gd name="connsiteY16" fmla="*/ 470380 h 872589"/>
                  <a:gd name="connsiteX17" fmla="*/ 1770747 w 1957141"/>
                  <a:gd name="connsiteY17" fmla="*/ 387628 h 872589"/>
                  <a:gd name="connsiteX18" fmla="*/ 1738710 w 1957141"/>
                  <a:gd name="connsiteY18" fmla="*/ 278744 h 872589"/>
                  <a:gd name="connsiteX19" fmla="*/ 1655706 w 1957141"/>
                  <a:gd name="connsiteY19" fmla="*/ 203251 h 872589"/>
                  <a:gd name="connsiteX20" fmla="*/ 1569790 w 1957141"/>
                  <a:gd name="connsiteY20" fmla="*/ 185829 h 872589"/>
                  <a:gd name="connsiteX21" fmla="*/ 978571 w 1957141"/>
                  <a:gd name="connsiteY21" fmla="*/ 185829 h 872589"/>
                  <a:gd name="connsiteX22" fmla="*/ 387351 w 1957141"/>
                  <a:gd name="connsiteY22" fmla="*/ 185829 h 872589"/>
                  <a:gd name="connsiteX23" fmla="*/ 301435 w 1957141"/>
                  <a:gd name="connsiteY23" fmla="*/ 203251 h 872589"/>
                  <a:gd name="connsiteX24" fmla="*/ 240274 w 1957141"/>
                  <a:gd name="connsiteY24" fmla="*/ 248256 h 872589"/>
                  <a:gd name="connsiteX25" fmla="*/ 186394 w 1957141"/>
                  <a:gd name="connsiteY25" fmla="*/ 387628 h 872589"/>
                  <a:gd name="connsiteX26" fmla="*/ 205325 w 1957141"/>
                  <a:gd name="connsiteY26" fmla="*/ 470380 h 872589"/>
                  <a:gd name="connsiteX27" fmla="*/ 283960 w 1957141"/>
                  <a:gd name="connsiteY27" fmla="*/ 593782 h 872589"/>
                  <a:gd name="connsiteX28" fmla="*/ 390263 w 1957141"/>
                  <a:gd name="connsiteY28" fmla="*/ 728798 h 872589"/>
                  <a:gd name="connsiteX29" fmla="*/ 406062 w 1957141"/>
                  <a:gd name="connsiteY29" fmla="*/ 747606 h 872589"/>
                  <a:gd name="connsiteX30" fmla="*/ 298269 w 1957141"/>
                  <a:gd name="connsiteY30" fmla="*/ 836360 h 872589"/>
                  <a:gd name="connsiteX31" fmla="*/ 268284 w 1957141"/>
                  <a:gd name="connsiteY31" fmla="*/ 872589 h 872589"/>
                  <a:gd name="connsiteX32" fmla="*/ 224984 w 1957141"/>
                  <a:gd name="connsiteY32" fmla="*/ 821350 h 872589"/>
                  <a:gd name="connsiteX33" fmla="*/ 136883 w 1957141"/>
                  <a:gd name="connsiteY33" fmla="*/ 707021 h 872589"/>
                  <a:gd name="connsiteX34" fmla="*/ 39318 w 1957141"/>
                  <a:gd name="connsiteY34" fmla="*/ 553132 h 872589"/>
                  <a:gd name="connsiteX35" fmla="*/ 0 w 1957141"/>
                  <a:gd name="connsiteY35" fmla="*/ 387628 h 872589"/>
                  <a:gd name="connsiteX36" fmla="*/ 58248 w 1957141"/>
                  <a:gd name="connsiteY36" fmla="*/ 181474 h 872589"/>
                  <a:gd name="connsiteX37" fmla="*/ 225712 w 1957141"/>
                  <a:gd name="connsiteY37" fmla="*/ 33391 h 872589"/>
                  <a:gd name="connsiteX38" fmla="*/ 387351 w 1957141"/>
                  <a:gd name="connsiteY38" fmla="*/ 0 h 87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957141" h="872589">
                    <a:moveTo>
                      <a:pt x="387351" y="0"/>
                    </a:moveTo>
                    <a:lnTo>
                      <a:pt x="978571" y="0"/>
                    </a:lnTo>
                    <a:lnTo>
                      <a:pt x="1036819" y="0"/>
                    </a:lnTo>
                    <a:lnTo>
                      <a:pt x="1183895" y="0"/>
                    </a:lnTo>
                    <a:lnTo>
                      <a:pt x="1569790" y="0"/>
                    </a:lnTo>
                    <a:cubicBezTo>
                      <a:pt x="1628038" y="0"/>
                      <a:pt x="1683374" y="11614"/>
                      <a:pt x="1731429" y="33391"/>
                    </a:cubicBezTo>
                    <a:cubicBezTo>
                      <a:pt x="1779484" y="55168"/>
                      <a:pt x="1821714" y="85656"/>
                      <a:pt x="1855207" y="123402"/>
                    </a:cubicBezTo>
                    <a:cubicBezTo>
                      <a:pt x="1922192" y="195992"/>
                      <a:pt x="1955685" y="291810"/>
                      <a:pt x="1957141" y="387628"/>
                    </a:cubicBezTo>
                    <a:cubicBezTo>
                      <a:pt x="1957141" y="442796"/>
                      <a:pt x="1944035" y="500867"/>
                      <a:pt x="1917823" y="553132"/>
                    </a:cubicBezTo>
                    <a:cubicBezTo>
                      <a:pt x="1893068" y="602493"/>
                      <a:pt x="1858119" y="654757"/>
                      <a:pt x="1820258" y="707021"/>
                    </a:cubicBezTo>
                    <a:cubicBezTo>
                      <a:pt x="1782396" y="759286"/>
                      <a:pt x="1741623" y="811550"/>
                      <a:pt x="1702305" y="856556"/>
                    </a:cubicBezTo>
                    <a:lnTo>
                      <a:pt x="1688869" y="872415"/>
                    </a:lnTo>
                    <a:lnTo>
                      <a:pt x="1659055" y="836360"/>
                    </a:lnTo>
                    <a:lnTo>
                      <a:pt x="1550890" y="747192"/>
                    </a:lnTo>
                    <a:lnTo>
                      <a:pt x="1587447" y="704299"/>
                    </a:lnTo>
                    <a:cubicBezTo>
                      <a:pt x="1615296" y="670001"/>
                      <a:pt x="1643328" y="633706"/>
                      <a:pt x="1668812" y="598137"/>
                    </a:cubicBezTo>
                    <a:cubicBezTo>
                      <a:pt x="1703761" y="551680"/>
                      <a:pt x="1734341" y="505223"/>
                      <a:pt x="1751816" y="470380"/>
                    </a:cubicBezTo>
                    <a:cubicBezTo>
                      <a:pt x="1763466" y="444248"/>
                      <a:pt x="1770747" y="416664"/>
                      <a:pt x="1770747" y="387628"/>
                    </a:cubicBezTo>
                    <a:cubicBezTo>
                      <a:pt x="1770747" y="349881"/>
                      <a:pt x="1759097" y="310683"/>
                      <a:pt x="1738710" y="278744"/>
                    </a:cubicBezTo>
                    <a:cubicBezTo>
                      <a:pt x="1719779" y="245353"/>
                      <a:pt x="1690655" y="219220"/>
                      <a:pt x="1655706" y="203251"/>
                    </a:cubicBezTo>
                    <a:cubicBezTo>
                      <a:pt x="1630951" y="193088"/>
                      <a:pt x="1603283" y="185829"/>
                      <a:pt x="1569790" y="185829"/>
                    </a:cubicBezTo>
                    <a:lnTo>
                      <a:pt x="978571" y="185829"/>
                    </a:lnTo>
                    <a:lnTo>
                      <a:pt x="387351" y="185829"/>
                    </a:lnTo>
                    <a:cubicBezTo>
                      <a:pt x="353858" y="185829"/>
                      <a:pt x="326190" y="193088"/>
                      <a:pt x="301435" y="203251"/>
                    </a:cubicBezTo>
                    <a:cubicBezTo>
                      <a:pt x="278135" y="213413"/>
                      <a:pt x="257748" y="229383"/>
                      <a:pt x="240274" y="248256"/>
                    </a:cubicBezTo>
                    <a:cubicBezTo>
                      <a:pt x="206781" y="284551"/>
                      <a:pt x="186394" y="336815"/>
                      <a:pt x="186394" y="387628"/>
                    </a:cubicBezTo>
                    <a:cubicBezTo>
                      <a:pt x="186394" y="416664"/>
                      <a:pt x="193675" y="444248"/>
                      <a:pt x="205325" y="470380"/>
                    </a:cubicBezTo>
                    <a:cubicBezTo>
                      <a:pt x="222800" y="503771"/>
                      <a:pt x="250467" y="548776"/>
                      <a:pt x="283960" y="593782"/>
                    </a:cubicBezTo>
                    <a:cubicBezTo>
                      <a:pt x="317453" y="638787"/>
                      <a:pt x="355314" y="686696"/>
                      <a:pt x="390263" y="728798"/>
                    </a:cubicBezTo>
                    <a:lnTo>
                      <a:pt x="406062" y="747606"/>
                    </a:lnTo>
                    <a:lnTo>
                      <a:pt x="298269" y="836360"/>
                    </a:lnTo>
                    <a:lnTo>
                      <a:pt x="268284" y="872589"/>
                    </a:lnTo>
                    <a:lnTo>
                      <a:pt x="224984" y="821350"/>
                    </a:lnTo>
                    <a:cubicBezTo>
                      <a:pt x="195495" y="785055"/>
                      <a:pt x="165279" y="746220"/>
                      <a:pt x="136883" y="707021"/>
                    </a:cubicBezTo>
                    <a:cubicBezTo>
                      <a:pt x="99022" y="654757"/>
                      <a:pt x="64073" y="602493"/>
                      <a:pt x="39318" y="553132"/>
                    </a:cubicBezTo>
                    <a:cubicBezTo>
                      <a:pt x="13106" y="500867"/>
                      <a:pt x="0" y="442796"/>
                      <a:pt x="0" y="387628"/>
                    </a:cubicBezTo>
                    <a:cubicBezTo>
                      <a:pt x="0" y="315038"/>
                      <a:pt x="20387" y="243901"/>
                      <a:pt x="58248" y="181474"/>
                    </a:cubicBezTo>
                    <a:cubicBezTo>
                      <a:pt x="96110" y="119047"/>
                      <a:pt x="152902" y="65331"/>
                      <a:pt x="225712" y="33391"/>
                    </a:cubicBezTo>
                    <a:cubicBezTo>
                      <a:pt x="273767" y="11614"/>
                      <a:pt x="329103" y="0"/>
                      <a:pt x="387351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70" name="Freeform 26">
                <a:extLst>
                  <a:ext uri="{FF2B5EF4-FFF2-40B4-BE49-F238E27FC236}">
                    <a16:creationId xmlns:a16="http://schemas.microsoft.com/office/drawing/2014/main" id="{99786659-5516-418F-B94C-7BEBA0C669F9}"/>
                  </a:ext>
                </a:extLst>
              </p:cNvPr>
              <p:cNvSpPr/>
              <p:nvPr/>
            </p:nvSpPr>
            <p:spPr>
              <a:xfrm>
                <a:off x="9180285" y="2211572"/>
                <a:ext cx="2105248" cy="1881964"/>
              </a:xfrm>
              <a:custGeom>
                <a:avLst/>
                <a:gdLst>
                  <a:gd name="connsiteX0" fmla="*/ 1052624 w 2105248"/>
                  <a:gd name="connsiteY0" fmla="*/ 0 h 1881964"/>
                  <a:gd name="connsiteX1" fmla="*/ 2105248 w 2105248"/>
                  <a:gd name="connsiteY1" fmla="*/ 1052624 h 1881964"/>
                  <a:gd name="connsiteX2" fmla="*/ 1722191 w 2105248"/>
                  <a:gd name="connsiteY2" fmla="*/ 1864880 h 1881964"/>
                  <a:gd name="connsiteX3" fmla="*/ 1699344 w 2105248"/>
                  <a:gd name="connsiteY3" fmla="*/ 1881964 h 1881964"/>
                  <a:gd name="connsiteX4" fmla="*/ 405904 w 2105248"/>
                  <a:gd name="connsiteY4" fmla="*/ 1881964 h 1881964"/>
                  <a:gd name="connsiteX5" fmla="*/ 383057 w 2105248"/>
                  <a:gd name="connsiteY5" fmla="*/ 1864880 h 1881964"/>
                  <a:gd name="connsiteX6" fmla="*/ 0 w 2105248"/>
                  <a:gd name="connsiteY6" fmla="*/ 1052624 h 1881964"/>
                  <a:gd name="connsiteX7" fmla="*/ 1052624 w 2105248"/>
                  <a:gd name="connsiteY7" fmla="*/ 0 h 1881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5248" h="1881964">
                    <a:moveTo>
                      <a:pt x="1052624" y="0"/>
                    </a:moveTo>
                    <a:cubicBezTo>
                      <a:pt x="1633972" y="0"/>
                      <a:pt x="2105248" y="471276"/>
                      <a:pt x="2105248" y="1052624"/>
                    </a:cubicBezTo>
                    <a:cubicBezTo>
                      <a:pt x="2105248" y="1379632"/>
                      <a:pt x="1956133" y="1671813"/>
                      <a:pt x="1722191" y="1864880"/>
                    </a:cubicBezTo>
                    <a:lnTo>
                      <a:pt x="1699344" y="1881964"/>
                    </a:lnTo>
                    <a:lnTo>
                      <a:pt x="405904" y="1881964"/>
                    </a:lnTo>
                    <a:lnTo>
                      <a:pt x="383057" y="1864880"/>
                    </a:lnTo>
                    <a:cubicBezTo>
                      <a:pt x="149115" y="1671813"/>
                      <a:pt x="0" y="1379632"/>
                      <a:pt x="0" y="1052624"/>
                    </a:cubicBezTo>
                    <a:cubicBezTo>
                      <a:pt x="0" y="471276"/>
                      <a:pt x="471276" y="0"/>
                      <a:pt x="1052624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9DE8B79-0D91-4832-9F9C-EE4C4981EA21}"/>
                </a:ext>
              </a:extLst>
            </p:cNvPr>
            <p:cNvSpPr txBox="1"/>
            <p:nvPr/>
          </p:nvSpPr>
          <p:spPr>
            <a:xfrm>
              <a:off x="9120517" y="2143179"/>
              <a:ext cx="729774" cy="5342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18AB448-3426-41F1-B4E5-56BF020D3ACB}"/>
              </a:ext>
            </a:extLst>
          </p:cNvPr>
          <p:cNvGrpSpPr/>
          <p:nvPr/>
        </p:nvGrpSpPr>
        <p:grpSpPr>
          <a:xfrm>
            <a:off x="4227228" y="2972975"/>
            <a:ext cx="429959" cy="297582"/>
            <a:chOff x="7788290" y="3231798"/>
            <a:chExt cx="1427820" cy="988219"/>
          </a:xfrm>
        </p:grpSpPr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1E66EBDF-A45A-4477-86B4-37C64C2BC2DA}"/>
                </a:ext>
              </a:extLst>
            </p:cNvPr>
            <p:cNvGrpSpPr/>
            <p:nvPr/>
          </p:nvGrpSpPr>
          <p:grpSpPr>
            <a:xfrm>
              <a:off x="7788290" y="3652346"/>
              <a:ext cx="1427820" cy="147123"/>
              <a:chOff x="3613210" y="4214338"/>
              <a:chExt cx="1427820" cy="147123"/>
            </a:xfrm>
          </p:grpSpPr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E0E54BD0-C8FA-45A4-BE00-5DEEF24E0AE2}"/>
                  </a:ext>
                </a:extLst>
              </p:cNvPr>
              <p:cNvSpPr/>
              <p:nvPr/>
            </p:nvSpPr>
            <p:spPr>
              <a:xfrm>
                <a:off x="3987002" y="4253154"/>
                <a:ext cx="707803" cy="69491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8" name="Rounded Rectangle 45">
                <a:extLst>
                  <a:ext uri="{FF2B5EF4-FFF2-40B4-BE49-F238E27FC236}">
                    <a16:creationId xmlns:a16="http://schemas.microsoft.com/office/drawing/2014/main" id="{6299AFB7-30B3-4645-9E79-94A4BA4B7195}"/>
                  </a:ext>
                </a:extLst>
              </p:cNvPr>
              <p:cNvSpPr/>
              <p:nvPr/>
            </p:nvSpPr>
            <p:spPr>
              <a:xfrm>
                <a:off x="3613210" y="4214338"/>
                <a:ext cx="468975" cy="147123"/>
              </a:xfrm>
              <a:prstGeom prst="roundRect">
                <a:avLst>
                  <a:gd name="adj" fmla="val 26499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9" name="Rounded Rectangle 46">
                <a:extLst>
                  <a:ext uri="{FF2B5EF4-FFF2-40B4-BE49-F238E27FC236}">
                    <a16:creationId xmlns:a16="http://schemas.microsoft.com/office/drawing/2014/main" id="{48942E46-4BC2-4947-8169-05DF7D646449}"/>
                  </a:ext>
                </a:extLst>
              </p:cNvPr>
              <p:cNvSpPr/>
              <p:nvPr/>
            </p:nvSpPr>
            <p:spPr>
              <a:xfrm>
                <a:off x="4572055" y="4214338"/>
                <a:ext cx="468975" cy="147123"/>
              </a:xfrm>
              <a:prstGeom prst="roundRect">
                <a:avLst>
                  <a:gd name="adj" fmla="val 26499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3" name="Freeform 173">
              <a:extLst>
                <a:ext uri="{FF2B5EF4-FFF2-40B4-BE49-F238E27FC236}">
                  <a16:creationId xmlns:a16="http://schemas.microsoft.com/office/drawing/2014/main" id="{94449BDF-5417-4184-8690-24EB671DE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3754" y="3449460"/>
              <a:ext cx="167560" cy="560560"/>
            </a:xfrm>
            <a:custGeom>
              <a:avLst/>
              <a:gdLst>
                <a:gd name="T0" fmla="*/ 169 w 169"/>
                <a:gd name="T1" fmla="*/ 485 h 569"/>
                <a:gd name="T2" fmla="*/ 84 w 169"/>
                <a:gd name="T3" fmla="*/ 569 h 569"/>
                <a:gd name="T4" fmla="*/ 0 w 169"/>
                <a:gd name="T5" fmla="*/ 485 h 569"/>
                <a:gd name="T6" fmla="*/ 0 w 169"/>
                <a:gd name="T7" fmla="*/ 85 h 569"/>
                <a:gd name="T8" fmla="*/ 84 w 169"/>
                <a:gd name="T9" fmla="*/ 0 h 569"/>
                <a:gd name="T10" fmla="*/ 169 w 169"/>
                <a:gd name="T11" fmla="*/ 85 h 569"/>
                <a:gd name="T12" fmla="*/ 169 w 169"/>
                <a:gd name="T13" fmla="*/ 48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569">
                  <a:moveTo>
                    <a:pt x="169" y="485"/>
                  </a:moveTo>
                  <a:cubicBezTo>
                    <a:pt x="169" y="532"/>
                    <a:pt x="131" y="569"/>
                    <a:pt x="84" y="569"/>
                  </a:cubicBezTo>
                  <a:cubicBezTo>
                    <a:pt x="38" y="569"/>
                    <a:pt x="0" y="532"/>
                    <a:pt x="0" y="485"/>
                  </a:cubicBezTo>
                  <a:lnTo>
                    <a:pt x="0" y="85"/>
                  </a:lnTo>
                  <a:cubicBezTo>
                    <a:pt x="0" y="38"/>
                    <a:pt x="38" y="0"/>
                    <a:pt x="84" y="0"/>
                  </a:cubicBezTo>
                  <a:cubicBezTo>
                    <a:pt x="131" y="0"/>
                    <a:pt x="169" y="38"/>
                    <a:pt x="169" y="85"/>
                  </a:cubicBezTo>
                  <a:lnTo>
                    <a:pt x="169" y="48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73">
              <a:extLst>
                <a:ext uri="{FF2B5EF4-FFF2-40B4-BE49-F238E27FC236}">
                  <a16:creationId xmlns:a16="http://schemas.microsoft.com/office/drawing/2014/main" id="{56A3442D-FCD7-49DE-AC30-CE4E1D411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0919" y="3445626"/>
              <a:ext cx="167559" cy="560559"/>
            </a:xfrm>
            <a:custGeom>
              <a:avLst/>
              <a:gdLst>
                <a:gd name="T0" fmla="*/ 169 w 169"/>
                <a:gd name="T1" fmla="*/ 485 h 569"/>
                <a:gd name="T2" fmla="*/ 84 w 169"/>
                <a:gd name="T3" fmla="*/ 569 h 569"/>
                <a:gd name="T4" fmla="*/ 0 w 169"/>
                <a:gd name="T5" fmla="*/ 485 h 569"/>
                <a:gd name="T6" fmla="*/ 0 w 169"/>
                <a:gd name="T7" fmla="*/ 85 h 569"/>
                <a:gd name="T8" fmla="*/ 84 w 169"/>
                <a:gd name="T9" fmla="*/ 0 h 569"/>
                <a:gd name="T10" fmla="*/ 169 w 169"/>
                <a:gd name="T11" fmla="*/ 85 h 569"/>
                <a:gd name="T12" fmla="*/ 169 w 169"/>
                <a:gd name="T13" fmla="*/ 48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569">
                  <a:moveTo>
                    <a:pt x="169" y="485"/>
                  </a:moveTo>
                  <a:cubicBezTo>
                    <a:pt x="169" y="532"/>
                    <a:pt x="131" y="569"/>
                    <a:pt x="84" y="569"/>
                  </a:cubicBezTo>
                  <a:cubicBezTo>
                    <a:pt x="38" y="569"/>
                    <a:pt x="0" y="532"/>
                    <a:pt x="0" y="485"/>
                  </a:cubicBezTo>
                  <a:lnTo>
                    <a:pt x="0" y="85"/>
                  </a:lnTo>
                  <a:cubicBezTo>
                    <a:pt x="0" y="38"/>
                    <a:pt x="38" y="0"/>
                    <a:pt x="84" y="0"/>
                  </a:cubicBezTo>
                  <a:cubicBezTo>
                    <a:pt x="131" y="0"/>
                    <a:pt x="169" y="38"/>
                    <a:pt x="169" y="85"/>
                  </a:cubicBezTo>
                  <a:lnTo>
                    <a:pt x="169" y="48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2490702D-6608-4765-89D2-DCCE9A053942}"/>
                </a:ext>
              </a:extLst>
            </p:cNvPr>
            <p:cNvGrpSpPr/>
            <p:nvPr/>
          </p:nvGrpSpPr>
          <p:grpSpPr>
            <a:xfrm>
              <a:off x="8350158" y="3231798"/>
              <a:ext cx="304356" cy="988219"/>
              <a:chOff x="4188726" y="3851276"/>
              <a:chExt cx="304356" cy="988219"/>
            </a:xfrm>
          </p:grpSpPr>
          <p:sp>
            <p:nvSpPr>
              <p:cNvPr id="76" name="Rounded Rectangle 33">
                <a:extLst>
                  <a:ext uri="{FF2B5EF4-FFF2-40B4-BE49-F238E27FC236}">
                    <a16:creationId xmlns:a16="http://schemas.microsoft.com/office/drawing/2014/main" id="{75D19E76-BF72-44E3-9F0A-F49D51D4543F}"/>
                  </a:ext>
                </a:extLst>
              </p:cNvPr>
              <p:cNvSpPr/>
              <p:nvPr/>
            </p:nvSpPr>
            <p:spPr>
              <a:xfrm>
                <a:off x="4188726" y="3851276"/>
                <a:ext cx="304356" cy="988219"/>
              </a:xfrm>
              <a:prstGeom prst="roundRect">
                <a:avLst>
                  <a:gd name="adj" fmla="val 255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2DF8FF90-FC64-47CA-9DC2-8B2BB0C2A5F0}"/>
                  </a:ext>
                </a:extLst>
              </p:cNvPr>
              <p:cNvGrpSpPr/>
              <p:nvPr/>
            </p:nvGrpSpPr>
            <p:grpSpPr>
              <a:xfrm>
                <a:off x="4226512" y="3916915"/>
                <a:ext cx="228784" cy="856940"/>
                <a:chOff x="3761482" y="3908642"/>
                <a:chExt cx="228784" cy="856940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78" name="Freeform 251">
                  <a:extLst>
                    <a:ext uri="{FF2B5EF4-FFF2-40B4-BE49-F238E27FC236}">
                      <a16:creationId xmlns:a16="http://schemas.microsoft.com/office/drawing/2014/main" id="{B90D4439-582A-4697-9DB5-361578C07B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3908642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9" name="Freeform 251">
                  <a:extLst>
                    <a:ext uri="{FF2B5EF4-FFF2-40B4-BE49-F238E27FC236}">
                      <a16:creationId xmlns:a16="http://schemas.microsoft.com/office/drawing/2014/main" id="{8E2137C2-A47A-4A46-8CE9-2A0476E1B7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010045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0" name="Freeform 251">
                  <a:extLst>
                    <a:ext uri="{FF2B5EF4-FFF2-40B4-BE49-F238E27FC236}">
                      <a16:creationId xmlns:a16="http://schemas.microsoft.com/office/drawing/2014/main" id="{32A94034-11DB-42ED-820E-91315834C0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111448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1" name="Freeform 251">
                  <a:extLst>
                    <a:ext uri="{FF2B5EF4-FFF2-40B4-BE49-F238E27FC236}">
                      <a16:creationId xmlns:a16="http://schemas.microsoft.com/office/drawing/2014/main" id="{828379D9-569A-4EBD-9FD6-EFFE7B5BF0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212851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2" name="Freeform 251">
                  <a:extLst>
                    <a:ext uri="{FF2B5EF4-FFF2-40B4-BE49-F238E27FC236}">
                      <a16:creationId xmlns:a16="http://schemas.microsoft.com/office/drawing/2014/main" id="{2805E1D7-40DA-4891-8AB7-3E084602AB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314254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3" name="Freeform 251">
                  <a:extLst>
                    <a:ext uri="{FF2B5EF4-FFF2-40B4-BE49-F238E27FC236}">
                      <a16:creationId xmlns:a16="http://schemas.microsoft.com/office/drawing/2014/main" id="{D8B88095-150F-46BA-9ACE-1FC45174E6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415657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4" name="Freeform 251">
                  <a:extLst>
                    <a:ext uri="{FF2B5EF4-FFF2-40B4-BE49-F238E27FC236}">
                      <a16:creationId xmlns:a16="http://schemas.microsoft.com/office/drawing/2014/main" id="{EFC69E45-0F63-4F8E-9FED-2FECA892FC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517060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5" name="Freeform 251">
                  <a:extLst>
                    <a:ext uri="{FF2B5EF4-FFF2-40B4-BE49-F238E27FC236}">
                      <a16:creationId xmlns:a16="http://schemas.microsoft.com/office/drawing/2014/main" id="{C7A2C10F-676D-49E1-8783-34325DD578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618463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86" name="Freeform 251">
                  <a:extLst>
                    <a:ext uri="{FF2B5EF4-FFF2-40B4-BE49-F238E27FC236}">
                      <a16:creationId xmlns:a16="http://schemas.microsoft.com/office/drawing/2014/main" id="{9CE7D909-5AD1-4705-AEE7-8320A40E64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719863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3E15D340-8769-45E7-8FF6-B3912C715969}"/>
              </a:ext>
            </a:extLst>
          </p:cNvPr>
          <p:cNvGrpSpPr/>
          <p:nvPr/>
        </p:nvGrpSpPr>
        <p:grpSpPr>
          <a:xfrm>
            <a:off x="4243691" y="1781975"/>
            <a:ext cx="397034" cy="397034"/>
            <a:chOff x="4258860" y="3009267"/>
            <a:chExt cx="397034" cy="397034"/>
          </a:xfrm>
        </p:grpSpPr>
        <p:sp>
          <p:nvSpPr>
            <p:cNvPr id="91" name="Freeform 8">
              <a:extLst>
                <a:ext uri="{FF2B5EF4-FFF2-40B4-BE49-F238E27FC236}">
                  <a16:creationId xmlns:a16="http://schemas.microsoft.com/office/drawing/2014/main" id="{B22DC4DE-C5F7-4A9A-AF52-4258BAA0D5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8860" y="3207784"/>
              <a:ext cx="397034" cy="152907"/>
            </a:xfrm>
            <a:custGeom>
              <a:avLst/>
              <a:gdLst>
                <a:gd name="T0" fmla="*/ 425 w 448"/>
                <a:gd name="T1" fmla="*/ 0 h 173"/>
                <a:gd name="T2" fmla="*/ 358 w 448"/>
                <a:gd name="T3" fmla="*/ 0 h 173"/>
                <a:gd name="T4" fmla="*/ 343 w 448"/>
                <a:gd name="T5" fmla="*/ 14 h 173"/>
                <a:gd name="T6" fmla="*/ 343 w 448"/>
                <a:gd name="T7" fmla="*/ 44 h 173"/>
                <a:gd name="T8" fmla="*/ 326 w 448"/>
                <a:gd name="T9" fmla="*/ 62 h 173"/>
                <a:gd name="T10" fmla="*/ 301 w 448"/>
                <a:gd name="T11" fmla="*/ 61 h 173"/>
                <a:gd name="T12" fmla="*/ 224 w 448"/>
                <a:gd name="T13" fmla="*/ 47 h 173"/>
                <a:gd name="T14" fmla="*/ 148 w 448"/>
                <a:gd name="T15" fmla="*/ 61 h 173"/>
                <a:gd name="T16" fmla="*/ 123 w 448"/>
                <a:gd name="T17" fmla="*/ 62 h 173"/>
                <a:gd name="T18" fmla="*/ 106 w 448"/>
                <a:gd name="T19" fmla="*/ 44 h 173"/>
                <a:gd name="T20" fmla="*/ 106 w 448"/>
                <a:gd name="T21" fmla="*/ 14 h 173"/>
                <a:gd name="T22" fmla="*/ 91 w 448"/>
                <a:gd name="T23" fmla="*/ 0 h 173"/>
                <a:gd name="T24" fmla="*/ 24 w 448"/>
                <a:gd name="T25" fmla="*/ 0 h 173"/>
                <a:gd name="T26" fmla="*/ 10 w 448"/>
                <a:gd name="T27" fmla="*/ 14 h 173"/>
                <a:gd name="T28" fmla="*/ 10 w 448"/>
                <a:gd name="T29" fmla="*/ 31 h 173"/>
                <a:gd name="T30" fmla="*/ 10 w 448"/>
                <a:gd name="T31" fmla="*/ 43 h 173"/>
                <a:gd name="T32" fmla="*/ 9 w 448"/>
                <a:gd name="T33" fmla="*/ 48 h 173"/>
                <a:gd name="T34" fmla="*/ 8 w 448"/>
                <a:gd name="T35" fmla="*/ 53 h 173"/>
                <a:gd name="T36" fmla="*/ 5 w 448"/>
                <a:gd name="T37" fmla="*/ 119 h 173"/>
                <a:gd name="T38" fmla="*/ 7 w 448"/>
                <a:gd name="T39" fmla="*/ 123 h 173"/>
                <a:gd name="T40" fmla="*/ 10 w 448"/>
                <a:gd name="T41" fmla="*/ 131 h 173"/>
                <a:gd name="T42" fmla="*/ 10 w 448"/>
                <a:gd name="T43" fmla="*/ 143 h 173"/>
                <a:gd name="T44" fmla="*/ 10 w 448"/>
                <a:gd name="T45" fmla="*/ 160 h 173"/>
                <a:gd name="T46" fmla="*/ 24 w 448"/>
                <a:gd name="T47" fmla="*/ 173 h 173"/>
                <a:gd name="T48" fmla="*/ 91 w 448"/>
                <a:gd name="T49" fmla="*/ 173 h 173"/>
                <a:gd name="T50" fmla="*/ 106 w 448"/>
                <a:gd name="T51" fmla="*/ 160 h 173"/>
                <a:gd name="T52" fmla="*/ 106 w 448"/>
                <a:gd name="T53" fmla="*/ 130 h 173"/>
                <a:gd name="T54" fmla="*/ 123 w 448"/>
                <a:gd name="T55" fmla="*/ 112 h 173"/>
                <a:gd name="T56" fmla="*/ 148 w 448"/>
                <a:gd name="T57" fmla="*/ 113 h 173"/>
                <a:gd name="T58" fmla="*/ 224 w 448"/>
                <a:gd name="T59" fmla="*/ 126 h 173"/>
                <a:gd name="T60" fmla="*/ 301 w 448"/>
                <a:gd name="T61" fmla="*/ 113 h 173"/>
                <a:gd name="T62" fmla="*/ 326 w 448"/>
                <a:gd name="T63" fmla="*/ 112 h 173"/>
                <a:gd name="T64" fmla="*/ 343 w 448"/>
                <a:gd name="T65" fmla="*/ 130 h 173"/>
                <a:gd name="T66" fmla="*/ 343 w 448"/>
                <a:gd name="T67" fmla="*/ 160 h 173"/>
                <a:gd name="T68" fmla="*/ 358 w 448"/>
                <a:gd name="T69" fmla="*/ 173 h 173"/>
                <a:gd name="T70" fmla="*/ 425 w 448"/>
                <a:gd name="T71" fmla="*/ 173 h 173"/>
                <a:gd name="T72" fmla="*/ 439 w 448"/>
                <a:gd name="T73" fmla="*/ 160 h 173"/>
                <a:gd name="T74" fmla="*/ 439 w 448"/>
                <a:gd name="T75" fmla="*/ 150 h 173"/>
                <a:gd name="T76" fmla="*/ 439 w 448"/>
                <a:gd name="T77" fmla="*/ 143 h 173"/>
                <a:gd name="T78" fmla="*/ 443 w 448"/>
                <a:gd name="T79" fmla="*/ 72 h 173"/>
                <a:gd name="T80" fmla="*/ 443 w 448"/>
                <a:gd name="T81" fmla="*/ 65 h 173"/>
                <a:gd name="T82" fmla="*/ 443 w 448"/>
                <a:gd name="T83" fmla="*/ 58 h 173"/>
                <a:gd name="T84" fmla="*/ 441 w 448"/>
                <a:gd name="T85" fmla="*/ 50 h 173"/>
                <a:gd name="T86" fmla="*/ 439 w 448"/>
                <a:gd name="T87" fmla="*/ 43 h 173"/>
                <a:gd name="T88" fmla="*/ 439 w 448"/>
                <a:gd name="T89" fmla="*/ 31 h 173"/>
                <a:gd name="T90" fmla="*/ 439 w 448"/>
                <a:gd name="T91" fmla="*/ 14 h 173"/>
                <a:gd name="T92" fmla="*/ 425 w 448"/>
                <a:gd name="T93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48" h="173">
                  <a:moveTo>
                    <a:pt x="425" y="0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50" y="0"/>
                    <a:pt x="343" y="6"/>
                    <a:pt x="343" y="14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54"/>
                    <a:pt x="335" y="62"/>
                    <a:pt x="326" y="62"/>
                  </a:cubicBezTo>
                  <a:cubicBezTo>
                    <a:pt x="316" y="62"/>
                    <a:pt x="306" y="62"/>
                    <a:pt x="301" y="61"/>
                  </a:cubicBezTo>
                  <a:cubicBezTo>
                    <a:pt x="281" y="57"/>
                    <a:pt x="255" y="47"/>
                    <a:pt x="224" y="47"/>
                  </a:cubicBezTo>
                  <a:cubicBezTo>
                    <a:pt x="194" y="47"/>
                    <a:pt x="168" y="57"/>
                    <a:pt x="148" y="61"/>
                  </a:cubicBezTo>
                  <a:cubicBezTo>
                    <a:pt x="143" y="62"/>
                    <a:pt x="132" y="62"/>
                    <a:pt x="123" y="62"/>
                  </a:cubicBezTo>
                  <a:cubicBezTo>
                    <a:pt x="113" y="62"/>
                    <a:pt x="106" y="54"/>
                    <a:pt x="106" y="4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6"/>
                    <a:pt x="99" y="0"/>
                    <a:pt x="91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6" y="0"/>
                    <a:pt x="10" y="6"/>
                    <a:pt x="10" y="14"/>
                  </a:cubicBezTo>
                  <a:cubicBezTo>
                    <a:pt x="10" y="14"/>
                    <a:pt x="10" y="20"/>
                    <a:pt x="10" y="31"/>
                  </a:cubicBezTo>
                  <a:cubicBezTo>
                    <a:pt x="10" y="34"/>
                    <a:pt x="10" y="38"/>
                    <a:pt x="10" y="43"/>
                  </a:cubicBezTo>
                  <a:cubicBezTo>
                    <a:pt x="10" y="44"/>
                    <a:pt x="9" y="46"/>
                    <a:pt x="9" y="48"/>
                  </a:cubicBezTo>
                  <a:cubicBezTo>
                    <a:pt x="8" y="50"/>
                    <a:pt x="8" y="51"/>
                    <a:pt x="8" y="53"/>
                  </a:cubicBezTo>
                  <a:cubicBezTo>
                    <a:pt x="0" y="74"/>
                    <a:pt x="4" y="98"/>
                    <a:pt x="5" y="119"/>
                  </a:cubicBezTo>
                  <a:cubicBezTo>
                    <a:pt x="6" y="120"/>
                    <a:pt x="6" y="122"/>
                    <a:pt x="7" y="123"/>
                  </a:cubicBezTo>
                  <a:cubicBezTo>
                    <a:pt x="8" y="126"/>
                    <a:pt x="9" y="129"/>
                    <a:pt x="10" y="131"/>
                  </a:cubicBezTo>
                  <a:cubicBezTo>
                    <a:pt x="10" y="135"/>
                    <a:pt x="10" y="139"/>
                    <a:pt x="10" y="143"/>
                  </a:cubicBezTo>
                  <a:cubicBezTo>
                    <a:pt x="10" y="154"/>
                    <a:pt x="10" y="160"/>
                    <a:pt x="10" y="160"/>
                  </a:cubicBezTo>
                  <a:cubicBezTo>
                    <a:pt x="10" y="168"/>
                    <a:pt x="16" y="173"/>
                    <a:pt x="24" y="173"/>
                  </a:cubicBezTo>
                  <a:cubicBezTo>
                    <a:pt x="91" y="173"/>
                    <a:pt x="91" y="173"/>
                    <a:pt x="91" y="173"/>
                  </a:cubicBezTo>
                  <a:cubicBezTo>
                    <a:pt x="99" y="173"/>
                    <a:pt x="106" y="168"/>
                    <a:pt x="106" y="160"/>
                  </a:cubicBezTo>
                  <a:cubicBezTo>
                    <a:pt x="106" y="130"/>
                    <a:pt x="106" y="130"/>
                    <a:pt x="106" y="130"/>
                  </a:cubicBezTo>
                  <a:cubicBezTo>
                    <a:pt x="106" y="120"/>
                    <a:pt x="113" y="112"/>
                    <a:pt x="123" y="112"/>
                  </a:cubicBezTo>
                  <a:cubicBezTo>
                    <a:pt x="132" y="111"/>
                    <a:pt x="143" y="111"/>
                    <a:pt x="148" y="113"/>
                  </a:cubicBezTo>
                  <a:cubicBezTo>
                    <a:pt x="168" y="117"/>
                    <a:pt x="194" y="126"/>
                    <a:pt x="224" y="126"/>
                  </a:cubicBezTo>
                  <a:cubicBezTo>
                    <a:pt x="255" y="126"/>
                    <a:pt x="281" y="117"/>
                    <a:pt x="301" y="113"/>
                  </a:cubicBezTo>
                  <a:cubicBezTo>
                    <a:pt x="306" y="111"/>
                    <a:pt x="316" y="111"/>
                    <a:pt x="326" y="112"/>
                  </a:cubicBezTo>
                  <a:cubicBezTo>
                    <a:pt x="335" y="112"/>
                    <a:pt x="343" y="120"/>
                    <a:pt x="343" y="130"/>
                  </a:cubicBezTo>
                  <a:cubicBezTo>
                    <a:pt x="343" y="160"/>
                    <a:pt x="343" y="160"/>
                    <a:pt x="343" y="160"/>
                  </a:cubicBezTo>
                  <a:cubicBezTo>
                    <a:pt x="343" y="168"/>
                    <a:pt x="350" y="173"/>
                    <a:pt x="358" y="173"/>
                  </a:cubicBezTo>
                  <a:cubicBezTo>
                    <a:pt x="425" y="173"/>
                    <a:pt x="425" y="173"/>
                    <a:pt x="425" y="173"/>
                  </a:cubicBezTo>
                  <a:cubicBezTo>
                    <a:pt x="433" y="173"/>
                    <a:pt x="439" y="168"/>
                    <a:pt x="439" y="160"/>
                  </a:cubicBezTo>
                  <a:cubicBezTo>
                    <a:pt x="439" y="160"/>
                    <a:pt x="439" y="157"/>
                    <a:pt x="439" y="150"/>
                  </a:cubicBezTo>
                  <a:cubicBezTo>
                    <a:pt x="439" y="148"/>
                    <a:pt x="439" y="146"/>
                    <a:pt x="439" y="143"/>
                  </a:cubicBezTo>
                  <a:cubicBezTo>
                    <a:pt x="440" y="118"/>
                    <a:pt x="448" y="98"/>
                    <a:pt x="443" y="72"/>
                  </a:cubicBezTo>
                  <a:cubicBezTo>
                    <a:pt x="443" y="70"/>
                    <a:pt x="443" y="68"/>
                    <a:pt x="443" y="65"/>
                  </a:cubicBezTo>
                  <a:cubicBezTo>
                    <a:pt x="443" y="63"/>
                    <a:pt x="443" y="60"/>
                    <a:pt x="443" y="58"/>
                  </a:cubicBezTo>
                  <a:cubicBezTo>
                    <a:pt x="442" y="55"/>
                    <a:pt x="442" y="53"/>
                    <a:pt x="441" y="50"/>
                  </a:cubicBezTo>
                  <a:cubicBezTo>
                    <a:pt x="440" y="48"/>
                    <a:pt x="440" y="45"/>
                    <a:pt x="439" y="43"/>
                  </a:cubicBezTo>
                  <a:cubicBezTo>
                    <a:pt x="439" y="38"/>
                    <a:pt x="439" y="34"/>
                    <a:pt x="439" y="31"/>
                  </a:cubicBezTo>
                  <a:cubicBezTo>
                    <a:pt x="439" y="20"/>
                    <a:pt x="439" y="14"/>
                    <a:pt x="439" y="14"/>
                  </a:cubicBezTo>
                  <a:cubicBezTo>
                    <a:pt x="439" y="6"/>
                    <a:pt x="433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8">
              <a:extLst>
                <a:ext uri="{FF2B5EF4-FFF2-40B4-BE49-F238E27FC236}">
                  <a16:creationId xmlns:a16="http://schemas.microsoft.com/office/drawing/2014/main" id="{F5C36121-5C42-48C5-854F-BCEDE2668A38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4261326" y="3131330"/>
              <a:ext cx="397034" cy="152907"/>
            </a:xfrm>
            <a:custGeom>
              <a:avLst/>
              <a:gdLst>
                <a:gd name="T0" fmla="*/ 425 w 448"/>
                <a:gd name="T1" fmla="*/ 0 h 173"/>
                <a:gd name="T2" fmla="*/ 358 w 448"/>
                <a:gd name="T3" fmla="*/ 0 h 173"/>
                <a:gd name="T4" fmla="*/ 343 w 448"/>
                <a:gd name="T5" fmla="*/ 14 h 173"/>
                <a:gd name="T6" fmla="*/ 343 w 448"/>
                <a:gd name="T7" fmla="*/ 44 h 173"/>
                <a:gd name="T8" fmla="*/ 326 w 448"/>
                <a:gd name="T9" fmla="*/ 62 h 173"/>
                <a:gd name="T10" fmla="*/ 301 w 448"/>
                <a:gd name="T11" fmla="*/ 61 h 173"/>
                <a:gd name="T12" fmla="*/ 224 w 448"/>
                <a:gd name="T13" fmla="*/ 47 h 173"/>
                <a:gd name="T14" fmla="*/ 148 w 448"/>
                <a:gd name="T15" fmla="*/ 61 h 173"/>
                <a:gd name="T16" fmla="*/ 123 w 448"/>
                <a:gd name="T17" fmla="*/ 62 h 173"/>
                <a:gd name="T18" fmla="*/ 106 w 448"/>
                <a:gd name="T19" fmla="*/ 44 h 173"/>
                <a:gd name="T20" fmla="*/ 106 w 448"/>
                <a:gd name="T21" fmla="*/ 14 h 173"/>
                <a:gd name="T22" fmla="*/ 91 w 448"/>
                <a:gd name="T23" fmla="*/ 0 h 173"/>
                <a:gd name="T24" fmla="*/ 24 w 448"/>
                <a:gd name="T25" fmla="*/ 0 h 173"/>
                <a:gd name="T26" fmla="*/ 10 w 448"/>
                <a:gd name="T27" fmla="*/ 14 h 173"/>
                <a:gd name="T28" fmla="*/ 10 w 448"/>
                <a:gd name="T29" fmla="*/ 31 h 173"/>
                <a:gd name="T30" fmla="*/ 10 w 448"/>
                <a:gd name="T31" fmla="*/ 43 h 173"/>
                <a:gd name="T32" fmla="*/ 9 w 448"/>
                <a:gd name="T33" fmla="*/ 48 h 173"/>
                <a:gd name="T34" fmla="*/ 8 w 448"/>
                <a:gd name="T35" fmla="*/ 53 h 173"/>
                <a:gd name="T36" fmla="*/ 5 w 448"/>
                <a:gd name="T37" fmla="*/ 119 h 173"/>
                <a:gd name="T38" fmla="*/ 7 w 448"/>
                <a:gd name="T39" fmla="*/ 123 h 173"/>
                <a:gd name="T40" fmla="*/ 10 w 448"/>
                <a:gd name="T41" fmla="*/ 131 h 173"/>
                <a:gd name="T42" fmla="*/ 10 w 448"/>
                <a:gd name="T43" fmla="*/ 143 h 173"/>
                <a:gd name="T44" fmla="*/ 10 w 448"/>
                <a:gd name="T45" fmla="*/ 160 h 173"/>
                <a:gd name="T46" fmla="*/ 24 w 448"/>
                <a:gd name="T47" fmla="*/ 173 h 173"/>
                <a:gd name="T48" fmla="*/ 91 w 448"/>
                <a:gd name="T49" fmla="*/ 173 h 173"/>
                <a:gd name="T50" fmla="*/ 106 w 448"/>
                <a:gd name="T51" fmla="*/ 160 h 173"/>
                <a:gd name="T52" fmla="*/ 106 w 448"/>
                <a:gd name="T53" fmla="*/ 130 h 173"/>
                <a:gd name="T54" fmla="*/ 123 w 448"/>
                <a:gd name="T55" fmla="*/ 112 h 173"/>
                <a:gd name="T56" fmla="*/ 148 w 448"/>
                <a:gd name="T57" fmla="*/ 113 h 173"/>
                <a:gd name="T58" fmla="*/ 224 w 448"/>
                <a:gd name="T59" fmla="*/ 126 h 173"/>
                <a:gd name="T60" fmla="*/ 301 w 448"/>
                <a:gd name="T61" fmla="*/ 113 h 173"/>
                <a:gd name="T62" fmla="*/ 326 w 448"/>
                <a:gd name="T63" fmla="*/ 112 h 173"/>
                <a:gd name="T64" fmla="*/ 343 w 448"/>
                <a:gd name="T65" fmla="*/ 130 h 173"/>
                <a:gd name="T66" fmla="*/ 343 w 448"/>
                <a:gd name="T67" fmla="*/ 160 h 173"/>
                <a:gd name="T68" fmla="*/ 358 w 448"/>
                <a:gd name="T69" fmla="*/ 173 h 173"/>
                <a:gd name="T70" fmla="*/ 425 w 448"/>
                <a:gd name="T71" fmla="*/ 173 h 173"/>
                <a:gd name="T72" fmla="*/ 439 w 448"/>
                <a:gd name="T73" fmla="*/ 160 h 173"/>
                <a:gd name="T74" fmla="*/ 439 w 448"/>
                <a:gd name="T75" fmla="*/ 150 h 173"/>
                <a:gd name="T76" fmla="*/ 439 w 448"/>
                <a:gd name="T77" fmla="*/ 143 h 173"/>
                <a:gd name="T78" fmla="*/ 443 w 448"/>
                <a:gd name="T79" fmla="*/ 72 h 173"/>
                <a:gd name="T80" fmla="*/ 443 w 448"/>
                <a:gd name="T81" fmla="*/ 65 h 173"/>
                <a:gd name="T82" fmla="*/ 443 w 448"/>
                <a:gd name="T83" fmla="*/ 58 h 173"/>
                <a:gd name="T84" fmla="*/ 441 w 448"/>
                <a:gd name="T85" fmla="*/ 50 h 173"/>
                <a:gd name="T86" fmla="*/ 439 w 448"/>
                <a:gd name="T87" fmla="*/ 43 h 173"/>
                <a:gd name="T88" fmla="*/ 439 w 448"/>
                <a:gd name="T89" fmla="*/ 31 h 173"/>
                <a:gd name="T90" fmla="*/ 439 w 448"/>
                <a:gd name="T91" fmla="*/ 14 h 173"/>
                <a:gd name="T92" fmla="*/ 425 w 448"/>
                <a:gd name="T93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48" h="173">
                  <a:moveTo>
                    <a:pt x="425" y="0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50" y="0"/>
                    <a:pt x="343" y="6"/>
                    <a:pt x="343" y="14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54"/>
                    <a:pt x="335" y="62"/>
                    <a:pt x="326" y="62"/>
                  </a:cubicBezTo>
                  <a:cubicBezTo>
                    <a:pt x="316" y="62"/>
                    <a:pt x="306" y="62"/>
                    <a:pt x="301" y="61"/>
                  </a:cubicBezTo>
                  <a:cubicBezTo>
                    <a:pt x="281" y="57"/>
                    <a:pt x="255" y="47"/>
                    <a:pt x="224" y="47"/>
                  </a:cubicBezTo>
                  <a:cubicBezTo>
                    <a:pt x="194" y="47"/>
                    <a:pt x="168" y="57"/>
                    <a:pt x="148" y="61"/>
                  </a:cubicBezTo>
                  <a:cubicBezTo>
                    <a:pt x="143" y="62"/>
                    <a:pt x="132" y="62"/>
                    <a:pt x="123" y="62"/>
                  </a:cubicBezTo>
                  <a:cubicBezTo>
                    <a:pt x="113" y="62"/>
                    <a:pt x="106" y="54"/>
                    <a:pt x="106" y="4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6"/>
                    <a:pt x="99" y="0"/>
                    <a:pt x="91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6" y="0"/>
                    <a:pt x="10" y="6"/>
                    <a:pt x="10" y="14"/>
                  </a:cubicBezTo>
                  <a:cubicBezTo>
                    <a:pt x="10" y="14"/>
                    <a:pt x="10" y="20"/>
                    <a:pt x="10" y="31"/>
                  </a:cubicBezTo>
                  <a:cubicBezTo>
                    <a:pt x="10" y="34"/>
                    <a:pt x="10" y="38"/>
                    <a:pt x="10" y="43"/>
                  </a:cubicBezTo>
                  <a:cubicBezTo>
                    <a:pt x="10" y="44"/>
                    <a:pt x="9" y="46"/>
                    <a:pt x="9" y="48"/>
                  </a:cubicBezTo>
                  <a:cubicBezTo>
                    <a:pt x="8" y="50"/>
                    <a:pt x="8" y="51"/>
                    <a:pt x="8" y="53"/>
                  </a:cubicBezTo>
                  <a:cubicBezTo>
                    <a:pt x="0" y="74"/>
                    <a:pt x="4" y="98"/>
                    <a:pt x="5" y="119"/>
                  </a:cubicBezTo>
                  <a:cubicBezTo>
                    <a:pt x="6" y="120"/>
                    <a:pt x="6" y="122"/>
                    <a:pt x="7" y="123"/>
                  </a:cubicBezTo>
                  <a:cubicBezTo>
                    <a:pt x="8" y="126"/>
                    <a:pt x="9" y="129"/>
                    <a:pt x="10" y="131"/>
                  </a:cubicBezTo>
                  <a:cubicBezTo>
                    <a:pt x="10" y="135"/>
                    <a:pt x="10" y="139"/>
                    <a:pt x="10" y="143"/>
                  </a:cubicBezTo>
                  <a:cubicBezTo>
                    <a:pt x="10" y="154"/>
                    <a:pt x="10" y="160"/>
                    <a:pt x="10" y="160"/>
                  </a:cubicBezTo>
                  <a:cubicBezTo>
                    <a:pt x="10" y="168"/>
                    <a:pt x="16" y="173"/>
                    <a:pt x="24" y="173"/>
                  </a:cubicBezTo>
                  <a:cubicBezTo>
                    <a:pt x="91" y="173"/>
                    <a:pt x="91" y="173"/>
                    <a:pt x="91" y="173"/>
                  </a:cubicBezTo>
                  <a:cubicBezTo>
                    <a:pt x="99" y="173"/>
                    <a:pt x="106" y="168"/>
                    <a:pt x="106" y="160"/>
                  </a:cubicBezTo>
                  <a:cubicBezTo>
                    <a:pt x="106" y="130"/>
                    <a:pt x="106" y="130"/>
                    <a:pt x="106" y="130"/>
                  </a:cubicBezTo>
                  <a:cubicBezTo>
                    <a:pt x="106" y="120"/>
                    <a:pt x="113" y="112"/>
                    <a:pt x="123" y="112"/>
                  </a:cubicBezTo>
                  <a:cubicBezTo>
                    <a:pt x="132" y="111"/>
                    <a:pt x="143" y="111"/>
                    <a:pt x="148" y="113"/>
                  </a:cubicBezTo>
                  <a:cubicBezTo>
                    <a:pt x="168" y="117"/>
                    <a:pt x="194" y="126"/>
                    <a:pt x="224" y="126"/>
                  </a:cubicBezTo>
                  <a:cubicBezTo>
                    <a:pt x="255" y="126"/>
                    <a:pt x="281" y="117"/>
                    <a:pt x="301" y="113"/>
                  </a:cubicBezTo>
                  <a:cubicBezTo>
                    <a:pt x="306" y="111"/>
                    <a:pt x="316" y="111"/>
                    <a:pt x="326" y="112"/>
                  </a:cubicBezTo>
                  <a:cubicBezTo>
                    <a:pt x="335" y="112"/>
                    <a:pt x="343" y="120"/>
                    <a:pt x="343" y="130"/>
                  </a:cubicBezTo>
                  <a:cubicBezTo>
                    <a:pt x="343" y="160"/>
                    <a:pt x="343" y="160"/>
                    <a:pt x="343" y="160"/>
                  </a:cubicBezTo>
                  <a:cubicBezTo>
                    <a:pt x="343" y="168"/>
                    <a:pt x="350" y="173"/>
                    <a:pt x="358" y="173"/>
                  </a:cubicBezTo>
                  <a:cubicBezTo>
                    <a:pt x="425" y="173"/>
                    <a:pt x="425" y="173"/>
                    <a:pt x="425" y="173"/>
                  </a:cubicBezTo>
                  <a:cubicBezTo>
                    <a:pt x="433" y="173"/>
                    <a:pt x="439" y="168"/>
                    <a:pt x="439" y="160"/>
                  </a:cubicBezTo>
                  <a:cubicBezTo>
                    <a:pt x="439" y="160"/>
                    <a:pt x="439" y="157"/>
                    <a:pt x="439" y="150"/>
                  </a:cubicBezTo>
                  <a:cubicBezTo>
                    <a:pt x="439" y="148"/>
                    <a:pt x="439" y="146"/>
                    <a:pt x="439" y="143"/>
                  </a:cubicBezTo>
                  <a:cubicBezTo>
                    <a:pt x="440" y="118"/>
                    <a:pt x="448" y="98"/>
                    <a:pt x="443" y="72"/>
                  </a:cubicBezTo>
                  <a:cubicBezTo>
                    <a:pt x="443" y="70"/>
                    <a:pt x="443" y="68"/>
                    <a:pt x="443" y="65"/>
                  </a:cubicBezTo>
                  <a:cubicBezTo>
                    <a:pt x="443" y="63"/>
                    <a:pt x="443" y="60"/>
                    <a:pt x="443" y="58"/>
                  </a:cubicBezTo>
                  <a:cubicBezTo>
                    <a:pt x="442" y="55"/>
                    <a:pt x="442" y="53"/>
                    <a:pt x="441" y="50"/>
                  </a:cubicBezTo>
                  <a:cubicBezTo>
                    <a:pt x="440" y="48"/>
                    <a:pt x="440" y="45"/>
                    <a:pt x="439" y="43"/>
                  </a:cubicBezTo>
                  <a:cubicBezTo>
                    <a:pt x="439" y="38"/>
                    <a:pt x="439" y="34"/>
                    <a:pt x="439" y="31"/>
                  </a:cubicBezTo>
                  <a:cubicBezTo>
                    <a:pt x="439" y="20"/>
                    <a:pt x="439" y="14"/>
                    <a:pt x="439" y="14"/>
                  </a:cubicBezTo>
                  <a:cubicBezTo>
                    <a:pt x="439" y="6"/>
                    <a:pt x="433" y="0"/>
                    <a:pt x="42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5F9C7736-AC29-4C8F-BEBA-B586701F43D0}"/>
              </a:ext>
            </a:extLst>
          </p:cNvPr>
          <p:cNvGrpSpPr/>
          <p:nvPr/>
        </p:nvGrpSpPr>
        <p:grpSpPr>
          <a:xfrm>
            <a:off x="4213793" y="4056007"/>
            <a:ext cx="437289" cy="382329"/>
            <a:chOff x="6823873" y="2827323"/>
            <a:chExt cx="2682420" cy="2345283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21E8291D-226E-42F2-879E-B86356247080}"/>
                </a:ext>
              </a:extLst>
            </p:cNvPr>
            <p:cNvGrpSpPr/>
            <p:nvPr/>
          </p:nvGrpSpPr>
          <p:grpSpPr>
            <a:xfrm>
              <a:off x="7040007" y="2827323"/>
              <a:ext cx="2237685" cy="2242783"/>
              <a:chOff x="7040007" y="2827323"/>
              <a:chExt cx="2237685" cy="2242783"/>
            </a:xfrm>
          </p:grpSpPr>
          <p:sp>
            <p:nvSpPr>
              <p:cNvPr id="97" name="Arc 96">
                <a:extLst>
                  <a:ext uri="{FF2B5EF4-FFF2-40B4-BE49-F238E27FC236}">
                    <a16:creationId xmlns:a16="http://schemas.microsoft.com/office/drawing/2014/main" id="{11F92BDC-CC8C-4DA2-89AB-7002F090E46B}"/>
                  </a:ext>
                </a:extLst>
              </p:cNvPr>
              <p:cNvSpPr/>
              <p:nvPr/>
            </p:nvSpPr>
            <p:spPr>
              <a:xfrm>
                <a:off x="7040007" y="2832421"/>
                <a:ext cx="2237685" cy="2237685"/>
              </a:xfrm>
              <a:prstGeom prst="arc">
                <a:avLst>
                  <a:gd name="adj1" fmla="val 10850780"/>
                  <a:gd name="adj2" fmla="val 28955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4FE73E99-E64B-4DF3-AE19-6E5958459968}"/>
                  </a:ext>
                </a:extLst>
              </p:cNvPr>
              <p:cNvCxnSpPr>
                <a:cxnSpLocks/>
                <a:endCxn id="97" idx="0"/>
              </p:cNvCxnSpPr>
              <p:nvPr/>
            </p:nvCxnSpPr>
            <p:spPr>
              <a:xfrm flipH="1" flipV="1">
                <a:off x="7040129" y="3934737"/>
                <a:ext cx="4653" cy="42470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86E60B0-7794-410F-9A9C-293503598ECC}"/>
                  </a:ext>
                </a:extLst>
              </p:cNvPr>
              <p:cNvCxnSpPr>
                <a:cxnSpLocks/>
                <a:endCxn id="97" idx="2"/>
              </p:cNvCxnSpPr>
              <p:nvPr/>
            </p:nvCxnSpPr>
            <p:spPr>
              <a:xfrm flipH="1" flipV="1">
                <a:off x="9277652" y="3960687"/>
                <a:ext cx="40" cy="35447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0" name="Arc 99">
                <a:extLst>
                  <a:ext uri="{FF2B5EF4-FFF2-40B4-BE49-F238E27FC236}">
                    <a16:creationId xmlns:a16="http://schemas.microsoft.com/office/drawing/2014/main" id="{129B8FC8-C1C2-4F79-80E2-AD70C5A37131}"/>
                  </a:ext>
                </a:extLst>
              </p:cNvPr>
              <p:cNvSpPr/>
              <p:nvPr/>
            </p:nvSpPr>
            <p:spPr>
              <a:xfrm>
                <a:off x="7340242" y="2827323"/>
                <a:ext cx="1605519" cy="1864980"/>
              </a:xfrm>
              <a:prstGeom prst="arc">
                <a:avLst>
                  <a:gd name="adj1" fmla="val 16600336"/>
                  <a:gd name="adj2" fmla="val 15781494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Arc 100">
                <a:extLst>
                  <a:ext uri="{FF2B5EF4-FFF2-40B4-BE49-F238E27FC236}">
                    <a16:creationId xmlns:a16="http://schemas.microsoft.com/office/drawing/2014/main" id="{C71A5107-3157-4C40-84A1-B2715D183B00}"/>
                  </a:ext>
                </a:extLst>
              </p:cNvPr>
              <p:cNvSpPr/>
              <p:nvPr/>
            </p:nvSpPr>
            <p:spPr>
              <a:xfrm>
                <a:off x="7552524" y="2829896"/>
                <a:ext cx="1175614" cy="1365600"/>
              </a:xfrm>
              <a:prstGeom prst="arc">
                <a:avLst>
                  <a:gd name="adj1" fmla="val 16600336"/>
                  <a:gd name="adj2" fmla="val 15781494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DCA47BA-2E8E-4CF5-8DAF-A91FEB2ADABD}"/>
                </a:ext>
              </a:extLst>
            </p:cNvPr>
            <p:cNvSpPr/>
            <p:nvPr/>
          </p:nvSpPr>
          <p:spPr>
            <a:xfrm rot="5400000">
              <a:off x="6623753" y="4515285"/>
              <a:ext cx="857441" cy="457201"/>
            </a:xfrm>
            <a:custGeom>
              <a:avLst/>
              <a:gdLst>
                <a:gd name="connsiteX0" fmla="*/ 0 w 857441"/>
                <a:gd name="connsiteY0" fmla="*/ 399914 h 457201"/>
                <a:gd name="connsiteX1" fmla="*/ 0 w 857441"/>
                <a:gd name="connsiteY1" fmla="*/ 57286 h 457201"/>
                <a:gd name="connsiteX2" fmla="*/ 57286 w 857441"/>
                <a:gd name="connsiteY2" fmla="*/ 0 h 457201"/>
                <a:gd name="connsiteX3" fmla="*/ 114572 w 857441"/>
                <a:gd name="connsiteY3" fmla="*/ 57286 h 457201"/>
                <a:gd name="connsiteX4" fmla="*/ 114572 w 857441"/>
                <a:gd name="connsiteY4" fmla="*/ 113529 h 457201"/>
                <a:gd name="connsiteX5" fmla="*/ 139640 w 857441"/>
                <a:gd name="connsiteY5" fmla="*/ 108468 h 457201"/>
                <a:gd name="connsiteX6" fmla="*/ 762079 w 857441"/>
                <a:gd name="connsiteY6" fmla="*/ 108468 h 457201"/>
                <a:gd name="connsiteX7" fmla="*/ 857441 w 857441"/>
                <a:gd name="connsiteY7" fmla="*/ 203830 h 457201"/>
                <a:gd name="connsiteX8" fmla="*/ 857441 w 857441"/>
                <a:gd name="connsiteY8" fmla="*/ 268754 h 457201"/>
                <a:gd name="connsiteX9" fmla="*/ 762079 w 857441"/>
                <a:gd name="connsiteY9" fmla="*/ 364116 h 457201"/>
                <a:gd name="connsiteX10" fmla="*/ 139640 w 857441"/>
                <a:gd name="connsiteY10" fmla="*/ 364116 h 457201"/>
                <a:gd name="connsiteX11" fmla="*/ 114571 w 857441"/>
                <a:gd name="connsiteY11" fmla="*/ 359055 h 457201"/>
                <a:gd name="connsiteX12" fmla="*/ 114571 w 857441"/>
                <a:gd name="connsiteY12" fmla="*/ 399915 h 457201"/>
                <a:gd name="connsiteX13" fmla="*/ 57285 w 857441"/>
                <a:gd name="connsiteY13" fmla="*/ 457201 h 457201"/>
                <a:gd name="connsiteX14" fmla="*/ 57286 w 857441"/>
                <a:gd name="connsiteY14" fmla="*/ 457200 h 457201"/>
                <a:gd name="connsiteX15" fmla="*/ 0 w 857441"/>
                <a:gd name="connsiteY15" fmla="*/ 399914 h 457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441" h="457201">
                  <a:moveTo>
                    <a:pt x="0" y="399914"/>
                  </a:moveTo>
                  <a:lnTo>
                    <a:pt x="0" y="57286"/>
                  </a:lnTo>
                  <a:cubicBezTo>
                    <a:pt x="0" y="25648"/>
                    <a:pt x="25648" y="0"/>
                    <a:pt x="57286" y="0"/>
                  </a:cubicBezTo>
                  <a:cubicBezTo>
                    <a:pt x="88924" y="0"/>
                    <a:pt x="114572" y="25648"/>
                    <a:pt x="114572" y="57286"/>
                  </a:cubicBezTo>
                  <a:lnTo>
                    <a:pt x="114572" y="113529"/>
                  </a:lnTo>
                  <a:lnTo>
                    <a:pt x="139640" y="108468"/>
                  </a:lnTo>
                  <a:lnTo>
                    <a:pt x="762079" y="108468"/>
                  </a:lnTo>
                  <a:cubicBezTo>
                    <a:pt x="814746" y="108468"/>
                    <a:pt x="857441" y="151163"/>
                    <a:pt x="857441" y="203830"/>
                  </a:cubicBezTo>
                  <a:lnTo>
                    <a:pt x="857441" y="268754"/>
                  </a:lnTo>
                  <a:cubicBezTo>
                    <a:pt x="857441" y="321421"/>
                    <a:pt x="814746" y="364116"/>
                    <a:pt x="762079" y="364116"/>
                  </a:cubicBezTo>
                  <a:lnTo>
                    <a:pt x="139640" y="364116"/>
                  </a:lnTo>
                  <a:lnTo>
                    <a:pt x="114571" y="359055"/>
                  </a:lnTo>
                  <a:lnTo>
                    <a:pt x="114571" y="399915"/>
                  </a:lnTo>
                  <a:cubicBezTo>
                    <a:pt x="114571" y="431553"/>
                    <a:pt x="88923" y="457201"/>
                    <a:pt x="57285" y="457201"/>
                  </a:cubicBezTo>
                  <a:lnTo>
                    <a:pt x="57286" y="457200"/>
                  </a:lnTo>
                  <a:cubicBezTo>
                    <a:pt x="25648" y="457200"/>
                    <a:pt x="0" y="431552"/>
                    <a:pt x="0" y="399914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54DFCDB-6607-4D37-A562-7AD1A4BA7BE1}"/>
                </a:ext>
              </a:extLst>
            </p:cNvPr>
            <p:cNvSpPr/>
            <p:nvPr/>
          </p:nvSpPr>
          <p:spPr>
            <a:xfrm rot="5400000">
              <a:off x="8848971" y="4515284"/>
              <a:ext cx="857441" cy="457203"/>
            </a:xfrm>
            <a:custGeom>
              <a:avLst/>
              <a:gdLst>
                <a:gd name="connsiteX0" fmla="*/ 0 w 857441"/>
                <a:gd name="connsiteY0" fmla="*/ 399915 h 457203"/>
                <a:gd name="connsiteX1" fmla="*/ 0 w 857441"/>
                <a:gd name="connsiteY1" fmla="*/ 57287 h 457203"/>
                <a:gd name="connsiteX2" fmla="*/ 57286 w 857441"/>
                <a:gd name="connsiteY2" fmla="*/ 0 h 457203"/>
                <a:gd name="connsiteX3" fmla="*/ 114572 w 857441"/>
                <a:gd name="connsiteY3" fmla="*/ 57287 h 457203"/>
                <a:gd name="connsiteX4" fmla="*/ 114572 w 857441"/>
                <a:gd name="connsiteY4" fmla="*/ 113530 h 457203"/>
                <a:gd name="connsiteX5" fmla="*/ 139640 w 857441"/>
                <a:gd name="connsiteY5" fmla="*/ 108469 h 457203"/>
                <a:gd name="connsiteX6" fmla="*/ 762079 w 857441"/>
                <a:gd name="connsiteY6" fmla="*/ 108469 h 457203"/>
                <a:gd name="connsiteX7" fmla="*/ 857441 w 857441"/>
                <a:gd name="connsiteY7" fmla="*/ 203831 h 457203"/>
                <a:gd name="connsiteX8" fmla="*/ 857441 w 857441"/>
                <a:gd name="connsiteY8" fmla="*/ 268755 h 457203"/>
                <a:gd name="connsiteX9" fmla="*/ 762079 w 857441"/>
                <a:gd name="connsiteY9" fmla="*/ 364117 h 457203"/>
                <a:gd name="connsiteX10" fmla="*/ 139640 w 857441"/>
                <a:gd name="connsiteY10" fmla="*/ 364117 h 457203"/>
                <a:gd name="connsiteX11" fmla="*/ 114571 w 857441"/>
                <a:gd name="connsiteY11" fmla="*/ 359056 h 457203"/>
                <a:gd name="connsiteX12" fmla="*/ 114571 w 857441"/>
                <a:gd name="connsiteY12" fmla="*/ 399917 h 457203"/>
                <a:gd name="connsiteX13" fmla="*/ 57285 w 857441"/>
                <a:gd name="connsiteY13" fmla="*/ 457203 h 457203"/>
                <a:gd name="connsiteX14" fmla="*/ 57286 w 857441"/>
                <a:gd name="connsiteY14" fmla="*/ 457201 h 457203"/>
                <a:gd name="connsiteX15" fmla="*/ 0 w 857441"/>
                <a:gd name="connsiteY15" fmla="*/ 399915 h 45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441" h="457203">
                  <a:moveTo>
                    <a:pt x="0" y="399915"/>
                  </a:moveTo>
                  <a:lnTo>
                    <a:pt x="0" y="57287"/>
                  </a:lnTo>
                  <a:cubicBezTo>
                    <a:pt x="0" y="25649"/>
                    <a:pt x="25648" y="0"/>
                    <a:pt x="57286" y="0"/>
                  </a:cubicBezTo>
                  <a:cubicBezTo>
                    <a:pt x="88924" y="0"/>
                    <a:pt x="114572" y="25649"/>
                    <a:pt x="114572" y="57287"/>
                  </a:cubicBezTo>
                  <a:lnTo>
                    <a:pt x="114572" y="113530"/>
                  </a:lnTo>
                  <a:lnTo>
                    <a:pt x="139640" y="108469"/>
                  </a:lnTo>
                  <a:lnTo>
                    <a:pt x="762079" y="108469"/>
                  </a:lnTo>
                  <a:cubicBezTo>
                    <a:pt x="814746" y="108469"/>
                    <a:pt x="857441" y="151164"/>
                    <a:pt x="857441" y="203831"/>
                  </a:cubicBezTo>
                  <a:lnTo>
                    <a:pt x="857441" y="268755"/>
                  </a:lnTo>
                  <a:cubicBezTo>
                    <a:pt x="857441" y="321422"/>
                    <a:pt x="814746" y="364117"/>
                    <a:pt x="762079" y="364117"/>
                  </a:cubicBezTo>
                  <a:lnTo>
                    <a:pt x="139640" y="364117"/>
                  </a:lnTo>
                  <a:lnTo>
                    <a:pt x="114571" y="359056"/>
                  </a:lnTo>
                  <a:lnTo>
                    <a:pt x="114571" y="399917"/>
                  </a:lnTo>
                  <a:cubicBezTo>
                    <a:pt x="114571" y="431555"/>
                    <a:pt x="88923" y="457203"/>
                    <a:pt x="57285" y="457203"/>
                  </a:cubicBezTo>
                  <a:lnTo>
                    <a:pt x="57286" y="457201"/>
                  </a:lnTo>
                  <a:cubicBezTo>
                    <a:pt x="25648" y="457201"/>
                    <a:pt x="0" y="431553"/>
                    <a:pt x="0" y="399915"/>
                  </a:cubicBezTo>
                  <a:close/>
                </a:path>
              </a:pathLst>
            </a:cu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986455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6B6B78-4850-458B-A849-80A4819E6BA9}"/>
              </a:ext>
            </a:extLst>
          </p:cNvPr>
          <p:cNvSpPr/>
          <p:nvPr/>
        </p:nvSpPr>
        <p:spPr>
          <a:xfrm>
            <a:off x="11553825" y="0"/>
            <a:ext cx="63817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3612BD-CDBD-4509-B8DE-F2FEE4718D7F}"/>
              </a:ext>
            </a:extLst>
          </p:cNvPr>
          <p:cNvGrpSpPr/>
          <p:nvPr/>
        </p:nvGrpSpPr>
        <p:grpSpPr>
          <a:xfrm rot="16200000">
            <a:off x="11669917" y="3369184"/>
            <a:ext cx="404342" cy="201679"/>
            <a:chOff x="10420529" y="1604957"/>
            <a:chExt cx="994597" cy="496088"/>
          </a:xfrm>
          <a:solidFill>
            <a:schemeClr val="bg1">
              <a:alpha val="70000"/>
            </a:schemeClr>
          </a:solidFill>
        </p:grpSpPr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B9500CF6-240D-422D-952B-644B9F9DFB3A}"/>
                </a:ext>
              </a:extLst>
            </p:cNvPr>
            <p:cNvSpPr/>
            <p:nvPr/>
          </p:nvSpPr>
          <p:spPr>
            <a:xfrm rot="5400000">
              <a:off x="10307245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DF900844-95CE-47CA-93BE-CE3918D15E90}"/>
                </a:ext>
              </a:extLst>
            </p:cNvPr>
            <p:cNvSpPr/>
            <p:nvPr/>
          </p:nvSpPr>
          <p:spPr>
            <a:xfrm rot="5400000">
              <a:off x="10669784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049BC822-2536-442C-AA51-4EB5AA1C29EB}"/>
                </a:ext>
              </a:extLst>
            </p:cNvPr>
            <p:cNvSpPr/>
            <p:nvPr/>
          </p:nvSpPr>
          <p:spPr>
            <a:xfrm rot="5400000">
              <a:off x="11032323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A75DF181-276B-46C9-81A5-4E4B4951A1BE}"/>
              </a:ext>
            </a:extLst>
          </p:cNvPr>
          <p:cNvSpPr txBox="1">
            <a:spLocks/>
          </p:cNvSpPr>
          <p:nvPr/>
        </p:nvSpPr>
        <p:spPr>
          <a:xfrm rot="5400000">
            <a:off x="10515306" y="5038706"/>
            <a:ext cx="2713565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 b="1" i="1" spc="300" dirty="0">
                <a:solidFill>
                  <a:schemeClr val="bg1"/>
                </a:solidFill>
                <a:cs typeface="Arial" pitchFamily="34" charset="0"/>
              </a:rPr>
              <a:t>Fitness GYM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F033260-0888-4BE5-9B64-7712A4B8FF53}"/>
              </a:ext>
            </a:extLst>
          </p:cNvPr>
          <p:cNvGrpSpPr/>
          <p:nvPr/>
        </p:nvGrpSpPr>
        <p:grpSpPr>
          <a:xfrm>
            <a:off x="11670044" y="473334"/>
            <a:ext cx="407924" cy="450829"/>
            <a:chOff x="9013361" y="1747645"/>
            <a:chExt cx="944087" cy="1043383"/>
          </a:xfrm>
          <a:solidFill>
            <a:schemeClr val="bg1"/>
          </a:solidFill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30B1FC6-F72B-4555-8155-17945E91C40A}"/>
                </a:ext>
              </a:extLst>
            </p:cNvPr>
            <p:cNvGrpSpPr/>
            <p:nvPr/>
          </p:nvGrpSpPr>
          <p:grpSpPr>
            <a:xfrm>
              <a:off x="9059968" y="1747645"/>
              <a:ext cx="850871" cy="1043383"/>
              <a:chOff x="9180285" y="1511969"/>
              <a:chExt cx="2105248" cy="2581567"/>
            </a:xfrm>
            <a:grpFill/>
          </p:grpSpPr>
          <p:sp>
            <p:nvSpPr>
              <p:cNvPr id="21" name="Freeform 25">
                <a:extLst>
                  <a:ext uri="{FF2B5EF4-FFF2-40B4-BE49-F238E27FC236}">
                    <a16:creationId xmlns:a16="http://schemas.microsoft.com/office/drawing/2014/main" id="{2A22941E-97C6-40C0-ACC0-0E827B1A65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6916" y="1511969"/>
                <a:ext cx="1957141" cy="872589"/>
              </a:xfrm>
              <a:custGeom>
                <a:avLst/>
                <a:gdLst>
                  <a:gd name="connsiteX0" fmla="*/ 387351 w 1957141"/>
                  <a:gd name="connsiteY0" fmla="*/ 0 h 872589"/>
                  <a:gd name="connsiteX1" fmla="*/ 978571 w 1957141"/>
                  <a:gd name="connsiteY1" fmla="*/ 0 h 872589"/>
                  <a:gd name="connsiteX2" fmla="*/ 1036819 w 1957141"/>
                  <a:gd name="connsiteY2" fmla="*/ 0 h 872589"/>
                  <a:gd name="connsiteX3" fmla="*/ 1183895 w 1957141"/>
                  <a:gd name="connsiteY3" fmla="*/ 0 h 872589"/>
                  <a:gd name="connsiteX4" fmla="*/ 1569790 w 1957141"/>
                  <a:gd name="connsiteY4" fmla="*/ 0 h 872589"/>
                  <a:gd name="connsiteX5" fmla="*/ 1731429 w 1957141"/>
                  <a:gd name="connsiteY5" fmla="*/ 33391 h 872589"/>
                  <a:gd name="connsiteX6" fmla="*/ 1855207 w 1957141"/>
                  <a:gd name="connsiteY6" fmla="*/ 123402 h 872589"/>
                  <a:gd name="connsiteX7" fmla="*/ 1957141 w 1957141"/>
                  <a:gd name="connsiteY7" fmla="*/ 387628 h 872589"/>
                  <a:gd name="connsiteX8" fmla="*/ 1917823 w 1957141"/>
                  <a:gd name="connsiteY8" fmla="*/ 553132 h 872589"/>
                  <a:gd name="connsiteX9" fmla="*/ 1820258 w 1957141"/>
                  <a:gd name="connsiteY9" fmla="*/ 707021 h 872589"/>
                  <a:gd name="connsiteX10" fmla="*/ 1702305 w 1957141"/>
                  <a:gd name="connsiteY10" fmla="*/ 856556 h 872589"/>
                  <a:gd name="connsiteX11" fmla="*/ 1688869 w 1957141"/>
                  <a:gd name="connsiteY11" fmla="*/ 872415 h 872589"/>
                  <a:gd name="connsiteX12" fmla="*/ 1659055 w 1957141"/>
                  <a:gd name="connsiteY12" fmla="*/ 836360 h 872589"/>
                  <a:gd name="connsiteX13" fmla="*/ 1550890 w 1957141"/>
                  <a:gd name="connsiteY13" fmla="*/ 747192 h 872589"/>
                  <a:gd name="connsiteX14" fmla="*/ 1587447 w 1957141"/>
                  <a:gd name="connsiteY14" fmla="*/ 704299 h 872589"/>
                  <a:gd name="connsiteX15" fmla="*/ 1668812 w 1957141"/>
                  <a:gd name="connsiteY15" fmla="*/ 598137 h 872589"/>
                  <a:gd name="connsiteX16" fmla="*/ 1751816 w 1957141"/>
                  <a:gd name="connsiteY16" fmla="*/ 470380 h 872589"/>
                  <a:gd name="connsiteX17" fmla="*/ 1770747 w 1957141"/>
                  <a:gd name="connsiteY17" fmla="*/ 387628 h 872589"/>
                  <a:gd name="connsiteX18" fmla="*/ 1738710 w 1957141"/>
                  <a:gd name="connsiteY18" fmla="*/ 278744 h 872589"/>
                  <a:gd name="connsiteX19" fmla="*/ 1655706 w 1957141"/>
                  <a:gd name="connsiteY19" fmla="*/ 203251 h 872589"/>
                  <a:gd name="connsiteX20" fmla="*/ 1569790 w 1957141"/>
                  <a:gd name="connsiteY20" fmla="*/ 185829 h 872589"/>
                  <a:gd name="connsiteX21" fmla="*/ 978571 w 1957141"/>
                  <a:gd name="connsiteY21" fmla="*/ 185829 h 872589"/>
                  <a:gd name="connsiteX22" fmla="*/ 387351 w 1957141"/>
                  <a:gd name="connsiteY22" fmla="*/ 185829 h 872589"/>
                  <a:gd name="connsiteX23" fmla="*/ 301435 w 1957141"/>
                  <a:gd name="connsiteY23" fmla="*/ 203251 h 872589"/>
                  <a:gd name="connsiteX24" fmla="*/ 240274 w 1957141"/>
                  <a:gd name="connsiteY24" fmla="*/ 248256 h 872589"/>
                  <a:gd name="connsiteX25" fmla="*/ 186394 w 1957141"/>
                  <a:gd name="connsiteY25" fmla="*/ 387628 h 872589"/>
                  <a:gd name="connsiteX26" fmla="*/ 205325 w 1957141"/>
                  <a:gd name="connsiteY26" fmla="*/ 470380 h 872589"/>
                  <a:gd name="connsiteX27" fmla="*/ 283960 w 1957141"/>
                  <a:gd name="connsiteY27" fmla="*/ 593782 h 872589"/>
                  <a:gd name="connsiteX28" fmla="*/ 390263 w 1957141"/>
                  <a:gd name="connsiteY28" fmla="*/ 728798 h 872589"/>
                  <a:gd name="connsiteX29" fmla="*/ 406062 w 1957141"/>
                  <a:gd name="connsiteY29" fmla="*/ 747606 h 872589"/>
                  <a:gd name="connsiteX30" fmla="*/ 298269 w 1957141"/>
                  <a:gd name="connsiteY30" fmla="*/ 836360 h 872589"/>
                  <a:gd name="connsiteX31" fmla="*/ 268284 w 1957141"/>
                  <a:gd name="connsiteY31" fmla="*/ 872589 h 872589"/>
                  <a:gd name="connsiteX32" fmla="*/ 224984 w 1957141"/>
                  <a:gd name="connsiteY32" fmla="*/ 821350 h 872589"/>
                  <a:gd name="connsiteX33" fmla="*/ 136883 w 1957141"/>
                  <a:gd name="connsiteY33" fmla="*/ 707021 h 872589"/>
                  <a:gd name="connsiteX34" fmla="*/ 39318 w 1957141"/>
                  <a:gd name="connsiteY34" fmla="*/ 553132 h 872589"/>
                  <a:gd name="connsiteX35" fmla="*/ 0 w 1957141"/>
                  <a:gd name="connsiteY35" fmla="*/ 387628 h 872589"/>
                  <a:gd name="connsiteX36" fmla="*/ 58248 w 1957141"/>
                  <a:gd name="connsiteY36" fmla="*/ 181474 h 872589"/>
                  <a:gd name="connsiteX37" fmla="*/ 225712 w 1957141"/>
                  <a:gd name="connsiteY37" fmla="*/ 33391 h 872589"/>
                  <a:gd name="connsiteX38" fmla="*/ 387351 w 1957141"/>
                  <a:gd name="connsiteY38" fmla="*/ 0 h 87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957141" h="872589">
                    <a:moveTo>
                      <a:pt x="387351" y="0"/>
                    </a:moveTo>
                    <a:lnTo>
                      <a:pt x="978571" y="0"/>
                    </a:lnTo>
                    <a:lnTo>
                      <a:pt x="1036819" y="0"/>
                    </a:lnTo>
                    <a:lnTo>
                      <a:pt x="1183895" y="0"/>
                    </a:lnTo>
                    <a:lnTo>
                      <a:pt x="1569790" y="0"/>
                    </a:lnTo>
                    <a:cubicBezTo>
                      <a:pt x="1628038" y="0"/>
                      <a:pt x="1683374" y="11614"/>
                      <a:pt x="1731429" y="33391"/>
                    </a:cubicBezTo>
                    <a:cubicBezTo>
                      <a:pt x="1779484" y="55168"/>
                      <a:pt x="1821714" y="85656"/>
                      <a:pt x="1855207" y="123402"/>
                    </a:cubicBezTo>
                    <a:cubicBezTo>
                      <a:pt x="1922192" y="195992"/>
                      <a:pt x="1955685" y="291810"/>
                      <a:pt x="1957141" y="387628"/>
                    </a:cubicBezTo>
                    <a:cubicBezTo>
                      <a:pt x="1957141" y="442796"/>
                      <a:pt x="1944035" y="500867"/>
                      <a:pt x="1917823" y="553132"/>
                    </a:cubicBezTo>
                    <a:cubicBezTo>
                      <a:pt x="1893068" y="602493"/>
                      <a:pt x="1858119" y="654757"/>
                      <a:pt x="1820258" y="707021"/>
                    </a:cubicBezTo>
                    <a:cubicBezTo>
                      <a:pt x="1782396" y="759286"/>
                      <a:pt x="1741623" y="811550"/>
                      <a:pt x="1702305" y="856556"/>
                    </a:cubicBezTo>
                    <a:lnTo>
                      <a:pt x="1688869" y="872415"/>
                    </a:lnTo>
                    <a:lnTo>
                      <a:pt x="1659055" y="836360"/>
                    </a:lnTo>
                    <a:lnTo>
                      <a:pt x="1550890" y="747192"/>
                    </a:lnTo>
                    <a:lnTo>
                      <a:pt x="1587447" y="704299"/>
                    </a:lnTo>
                    <a:cubicBezTo>
                      <a:pt x="1615296" y="670001"/>
                      <a:pt x="1643328" y="633706"/>
                      <a:pt x="1668812" y="598137"/>
                    </a:cubicBezTo>
                    <a:cubicBezTo>
                      <a:pt x="1703761" y="551680"/>
                      <a:pt x="1734341" y="505223"/>
                      <a:pt x="1751816" y="470380"/>
                    </a:cubicBezTo>
                    <a:cubicBezTo>
                      <a:pt x="1763466" y="444248"/>
                      <a:pt x="1770747" y="416664"/>
                      <a:pt x="1770747" y="387628"/>
                    </a:cubicBezTo>
                    <a:cubicBezTo>
                      <a:pt x="1770747" y="349881"/>
                      <a:pt x="1759097" y="310683"/>
                      <a:pt x="1738710" y="278744"/>
                    </a:cubicBezTo>
                    <a:cubicBezTo>
                      <a:pt x="1719779" y="245353"/>
                      <a:pt x="1690655" y="219220"/>
                      <a:pt x="1655706" y="203251"/>
                    </a:cubicBezTo>
                    <a:cubicBezTo>
                      <a:pt x="1630951" y="193088"/>
                      <a:pt x="1603283" y="185829"/>
                      <a:pt x="1569790" y="185829"/>
                    </a:cubicBezTo>
                    <a:lnTo>
                      <a:pt x="978571" y="185829"/>
                    </a:lnTo>
                    <a:lnTo>
                      <a:pt x="387351" y="185829"/>
                    </a:lnTo>
                    <a:cubicBezTo>
                      <a:pt x="353858" y="185829"/>
                      <a:pt x="326190" y="193088"/>
                      <a:pt x="301435" y="203251"/>
                    </a:cubicBezTo>
                    <a:cubicBezTo>
                      <a:pt x="278135" y="213413"/>
                      <a:pt x="257748" y="229383"/>
                      <a:pt x="240274" y="248256"/>
                    </a:cubicBezTo>
                    <a:cubicBezTo>
                      <a:pt x="206781" y="284551"/>
                      <a:pt x="186394" y="336815"/>
                      <a:pt x="186394" y="387628"/>
                    </a:cubicBezTo>
                    <a:cubicBezTo>
                      <a:pt x="186394" y="416664"/>
                      <a:pt x="193675" y="444248"/>
                      <a:pt x="205325" y="470380"/>
                    </a:cubicBezTo>
                    <a:cubicBezTo>
                      <a:pt x="222800" y="503771"/>
                      <a:pt x="250467" y="548776"/>
                      <a:pt x="283960" y="593782"/>
                    </a:cubicBezTo>
                    <a:cubicBezTo>
                      <a:pt x="317453" y="638787"/>
                      <a:pt x="355314" y="686696"/>
                      <a:pt x="390263" y="728798"/>
                    </a:cubicBezTo>
                    <a:lnTo>
                      <a:pt x="406062" y="747606"/>
                    </a:lnTo>
                    <a:lnTo>
                      <a:pt x="298269" y="836360"/>
                    </a:lnTo>
                    <a:lnTo>
                      <a:pt x="268284" y="872589"/>
                    </a:lnTo>
                    <a:lnTo>
                      <a:pt x="224984" y="821350"/>
                    </a:lnTo>
                    <a:cubicBezTo>
                      <a:pt x="195495" y="785055"/>
                      <a:pt x="165279" y="746220"/>
                      <a:pt x="136883" y="707021"/>
                    </a:cubicBezTo>
                    <a:cubicBezTo>
                      <a:pt x="99022" y="654757"/>
                      <a:pt x="64073" y="602493"/>
                      <a:pt x="39318" y="553132"/>
                    </a:cubicBezTo>
                    <a:cubicBezTo>
                      <a:pt x="13106" y="500867"/>
                      <a:pt x="0" y="442796"/>
                      <a:pt x="0" y="387628"/>
                    </a:cubicBezTo>
                    <a:cubicBezTo>
                      <a:pt x="0" y="315038"/>
                      <a:pt x="20387" y="243901"/>
                      <a:pt x="58248" y="181474"/>
                    </a:cubicBezTo>
                    <a:cubicBezTo>
                      <a:pt x="96110" y="119047"/>
                      <a:pt x="152902" y="65331"/>
                      <a:pt x="225712" y="33391"/>
                    </a:cubicBezTo>
                    <a:cubicBezTo>
                      <a:pt x="273767" y="11614"/>
                      <a:pt x="329103" y="0"/>
                      <a:pt x="3873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2" name="Freeform 26">
                <a:extLst>
                  <a:ext uri="{FF2B5EF4-FFF2-40B4-BE49-F238E27FC236}">
                    <a16:creationId xmlns:a16="http://schemas.microsoft.com/office/drawing/2014/main" id="{150A06C4-634F-4122-A190-9423E1619B09}"/>
                  </a:ext>
                </a:extLst>
              </p:cNvPr>
              <p:cNvSpPr/>
              <p:nvPr/>
            </p:nvSpPr>
            <p:spPr>
              <a:xfrm>
                <a:off x="9180285" y="2211572"/>
                <a:ext cx="2105248" cy="1881964"/>
              </a:xfrm>
              <a:custGeom>
                <a:avLst/>
                <a:gdLst>
                  <a:gd name="connsiteX0" fmla="*/ 1052624 w 2105248"/>
                  <a:gd name="connsiteY0" fmla="*/ 0 h 1881964"/>
                  <a:gd name="connsiteX1" fmla="*/ 2105248 w 2105248"/>
                  <a:gd name="connsiteY1" fmla="*/ 1052624 h 1881964"/>
                  <a:gd name="connsiteX2" fmla="*/ 1722191 w 2105248"/>
                  <a:gd name="connsiteY2" fmla="*/ 1864880 h 1881964"/>
                  <a:gd name="connsiteX3" fmla="*/ 1699344 w 2105248"/>
                  <a:gd name="connsiteY3" fmla="*/ 1881964 h 1881964"/>
                  <a:gd name="connsiteX4" fmla="*/ 405904 w 2105248"/>
                  <a:gd name="connsiteY4" fmla="*/ 1881964 h 1881964"/>
                  <a:gd name="connsiteX5" fmla="*/ 383057 w 2105248"/>
                  <a:gd name="connsiteY5" fmla="*/ 1864880 h 1881964"/>
                  <a:gd name="connsiteX6" fmla="*/ 0 w 2105248"/>
                  <a:gd name="connsiteY6" fmla="*/ 1052624 h 1881964"/>
                  <a:gd name="connsiteX7" fmla="*/ 1052624 w 2105248"/>
                  <a:gd name="connsiteY7" fmla="*/ 0 h 1881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5248" h="1881964">
                    <a:moveTo>
                      <a:pt x="1052624" y="0"/>
                    </a:moveTo>
                    <a:cubicBezTo>
                      <a:pt x="1633972" y="0"/>
                      <a:pt x="2105248" y="471276"/>
                      <a:pt x="2105248" y="1052624"/>
                    </a:cubicBezTo>
                    <a:cubicBezTo>
                      <a:pt x="2105248" y="1379632"/>
                      <a:pt x="1956133" y="1671813"/>
                      <a:pt x="1722191" y="1864880"/>
                    </a:cubicBezTo>
                    <a:lnTo>
                      <a:pt x="1699344" y="1881964"/>
                    </a:lnTo>
                    <a:lnTo>
                      <a:pt x="405904" y="1881964"/>
                    </a:lnTo>
                    <a:lnTo>
                      <a:pt x="383057" y="1864880"/>
                    </a:lnTo>
                    <a:cubicBezTo>
                      <a:pt x="149115" y="1671813"/>
                      <a:pt x="0" y="1379632"/>
                      <a:pt x="0" y="1052624"/>
                    </a:cubicBezTo>
                    <a:cubicBezTo>
                      <a:pt x="0" y="471276"/>
                      <a:pt x="471276" y="0"/>
                      <a:pt x="105262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15B2115-3DBD-4704-B1C7-76541E439070}"/>
                </a:ext>
              </a:extLst>
            </p:cNvPr>
            <p:cNvSpPr txBox="1"/>
            <p:nvPr/>
          </p:nvSpPr>
          <p:spPr>
            <a:xfrm>
              <a:off x="9013361" y="2143179"/>
              <a:ext cx="944087" cy="605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432D8D84-6C16-4415-9E25-420BEF5DF416}"/>
              </a:ext>
            </a:extLst>
          </p:cNvPr>
          <p:cNvSpPr/>
          <p:nvPr/>
        </p:nvSpPr>
        <p:spPr>
          <a:xfrm rot="5400000">
            <a:off x="10832412" y="1858681"/>
            <a:ext cx="2079352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CHANGE YOUR BODY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F52CF7F-A213-4FC5-B990-478398DE10BC}"/>
              </a:ext>
            </a:extLst>
          </p:cNvPr>
          <p:cNvSpPr txBox="1"/>
          <p:nvPr/>
        </p:nvSpPr>
        <p:spPr>
          <a:xfrm>
            <a:off x="5047982" y="775043"/>
            <a:ext cx="5768219" cy="1107996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pPr algn="r"/>
            <a:r>
              <a:rPr lang="en-US" altLang="ko-KR" sz="3600" dirty="0">
                <a:solidFill>
                  <a:schemeClr val="bg1"/>
                </a:solidFill>
                <a:cs typeface="Arial" pitchFamily="34" charset="0"/>
              </a:rPr>
              <a:t>We Create</a:t>
            </a:r>
          </a:p>
          <a:p>
            <a:pPr algn="r"/>
            <a:r>
              <a:rPr lang="en-US" altLang="ko-KR" sz="3600" dirty="0">
                <a:solidFill>
                  <a:schemeClr val="accent1"/>
                </a:solidFill>
                <a:cs typeface="Arial" pitchFamily="34" charset="0"/>
              </a:rPr>
              <a:t>Professional</a:t>
            </a:r>
            <a:r>
              <a:rPr lang="en-US" altLang="ko-KR" sz="3600" dirty="0">
                <a:solidFill>
                  <a:schemeClr val="bg1"/>
                </a:solidFill>
                <a:cs typeface="Arial" pitchFamily="34" charset="0"/>
              </a:rPr>
              <a:t> Presentation</a:t>
            </a:r>
            <a:endParaRPr lang="ko-KR" altLang="en-US" sz="36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8" name="Group 37">
            <a:extLst>
              <a:ext uri="{FF2B5EF4-FFF2-40B4-BE49-F238E27FC236}">
                <a16:creationId xmlns:a16="http://schemas.microsoft.com/office/drawing/2014/main" id="{62B6BEDE-6796-4E8C-9411-1345224EDFA5}"/>
              </a:ext>
            </a:extLst>
          </p:cNvPr>
          <p:cNvGrpSpPr/>
          <p:nvPr/>
        </p:nvGrpSpPr>
        <p:grpSpPr>
          <a:xfrm>
            <a:off x="6605048" y="4062555"/>
            <a:ext cx="3361942" cy="920864"/>
            <a:chOff x="803640" y="3362835"/>
            <a:chExt cx="2059657" cy="92086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1F09A65-272B-4716-973F-207D572D1242}"/>
                </a:ext>
              </a:extLst>
            </p:cNvPr>
            <p:cNvSpPr txBox="1"/>
            <p:nvPr/>
          </p:nvSpPr>
          <p:spPr>
            <a:xfrm>
              <a:off x="803640" y="3637368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3E84A78-49F5-4015-ABC9-AABD60416E66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그룹 64">
            <a:extLst>
              <a:ext uri="{FF2B5EF4-FFF2-40B4-BE49-F238E27FC236}">
                <a16:creationId xmlns:a16="http://schemas.microsoft.com/office/drawing/2014/main" id="{977CF2BC-C404-496E-A3C8-075D5F32985E}"/>
              </a:ext>
            </a:extLst>
          </p:cNvPr>
          <p:cNvGrpSpPr/>
          <p:nvPr/>
        </p:nvGrpSpPr>
        <p:grpSpPr>
          <a:xfrm>
            <a:off x="10420800" y="4293414"/>
            <a:ext cx="317955" cy="459146"/>
            <a:chOff x="8615780" y="3185232"/>
            <a:chExt cx="1026044" cy="1481671"/>
          </a:xfrm>
          <a:solidFill>
            <a:schemeClr val="bg1"/>
          </a:solidFill>
        </p:grpSpPr>
        <p:sp>
          <p:nvSpPr>
            <p:cNvPr id="35" name="눈물 방울 65">
              <a:extLst>
                <a:ext uri="{FF2B5EF4-FFF2-40B4-BE49-F238E27FC236}">
                  <a16:creationId xmlns:a16="http://schemas.microsoft.com/office/drawing/2014/main" id="{94BD9B92-0087-42DB-9EDA-5F14D002DB75}"/>
                </a:ext>
              </a:extLst>
            </p:cNvPr>
            <p:cNvSpPr/>
            <p:nvPr/>
          </p:nvSpPr>
          <p:spPr>
            <a:xfrm rot="8100000">
              <a:off x="8675547" y="3752503"/>
              <a:ext cx="914400" cy="914400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자유형: 도형 66">
              <a:extLst>
                <a:ext uri="{FF2B5EF4-FFF2-40B4-BE49-F238E27FC236}">
                  <a16:creationId xmlns:a16="http://schemas.microsoft.com/office/drawing/2014/main" id="{05130BF8-A2BB-46A2-BA75-CD72BB86194E}"/>
                </a:ext>
              </a:extLst>
            </p:cNvPr>
            <p:cNvSpPr/>
            <p:nvPr/>
          </p:nvSpPr>
          <p:spPr>
            <a:xfrm>
              <a:off x="9014972" y="3185232"/>
              <a:ext cx="216234" cy="563148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자유형: 도형 67">
              <a:extLst>
                <a:ext uri="{FF2B5EF4-FFF2-40B4-BE49-F238E27FC236}">
                  <a16:creationId xmlns:a16="http://schemas.microsoft.com/office/drawing/2014/main" id="{8946BBAE-06A1-4C71-BBC8-60643BBBCB7C}"/>
                </a:ext>
              </a:extLst>
            </p:cNvPr>
            <p:cNvSpPr/>
            <p:nvPr/>
          </p:nvSpPr>
          <p:spPr>
            <a:xfrm rot="3314848">
              <a:off x="9297740" y="3340683"/>
              <a:ext cx="190927" cy="497240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38" name="자유형: 도형 68">
              <a:extLst>
                <a:ext uri="{FF2B5EF4-FFF2-40B4-BE49-F238E27FC236}">
                  <a16:creationId xmlns:a16="http://schemas.microsoft.com/office/drawing/2014/main" id="{B255BF68-B36A-4910-B3EC-DEF306939797}"/>
                </a:ext>
              </a:extLst>
            </p:cNvPr>
            <p:cNvSpPr/>
            <p:nvPr/>
          </p:nvSpPr>
          <p:spPr>
            <a:xfrm rot="18285152" flipH="1">
              <a:off x="8768936" y="3335788"/>
              <a:ext cx="190927" cy="497240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1" name="Group 40">
            <a:extLst>
              <a:ext uri="{FF2B5EF4-FFF2-40B4-BE49-F238E27FC236}">
                <a16:creationId xmlns:a16="http://schemas.microsoft.com/office/drawing/2014/main" id="{092081C9-3D7D-40DB-A4FC-D986F25A32B3}"/>
              </a:ext>
            </a:extLst>
          </p:cNvPr>
          <p:cNvGrpSpPr/>
          <p:nvPr/>
        </p:nvGrpSpPr>
        <p:grpSpPr>
          <a:xfrm>
            <a:off x="5502904" y="2963017"/>
            <a:ext cx="4464086" cy="920864"/>
            <a:chOff x="803640" y="3362835"/>
            <a:chExt cx="2059657" cy="920864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86993C5-A3B6-4459-A109-4CDBF5B45C0B}"/>
                </a:ext>
              </a:extLst>
            </p:cNvPr>
            <p:cNvSpPr txBox="1"/>
            <p:nvPr/>
          </p:nvSpPr>
          <p:spPr>
            <a:xfrm>
              <a:off x="803640" y="3637368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4F2B573-AE0A-4A9E-8B2A-26824929A1F8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9" name="그룹 69">
            <a:extLst>
              <a:ext uri="{FF2B5EF4-FFF2-40B4-BE49-F238E27FC236}">
                <a16:creationId xmlns:a16="http://schemas.microsoft.com/office/drawing/2014/main" id="{9371A7C6-22C2-4DCC-AE84-E186CB4E2B1E}"/>
              </a:ext>
            </a:extLst>
          </p:cNvPr>
          <p:cNvGrpSpPr/>
          <p:nvPr/>
        </p:nvGrpSpPr>
        <p:grpSpPr>
          <a:xfrm>
            <a:off x="10393299" y="3210704"/>
            <a:ext cx="372956" cy="425490"/>
            <a:chOff x="3434152" y="428041"/>
            <a:chExt cx="4718078" cy="5382655"/>
          </a:xfrm>
          <a:solidFill>
            <a:schemeClr val="bg1"/>
          </a:solidFill>
        </p:grpSpPr>
        <p:sp>
          <p:nvSpPr>
            <p:cNvPr id="40" name="자유형: 도형 70">
              <a:extLst>
                <a:ext uri="{FF2B5EF4-FFF2-40B4-BE49-F238E27FC236}">
                  <a16:creationId xmlns:a16="http://schemas.microsoft.com/office/drawing/2014/main" id="{62A7B0C1-6888-46A4-B057-80348EDF7C9A}"/>
                </a:ext>
              </a:extLst>
            </p:cNvPr>
            <p:cNvSpPr/>
            <p:nvPr/>
          </p:nvSpPr>
          <p:spPr>
            <a:xfrm>
              <a:off x="3434152" y="3168165"/>
              <a:ext cx="2828668" cy="2642531"/>
            </a:xfrm>
            <a:custGeom>
              <a:avLst/>
              <a:gdLst>
                <a:gd name="connsiteX0" fmla="*/ 712436 w 2824318"/>
                <a:gd name="connsiteY0" fmla="*/ 0 h 2637716"/>
                <a:gd name="connsiteX1" fmla="*/ 713966 w 2824318"/>
                <a:gd name="connsiteY1" fmla="*/ 10020 h 2637716"/>
                <a:gd name="connsiteX2" fmla="*/ 1669770 w 2824318"/>
                <a:gd name="connsiteY2" fmla="*/ 789023 h 2637716"/>
                <a:gd name="connsiteX3" fmla="*/ 2478775 w 2824318"/>
                <a:gd name="connsiteY3" fmla="*/ 358879 h 2637716"/>
                <a:gd name="connsiteX4" fmla="*/ 2499521 w 2824318"/>
                <a:gd name="connsiteY4" fmla="*/ 324730 h 2637716"/>
                <a:gd name="connsiteX5" fmla="*/ 2501850 w 2824318"/>
                <a:gd name="connsiteY5" fmla="*/ 327293 h 2637716"/>
                <a:gd name="connsiteX6" fmla="*/ 2824318 w 2824318"/>
                <a:gd name="connsiteY6" fmla="*/ 1225557 h 2637716"/>
                <a:gd name="connsiteX7" fmla="*/ 1412159 w 2824318"/>
                <a:gd name="connsiteY7" fmla="*/ 2637716 h 2637716"/>
                <a:gd name="connsiteX8" fmla="*/ 0 w 2824318"/>
                <a:gd name="connsiteY8" fmla="*/ 1225557 h 2637716"/>
                <a:gd name="connsiteX9" fmla="*/ 622608 w 2824318"/>
                <a:gd name="connsiteY9" fmla="*/ 54573 h 2637716"/>
                <a:gd name="connsiteX0" fmla="*/ 622608 w 2824318"/>
                <a:gd name="connsiteY0" fmla="*/ 44553 h 2627696"/>
                <a:gd name="connsiteX1" fmla="*/ 713966 w 2824318"/>
                <a:gd name="connsiteY1" fmla="*/ 0 h 2627696"/>
                <a:gd name="connsiteX2" fmla="*/ 1669770 w 2824318"/>
                <a:gd name="connsiteY2" fmla="*/ 779003 h 2627696"/>
                <a:gd name="connsiteX3" fmla="*/ 2478775 w 2824318"/>
                <a:gd name="connsiteY3" fmla="*/ 348859 h 2627696"/>
                <a:gd name="connsiteX4" fmla="*/ 2499521 w 2824318"/>
                <a:gd name="connsiteY4" fmla="*/ 314710 h 2627696"/>
                <a:gd name="connsiteX5" fmla="*/ 2501850 w 2824318"/>
                <a:gd name="connsiteY5" fmla="*/ 317273 h 2627696"/>
                <a:gd name="connsiteX6" fmla="*/ 2824318 w 2824318"/>
                <a:gd name="connsiteY6" fmla="*/ 1215537 h 2627696"/>
                <a:gd name="connsiteX7" fmla="*/ 1412159 w 2824318"/>
                <a:gd name="connsiteY7" fmla="*/ 2627696 h 2627696"/>
                <a:gd name="connsiteX8" fmla="*/ 0 w 2824318"/>
                <a:gd name="connsiteY8" fmla="*/ 1215537 h 2627696"/>
                <a:gd name="connsiteX9" fmla="*/ 622608 w 2824318"/>
                <a:gd name="connsiteY9" fmla="*/ 44553 h 2627696"/>
                <a:gd name="connsiteX0" fmla="*/ 622608 w 2824318"/>
                <a:gd name="connsiteY0" fmla="*/ 0 h 2583143"/>
                <a:gd name="connsiteX1" fmla="*/ 1669770 w 2824318"/>
                <a:gd name="connsiteY1" fmla="*/ 734450 h 2583143"/>
                <a:gd name="connsiteX2" fmla="*/ 2478775 w 2824318"/>
                <a:gd name="connsiteY2" fmla="*/ 304306 h 2583143"/>
                <a:gd name="connsiteX3" fmla="*/ 2499521 w 2824318"/>
                <a:gd name="connsiteY3" fmla="*/ 270157 h 2583143"/>
                <a:gd name="connsiteX4" fmla="*/ 2501850 w 2824318"/>
                <a:gd name="connsiteY4" fmla="*/ 272720 h 2583143"/>
                <a:gd name="connsiteX5" fmla="*/ 2824318 w 2824318"/>
                <a:gd name="connsiteY5" fmla="*/ 1170984 h 2583143"/>
                <a:gd name="connsiteX6" fmla="*/ 1412159 w 2824318"/>
                <a:gd name="connsiteY6" fmla="*/ 2583143 h 2583143"/>
                <a:gd name="connsiteX7" fmla="*/ 0 w 2824318"/>
                <a:gd name="connsiteY7" fmla="*/ 1170984 h 2583143"/>
                <a:gd name="connsiteX8" fmla="*/ 622608 w 2824318"/>
                <a:gd name="connsiteY8" fmla="*/ 0 h 2583143"/>
                <a:gd name="connsiteX0" fmla="*/ 622608 w 2824318"/>
                <a:gd name="connsiteY0" fmla="*/ 0 h 2583143"/>
                <a:gd name="connsiteX1" fmla="*/ 1669770 w 2824318"/>
                <a:gd name="connsiteY1" fmla="*/ 734450 h 2583143"/>
                <a:gd name="connsiteX2" fmla="*/ 2499521 w 2824318"/>
                <a:gd name="connsiteY2" fmla="*/ 270157 h 2583143"/>
                <a:gd name="connsiteX3" fmla="*/ 2501850 w 2824318"/>
                <a:gd name="connsiteY3" fmla="*/ 272720 h 2583143"/>
                <a:gd name="connsiteX4" fmla="*/ 2824318 w 2824318"/>
                <a:gd name="connsiteY4" fmla="*/ 1170984 h 2583143"/>
                <a:gd name="connsiteX5" fmla="*/ 1412159 w 2824318"/>
                <a:gd name="connsiteY5" fmla="*/ 2583143 h 2583143"/>
                <a:gd name="connsiteX6" fmla="*/ 0 w 2824318"/>
                <a:gd name="connsiteY6" fmla="*/ 1170984 h 2583143"/>
                <a:gd name="connsiteX7" fmla="*/ 622608 w 2824318"/>
                <a:gd name="connsiteY7" fmla="*/ 0 h 2583143"/>
                <a:gd name="connsiteX0" fmla="*/ 622608 w 2824318"/>
                <a:gd name="connsiteY0" fmla="*/ 0 h 2583143"/>
                <a:gd name="connsiteX1" fmla="*/ 1611404 w 2824318"/>
                <a:gd name="connsiteY1" fmla="*/ 209157 h 2583143"/>
                <a:gd name="connsiteX2" fmla="*/ 2499521 w 2824318"/>
                <a:gd name="connsiteY2" fmla="*/ 270157 h 2583143"/>
                <a:gd name="connsiteX3" fmla="*/ 2501850 w 2824318"/>
                <a:gd name="connsiteY3" fmla="*/ 272720 h 2583143"/>
                <a:gd name="connsiteX4" fmla="*/ 2824318 w 2824318"/>
                <a:gd name="connsiteY4" fmla="*/ 1170984 h 2583143"/>
                <a:gd name="connsiteX5" fmla="*/ 1412159 w 2824318"/>
                <a:gd name="connsiteY5" fmla="*/ 2583143 h 2583143"/>
                <a:gd name="connsiteX6" fmla="*/ 0 w 2824318"/>
                <a:gd name="connsiteY6" fmla="*/ 1170984 h 2583143"/>
                <a:gd name="connsiteX7" fmla="*/ 622608 w 2824318"/>
                <a:gd name="connsiteY7" fmla="*/ 0 h 2583143"/>
                <a:gd name="connsiteX0" fmla="*/ 622608 w 2824318"/>
                <a:gd name="connsiteY0" fmla="*/ 0 h 2583143"/>
                <a:gd name="connsiteX1" fmla="*/ 1611404 w 2824318"/>
                <a:gd name="connsiteY1" fmla="*/ 209157 h 2583143"/>
                <a:gd name="connsiteX2" fmla="*/ 2499521 w 2824318"/>
                <a:gd name="connsiteY2" fmla="*/ 270157 h 2583143"/>
                <a:gd name="connsiteX3" fmla="*/ 2501850 w 2824318"/>
                <a:gd name="connsiteY3" fmla="*/ 272720 h 2583143"/>
                <a:gd name="connsiteX4" fmla="*/ 2824318 w 2824318"/>
                <a:gd name="connsiteY4" fmla="*/ 1170984 h 2583143"/>
                <a:gd name="connsiteX5" fmla="*/ 1412159 w 2824318"/>
                <a:gd name="connsiteY5" fmla="*/ 2583143 h 2583143"/>
                <a:gd name="connsiteX6" fmla="*/ 0 w 2824318"/>
                <a:gd name="connsiteY6" fmla="*/ 1170984 h 2583143"/>
                <a:gd name="connsiteX7" fmla="*/ 622608 w 2824318"/>
                <a:gd name="connsiteY7" fmla="*/ 0 h 2583143"/>
                <a:gd name="connsiteX0" fmla="*/ 622608 w 2824318"/>
                <a:gd name="connsiteY0" fmla="*/ 62490 h 2645633"/>
                <a:gd name="connsiteX1" fmla="*/ 1611404 w 2824318"/>
                <a:gd name="connsiteY1" fmla="*/ 271647 h 2645633"/>
                <a:gd name="connsiteX2" fmla="*/ 2499521 w 2824318"/>
                <a:gd name="connsiteY2" fmla="*/ 332647 h 2645633"/>
                <a:gd name="connsiteX3" fmla="*/ 2501850 w 2824318"/>
                <a:gd name="connsiteY3" fmla="*/ 335210 h 2645633"/>
                <a:gd name="connsiteX4" fmla="*/ 2824318 w 2824318"/>
                <a:gd name="connsiteY4" fmla="*/ 1233474 h 2645633"/>
                <a:gd name="connsiteX5" fmla="*/ 1412159 w 2824318"/>
                <a:gd name="connsiteY5" fmla="*/ 2645633 h 2645633"/>
                <a:gd name="connsiteX6" fmla="*/ 0 w 2824318"/>
                <a:gd name="connsiteY6" fmla="*/ 1233474 h 2645633"/>
                <a:gd name="connsiteX7" fmla="*/ 622608 w 2824318"/>
                <a:gd name="connsiteY7" fmla="*/ 62490 h 2645633"/>
                <a:gd name="connsiteX0" fmla="*/ 622608 w 2824318"/>
                <a:gd name="connsiteY0" fmla="*/ 44328 h 2627471"/>
                <a:gd name="connsiteX1" fmla="*/ 1611404 w 2824318"/>
                <a:gd name="connsiteY1" fmla="*/ 253485 h 2627471"/>
                <a:gd name="connsiteX2" fmla="*/ 2499521 w 2824318"/>
                <a:gd name="connsiteY2" fmla="*/ 314485 h 2627471"/>
                <a:gd name="connsiteX3" fmla="*/ 2501850 w 2824318"/>
                <a:gd name="connsiteY3" fmla="*/ 317048 h 2627471"/>
                <a:gd name="connsiteX4" fmla="*/ 2824318 w 2824318"/>
                <a:gd name="connsiteY4" fmla="*/ 1215312 h 2627471"/>
                <a:gd name="connsiteX5" fmla="*/ 1412159 w 2824318"/>
                <a:gd name="connsiteY5" fmla="*/ 2627471 h 2627471"/>
                <a:gd name="connsiteX6" fmla="*/ 0 w 2824318"/>
                <a:gd name="connsiteY6" fmla="*/ 1215312 h 2627471"/>
                <a:gd name="connsiteX7" fmla="*/ 622608 w 2824318"/>
                <a:gd name="connsiteY7" fmla="*/ 44328 h 2627471"/>
                <a:gd name="connsiteX0" fmla="*/ 622608 w 2889940"/>
                <a:gd name="connsiteY0" fmla="*/ 44328 h 2627471"/>
                <a:gd name="connsiteX1" fmla="*/ 1611404 w 2889940"/>
                <a:gd name="connsiteY1" fmla="*/ 253485 h 2627471"/>
                <a:gd name="connsiteX2" fmla="*/ 2499521 w 2889940"/>
                <a:gd name="connsiteY2" fmla="*/ 314485 h 2627471"/>
                <a:gd name="connsiteX3" fmla="*/ 2550488 w 2889940"/>
                <a:gd name="connsiteY3" fmla="*/ 394869 h 2627471"/>
                <a:gd name="connsiteX4" fmla="*/ 2824318 w 2889940"/>
                <a:gd name="connsiteY4" fmla="*/ 1215312 h 2627471"/>
                <a:gd name="connsiteX5" fmla="*/ 1412159 w 2889940"/>
                <a:gd name="connsiteY5" fmla="*/ 2627471 h 2627471"/>
                <a:gd name="connsiteX6" fmla="*/ 0 w 2889940"/>
                <a:gd name="connsiteY6" fmla="*/ 1215312 h 2627471"/>
                <a:gd name="connsiteX7" fmla="*/ 622608 w 2889940"/>
                <a:gd name="connsiteY7" fmla="*/ 44328 h 2627471"/>
                <a:gd name="connsiteX0" fmla="*/ 622608 w 2890034"/>
                <a:gd name="connsiteY0" fmla="*/ 45414 h 2628557"/>
                <a:gd name="connsiteX1" fmla="*/ 1611404 w 2890034"/>
                <a:gd name="connsiteY1" fmla="*/ 254571 h 2628557"/>
                <a:gd name="connsiteX2" fmla="*/ 2550488 w 2890034"/>
                <a:gd name="connsiteY2" fmla="*/ 395955 h 2628557"/>
                <a:gd name="connsiteX3" fmla="*/ 2824318 w 2890034"/>
                <a:gd name="connsiteY3" fmla="*/ 1216398 h 2628557"/>
                <a:gd name="connsiteX4" fmla="*/ 1412159 w 2890034"/>
                <a:gd name="connsiteY4" fmla="*/ 2628557 h 2628557"/>
                <a:gd name="connsiteX5" fmla="*/ 0 w 2890034"/>
                <a:gd name="connsiteY5" fmla="*/ 1216398 h 2628557"/>
                <a:gd name="connsiteX6" fmla="*/ 622608 w 2890034"/>
                <a:gd name="connsiteY6" fmla="*/ 45414 h 2628557"/>
                <a:gd name="connsiteX0" fmla="*/ 622608 w 2825835"/>
                <a:gd name="connsiteY0" fmla="*/ 45414 h 2628557"/>
                <a:gd name="connsiteX1" fmla="*/ 1611404 w 2825835"/>
                <a:gd name="connsiteY1" fmla="*/ 254571 h 2628557"/>
                <a:gd name="connsiteX2" fmla="*/ 2550488 w 2825835"/>
                <a:gd name="connsiteY2" fmla="*/ 395955 h 2628557"/>
                <a:gd name="connsiteX3" fmla="*/ 2824318 w 2825835"/>
                <a:gd name="connsiteY3" fmla="*/ 1216398 h 2628557"/>
                <a:gd name="connsiteX4" fmla="*/ 1412159 w 2825835"/>
                <a:gd name="connsiteY4" fmla="*/ 2628557 h 2628557"/>
                <a:gd name="connsiteX5" fmla="*/ 0 w 2825835"/>
                <a:gd name="connsiteY5" fmla="*/ 1216398 h 2628557"/>
                <a:gd name="connsiteX6" fmla="*/ 622608 w 2825835"/>
                <a:gd name="connsiteY6" fmla="*/ 45414 h 2628557"/>
                <a:gd name="connsiteX0" fmla="*/ 622608 w 2831364"/>
                <a:gd name="connsiteY0" fmla="*/ 45414 h 2628557"/>
                <a:gd name="connsiteX1" fmla="*/ 1611404 w 2831364"/>
                <a:gd name="connsiteY1" fmla="*/ 254571 h 2628557"/>
                <a:gd name="connsiteX2" fmla="*/ 2550488 w 2831364"/>
                <a:gd name="connsiteY2" fmla="*/ 395955 h 2628557"/>
                <a:gd name="connsiteX3" fmla="*/ 2824318 w 2831364"/>
                <a:gd name="connsiteY3" fmla="*/ 1216398 h 2628557"/>
                <a:gd name="connsiteX4" fmla="*/ 1412159 w 2831364"/>
                <a:gd name="connsiteY4" fmla="*/ 2628557 h 2628557"/>
                <a:gd name="connsiteX5" fmla="*/ 0 w 2831364"/>
                <a:gd name="connsiteY5" fmla="*/ 1216398 h 2628557"/>
                <a:gd name="connsiteX6" fmla="*/ 622608 w 2831364"/>
                <a:gd name="connsiteY6" fmla="*/ 45414 h 2628557"/>
                <a:gd name="connsiteX0" fmla="*/ 622608 w 2828668"/>
                <a:gd name="connsiteY0" fmla="*/ 45414 h 2628557"/>
                <a:gd name="connsiteX1" fmla="*/ 1611404 w 2828668"/>
                <a:gd name="connsiteY1" fmla="*/ 254571 h 2628557"/>
                <a:gd name="connsiteX2" fmla="*/ 2550488 w 2828668"/>
                <a:gd name="connsiteY2" fmla="*/ 395955 h 2628557"/>
                <a:gd name="connsiteX3" fmla="*/ 2824318 w 2828668"/>
                <a:gd name="connsiteY3" fmla="*/ 1216398 h 2628557"/>
                <a:gd name="connsiteX4" fmla="*/ 1412159 w 2828668"/>
                <a:gd name="connsiteY4" fmla="*/ 2628557 h 2628557"/>
                <a:gd name="connsiteX5" fmla="*/ 0 w 2828668"/>
                <a:gd name="connsiteY5" fmla="*/ 1216398 h 2628557"/>
                <a:gd name="connsiteX6" fmla="*/ 622608 w 2828668"/>
                <a:gd name="connsiteY6" fmla="*/ 45414 h 2628557"/>
                <a:gd name="connsiteX0" fmla="*/ 622608 w 2828668"/>
                <a:gd name="connsiteY0" fmla="*/ 45414 h 2628557"/>
                <a:gd name="connsiteX1" fmla="*/ 1611404 w 2828668"/>
                <a:gd name="connsiteY1" fmla="*/ 254571 h 2628557"/>
                <a:gd name="connsiteX2" fmla="*/ 2550488 w 2828668"/>
                <a:gd name="connsiteY2" fmla="*/ 395955 h 2628557"/>
                <a:gd name="connsiteX3" fmla="*/ 2824318 w 2828668"/>
                <a:gd name="connsiteY3" fmla="*/ 1216398 h 2628557"/>
                <a:gd name="connsiteX4" fmla="*/ 1412159 w 2828668"/>
                <a:gd name="connsiteY4" fmla="*/ 2628557 h 2628557"/>
                <a:gd name="connsiteX5" fmla="*/ 0 w 2828668"/>
                <a:gd name="connsiteY5" fmla="*/ 1216398 h 2628557"/>
                <a:gd name="connsiteX6" fmla="*/ 622608 w 2828668"/>
                <a:gd name="connsiteY6" fmla="*/ 45414 h 2628557"/>
                <a:gd name="connsiteX0" fmla="*/ 622608 w 2828668"/>
                <a:gd name="connsiteY0" fmla="*/ 40000 h 2623143"/>
                <a:gd name="connsiteX1" fmla="*/ 1611404 w 2828668"/>
                <a:gd name="connsiteY1" fmla="*/ 307523 h 2623143"/>
                <a:gd name="connsiteX2" fmla="*/ 2550488 w 2828668"/>
                <a:gd name="connsiteY2" fmla="*/ 390541 h 2623143"/>
                <a:gd name="connsiteX3" fmla="*/ 2824318 w 2828668"/>
                <a:gd name="connsiteY3" fmla="*/ 1210984 h 2623143"/>
                <a:gd name="connsiteX4" fmla="*/ 1412159 w 2828668"/>
                <a:gd name="connsiteY4" fmla="*/ 2623143 h 2623143"/>
                <a:gd name="connsiteX5" fmla="*/ 0 w 2828668"/>
                <a:gd name="connsiteY5" fmla="*/ 1210984 h 2623143"/>
                <a:gd name="connsiteX6" fmla="*/ 622608 w 2828668"/>
                <a:gd name="connsiteY6" fmla="*/ 40000 h 2623143"/>
                <a:gd name="connsiteX0" fmla="*/ 622608 w 2828668"/>
                <a:gd name="connsiteY0" fmla="*/ 41537 h 2624680"/>
                <a:gd name="connsiteX1" fmla="*/ 1611404 w 2828668"/>
                <a:gd name="connsiteY1" fmla="*/ 309060 h 2624680"/>
                <a:gd name="connsiteX2" fmla="*/ 2550488 w 2828668"/>
                <a:gd name="connsiteY2" fmla="*/ 392078 h 2624680"/>
                <a:gd name="connsiteX3" fmla="*/ 2824318 w 2828668"/>
                <a:gd name="connsiteY3" fmla="*/ 1212521 h 2624680"/>
                <a:gd name="connsiteX4" fmla="*/ 1412159 w 2828668"/>
                <a:gd name="connsiteY4" fmla="*/ 2624680 h 2624680"/>
                <a:gd name="connsiteX5" fmla="*/ 0 w 2828668"/>
                <a:gd name="connsiteY5" fmla="*/ 1212521 h 2624680"/>
                <a:gd name="connsiteX6" fmla="*/ 622608 w 2828668"/>
                <a:gd name="connsiteY6" fmla="*/ 41537 h 2624680"/>
                <a:gd name="connsiteX0" fmla="*/ 622608 w 2828668"/>
                <a:gd name="connsiteY0" fmla="*/ 41537 h 2624680"/>
                <a:gd name="connsiteX1" fmla="*/ 1611404 w 2828668"/>
                <a:gd name="connsiteY1" fmla="*/ 309060 h 2624680"/>
                <a:gd name="connsiteX2" fmla="*/ 2550488 w 2828668"/>
                <a:gd name="connsiteY2" fmla="*/ 392078 h 2624680"/>
                <a:gd name="connsiteX3" fmla="*/ 2824318 w 2828668"/>
                <a:gd name="connsiteY3" fmla="*/ 1212521 h 2624680"/>
                <a:gd name="connsiteX4" fmla="*/ 1412159 w 2828668"/>
                <a:gd name="connsiteY4" fmla="*/ 2624680 h 2624680"/>
                <a:gd name="connsiteX5" fmla="*/ 0 w 2828668"/>
                <a:gd name="connsiteY5" fmla="*/ 1212521 h 2624680"/>
                <a:gd name="connsiteX6" fmla="*/ 622608 w 2828668"/>
                <a:gd name="connsiteY6" fmla="*/ 41537 h 2624680"/>
                <a:gd name="connsiteX0" fmla="*/ 622608 w 2828668"/>
                <a:gd name="connsiteY0" fmla="*/ 40000 h 2623143"/>
                <a:gd name="connsiteX1" fmla="*/ 1611404 w 2828668"/>
                <a:gd name="connsiteY1" fmla="*/ 307523 h 2623143"/>
                <a:gd name="connsiteX2" fmla="*/ 2550488 w 2828668"/>
                <a:gd name="connsiteY2" fmla="*/ 390541 h 2623143"/>
                <a:gd name="connsiteX3" fmla="*/ 2824318 w 2828668"/>
                <a:gd name="connsiteY3" fmla="*/ 1210984 h 2623143"/>
                <a:gd name="connsiteX4" fmla="*/ 1412159 w 2828668"/>
                <a:gd name="connsiteY4" fmla="*/ 2623143 h 2623143"/>
                <a:gd name="connsiteX5" fmla="*/ 0 w 2828668"/>
                <a:gd name="connsiteY5" fmla="*/ 1210984 h 2623143"/>
                <a:gd name="connsiteX6" fmla="*/ 622608 w 2828668"/>
                <a:gd name="connsiteY6" fmla="*/ 40000 h 2623143"/>
                <a:gd name="connsiteX0" fmla="*/ 700429 w 2828668"/>
                <a:gd name="connsiteY0" fmla="*/ 40684 h 2614100"/>
                <a:gd name="connsiteX1" fmla="*/ 1611404 w 2828668"/>
                <a:gd name="connsiteY1" fmla="*/ 298480 h 2614100"/>
                <a:gd name="connsiteX2" fmla="*/ 2550488 w 2828668"/>
                <a:gd name="connsiteY2" fmla="*/ 381498 h 2614100"/>
                <a:gd name="connsiteX3" fmla="*/ 2824318 w 2828668"/>
                <a:gd name="connsiteY3" fmla="*/ 1201941 h 2614100"/>
                <a:gd name="connsiteX4" fmla="*/ 1412159 w 2828668"/>
                <a:gd name="connsiteY4" fmla="*/ 2614100 h 2614100"/>
                <a:gd name="connsiteX5" fmla="*/ 0 w 2828668"/>
                <a:gd name="connsiteY5" fmla="*/ 1201941 h 2614100"/>
                <a:gd name="connsiteX6" fmla="*/ 700429 w 2828668"/>
                <a:gd name="connsiteY6" fmla="*/ 40684 h 2614100"/>
                <a:gd name="connsiteX0" fmla="*/ 700429 w 2828668"/>
                <a:gd name="connsiteY0" fmla="*/ 40684 h 2614100"/>
                <a:gd name="connsiteX1" fmla="*/ 1611404 w 2828668"/>
                <a:gd name="connsiteY1" fmla="*/ 298480 h 2614100"/>
                <a:gd name="connsiteX2" fmla="*/ 2550488 w 2828668"/>
                <a:gd name="connsiteY2" fmla="*/ 381498 h 2614100"/>
                <a:gd name="connsiteX3" fmla="*/ 2824318 w 2828668"/>
                <a:gd name="connsiteY3" fmla="*/ 1201941 h 2614100"/>
                <a:gd name="connsiteX4" fmla="*/ 1412159 w 2828668"/>
                <a:gd name="connsiteY4" fmla="*/ 2614100 h 2614100"/>
                <a:gd name="connsiteX5" fmla="*/ 0 w 2828668"/>
                <a:gd name="connsiteY5" fmla="*/ 1201941 h 2614100"/>
                <a:gd name="connsiteX6" fmla="*/ 700429 w 2828668"/>
                <a:gd name="connsiteY6" fmla="*/ 40684 h 2614100"/>
                <a:gd name="connsiteX0" fmla="*/ 700429 w 2828668"/>
                <a:gd name="connsiteY0" fmla="*/ 58876 h 2632292"/>
                <a:gd name="connsiteX1" fmla="*/ 1611404 w 2828668"/>
                <a:gd name="connsiteY1" fmla="*/ 316672 h 2632292"/>
                <a:gd name="connsiteX2" fmla="*/ 2550488 w 2828668"/>
                <a:gd name="connsiteY2" fmla="*/ 399690 h 2632292"/>
                <a:gd name="connsiteX3" fmla="*/ 2824318 w 2828668"/>
                <a:gd name="connsiteY3" fmla="*/ 1220133 h 2632292"/>
                <a:gd name="connsiteX4" fmla="*/ 1412159 w 2828668"/>
                <a:gd name="connsiteY4" fmla="*/ 2632292 h 2632292"/>
                <a:gd name="connsiteX5" fmla="*/ 0 w 2828668"/>
                <a:gd name="connsiteY5" fmla="*/ 1220133 h 2632292"/>
                <a:gd name="connsiteX6" fmla="*/ 700429 w 2828668"/>
                <a:gd name="connsiteY6" fmla="*/ 58876 h 2632292"/>
                <a:gd name="connsiteX0" fmla="*/ 700429 w 2828668"/>
                <a:gd name="connsiteY0" fmla="*/ 62842 h 2636258"/>
                <a:gd name="connsiteX1" fmla="*/ 1611404 w 2828668"/>
                <a:gd name="connsiteY1" fmla="*/ 320638 h 2636258"/>
                <a:gd name="connsiteX2" fmla="*/ 2550488 w 2828668"/>
                <a:gd name="connsiteY2" fmla="*/ 403656 h 2636258"/>
                <a:gd name="connsiteX3" fmla="*/ 2824318 w 2828668"/>
                <a:gd name="connsiteY3" fmla="*/ 1224099 h 2636258"/>
                <a:gd name="connsiteX4" fmla="*/ 1412159 w 2828668"/>
                <a:gd name="connsiteY4" fmla="*/ 2636258 h 2636258"/>
                <a:gd name="connsiteX5" fmla="*/ 0 w 2828668"/>
                <a:gd name="connsiteY5" fmla="*/ 1224099 h 2636258"/>
                <a:gd name="connsiteX6" fmla="*/ 700429 w 2828668"/>
                <a:gd name="connsiteY6" fmla="*/ 62842 h 2636258"/>
                <a:gd name="connsiteX0" fmla="*/ 700429 w 2828668"/>
                <a:gd name="connsiteY0" fmla="*/ 69115 h 2642531"/>
                <a:gd name="connsiteX1" fmla="*/ 1591949 w 2828668"/>
                <a:gd name="connsiteY1" fmla="*/ 278273 h 2642531"/>
                <a:gd name="connsiteX2" fmla="*/ 2550488 w 2828668"/>
                <a:gd name="connsiteY2" fmla="*/ 409929 h 2642531"/>
                <a:gd name="connsiteX3" fmla="*/ 2824318 w 2828668"/>
                <a:gd name="connsiteY3" fmla="*/ 1230372 h 2642531"/>
                <a:gd name="connsiteX4" fmla="*/ 1412159 w 2828668"/>
                <a:gd name="connsiteY4" fmla="*/ 2642531 h 2642531"/>
                <a:gd name="connsiteX5" fmla="*/ 0 w 2828668"/>
                <a:gd name="connsiteY5" fmla="*/ 1230372 h 2642531"/>
                <a:gd name="connsiteX6" fmla="*/ 700429 w 2828668"/>
                <a:gd name="connsiteY6" fmla="*/ 69115 h 2642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8668" h="2642531">
                  <a:moveTo>
                    <a:pt x="700429" y="69115"/>
                  </a:moveTo>
                  <a:cubicBezTo>
                    <a:pt x="1280281" y="-139827"/>
                    <a:pt x="1186329" y="182560"/>
                    <a:pt x="1591949" y="278273"/>
                  </a:cubicBezTo>
                  <a:cubicBezTo>
                    <a:pt x="1997569" y="373986"/>
                    <a:pt x="2085689" y="113438"/>
                    <a:pt x="2550488" y="409929"/>
                  </a:cubicBezTo>
                  <a:cubicBezTo>
                    <a:pt x="2752640" y="570233"/>
                    <a:pt x="2851209" y="775394"/>
                    <a:pt x="2824318" y="1230372"/>
                  </a:cubicBezTo>
                  <a:cubicBezTo>
                    <a:pt x="2775199" y="2061427"/>
                    <a:pt x="2192073" y="2642531"/>
                    <a:pt x="1412159" y="2642531"/>
                  </a:cubicBezTo>
                  <a:cubicBezTo>
                    <a:pt x="632245" y="2642531"/>
                    <a:pt x="0" y="2010286"/>
                    <a:pt x="0" y="1230372"/>
                  </a:cubicBezTo>
                  <a:cubicBezTo>
                    <a:pt x="0" y="742926"/>
                    <a:pt x="217788" y="303435"/>
                    <a:pt x="700429" y="6911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1" name="자유형: 도형 71">
              <a:extLst>
                <a:ext uri="{FF2B5EF4-FFF2-40B4-BE49-F238E27FC236}">
                  <a16:creationId xmlns:a16="http://schemas.microsoft.com/office/drawing/2014/main" id="{BF4F03EC-DF9C-47D4-A2C9-915F159890E9}"/>
                </a:ext>
              </a:extLst>
            </p:cNvPr>
            <p:cNvSpPr/>
            <p:nvPr/>
          </p:nvSpPr>
          <p:spPr>
            <a:xfrm rot="15300000" flipH="1">
              <a:off x="4697268" y="953004"/>
              <a:ext cx="2262873" cy="2437350"/>
            </a:xfrm>
            <a:custGeom>
              <a:avLst/>
              <a:gdLst>
                <a:gd name="connsiteX0" fmla="*/ 18398 w 2152544"/>
                <a:gd name="connsiteY0" fmla="*/ 2085292 h 2318514"/>
                <a:gd name="connsiteX1" fmla="*/ 346522 w 2152544"/>
                <a:gd name="connsiteY1" fmla="*/ 2116479 h 2318514"/>
                <a:gd name="connsiteX2" fmla="*/ 746650 w 2152544"/>
                <a:gd name="connsiteY2" fmla="*/ 695365 h 2318514"/>
                <a:gd name="connsiteX3" fmla="*/ 2106464 w 2152544"/>
                <a:gd name="connsiteY3" fmla="*/ 160079 h 2318514"/>
                <a:gd name="connsiteX4" fmla="*/ 2152544 w 2152544"/>
                <a:gd name="connsiteY4" fmla="*/ 155773 h 2318514"/>
                <a:gd name="connsiteX5" fmla="*/ 2110805 w 2152544"/>
                <a:gd name="connsiteY5" fmla="*/ 0 h 2318514"/>
                <a:gd name="connsiteX6" fmla="*/ 2000422 w 2152544"/>
                <a:gd name="connsiteY6" fmla="*/ 2084 h 2318514"/>
                <a:gd name="connsiteX7" fmla="*/ 557372 w 2152544"/>
                <a:gd name="connsiteY7" fmla="*/ 530750 h 2318514"/>
                <a:gd name="connsiteX8" fmla="*/ 18398 w 2152544"/>
                <a:gd name="connsiteY8" fmla="*/ 2085292 h 231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2544" h="2318514">
                  <a:moveTo>
                    <a:pt x="18398" y="2085292"/>
                  </a:moveTo>
                  <a:cubicBezTo>
                    <a:pt x="132841" y="2454215"/>
                    <a:pt x="372442" y="2323705"/>
                    <a:pt x="346522" y="2116479"/>
                  </a:cubicBezTo>
                  <a:cubicBezTo>
                    <a:pt x="242056" y="1512450"/>
                    <a:pt x="474156" y="950854"/>
                    <a:pt x="746650" y="695365"/>
                  </a:cubicBezTo>
                  <a:cubicBezTo>
                    <a:pt x="985082" y="471813"/>
                    <a:pt x="1665240" y="214502"/>
                    <a:pt x="2106464" y="160079"/>
                  </a:cubicBezTo>
                  <a:lnTo>
                    <a:pt x="2152544" y="155773"/>
                  </a:lnTo>
                  <a:lnTo>
                    <a:pt x="2110805" y="0"/>
                  </a:lnTo>
                  <a:lnTo>
                    <a:pt x="2000422" y="2084"/>
                  </a:lnTo>
                  <a:cubicBezTo>
                    <a:pt x="1446152" y="35321"/>
                    <a:pt x="880854" y="226300"/>
                    <a:pt x="557372" y="530750"/>
                  </a:cubicBezTo>
                  <a:cubicBezTo>
                    <a:pt x="187679" y="878694"/>
                    <a:pt x="-73108" y="1571513"/>
                    <a:pt x="18398" y="208529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2" name="자유형: 도형 72">
              <a:extLst>
                <a:ext uri="{FF2B5EF4-FFF2-40B4-BE49-F238E27FC236}">
                  <a16:creationId xmlns:a16="http://schemas.microsoft.com/office/drawing/2014/main" id="{59136F32-DCDC-45E5-A6C5-72A6A2A92B4B}"/>
                </a:ext>
              </a:extLst>
            </p:cNvPr>
            <p:cNvSpPr/>
            <p:nvPr/>
          </p:nvSpPr>
          <p:spPr>
            <a:xfrm rot="20281495">
              <a:off x="5538768" y="3059101"/>
              <a:ext cx="2613462" cy="2642532"/>
            </a:xfrm>
            <a:custGeom>
              <a:avLst/>
              <a:gdLst>
                <a:gd name="connsiteX0" fmla="*/ 2177283 w 2613462"/>
                <a:gd name="connsiteY0" fmla="*/ 323073 h 2642532"/>
                <a:gd name="connsiteX1" fmla="*/ 2335282 w 2613462"/>
                <a:gd name="connsiteY1" fmla="*/ 409930 h 2642532"/>
                <a:gd name="connsiteX2" fmla="*/ 2609112 w 2613462"/>
                <a:gd name="connsiteY2" fmla="*/ 1230373 h 2642532"/>
                <a:gd name="connsiteX3" fmla="*/ 1196953 w 2613462"/>
                <a:gd name="connsiteY3" fmla="*/ 2642532 h 2642532"/>
                <a:gd name="connsiteX4" fmla="*/ 25969 w 2613462"/>
                <a:gd name="connsiteY4" fmla="*/ 2019925 h 2642532"/>
                <a:gd name="connsiteX5" fmla="*/ 0 w 2613462"/>
                <a:gd name="connsiteY5" fmla="*/ 1977178 h 2642532"/>
                <a:gd name="connsiteX6" fmla="*/ 52970 w 2613462"/>
                <a:gd name="connsiteY6" fmla="*/ 1957707 h 2642532"/>
                <a:gd name="connsiteX7" fmla="*/ 878304 w 2613462"/>
                <a:gd name="connsiteY7" fmla="*/ 1131700 h 2642532"/>
                <a:gd name="connsiteX8" fmla="*/ 934359 w 2613462"/>
                <a:gd name="connsiteY8" fmla="*/ 219950 h 2642532"/>
                <a:gd name="connsiteX9" fmla="*/ 757798 w 2613462"/>
                <a:gd name="connsiteY9" fmla="*/ 18822 h 2642532"/>
                <a:gd name="connsiteX10" fmla="*/ 738979 w 2613462"/>
                <a:gd name="connsiteY10" fmla="*/ 4034 h 2642532"/>
                <a:gd name="connsiteX11" fmla="*/ 748059 w 2613462"/>
                <a:gd name="connsiteY11" fmla="*/ 2628 h 2642532"/>
                <a:gd name="connsiteX12" fmla="*/ 1376743 w 2613462"/>
                <a:gd name="connsiteY12" fmla="*/ 278274 h 2642532"/>
                <a:gd name="connsiteX13" fmla="*/ 2177283 w 2613462"/>
                <a:gd name="connsiteY13" fmla="*/ 323073 h 264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3462" h="2642532">
                  <a:moveTo>
                    <a:pt x="2177283" y="323073"/>
                  </a:moveTo>
                  <a:cubicBezTo>
                    <a:pt x="2224968" y="344511"/>
                    <a:pt x="2277182" y="372869"/>
                    <a:pt x="2335282" y="409930"/>
                  </a:cubicBezTo>
                  <a:cubicBezTo>
                    <a:pt x="2537434" y="570234"/>
                    <a:pt x="2636003" y="775395"/>
                    <a:pt x="2609112" y="1230373"/>
                  </a:cubicBezTo>
                  <a:cubicBezTo>
                    <a:pt x="2559993" y="2061428"/>
                    <a:pt x="1976867" y="2642532"/>
                    <a:pt x="1196953" y="2642532"/>
                  </a:cubicBezTo>
                  <a:cubicBezTo>
                    <a:pt x="709507" y="2642532"/>
                    <a:pt x="279744" y="2395561"/>
                    <a:pt x="25969" y="2019925"/>
                  </a:cubicBezTo>
                  <a:lnTo>
                    <a:pt x="0" y="1977178"/>
                  </a:lnTo>
                  <a:lnTo>
                    <a:pt x="52970" y="1957707"/>
                  </a:lnTo>
                  <a:cubicBezTo>
                    <a:pt x="395707" y="1812253"/>
                    <a:pt x="690033" y="1528956"/>
                    <a:pt x="878304" y="1131700"/>
                  </a:cubicBezTo>
                  <a:cubicBezTo>
                    <a:pt x="1084449" y="696728"/>
                    <a:pt x="1068992" y="456841"/>
                    <a:pt x="934359" y="219950"/>
                  </a:cubicBezTo>
                  <a:cubicBezTo>
                    <a:pt x="870975" y="131062"/>
                    <a:pt x="812823" y="66588"/>
                    <a:pt x="757798" y="18822"/>
                  </a:cubicBezTo>
                  <a:lnTo>
                    <a:pt x="738979" y="4034"/>
                  </a:lnTo>
                  <a:lnTo>
                    <a:pt x="748059" y="2628"/>
                  </a:lnTo>
                  <a:cubicBezTo>
                    <a:pt x="1047406" y="-26900"/>
                    <a:pt x="1047177" y="200507"/>
                    <a:pt x="1376743" y="278274"/>
                  </a:cubicBezTo>
                  <a:cubicBezTo>
                    <a:pt x="1731660" y="362023"/>
                    <a:pt x="1843492" y="173009"/>
                    <a:pt x="2177283" y="32307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자유형: 도형 73">
              <a:extLst>
                <a:ext uri="{FF2B5EF4-FFF2-40B4-BE49-F238E27FC236}">
                  <a16:creationId xmlns:a16="http://schemas.microsoft.com/office/drawing/2014/main" id="{20017AE3-2827-4F51-BC5E-5E65908579AD}"/>
                </a:ext>
              </a:extLst>
            </p:cNvPr>
            <p:cNvSpPr/>
            <p:nvPr/>
          </p:nvSpPr>
          <p:spPr>
            <a:xfrm rot="12600000" flipH="1">
              <a:off x="5404406" y="1307417"/>
              <a:ext cx="1728031" cy="1861269"/>
            </a:xfrm>
            <a:custGeom>
              <a:avLst/>
              <a:gdLst>
                <a:gd name="connsiteX0" fmla="*/ 18398 w 2152544"/>
                <a:gd name="connsiteY0" fmla="*/ 2085292 h 2318514"/>
                <a:gd name="connsiteX1" fmla="*/ 346522 w 2152544"/>
                <a:gd name="connsiteY1" fmla="*/ 2116479 h 2318514"/>
                <a:gd name="connsiteX2" fmla="*/ 746650 w 2152544"/>
                <a:gd name="connsiteY2" fmla="*/ 695365 h 2318514"/>
                <a:gd name="connsiteX3" fmla="*/ 2106464 w 2152544"/>
                <a:gd name="connsiteY3" fmla="*/ 160079 h 2318514"/>
                <a:gd name="connsiteX4" fmla="*/ 2152544 w 2152544"/>
                <a:gd name="connsiteY4" fmla="*/ 155773 h 2318514"/>
                <a:gd name="connsiteX5" fmla="*/ 2110805 w 2152544"/>
                <a:gd name="connsiteY5" fmla="*/ 0 h 2318514"/>
                <a:gd name="connsiteX6" fmla="*/ 2000422 w 2152544"/>
                <a:gd name="connsiteY6" fmla="*/ 2084 h 2318514"/>
                <a:gd name="connsiteX7" fmla="*/ 557372 w 2152544"/>
                <a:gd name="connsiteY7" fmla="*/ 530750 h 2318514"/>
                <a:gd name="connsiteX8" fmla="*/ 18398 w 2152544"/>
                <a:gd name="connsiteY8" fmla="*/ 2085292 h 2318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2544" h="2318514">
                  <a:moveTo>
                    <a:pt x="18398" y="2085292"/>
                  </a:moveTo>
                  <a:cubicBezTo>
                    <a:pt x="132841" y="2454215"/>
                    <a:pt x="372442" y="2323705"/>
                    <a:pt x="346522" y="2116479"/>
                  </a:cubicBezTo>
                  <a:cubicBezTo>
                    <a:pt x="242056" y="1512450"/>
                    <a:pt x="474156" y="950854"/>
                    <a:pt x="746650" y="695365"/>
                  </a:cubicBezTo>
                  <a:cubicBezTo>
                    <a:pt x="985082" y="471813"/>
                    <a:pt x="1665240" y="214502"/>
                    <a:pt x="2106464" y="160079"/>
                  </a:cubicBezTo>
                  <a:lnTo>
                    <a:pt x="2152544" y="155773"/>
                  </a:lnTo>
                  <a:lnTo>
                    <a:pt x="2110805" y="0"/>
                  </a:lnTo>
                  <a:lnTo>
                    <a:pt x="2000422" y="2084"/>
                  </a:lnTo>
                  <a:cubicBezTo>
                    <a:pt x="1446152" y="35321"/>
                    <a:pt x="880854" y="226300"/>
                    <a:pt x="557372" y="530750"/>
                  </a:cubicBezTo>
                  <a:cubicBezTo>
                    <a:pt x="187679" y="878694"/>
                    <a:pt x="-73108" y="1571513"/>
                    <a:pt x="18398" y="208529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4" name="Teardrop 3">
              <a:extLst>
                <a:ext uri="{FF2B5EF4-FFF2-40B4-BE49-F238E27FC236}">
                  <a16:creationId xmlns:a16="http://schemas.microsoft.com/office/drawing/2014/main" id="{6D32777C-A193-4705-8694-24C41DBB920D}"/>
                </a:ext>
              </a:extLst>
            </p:cNvPr>
            <p:cNvSpPr/>
            <p:nvPr/>
          </p:nvSpPr>
          <p:spPr>
            <a:xfrm rot="20810195" flipH="1">
              <a:off x="3922253" y="428041"/>
              <a:ext cx="1852466" cy="1002062"/>
            </a:xfrm>
            <a:custGeom>
              <a:avLst/>
              <a:gdLst/>
              <a:ahLst/>
              <a:cxnLst/>
              <a:rect l="l" t="t" r="r" b="b"/>
              <a:pathLst>
                <a:path w="1490464" h="1490465">
                  <a:moveTo>
                    <a:pt x="745232" y="0"/>
                  </a:moveTo>
                  <a:lnTo>
                    <a:pt x="1490464" y="0"/>
                  </a:lnTo>
                  <a:lnTo>
                    <a:pt x="1490464" y="745232"/>
                  </a:lnTo>
                  <a:lnTo>
                    <a:pt x="1490464" y="745233"/>
                  </a:lnTo>
                  <a:lnTo>
                    <a:pt x="1490464" y="745233"/>
                  </a:lnTo>
                  <a:cubicBezTo>
                    <a:pt x="1490464" y="1156813"/>
                    <a:pt x="1156812" y="1490465"/>
                    <a:pt x="745232" y="1490465"/>
                  </a:cubicBezTo>
                  <a:lnTo>
                    <a:pt x="0" y="1490465"/>
                  </a:lnTo>
                  <a:lnTo>
                    <a:pt x="0" y="745233"/>
                  </a:lnTo>
                  <a:lnTo>
                    <a:pt x="0" y="745233"/>
                  </a:lnTo>
                  <a:cubicBezTo>
                    <a:pt x="0" y="333652"/>
                    <a:pt x="333652" y="0"/>
                    <a:pt x="74523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34">
            <a:extLst>
              <a:ext uri="{FF2B5EF4-FFF2-40B4-BE49-F238E27FC236}">
                <a16:creationId xmlns:a16="http://schemas.microsoft.com/office/drawing/2014/main" id="{B34694BA-B8C0-4028-9712-1B908A38CCC0}"/>
              </a:ext>
            </a:extLst>
          </p:cNvPr>
          <p:cNvGrpSpPr/>
          <p:nvPr/>
        </p:nvGrpSpPr>
        <p:grpSpPr>
          <a:xfrm>
            <a:off x="7084331" y="5162093"/>
            <a:ext cx="2882659" cy="920864"/>
            <a:chOff x="803640" y="3362835"/>
            <a:chExt cx="2059657" cy="9208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943109E-7FB4-4006-9BE9-787477000AEA}"/>
                </a:ext>
              </a:extLst>
            </p:cNvPr>
            <p:cNvSpPr txBox="1"/>
            <p:nvPr/>
          </p:nvSpPr>
          <p:spPr>
            <a:xfrm>
              <a:off x="803640" y="3637368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431D960-26E0-4C81-B596-7312CFCEE0DB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5" name="그룹 75">
            <a:extLst>
              <a:ext uri="{FF2B5EF4-FFF2-40B4-BE49-F238E27FC236}">
                <a16:creationId xmlns:a16="http://schemas.microsoft.com/office/drawing/2014/main" id="{E0C404BC-F3FB-4172-8104-707B3A9D0263}"/>
              </a:ext>
            </a:extLst>
          </p:cNvPr>
          <p:cNvGrpSpPr/>
          <p:nvPr/>
        </p:nvGrpSpPr>
        <p:grpSpPr>
          <a:xfrm>
            <a:off x="10343354" y="5366249"/>
            <a:ext cx="472847" cy="512553"/>
            <a:chOff x="6414004" y="2502095"/>
            <a:chExt cx="1127371" cy="1222039"/>
          </a:xfrm>
          <a:solidFill>
            <a:schemeClr val="bg1"/>
          </a:solidFill>
        </p:grpSpPr>
        <p:sp>
          <p:nvSpPr>
            <p:cNvPr id="46" name="자유형: 도형 76">
              <a:extLst>
                <a:ext uri="{FF2B5EF4-FFF2-40B4-BE49-F238E27FC236}">
                  <a16:creationId xmlns:a16="http://schemas.microsoft.com/office/drawing/2014/main" id="{1F08A79F-7D1E-41F5-B0F7-D60B07E25F26}"/>
                </a:ext>
              </a:extLst>
            </p:cNvPr>
            <p:cNvSpPr/>
            <p:nvPr/>
          </p:nvSpPr>
          <p:spPr>
            <a:xfrm rot="1023001">
              <a:off x="6414004" y="2502095"/>
              <a:ext cx="1127371" cy="873499"/>
            </a:xfrm>
            <a:custGeom>
              <a:avLst/>
              <a:gdLst>
                <a:gd name="connsiteX0" fmla="*/ 501017 w 1127371"/>
                <a:gd name="connsiteY0" fmla="*/ 4541 h 873499"/>
                <a:gd name="connsiteX1" fmla="*/ 542673 w 1127371"/>
                <a:gd name="connsiteY1" fmla="*/ 0 h 873499"/>
                <a:gd name="connsiteX2" fmla="*/ 688826 w 1127371"/>
                <a:gd name="connsiteY2" fmla="*/ 65455 h 873499"/>
                <a:gd name="connsiteX3" fmla="*/ 700532 w 1127371"/>
                <a:gd name="connsiteY3" fmla="*/ 80795 h 873499"/>
                <a:gd name="connsiteX4" fmla="*/ 725507 w 1127371"/>
                <a:gd name="connsiteY4" fmla="*/ 76053 h 873499"/>
                <a:gd name="connsiteX5" fmla="*/ 856913 w 1127371"/>
                <a:gd name="connsiteY5" fmla="*/ 157963 h 873499"/>
                <a:gd name="connsiteX6" fmla="*/ 861593 w 1127371"/>
                <a:gd name="connsiteY6" fmla="*/ 179759 h 873499"/>
                <a:gd name="connsiteX7" fmla="*/ 890141 w 1127371"/>
                <a:gd name="connsiteY7" fmla="*/ 182465 h 873499"/>
                <a:gd name="connsiteX8" fmla="*/ 1068316 w 1127371"/>
                <a:gd name="connsiteY8" fmla="*/ 388048 h 873499"/>
                <a:gd name="connsiteX9" fmla="*/ 1051529 w 1127371"/>
                <a:gd name="connsiteY9" fmla="*/ 466242 h 873499"/>
                <a:gd name="connsiteX10" fmla="*/ 1071092 w 1127371"/>
                <a:gd name="connsiteY10" fmla="*/ 477090 h 873499"/>
                <a:gd name="connsiteX11" fmla="*/ 1127371 w 1127371"/>
                <a:gd name="connsiteY11" fmla="*/ 588832 h 873499"/>
                <a:gd name="connsiteX12" fmla="*/ 935223 w 1127371"/>
                <a:gd name="connsiteY12" fmla="*/ 746859 h 873499"/>
                <a:gd name="connsiteX13" fmla="*/ 799354 w 1127371"/>
                <a:gd name="connsiteY13" fmla="*/ 700574 h 873499"/>
                <a:gd name="connsiteX14" fmla="*/ 773647 w 1127371"/>
                <a:gd name="connsiteY14" fmla="*/ 669216 h 873499"/>
                <a:gd name="connsiteX15" fmla="*/ 750129 w 1127371"/>
                <a:gd name="connsiteY15" fmla="*/ 682257 h 873499"/>
                <a:gd name="connsiteX16" fmla="*/ 675336 w 1127371"/>
                <a:gd name="connsiteY16" fmla="*/ 694675 h 873499"/>
                <a:gd name="connsiteX17" fmla="*/ 617744 w 1127371"/>
                <a:gd name="connsiteY17" fmla="*/ 685113 h 873499"/>
                <a:gd name="connsiteX18" fmla="*/ 613663 w 1127371"/>
                <a:gd name="connsiteY18" fmla="*/ 690091 h 873499"/>
                <a:gd name="connsiteX19" fmla="*/ 477794 w 1127371"/>
                <a:gd name="connsiteY19" fmla="*/ 736376 h 873499"/>
                <a:gd name="connsiteX20" fmla="*/ 409479 w 1127371"/>
                <a:gd name="connsiteY20" fmla="*/ 725033 h 873499"/>
                <a:gd name="connsiteX21" fmla="*/ 398759 w 1127371"/>
                <a:gd name="connsiteY21" fmla="*/ 774965 h 873499"/>
                <a:gd name="connsiteX22" fmla="*/ 240683 w 1127371"/>
                <a:gd name="connsiteY22" fmla="*/ 873499 h 873499"/>
                <a:gd name="connsiteX23" fmla="*/ 69126 w 1127371"/>
                <a:gd name="connsiteY23" fmla="*/ 712168 h 873499"/>
                <a:gd name="connsiteX24" fmla="*/ 82608 w 1127371"/>
                <a:gd name="connsiteY24" fmla="*/ 649370 h 873499"/>
                <a:gd name="connsiteX25" fmla="*/ 95747 w 1127371"/>
                <a:gd name="connsiteY25" fmla="*/ 631045 h 873499"/>
                <a:gd name="connsiteX26" fmla="*/ 60539 w 1127371"/>
                <a:gd name="connsiteY26" fmla="*/ 608722 h 873499"/>
                <a:gd name="connsiteX27" fmla="*/ 0 w 1127371"/>
                <a:gd name="connsiteY27" fmla="*/ 471280 h 873499"/>
                <a:gd name="connsiteX28" fmla="*/ 165037 w 1127371"/>
                <a:gd name="connsiteY28" fmla="*/ 280856 h 873499"/>
                <a:gd name="connsiteX29" fmla="*/ 171058 w 1127371"/>
                <a:gd name="connsiteY29" fmla="*/ 280285 h 873499"/>
                <a:gd name="connsiteX30" fmla="*/ 177124 w 1127371"/>
                <a:gd name="connsiteY30" fmla="*/ 247960 h 873499"/>
                <a:gd name="connsiteX31" fmla="*/ 329618 w 1127371"/>
                <a:gd name="connsiteY31" fmla="*/ 124368 h 873499"/>
                <a:gd name="connsiteX32" fmla="*/ 361966 w 1127371"/>
                <a:gd name="connsiteY32" fmla="*/ 121301 h 873499"/>
                <a:gd name="connsiteX33" fmla="*/ 383179 w 1127371"/>
                <a:gd name="connsiteY33" fmla="*/ 81324 h 873499"/>
                <a:gd name="connsiteX34" fmla="*/ 501017 w 1127371"/>
                <a:gd name="connsiteY34" fmla="*/ 4541 h 87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27371" h="873499">
                  <a:moveTo>
                    <a:pt x="501017" y="4541"/>
                  </a:moveTo>
                  <a:cubicBezTo>
                    <a:pt x="514472" y="1564"/>
                    <a:pt x="528403" y="0"/>
                    <a:pt x="542673" y="0"/>
                  </a:cubicBezTo>
                  <a:cubicBezTo>
                    <a:pt x="599749" y="0"/>
                    <a:pt x="651422" y="25014"/>
                    <a:pt x="688826" y="65455"/>
                  </a:cubicBezTo>
                  <a:lnTo>
                    <a:pt x="700532" y="80795"/>
                  </a:lnTo>
                  <a:lnTo>
                    <a:pt x="725507" y="76053"/>
                  </a:lnTo>
                  <a:cubicBezTo>
                    <a:pt x="784580" y="76053"/>
                    <a:pt x="835264" y="109828"/>
                    <a:pt x="856913" y="157963"/>
                  </a:cubicBezTo>
                  <a:lnTo>
                    <a:pt x="861593" y="179759"/>
                  </a:lnTo>
                  <a:lnTo>
                    <a:pt x="890141" y="182465"/>
                  </a:lnTo>
                  <a:cubicBezTo>
                    <a:pt x="991825" y="202032"/>
                    <a:pt x="1068316" y="286640"/>
                    <a:pt x="1068316" y="388048"/>
                  </a:cubicBezTo>
                  <a:lnTo>
                    <a:pt x="1051529" y="466242"/>
                  </a:lnTo>
                  <a:lnTo>
                    <a:pt x="1071092" y="477090"/>
                  </a:lnTo>
                  <a:cubicBezTo>
                    <a:pt x="1105864" y="505687"/>
                    <a:pt x="1127371" y="545194"/>
                    <a:pt x="1127371" y="588832"/>
                  </a:cubicBezTo>
                  <a:cubicBezTo>
                    <a:pt x="1127371" y="676108"/>
                    <a:pt x="1041343" y="746858"/>
                    <a:pt x="935223" y="746859"/>
                  </a:cubicBezTo>
                  <a:cubicBezTo>
                    <a:pt x="882163" y="746859"/>
                    <a:pt x="834126" y="729171"/>
                    <a:pt x="799354" y="700574"/>
                  </a:cubicBezTo>
                  <a:lnTo>
                    <a:pt x="773647" y="669216"/>
                  </a:lnTo>
                  <a:lnTo>
                    <a:pt x="750129" y="682257"/>
                  </a:lnTo>
                  <a:cubicBezTo>
                    <a:pt x="727141" y="690254"/>
                    <a:pt x="701866" y="694675"/>
                    <a:pt x="675336" y="694675"/>
                  </a:cubicBezTo>
                  <a:lnTo>
                    <a:pt x="617744" y="685113"/>
                  </a:lnTo>
                  <a:lnTo>
                    <a:pt x="613663" y="690091"/>
                  </a:lnTo>
                  <a:cubicBezTo>
                    <a:pt x="578891" y="718688"/>
                    <a:pt x="530854" y="736376"/>
                    <a:pt x="477794" y="736376"/>
                  </a:cubicBezTo>
                  <a:lnTo>
                    <a:pt x="409479" y="725033"/>
                  </a:lnTo>
                  <a:lnTo>
                    <a:pt x="398759" y="774965"/>
                  </a:lnTo>
                  <a:cubicBezTo>
                    <a:pt x="372715" y="832869"/>
                    <a:pt x="311744" y="873499"/>
                    <a:pt x="240683" y="873499"/>
                  </a:cubicBezTo>
                  <a:cubicBezTo>
                    <a:pt x="145936" y="873499"/>
                    <a:pt x="69126" y="801269"/>
                    <a:pt x="69126" y="712168"/>
                  </a:cubicBezTo>
                  <a:cubicBezTo>
                    <a:pt x="69127" y="689893"/>
                    <a:pt x="73927" y="668672"/>
                    <a:pt x="82608" y="649370"/>
                  </a:cubicBezTo>
                  <a:lnTo>
                    <a:pt x="95747" y="631045"/>
                  </a:lnTo>
                  <a:lnTo>
                    <a:pt x="60539" y="608722"/>
                  </a:lnTo>
                  <a:cubicBezTo>
                    <a:pt x="23135" y="573548"/>
                    <a:pt x="1" y="524954"/>
                    <a:pt x="0" y="471280"/>
                  </a:cubicBezTo>
                  <a:cubicBezTo>
                    <a:pt x="0" y="377350"/>
                    <a:pt x="70851" y="298981"/>
                    <a:pt x="165037" y="280856"/>
                  </a:cubicBezTo>
                  <a:lnTo>
                    <a:pt x="171058" y="280285"/>
                  </a:lnTo>
                  <a:lnTo>
                    <a:pt x="177124" y="247960"/>
                  </a:lnTo>
                  <a:cubicBezTo>
                    <a:pt x="201465" y="185442"/>
                    <a:pt x="258979" y="137961"/>
                    <a:pt x="329618" y="124368"/>
                  </a:cubicBezTo>
                  <a:lnTo>
                    <a:pt x="361966" y="121301"/>
                  </a:lnTo>
                  <a:lnTo>
                    <a:pt x="383179" y="81324"/>
                  </a:lnTo>
                  <a:cubicBezTo>
                    <a:pt x="412665" y="42695"/>
                    <a:pt x="453924" y="14960"/>
                    <a:pt x="501017" y="454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자유형: 도형 77">
              <a:extLst>
                <a:ext uri="{FF2B5EF4-FFF2-40B4-BE49-F238E27FC236}">
                  <a16:creationId xmlns:a16="http://schemas.microsoft.com/office/drawing/2014/main" id="{E805370A-C3F0-4E12-ABFB-752B1319395A}"/>
                </a:ext>
              </a:extLst>
            </p:cNvPr>
            <p:cNvSpPr/>
            <p:nvPr/>
          </p:nvSpPr>
          <p:spPr>
            <a:xfrm>
              <a:off x="6656958" y="3058301"/>
              <a:ext cx="590116" cy="665833"/>
            </a:xfrm>
            <a:custGeom>
              <a:avLst/>
              <a:gdLst>
                <a:gd name="connsiteX0" fmla="*/ 854110 w 1396721"/>
                <a:gd name="connsiteY0" fmla="*/ 70339 h 1487156"/>
                <a:gd name="connsiteX1" fmla="*/ 854110 w 1396721"/>
                <a:gd name="connsiteY1" fmla="*/ 0 h 1487156"/>
                <a:gd name="connsiteX2" fmla="*/ 864158 w 1396721"/>
                <a:gd name="connsiteY2" fmla="*/ 472273 h 1487156"/>
                <a:gd name="connsiteX3" fmla="*/ 1165609 w 1396721"/>
                <a:gd name="connsiteY3" fmla="*/ 291403 h 1487156"/>
                <a:gd name="connsiteX4" fmla="*/ 1396721 w 1396721"/>
                <a:gd name="connsiteY4" fmla="*/ 462225 h 1487156"/>
                <a:gd name="connsiteX5" fmla="*/ 954593 w 1396721"/>
                <a:gd name="connsiteY5" fmla="*/ 693337 h 1487156"/>
                <a:gd name="connsiteX6" fmla="*/ 1034980 w 1396721"/>
                <a:gd name="connsiteY6" fmla="*/ 844062 h 1487156"/>
                <a:gd name="connsiteX7" fmla="*/ 813916 w 1396721"/>
                <a:gd name="connsiteY7" fmla="*/ 844062 h 1487156"/>
                <a:gd name="connsiteX8" fmla="*/ 793820 w 1396721"/>
                <a:gd name="connsiteY8" fmla="*/ 1165609 h 1487156"/>
                <a:gd name="connsiteX9" fmla="*/ 884255 w 1396721"/>
                <a:gd name="connsiteY9" fmla="*/ 1195754 h 1487156"/>
                <a:gd name="connsiteX10" fmla="*/ 763674 w 1396721"/>
                <a:gd name="connsiteY10" fmla="*/ 1487156 h 1487156"/>
                <a:gd name="connsiteX11" fmla="*/ 90435 w 1396721"/>
                <a:gd name="connsiteY11" fmla="*/ 1416818 h 1487156"/>
                <a:gd name="connsiteX12" fmla="*/ 60290 w 1396721"/>
                <a:gd name="connsiteY12" fmla="*/ 924449 h 1487156"/>
                <a:gd name="connsiteX13" fmla="*/ 180870 w 1396721"/>
                <a:gd name="connsiteY13" fmla="*/ 1024932 h 1487156"/>
                <a:gd name="connsiteX14" fmla="*/ 271305 w 1396721"/>
                <a:gd name="connsiteY14" fmla="*/ 703385 h 1487156"/>
                <a:gd name="connsiteX15" fmla="*/ 0 w 1396721"/>
                <a:gd name="connsiteY15" fmla="*/ 241161 h 1487156"/>
                <a:gd name="connsiteX16" fmla="*/ 301450 w 1396721"/>
                <a:gd name="connsiteY16" fmla="*/ 110532 h 1487156"/>
                <a:gd name="connsiteX17" fmla="*/ 452176 w 1396721"/>
                <a:gd name="connsiteY17" fmla="*/ 361741 h 1487156"/>
                <a:gd name="connsiteX18" fmla="*/ 522514 w 1396721"/>
                <a:gd name="connsiteY18" fmla="*/ 20097 h 1487156"/>
                <a:gd name="connsiteX19" fmla="*/ 823965 w 1396721"/>
                <a:gd name="connsiteY19" fmla="*/ 20097 h 1487156"/>
                <a:gd name="connsiteX0" fmla="*/ 854110 w 1396721"/>
                <a:gd name="connsiteY0" fmla="*/ 50242 h 1467059"/>
                <a:gd name="connsiteX1" fmla="*/ 864158 w 1396721"/>
                <a:gd name="connsiteY1" fmla="*/ 452176 h 1467059"/>
                <a:gd name="connsiteX2" fmla="*/ 1165609 w 1396721"/>
                <a:gd name="connsiteY2" fmla="*/ 271306 h 1467059"/>
                <a:gd name="connsiteX3" fmla="*/ 1396721 w 1396721"/>
                <a:gd name="connsiteY3" fmla="*/ 442128 h 1467059"/>
                <a:gd name="connsiteX4" fmla="*/ 954593 w 1396721"/>
                <a:gd name="connsiteY4" fmla="*/ 673240 h 1467059"/>
                <a:gd name="connsiteX5" fmla="*/ 1034980 w 1396721"/>
                <a:gd name="connsiteY5" fmla="*/ 823965 h 1467059"/>
                <a:gd name="connsiteX6" fmla="*/ 813916 w 1396721"/>
                <a:gd name="connsiteY6" fmla="*/ 823965 h 1467059"/>
                <a:gd name="connsiteX7" fmla="*/ 793820 w 1396721"/>
                <a:gd name="connsiteY7" fmla="*/ 1145512 h 1467059"/>
                <a:gd name="connsiteX8" fmla="*/ 884255 w 1396721"/>
                <a:gd name="connsiteY8" fmla="*/ 1175657 h 1467059"/>
                <a:gd name="connsiteX9" fmla="*/ 763674 w 1396721"/>
                <a:gd name="connsiteY9" fmla="*/ 1467059 h 1467059"/>
                <a:gd name="connsiteX10" fmla="*/ 90435 w 1396721"/>
                <a:gd name="connsiteY10" fmla="*/ 1396721 h 1467059"/>
                <a:gd name="connsiteX11" fmla="*/ 60290 w 1396721"/>
                <a:gd name="connsiteY11" fmla="*/ 904352 h 1467059"/>
                <a:gd name="connsiteX12" fmla="*/ 180870 w 1396721"/>
                <a:gd name="connsiteY12" fmla="*/ 1004835 h 1467059"/>
                <a:gd name="connsiteX13" fmla="*/ 271305 w 1396721"/>
                <a:gd name="connsiteY13" fmla="*/ 683288 h 1467059"/>
                <a:gd name="connsiteX14" fmla="*/ 0 w 1396721"/>
                <a:gd name="connsiteY14" fmla="*/ 221064 h 1467059"/>
                <a:gd name="connsiteX15" fmla="*/ 301450 w 1396721"/>
                <a:gd name="connsiteY15" fmla="*/ 90435 h 1467059"/>
                <a:gd name="connsiteX16" fmla="*/ 452176 w 1396721"/>
                <a:gd name="connsiteY16" fmla="*/ 341644 h 1467059"/>
                <a:gd name="connsiteX17" fmla="*/ 522514 w 1396721"/>
                <a:gd name="connsiteY17" fmla="*/ 0 h 1467059"/>
                <a:gd name="connsiteX18" fmla="*/ 823965 w 1396721"/>
                <a:gd name="connsiteY18" fmla="*/ 0 h 1467059"/>
                <a:gd name="connsiteX0" fmla="*/ 854110 w 1396721"/>
                <a:gd name="connsiteY0" fmla="*/ 50242 h 1467059"/>
                <a:gd name="connsiteX1" fmla="*/ 864158 w 1396721"/>
                <a:gd name="connsiteY1" fmla="*/ 452176 h 1467059"/>
                <a:gd name="connsiteX2" fmla="*/ 1165609 w 1396721"/>
                <a:gd name="connsiteY2" fmla="*/ 271306 h 1467059"/>
                <a:gd name="connsiteX3" fmla="*/ 1396721 w 1396721"/>
                <a:gd name="connsiteY3" fmla="*/ 442128 h 1467059"/>
                <a:gd name="connsiteX4" fmla="*/ 954593 w 1396721"/>
                <a:gd name="connsiteY4" fmla="*/ 673240 h 1467059"/>
                <a:gd name="connsiteX5" fmla="*/ 1034980 w 1396721"/>
                <a:gd name="connsiteY5" fmla="*/ 823965 h 1467059"/>
                <a:gd name="connsiteX6" fmla="*/ 813916 w 1396721"/>
                <a:gd name="connsiteY6" fmla="*/ 823965 h 1467059"/>
                <a:gd name="connsiteX7" fmla="*/ 793820 w 1396721"/>
                <a:gd name="connsiteY7" fmla="*/ 1145512 h 1467059"/>
                <a:gd name="connsiteX8" fmla="*/ 884255 w 1396721"/>
                <a:gd name="connsiteY8" fmla="*/ 1175657 h 1467059"/>
                <a:gd name="connsiteX9" fmla="*/ 763674 w 1396721"/>
                <a:gd name="connsiteY9" fmla="*/ 1467059 h 1467059"/>
                <a:gd name="connsiteX10" fmla="*/ 90435 w 1396721"/>
                <a:gd name="connsiteY10" fmla="*/ 1396721 h 1467059"/>
                <a:gd name="connsiteX11" fmla="*/ 60290 w 1396721"/>
                <a:gd name="connsiteY11" fmla="*/ 904352 h 1467059"/>
                <a:gd name="connsiteX12" fmla="*/ 180870 w 1396721"/>
                <a:gd name="connsiteY12" fmla="*/ 1004835 h 1467059"/>
                <a:gd name="connsiteX13" fmla="*/ 271305 w 1396721"/>
                <a:gd name="connsiteY13" fmla="*/ 683288 h 1467059"/>
                <a:gd name="connsiteX14" fmla="*/ 0 w 1396721"/>
                <a:gd name="connsiteY14" fmla="*/ 221064 h 1467059"/>
                <a:gd name="connsiteX15" fmla="*/ 301450 w 1396721"/>
                <a:gd name="connsiteY15" fmla="*/ 90435 h 1467059"/>
                <a:gd name="connsiteX16" fmla="*/ 452176 w 1396721"/>
                <a:gd name="connsiteY16" fmla="*/ 341644 h 1467059"/>
                <a:gd name="connsiteX17" fmla="*/ 522514 w 1396721"/>
                <a:gd name="connsiteY17" fmla="*/ 0 h 1467059"/>
                <a:gd name="connsiteX0" fmla="*/ 847716 w 1396721"/>
                <a:gd name="connsiteY0" fmla="*/ 0 h 1490352"/>
                <a:gd name="connsiteX1" fmla="*/ 864158 w 1396721"/>
                <a:gd name="connsiteY1" fmla="*/ 475469 h 1490352"/>
                <a:gd name="connsiteX2" fmla="*/ 1165609 w 1396721"/>
                <a:gd name="connsiteY2" fmla="*/ 294599 h 1490352"/>
                <a:gd name="connsiteX3" fmla="*/ 1396721 w 1396721"/>
                <a:gd name="connsiteY3" fmla="*/ 465421 h 1490352"/>
                <a:gd name="connsiteX4" fmla="*/ 954593 w 1396721"/>
                <a:gd name="connsiteY4" fmla="*/ 696533 h 1490352"/>
                <a:gd name="connsiteX5" fmla="*/ 1034980 w 1396721"/>
                <a:gd name="connsiteY5" fmla="*/ 847258 h 1490352"/>
                <a:gd name="connsiteX6" fmla="*/ 813916 w 1396721"/>
                <a:gd name="connsiteY6" fmla="*/ 847258 h 1490352"/>
                <a:gd name="connsiteX7" fmla="*/ 793820 w 1396721"/>
                <a:gd name="connsiteY7" fmla="*/ 1168805 h 1490352"/>
                <a:gd name="connsiteX8" fmla="*/ 884255 w 1396721"/>
                <a:gd name="connsiteY8" fmla="*/ 1198950 h 1490352"/>
                <a:gd name="connsiteX9" fmla="*/ 763674 w 1396721"/>
                <a:gd name="connsiteY9" fmla="*/ 1490352 h 1490352"/>
                <a:gd name="connsiteX10" fmla="*/ 90435 w 1396721"/>
                <a:gd name="connsiteY10" fmla="*/ 1420014 h 1490352"/>
                <a:gd name="connsiteX11" fmla="*/ 60290 w 1396721"/>
                <a:gd name="connsiteY11" fmla="*/ 927645 h 1490352"/>
                <a:gd name="connsiteX12" fmla="*/ 180870 w 1396721"/>
                <a:gd name="connsiteY12" fmla="*/ 1028128 h 1490352"/>
                <a:gd name="connsiteX13" fmla="*/ 271305 w 1396721"/>
                <a:gd name="connsiteY13" fmla="*/ 706581 h 1490352"/>
                <a:gd name="connsiteX14" fmla="*/ 0 w 1396721"/>
                <a:gd name="connsiteY14" fmla="*/ 244357 h 1490352"/>
                <a:gd name="connsiteX15" fmla="*/ 301450 w 1396721"/>
                <a:gd name="connsiteY15" fmla="*/ 113728 h 1490352"/>
                <a:gd name="connsiteX16" fmla="*/ 452176 w 1396721"/>
                <a:gd name="connsiteY16" fmla="*/ 364937 h 1490352"/>
                <a:gd name="connsiteX17" fmla="*/ 522514 w 1396721"/>
                <a:gd name="connsiteY17" fmla="*/ 23293 h 1490352"/>
                <a:gd name="connsiteX0" fmla="*/ 847716 w 1396721"/>
                <a:gd name="connsiteY0" fmla="*/ 40651 h 1531003"/>
                <a:gd name="connsiteX1" fmla="*/ 864158 w 1396721"/>
                <a:gd name="connsiteY1" fmla="*/ 516120 h 1531003"/>
                <a:gd name="connsiteX2" fmla="*/ 1165609 w 1396721"/>
                <a:gd name="connsiteY2" fmla="*/ 335250 h 1531003"/>
                <a:gd name="connsiteX3" fmla="*/ 1396721 w 1396721"/>
                <a:gd name="connsiteY3" fmla="*/ 506072 h 1531003"/>
                <a:gd name="connsiteX4" fmla="*/ 954593 w 1396721"/>
                <a:gd name="connsiteY4" fmla="*/ 737184 h 1531003"/>
                <a:gd name="connsiteX5" fmla="*/ 1034980 w 1396721"/>
                <a:gd name="connsiteY5" fmla="*/ 887909 h 1531003"/>
                <a:gd name="connsiteX6" fmla="*/ 813916 w 1396721"/>
                <a:gd name="connsiteY6" fmla="*/ 887909 h 1531003"/>
                <a:gd name="connsiteX7" fmla="*/ 793820 w 1396721"/>
                <a:gd name="connsiteY7" fmla="*/ 1209456 h 1531003"/>
                <a:gd name="connsiteX8" fmla="*/ 884255 w 1396721"/>
                <a:gd name="connsiteY8" fmla="*/ 1239601 h 1531003"/>
                <a:gd name="connsiteX9" fmla="*/ 763674 w 1396721"/>
                <a:gd name="connsiteY9" fmla="*/ 1531003 h 1531003"/>
                <a:gd name="connsiteX10" fmla="*/ 90435 w 1396721"/>
                <a:gd name="connsiteY10" fmla="*/ 1460665 h 1531003"/>
                <a:gd name="connsiteX11" fmla="*/ 60290 w 1396721"/>
                <a:gd name="connsiteY11" fmla="*/ 968296 h 1531003"/>
                <a:gd name="connsiteX12" fmla="*/ 180870 w 1396721"/>
                <a:gd name="connsiteY12" fmla="*/ 1068779 h 1531003"/>
                <a:gd name="connsiteX13" fmla="*/ 271305 w 1396721"/>
                <a:gd name="connsiteY13" fmla="*/ 747232 h 1531003"/>
                <a:gd name="connsiteX14" fmla="*/ 0 w 1396721"/>
                <a:gd name="connsiteY14" fmla="*/ 285008 h 1531003"/>
                <a:gd name="connsiteX15" fmla="*/ 301450 w 1396721"/>
                <a:gd name="connsiteY15" fmla="*/ 154379 h 1531003"/>
                <a:gd name="connsiteX16" fmla="*/ 452176 w 1396721"/>
                <a:gd name="connsiteY16" fmla="*/ 405588 h 1531003"/>
                <a:gd name="connsiteX17" fmla="*/ 557683 w 1396721"/>
                <a:gd name="connsiteY17" fmla="*/ 0 h 1531003"/>
                <a:gd name="connsiteX0" fmla="*/ 847716 w 1396721"/>
                <a:gd name="connsiteY0" fmla="*/ 40651 h 1531003"/>
                <a:gd name="connsiteX1" fmla="*/ 864158 w 1396721"/>
                <a:gd name="connsiteY1" fmla="*/ 516120 h 1531003"/>
                <a:gd name="connsiteX2" fmla="*/ 1165609 w 1396721"/>
                <a:gd name="connsiteY2" fmla="*/ 335250 h 1531003"/>
                <a:gd name="connsiteX3" fmla="*/ 1396721 w 1396721"/>
                <a:gd name="connsiteY3" fmla="*/ 506072 h 1531003"/>
                <a:gd name="connsiteX4" fmla="*/ 954593 w 1396721"/>
                <a:gd name="connsiteY4" fmla="*/ 737184 h 1531003"/>
                <a:gd name="connsiteX5" fmla="*/ 1034980 w 1396721"/>
                <a:gd name="connsiteY5" fmla="*/ 887909 h 1531003"/>
                <a:gd name="connsiteX6" fmla="*/ 813916 w 1396721"/>
                <a:gd name="connsiteY6" fmla="*/ 887909 h 1531003"/>
                <a:gd name="connsiteX7" fmla="*/ 793820 w 1396721"/>
                <a:gd name="connsiteY7" fmla="*/ 1209456 h 1531003"/>
                <a:gd name="connsiteX8" fmla="*/ 884255 w 1396721"/>
                <a:gd name="connsiteY8" fmla="*/ 1239601 h 1531003"/>
                <a:gd name="connsiteX9" fmla="*/ 763674 w 1396721"/>
                <a:gd name="connsiteY9" fmla="*/ 1531003 h 1531003"/>
                <a:gd name="connsiteX10" fmla="*/ 90435 w 1396721"/>
                <a:gd name="connsiteY10" fmla="*/ 1460665 h 1531003"/>
                <a:gd name="connsiteX11" fmla="*/ 60290 w 1396721"/>
                <a:gd name="connsiteY11" fmla="*/ 968296 h 1531003"/>
                <a:gd name="connsiteX12" fmla="*/ 180870 w 1396721"/>
                <a:gd name="connsiteY12" fmla="*/ 1068779 h 1531003"/>
                <a:gd name="connsiteX13" fmla="*/ 271305 w 1396721"/>
                <a:gd name="connsiteY13" fmla="*/ 747232 h 1531003"/>
                <a:gd name="connsiteX14" fmla="*/ 0 w 1396721"/>
                <a:gd name="connsiteY14" fmla="*/ 285008 h 1531003"/>
                <a:gd name="connsiteX15" fmla="*/ 301450 w 1396721"/>
                <a:gd name="connsiteY15" fmla="*/ 154379 h 1531003"/>
                <a:gd name="connsiteX16" fmla="*/ 452176 w 1396721"/>
                <a:gd name="connsiteY16" fmla="*/ 405588 h 1531003"/>
                <a:gd name="connsiteX17" fmla="*/ 557683 w 1396721"/>
                <a:gd name="connsiteY17" fmla="*/ 0 h 1531003"/>
                <a:gd name="connsiteX0" fmla="*/ 847716 w 1396721"/>
                <a:gd name="connsiteY0" fmla="*/ 40651 h 1531003"/>
                <a:gd name="connsiteX1" fmla="*/ 864158 w 1396721"/>
                <a:gd name="connsiteY1" fmla="*/ 516120 h 1531003"/>
                <a:gd name="connsiteX2" fmla="*/ 1165609 w 1396721"/>
                <a:gd name="connsiteY2" fmla="*/ 335250 h 1531003"/>
                <a:gd name="connsiteX3" fmla="*/ 1396721 w 1396721"/>
                <a:gd name="connsiteY3" fmla="*/ 506072 h 1531003"/>
                <a:gd name="connsiteX4" fmla="*/ 954593 w 1396721"/>
                <a:gd name="connsiteY4" fmla="*/ 737184 h 1531003"/>
                <a:gd name="connsiteX5" fmla="*/ 1034980 w 1396721"/>
                <a:gd name="connsiteY5" fmla="*/ 887909 h 1531003"/>
                <a:gd name="connsiteX6" fmla="*/ 813916 w 1396721"/>
                <a:gd name="connsiteY6" fmla="*/ 887909 h 1531003"/>
                <a:gd name="connsiteX7" fmla="*/ 793820 w 1396721"/>
                <a:gd name="connsiteY7" fmla="*/ 1209456 h 1531003"/>
                <a:gd name="connsiteX8" fmla="*/ 884255 w 1396721"/>
                <a:gd name="connsiteY8" fmla="*/ 1239601 h 1531003"/>
                <a:gd name="connsiteX9" fmla="*/ 763674 w 1396721"/>
                <a:gd name="connsiteY9" fmla="*/ 1531003 h 1531003"/>
                <a:gd name="connsiteX10" fmla="*/ 90435 w 1396721"/>
                <a:gd name="connsiteY10" fmla="*/ 1460665 h 1531003"/>
                <a:gd name="connsiteX11" fmla="*/ 60290 w 1396721"/>
                <a:gd name="connsiteY11" fmla="*/ 968296 h 1531003"/>
                <a:gd name="connsiteX12" fmla="*/ 180870 w 1396721"/>
                <a:gd name="connsiteY12" fmla="*/ 1068779 h 1531003"/>
                <a:gd name="connsiteX13" fmla="*/ 271305 w 1396721"/>
                <a:gd name="connsiteY13" fmla="*/ 747232 h 1531003"/>
                <a:gd name="connsiteX14" fmla="*/ 0 w 1396721"/>
                <a:gd name="connsiteY14" fmla="*/ 285008 h 1531003"/>
                <a:gd name="connsiteX15" fmla="*/ 301450 w 1396721"/>
                <a:gd name="connsiteY15" fmla="*/ 154379 h 1531003"/>
                <a:gd name="connsiteX16" fmla="*/ 452176 w 1396721"/>
                <a:gd name="connsiteY16" fmla="*/ 405588 h 1531003"/>
                <a:gd name="connsiteX17" fmla="*/ 557683 w 1396721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80843 w 1387129"/>
                <a:gd name="connsiteY10" fmla="*/ 1460665 h 1531003"/>
                <a:gd name="connsiteX11" fmla="*/ 50698 w 1387129"/>
                <a:gd name="connsiteY11" fmla="*/ 968296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80843 w 1387129"/>
                <a:gd name="connsiteY10" fmla="*/ 1460665 h 1531003"/>
                <a:gd name="connsiteX11" fmla="*/ 50698 w 1387129"/>
                <a:gd name="connsiteY11" fmla="*/ 968296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80843 w 1387129"/>
                <a:gd name="connsiteY10" fmla="*/ 1460665 h 1531003"/>
                <a:gd name="connsiteX11" fmla="*/ 50698 w 1387129"/>
                <a:gd name="connsiteY11" fmla="*/ 968296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80843 w 1387129"/>
                <a:gd name="connsiteY10" fmla="*/ 1460665 h 1531003"/>
                <a:gd name="connsiteX11" fmla="*/ 50698 w 1387129"/>
                <a:gd name="connsiteY11" fmla="*/ 968296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80843 w 1387129"/>
                <a:gd name="connsiteY10" fmla="*/ 1460665 h 1531003"/>
                <a:gd name="connsiteX11" fmla="*/ 50698 w 1387129"/>
                <a:gd name="connsiteY11" fmla="*/ 968296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80843 w 1387129"/>
                <a:gd name="connsiteY10" fmla="*/ 1460665 h 1531003"/>
                <a:gd name="connsiteX11" fmla="*/ 82670 w 1387129"/>
                <a:gd name="connsiteY11" fmla="*/ 984282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80843 w 1387129"/>
                <a:gd name="connsiteY10" fmla="*/ 1460665 h 1531003"/>
                <a:gd name="connsiteX11" fmla="*/ 82670 w 1387129"/>
                <a:gd name="connsiteY11" fmla="*/ 984282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80843 w 1387129"/>
                <a:gd name="connsiteY10" fmla="*/ 1460665 h 1531003"/>
                <a:gd name="connsiteX11" fmla="*/ 82670 w 1387129"/>
                <a:gd name="connsiteY11" fmla="*/ 984282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96829 w 1387129"/>
                <a:gd name="connsiteY10" fmla="*/ 1435087 h 1531003"/>
                <a:gd name="connsiteX11" fmla="*/ 82670 w 1387129"/>
                <a:gd name="connsiteY11" fmla="*/ 984282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122407 w 1387129"/>
                <a:gd name="connsiteY10" fmla="*/ 1521411 h 1531003"/>
                <a:gd name="connsiteX11" fmla="*/ 82670 w 1387129"/>
                <a:gd name="connsiteY11" fmla="*/ 984282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122407 w 1387129"/>
                <a:gd name="connsiteY10" fmla="*/ 1521411 h 1531003"/>
                <a:gd name="connsiteX11" fmla="*/ 92261 w 1387129"/>
                <a:gd name="connsiteY11" fmla="*/ 1086592 h 1531003"/>
                <a:gd name="connsiteX12" fmla="*/ 171278 w 1387129"/>
                <a:gd name="connsiteY12" fmla="*/ 1068779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122407 w 1387129"/>
                <a:gd name="connsiteY10" fmla="*/ 1521411 h 1531003"/>
                <a:gd name="connsiteX11" fmla="*/ 92261 w 1387129"/>
                <a:gd name="connsiteY11" fmla="*/ 1086592 h 1531003"/>
                <a:gd name="connsiteX12" fmla="*/ 216039 w 1387129"/>
                <a:gd name="connsiteY12" fmla="*/ 1206258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208731 w 1387129"/>
                <a:gd name="connsiteY10" fmla="*/ 1505425 h 1531003"/>
                <a:gd name="connsiteX11" fmla="*/ 92261 w 1387129"/>
                <a:gd name="connsiteY11" fmla="*/ 1086592 h 1531003"/>
                <a:gd name="connsiteX12" fmla="*/ 216039 w 1387129"/>
                <a:gd name="connsiteY12" fmla="*/ 1206258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208731 w 1387129"/>
                <a:gd name="connsiteY10" fmla="*/ 1505425 h 1531003"/>
                <a:gd name="connsiteX11" fmla="*/ 146613 w 1387129"/>
                <a:gd name="connsiteY11" fmla="*/ 1166522 h 1531003"/>
                <a:gd name="connsiteX12" fmla="*/ 216039 w 1387129"/>
                <a:gd name="connsiteY12" fmla="*/ 1206258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208731 w 1387129"/>
                <a:gd name="connsiteY10" fmla="*/ 1505425 h 1531003"/>
                <a:gd name="connsiteX11" fmla="*/ 146613 w 1387129"/>
                <a:gd name="connsiteY11" fmla="*/ 1166522 h 1531003"/>
                <a:gd name="connsiteX12" fmla="*/ 209645 w 1387129"/>
                <a:gd name="connsiteY12" fmla="*/ 1196667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31003"/>
                <a:gd name="connsiteX1" fmla="*/ 854566 w 1387129"/>
                <a:gd name="connsiteY1" fmla="*/ 516120 h 1531003"/>
                <a:gd name="connsiteX2" fmla="*/ 1156017 w 1387129"/>
                <a:gd name="connsiteY2" fmla="*/ 335250 h 1531003"/>
                <a:gd name="connsiteX3" fmla="*/ 1387129 w 1387129"/>
                <a:gd name="connsiteY3" fmla="*/ 506072 h 1531003"/>
                <a:gd name="connsiteX4" fmla="*/ 945001 w 1387129"/>
                <a:gd name="connsiteY4" fmla="*/ 737184 h 1531003"/>
                <a:gd name="connsiteX5" fmla="*/ 1025388 w 1387129"/>
                <a:gd name="connsiteY5" fmla="*/ 887909 h 1531003"/>
                <a:gd name="connsiteX6" fmla="*/ 804324 w 1387129"/>
                <a:gd name="connsiteY6" fmla="*/ 887909 h 1531003"/>
                <a:gd name="connsiteX7" fmla="*/ 784228 w 1387129"/>
                <a:gd name="connsiteY7" fmla="*/ 1209456 h 1531003"/>
                <a:gd name="connsiteX8" fmla="*/ 874663 w 1387129"/>
                <a:gd name="connsiteY8" fmla="*/ 1239601 h 1531003"/>
                <a:gd name="connsiteX9" fmla="*/ 754082 w 1387129"/>
                <a:gd name="connsiteY9" fmla="*/ 1531003 h 1531003"/>
                <a:gd name="connsiteX10" fmla="*/ 208731 w 1387129"/>
                <a:gd name="connsiteY10" fmla="*/ 1505425 h 1531003"/>
                <a:gd name="connsiteX11" fmla="*/ 146613 w 1387129"/>
                <a:gd name="connsiteY11" fmla="*/ 1166522 h 1531003"/>
                <a:gd name="connsiteX12" fmla="*/ 209645 w 1387129"/>
                <a:gd name="connsiteY12" fmla="*/ 1196667 h 1531003"/>
                <a:gd name="connsiteX13" fmla="*/ 261713 w 1387129"/>
                <a:gd name="connsiteY13" fmla="*/ 747232 h 1531003"/>
                <a:gd name="connsiteX14" fmla="*/ 0 w 1387129"/>
                <a:gd name="connsiteY14" fmla="*/ 278613 h 1531003"/>
                <a:gd name="connsiteX15" fmla="*/ 291858 w 1387129"/>
                <a:gd name="connsiteY15" fmla="*/ 154379 h 1531003"/>
                <a:gd name="connsiteX16" fmla="*/ 442584 w 1387129"/>
                <a:gd name="connsiteY16" fmla="*/ 405588 h 1531003"/>
                <a:gd name="connsiteX17" fmla="*/ 548091 w 1387129"/>
                <a:gd name="connsiteY17" fmla="*/ 0 h 1531003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945001 w 1387129"/>
                <a:gd name="connsiteY4" fmla="*/ 737184 h 1518214"/>
                <a:gd name="connsiteX5" fmla="*/ 1025388 w 1387129"/>
                <a:gd name="connsiteY5" fmla="*/ 887909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74663 w 1387129"/>
                <a:gd name="connsiteY8" fmla="*/ 1239601 h 1518214"/>
                <a:gd name="connsiteX9" fmla="*/ 754082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945001 w 1387129"/>
                <a:gd name="connsiteY4" fmla="*/ 737184 h 1518214"/>
                <a:gd name="connsiteX5" fmla="*/ 1025388 w 1387129"/>
                <a:gd name="connsiteY5" fmla="*/ 887909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74663 w 1387129"/>
                <a:gd name="connsiteY8" fmla="*/ 1239601 h 1518214"/>
                <a:gd name="connsiteX9" fmla="*/ 754082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945001 w 1387129"/>
                <a:gd name="connsiteY4" fmla="*/ 737184 h 1518214"/>
                <a:gd name="connsiteX5" fmla="*/ 1025388 w 1387129"/>
                <a:gd name="connsiteY5" fmla="*/ 887909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74663 w 1387129"/>
                <a:gd name="connsiteY8" fmla="*/ 1239601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945001 w 1387129"/>
                <a:gd name="connsiteY4" fmla="*/ 737184 h 1518214"/>
                <a:gd name="connsiteX5" fmla="*/ 1025388 w 1387129"/>
                <a:gd name="connsiteY5" fmla="*/ 887909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945001 w 1387129"/>
                <a:gd name="connsiteY4" fmla="*/ 737184 h 1518214"/>
                <a:gd name="connsiteX5" fmla="*/ 1025388 w 1387129"/>
                <a:gd name="connsiteY5" fmla="*/ 887909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945001 w 1387129"/>
                <a:gd name="connsiteY4" fmla="*/ 737184 h 1518214"/>
                <a:gd name="connsiteX5" fmla="*/ 1025388 w 1387129"/>
                <a:gd name="connsiteY5" fmla="*/ 887909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945001 w 1387129"/>
                <a:gd name="connsiteY4" fmla="*/ 737184 h 1518214"/>
                <a:gd name="connsiteX5" fmla="*/ 1025388 w 1387129"/>
                <a:gd name="connsiteY5" fmla="*/ 887909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945001 w 1387129"/>
                <a:gd name="connsiteY4" fmla="*/ 737184 h 1518214"/>
                <a:gd name="connsiteX5" fmla="*/ 1025388 w 1387129"/>
                <a:gd name="connsiteY5" fmla="*/ 887909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945001 w 1387129"/>
                <a:gd name="connsiteY4" fmla="*/ 737184 h 1518214"/>
                <a:gd name="connsiteX5" fmla="*/ 983824 w 1387129"/>
                <a:gd name="connsiteY5" fmla="*/ 881515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83824 w 1387129"/>
                <a:gd name="connsiteY5" fmla="*/ 881515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83824 w 1387129"/>
                <a:gd name="connsiteY5" fmla="*/ 881515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07091 w 1387129"/>
                <a:gd name="connsiteY5" fmla="*/ 891107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07091 w 1387129"/>
                <a:gd name="connsiteY5" fmla="*/ 891107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07091 w 1387129"/>
                <a:gd name="connsiteY5" fmla="*/ 891107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07091 w 1387129"/>
                <a:gd name="connsiteY5" fmla="*/ 891107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23077 w 1387129"/>
                <a:gd name="connsiteY5" fmla="*/ 833557 h 1518214"/>
                <a:gd name="connsiteX6" fmla="*/ 804324 w 1387129"/>
                <a:gd name="connsiteY6" fmla="*/ 887909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23077 w 1387129"/>
                <a:gd name="connsiteY5" fmla="*/ 833557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23077 w 1387129"/>
                <a:gd name="connsiteY5" fmla="*/ 833557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23077 w 1387129"/>
                <a:gd name="connsiteY5" fmla="*/ 833557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23077 w 1387129"/>
                <a:gd name="connsiteY5" fmla="*/ 833557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19880 w 1387129"/>
                <a:gd name="connsiteY5" fmla="*/ 81117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19880 w 1387129"/>
                <a:gd name="connsiteY5" fmla="*/ 81117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261713 w 1387129"/>
                <a:gd name="connsiteY13" fmla="*/ 747232 h 1518214"/>
                <a:gd name="connsiteX14" fmla="*/ 0 w 1387129"/>
                <a:gd name="connsiteY14" fmla="*/ 278613 h 1518214"/>
                <a:gd name="connsiteX15" fmla="*/ 291858 w 1387129"/>
                <a:gd name="connsiteY15" fmla="*/ 154379 h 1518214"/>
                <a:gd name="connsiteX16" fmla="*/ 442584 w 1387129"/>
                <a:gd name="connsiteY16" fmla="*/ 405588 h 1518214"/>
                <a:gd name="connsiteX17" fmla="*/ 548091 w 1387129"/>
                <a:gd name="connsiteY17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19880 w 1387129"/>
                <a:gd name="connsiteY5" fmla="*/ 81117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81314 w 1387129"/>
                <a:gd name="connsiteY13" fmla="*/ 735052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19880 w 1387129"/>
                <a:gd name="connsiteY5" fmla="*/ 81117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81314 w 1387129"/>
                <a:gd name="connsiteY13" fmla="*/ 735052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19880 w 1387129"/>
                <a:gd name="connsiteY5" fmla="*/ 81117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81314 w 1387129"/>
                <a:gd name="connsiteY13" fmla="*/ 735052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19880 w 1387129"/>
                <a:gd name="connsiteY5" fmla="*/ 81117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81314 w 1387129"/>
                <a:gd name="connsiteY13" fmla="*/ 735052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65071 w 1387129"/>
                <a:gd name="connsiteY4" fmla="*/ 743579 h 1518214"/>
                <a:gd name="connsiteX5" fmla="*/ 919880 w 1387129"/>
                <a:gd name="connsiteY5" fmla="*/ 81117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78117 w 1387129"/>
                <a:gd name="connsiteY13" fmla="*/ 715869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26705 w 1387129"/>
                <a:gd name="connsiteY4" fmla="*/ 746776 h 1518214"/>
                <a:gd name="connsiteX5" fmla="*/ 919880 w 1387129"/>
                <a:gd name="connsiteY5" fmla="*/ 81117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78117 w 1387129"/>
                <a:gd name="connsiteY13" fmla="*/ 715869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23508 w 1387129"/>
                <a:gd name="connsiteY4" fmla="*/ 765960 h 1518214"/>
                <a:gd name="connsiteX5" fmla="*/ 919880 w 1387129"/>
                <a:gd name="connsiteY5" fmla="*/ 81117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78117 w 1387129"/>
                <a:gd name="connsiteY13" fmla="*/ 715869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23508 w 1387129"/>
                <a:gd name="connsiteY4" fmla="*/ 765960 h 1518214"/>
                <a:gd name="connsiteX5" fmla="*/ 923077 w 1387129"/>
                <a:gd name="connsiteY5" fmla="*/ 78879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78117 w 1387129"/>
                <a:gd name="connsiteY13" fmla="*/ 715869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23508 w 1387129"/>
                <a:gd name="connsiteY4" fmla="*/ 765960 h 1518214"/>
                <a:gd name="connsiteX5" fmla="*/ 923077 w 1387129"/>
                <a:gd name="connsiteY5" fmla="*/ 78879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78117 w 1387129"/>
                <a:gd name="connsiteY13" fmla="*/ 715869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23508 w 1387129"/>
                <a:gd name="connsiteY4" fmla="*/ 765960 h 1518214"/>
                <a:gd name="connsiteX5" fmla="*/ 923077 w 1387129"/>
                <a:gd name="connsiteY5" fmla="*/ 788796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78117 w 1387129"/>
                <a:gd name="connsiteY13" fmla="*/ 715869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23508 w 1387129"/>
                <a:gd name="connsiteY4" fmla="*/ 765960 h 1518214"/>
                <a:gd name="connsiteX5" fmla="*/ 910288 w 1387129"/>
                <a:gd name="connsiteY5" fmla="*/ 785598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78117 w 1387129"/>
                <a:gd name="connsiteY13" fmla="*/ 715869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87129"/>
                <a:gd name="connsiteY0" fmla="*/ 40651 h 1518214"/>
                <a:gd name="connsiteX1" fmla="*/ 854566 w 1387129"/>
                <a:gd name="connsiteY1" fmla="*/ 516120 h 1518214"/>
                <a:gd name="connsiteX2" fmla="*/ 1156017 w 1387129"/>
                <a:gd name="connsiteY2" fmla="*/ 335250 h 1518214"/>
                <a:gd name="connsiteX3" fmla="*/ 1387129 w 1387129"/>
                <a:gd name="connsiteY3" fmla="*/ 506072 h 1518214"/>
                <a:gd name="connsiteX4" fmla="*/ 823508 w 1387129"/>
                <a:gd name="connsiteY4" fmla="*/ 765960 h 1518214"/>
                <a:gd name="connsiteX5" fmla="*/ 910288 w 1387129"/>
                <a:gd name="connsiteY5" fmla="*/ 785598 h 1518214"/>
                <a:gd name="connsiteX6" fmla="*/ 813915 w 1387129"/>
                <a:gd name="connsiteY6" fmla="*/ 833556 h 1518214"/>
                <a:gd name="connsiteX7" fmla="*/ 784228 w 1387129"/>
                <a:gd name="connsiteY7" fmla="*/ 1209456 h 1518214"/>
                <a:gd name="connsiteX8" fmla="*/ 849085 w 1387129"/>
                <a:gd name="connsiteY8" fmla="*/ 1214024 h 1518214"/>
                <a:gd name="connsiteX9" fmla="*/ 741293 w 1387129"/>
                <a:gd name="connsiteY9" fmla="*/ 1518214 h 1518214"/>
                <a:gd name="connsiteX10" fmla="*/ 208731 w 1387129"/>
                <a:gd name="connsiteY10" fmla="*/ 1505425 h 1518214"/>
                <a:gd name="connsiteX11" fmla="*/ 146613 w 1387129"/>
                <a:gd name="connsiteY11" fmla="*/ 1166522 h 1518214"/>
                <a:gd name="connsiteX12" fmla="*/ 209645 w 1387129"/>
                <a:gd name="connsiteY12" fmla="*/ 1196667 h 1518214"/>
                <a:gd name="connsiteX13" fmla="*/ 178117 w 1387129"/>
                <a:gd name="connsiteY13" fmla="*/ 715869 h 1518214"/>
                <a:gd name="connsiteX14" fmla="*/ 261713 w 1387129"/>
                <a:gd name="connsiteY14" fmla="*/ 747232 h 1518214"/>
                <a:gd name="connsiteX15" fmla="*/ 0 w 1387129"/>
                <a:gd name="connsiteY15" fmla="*/ 278613 h 1518214"/>
                <a:gd name="connsiteX16" fmla="*/ 291858 w 1387129"/>
                <a:gd name="connsiteY16" fmla="*/ 154379 h 1518214"/>
                <a:gd name="connsiteX17" fmla="*/ 442584 w 1387129"/>
                <a:gd name="connsiteY17" fmla="*/ 405588 h 1518214"/>
                <a:gd name="connsiteX18" fmla="*/ 548091 w 1387129"/>
                <a:gd name="connsiteY18" fmla="*/ 0 h 1518214"/>
                <a:gd name="connsiteX0" fmla="*/ 838124 w 1374340"/>
                <a:gd name="connsiteY0" fmla="*/ 40651 h 1518214"/>
                <a:gd name="connsiteX1" fmla="*/ 854566 w 1374340"/>
                <a:gd name="connsiteY1" fmla="*/ 516120 h 1518214"/>
                <a:gd name="connsiteX2" fmla="*/ 1156017 w 1374340"/>
                <a:gd name="connsiteY2" fmla="*/ 335250 h 1518214"/>
                <a:gd name="connsiteX3" fmla="*/ 1374340 w 1374340"/>
                <a:gd name="connsiteY3" fmla="*/ 509269 h 1518214"/>
                <a:gd name="connsiteX4" fmla="*/ 823508 w 1374340"/>
                <a:gd name="connsiteY4" fmla="*/ 765960 h 1518214"/>
                <a:gd name="connsiteX5" fmla="*/ 910288 w 1374340"/>
                <a:gd name="connsiteY5" fmla="*/ 785598 h 1518214"/>
                <a:gd name="connsiteX6" fmla="*/ 813915 w 1374340"/>
                <a:gd name="connsiteY6" fmla="*/ 833556 h 1518214"/>
                <a:gd name="connsiteX7" fmla="*/ 784228 w 1374340"/>
                <a:gd name="connsiteY7" fmla="*/ 1209456 h 1518214"/>
                <a:gd name="connsiteX8" fmla="*/ 849085 w 1374340"/>
                <a:gd name="connsiteY8" fmla="*/ 1214024 h 1518214"/>
                <a:gd name="connsiteX9" fmla="*/ 741293 w 1374340"/>
                <a:gd name="connsiteY9" fmla="*/ 1518214 h 1518214"/>
                <a:gd name="connsiteX10" fmla="*/ 208731 w 1374340"/>
                <a:gd name="connsiteY10" fmla="*/ 1505425 h 1518214"/>
                <a:gd name="connsiteX11" fmla="*/ 146613 w 1374340"/>
                <a:gd name="connsiteY11" fmla="*/ 1166522 h 1518214"/>
                <a:gd name="connsiteX12" fmla="*/ 209645 w 1374340"/>
                <a:gd name="connsiteY12" fmla="*/ 1196667 h 1518214"/>
                <a:gd name="connsiteX13" fmla="*/ 178117 w 1374340"/>
                <a:gd name="connsiteY13" fmla="*/ 715869 h 1518214"/>
                <a:gd name="connsiteX14" fmla="*/ 261713 w 1374340"/>
                <a:gd name="connsiteY14" fmla="*/ 747232 h 1518214"/>
                <a:gd name="connsiteX15" fmla="*/ 0 w 1374340"/>
                <a:gd name="connsiteY15" fmla="*/ 278613 h 1518214"/>
                <a:gd name="connsiteX16" fmla="*/ 291858 w 1374340"/>
                <a:gd name="connsiteY16" fmla="*/ 154379 h 1518214"/>
                <a:gd name="connsiteX17" fmla="*/ 442584 w 1374340"/>
                <a:gd name="connsiteY17" fmla="*/ 405588 h 1518214"/>
                <a:gd name="connsiteX18" fmla="*/ 548091 w 1374340"/>
                <a:gd name="connsiteY18" fmla="*/ 0 h 1518214"/>
                <a:gd name="connsiteX0" fmla="*/ 838124 w 1374340"/>
                <a:gd name="connsiteY0" fmla="*/ 40651 h 1518214"/>
                <a:gd name="connsiteX1" fmla="*/ 854566 w 1374340"/>
                <a:gd name="connsiteY1" fmla="*/ 516120 h 1518214"/>
                <a:gd name="connsiteX2" fmla="*/ 1156017 w 1374340"/>
                <a:gd name="connsiteY2" fmla="*/ 335250 h 1518214"/>
                <a:gd name="connsiteX3" fmla="*/ 1374340 w 1374340"/>
                <a:gd name="connsiteY3" fmla="*/ 509269 h 1518214"/>
                <a:gd name="connsiteX4" fmla="*/ 823508 w 1374340"/>
                <a:gd name="connsiteY4" fmla="*/ 765960 h 1518214"/>
                <a:gd name="connsiteX5" fmla="*/ 910288 w 1374340"/>
                <a:gd name="connsiteY5" fmla="*/ 785598 h 1518214"/>
                <a:gd name="connsiteX6" fmla="*/ 813915 w 1374340"/>
                <a:gd name="connsiteY6" fmla="*/ 833556 h 1518214"/>
                <a:gd name="connsiteX7" fmla="*/ 784228 w 1374340"/>
                <a:gd name="connsiteY7" fmla="*/ 1209456 h 1518214"/>
                <a:gd name="connsiteX8" fmla="*/ 849085 w 1374340"/>
                <a:gd name="connsiteY8" fmla="*/ 1214024 h 1518214"/>
                <a:gd name="connsiteX9" fmla="*/ 741293 w 1374340"/>
                <a:gd name="connsiteY9" fmla="*/ 1518214 h 1518214"/>
                <a:gd name="connsiteX10" fmla="*/ 208731 w 1374340"/>
                <a:gd name="connsiteY10" fmla="*/ 1505425 h 1518214"/>
                <a:gd name="connsiteX11" fmla="*/ 146613 w 1374340"/>
                <a:gd name="connsiteY11" fmla="*/ 1166522 h 1518214"/>
                <a:gd name="connsiteX12" fmla="*/ 209645 w 1374340"/>
                <a:gd name="connsiteY12" fmla="*/ 1196667 h 1518214"/>
                <a:gd name="connsiteX13" fmla="*/ 178117 w 1374340"/>
                <a:gd name="connsiteY13" fmla="*/ 715869 h 1518214"/>
                <a:gd name="connsiteX14" fmla="*/ 261713 w 1374340"/>
                <a:gd name="connsiteY14" fmla="*/ 747232 h 1518214"/>
                <a:gd name="connsiteX15" fmla="*/ 0 w 1374340"/>
                <a:gd name="connsiteY15" fmla="*/ 278613 h 1518214"/>
                <a:gd name="connsiteX16" fmla="*/ 291858 w 1374340"/>
                <a:gd name="connsiteY16" fmla="*/ 154379 h 1518214"/>
                <a:gd name="connsiteX17" fmla="*/ 442584 w 1374340"/>
                <a:gd name="connsiteY17" fmla="*/ 405588 h 1518214"/>
                <a:gd name="connsiteX18" fmla="*/ 548091 w 1374340"/>
                <a:gd name="connsiteY18" fmla="*/ 0 h 1518214"/>
                <a:gd name="connsiteX0" fmla="*/ 838124 w 1345565"/>
                <a:gd name="connsiteY0" fmla="*/ 40651 h 1518214"/>
                <a:gd name="connsiteX1" fmla="*/ 854566 w 1345565"/>
                <a:gd name="connsiteY1" fmla="*/ 516120 h 1518214"/>
                <a:gd name="connsiteX2" fmla="*/ 1156017 w 1345565"/>
                <a:gd name="connsiteY2" fmla="*/ 335250 h 1518214"/>
                <a:gd name="connsiteX3" fmla="*/ 1345565 w 1345565"/>
                <a:gd name="connsiteY3" fmla="*/ 486888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91858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54566 w 1345565"/>
                <a:gd name="connsiteY1" fmla="*/ 516120 h 1518214"/>
                <a:gd name="connsiteX2" fmla="*/ 1156017 w 1345565"/>
                <a:gd name="connsiteY2" fmla="*/ 335250 h 1518214"/>
                <a:gd name="connsiteX3" fmla="*/ 1345565 w 1345565"/>
                <a:gd name="connsiteY3" fmla="*/ 486888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91858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26382"/>
                <a:gd name="connsiteY0" fmla="*/ 40651 h 1518214"/>
                <a:gd name="connsiteX1" fmla="*/ 854566 w 1326382"/>
                <a:gd name="connsiteY1" fmla="*/ 516120 h 1518214"/>
                <a:gd name="connsiteX2" fmla="*/ 1156017 w 1326382"/>
                <a:gd name="connsiteY2" fmla="*/ 335250 h 1518214"/>
                <a:gd name="connsiteX3" fmla="*/ 1326382 w 1326382"/>
                <a:gd name="connsiteY3" fmla="*/ 442128 h 1518214"/>
                <a:gd name="connsiteX4" fmla="*/ 823508 w 1326382"/>
                <a:gd name="connsiteY4" fmla="*/ 765960 h 1518214"/>
                <a:gd name="connsiteX5" fmla="*/ 910288 w 1326382"/>
                <a:gd name="connsiteY5" fmla="*/ 785598 h 1518214"/>
                <a:gd name="connsiteX6" fmla="*/ 813915 w 1326382"/>
                <a:gd name="connsiteY6" fmla="*/ 833556 h 1518214"/>
                <a:gd name="connsiteX7" fmla="*/ 784228 w 1326382"/>
                <a:gd name="connsiteY7" fmla="*/ 1209456 h 1518214"/>
                <a:gd name="connsiteX8" fmla="*/ 849085 w 1326382"/>
                <a:gd name="connsiteY8" fmla="*/ 1214024 h 1518214"/>
                <a:gd name="connsiteX9" fmla="*/ 741293 w 1326382"/>
                <a:gd name="connsiteY9" fmla="*/ 1518214 h 1518214"/>
                <a:gd name="connsiteX10" fmla="*/ 208731 w 1326382"/>
                <a:gd name="connsiteY10" fmla="*/ 1505425 h 1518214"/>
                <a:gd name="connsiteX11" fmla="*/ 146613 w 1326382"/>
                <a:gd name="connsiteY11" fmla="*/ 1166522 h 1518214"/>
                <a:gd name="connsiteX12" fmla="*/ 209645 w 1326382"/>
                <a:gd name="connsiteY12" fmla="*/ 1196667 h 1518214"/>
                <a:gd name="connsiteX13" fmla="*/ 178117 w 1326382"/>
                <a:gd name="connsiteY13" fmla="*/ 715869 h 1518214"/>
                <a:gd name="connsiteX14" fmla="*/ 261713 w 1326382"/>
                <a:gd name="connsiteY14" fmla="*/ 747232 h 1518214"/>
                <a:gd name="connsiteX15" fmla="*/ 0 w 1326382"/>
                <a:gd name="connsiteY15" fmla="*/ 278613 h 1518214"/>
                <a:gd name="connsiteX16" fmla="*/ 291858 w 1326382"/>
                <a:gd name="connsiteY16" fmla="*/ 154379 h 1518214"/>
                <a:gd name="connsiteX17" fmla="*/ 442584 w 1326382"/>
                <a:gd name="connsiteY17" fmla="*/ 405588 h 1518214"/>
                <a:gd name="connsiteX18" fmla="*/ 548091 w 1326382"/>
                <a:gd name="connsiteY18" fmla="*/ 0 h 1518214"/>
                <a:gd name="connsiteX0" fmla="*/ 838124 w 1326382"/>
                <a:gd name="connsiteY0" fmla="*/ 40651 h 1518214"/>
                <a:gd name="connsiteX1" fmla="*/ 854566 w 1326382"/>
                <a:gd name="connsiteY1" fmla="*/ 516120 h 1518214"/>
                <a:gd name="connsiteX2" fmla="*/ 1156017 w 1326382"/>
                <a:gd name="connsiteY2" fmla="*/ 335250 h 1518214"/>
                <a:gd name="connsiteX3" fmla="*/ 1326382 w 1326382"/>
                <a:gd name="connsiteY3" fmla="*/ 442128 h 1518214"/>
                <a:gd name="connsiteX4" fmla="*/ 823508 w 1326382"/>
                <a:gd name="connsiteY4" fmla="*/ 765960 h 1518214"/>
                <a:gd name="connsiteX5" fmla="*/ 910288 w 1326382"/>
                <a:gd name="connsiteY5" fmla="*/ 785598 h 1518214"/>
                <a:gd name="connsiteX6" fmla="*/ 813915 w 1326382"/>
                <a:gd name="connsiteY6" fmla="*/ 833556 h 1518214"/>
                <a:gd name="connsiteX7" fmla="*/ 784228 w 1326382"/>
                <a:gd name="connsiteY7" fmla="*/ 1209456 h 1518214"/>
                <a:gd name="connsiteX8" fmla="*/ 849085 w 1326382"/>
                <a:gd name="connsiteY8" fmla="*/ 1214024 h 1518214"/>
                <a:gd name="connsiteX9" fmla="*/ 741293 w 1326382"/>
                <a:gd name="connsiteY9" fmla="*/ 1518214 h 1518214"/>
                <a:gd name="connsiteX10" fmla="*/ 208731 w 1326382"/>
                <a:gd name="connsiteY10" fmla="*/ 1505425 h 1518214"/>
                <a:gd name="connsiteX11" fmla="*/ 146613 w 1326382"/>
                <a:gd name="connsiteY11" fmla="*/ 1166522 h 1518214"/>
                <a:gd name="connsiteX12" fmla="*/ 209645 w 1326382"/>
                <a:gd name="connsiteY12" fmla="*/ 1196667 h 1518214"/>
                <a:gd name="connsiteX13" fmla="*/ 178117 w 1326382"/>
                <a:gd name="connsiteY13" fmla="*/ 715869 h 1518214"/>
                <a:gd name="connsiteX14" fmla="*/ 261713 w 1326382"/>
                <a:gd name="connsiteY14" fmla="*/ 747232 h 1518214"/>
                <a:gd name="connsiteX15" fmla="*/ 0 w 1326382"/>
                <a:gd name="connsiteY15" fmla="*/ 278613 h 1518214"/>
                <a:gd name="connsiteX16" fmla="*/ 291858 w 1326382"/>
                <a:gd name="connsiteY16" fmla="*/ 154379 h 1518214"/>
                <a:gd name="connsiteX17" fmla="*/ 442584 w 1326382"/>
                <a:gd name="connsiteY17" fmla="*/ 405588 h 1518214"/>
                <a:gd name="connsiteX18" fmla="*/ 548091 w 1326382"/>
                <a:gd name="connsiteY18" fmla="*/ 0 h 1518214"/>
                <a:gd name="connsiteX0" fmla="*/ 838124 w 1345565"/>
                <a:gd name="connsiteY0" fmla="*/ 40651 h 1518214"/>
                <a:gd name="connsiteX1" fmla="*/ 854566 w 1345565"/>
                <a:gd name="connsiteY1" fmla="*/ 516120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91858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54566 w 1345565"/>
                <a:gd name="connsiteY1" fmla="*/ 516120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91858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54566 w 1345565"/>
                <a:gd name="connsiteY1" fmla="*/ 516120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91858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32186 w 1345565"/>
                <a:gd name="connsiteY1" fmla="*/ 490542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91858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32186 w 1345565"/>
                <a:gd name="connsiteY1" fmla="*/ 490542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91858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32186 w 1345565"/>
                <a:gd name="connsiteY1" fmla="*/ 490542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91858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32186 w 1345565"/>
                <a:gd name="connsiteY1" fmla="*/ 490542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56689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32186 w 1345565"/>
                <a:gd name="connsiteY1" fmla="*/ 490542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56689 w 1345565"/>
                <a:gd name="connsiteY16" fmla="*/ 154379 h 1518214"/>
                <a:gd name="connsiteX17" fmla="*/ 442584 w 1345565"/>
                <a:gd name="connsiteY17" fmla="*/ 405588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32186 w 1345565"/>
                <a:gd name="connsiteY1" fmla="*/ 490542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56689 w 1345565"/>
                <a:gd name="connsiteY16" fmla="*/ 154379 h 1518214"/>
                <a:gd name="connsiteX17" fmla="*/ 442584 w 1345565"/>
                <a:gd name="connsiteY17" fmla="*/ 421574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32186 w 1345565"/>
                <a:gd name="connsiteY1" fmla="*/ 490542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56689 w 1345565"/>
                <a:gd name="connsiteY16" fmla="*/ 154379 h 1518214"/>
                <a:gd name="connsiteX17" fmla="*/ 442584 w 1345565"/>
                <a:gd name="connsiteY17" fmla="*/ 421574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32186 w 1345565"/>
                <a:gd name="connsiteY1" fmla="*/ 490542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56689 w 1345565"/>
                <a:gd name="connsiteY16" fmla="*/ 154379 h 1518214"/>
                <a:gd name="connsiteX17" fmla="*/ 442584 w 1345565"/>
                <a:gd name="connsiteY17" fmla="*/ 421574 h 1518214"/>
                <a:gd name="connsiteX18" fmla="*/ 548091 w 1345565"/>
                <a:gd name="connsiteY18" fmla="*/ 0 h 1518214"/>
                <a:gd name="connsiteX0" fmla="*/ 838124 w 1345565"/>
                <a:gd name="connsiteY0" fmla="*/ 40651 h 1518214"/>
                <a:gd name="connsiteX1" fmla="*/ 832186 w 1345565"/>
                <a:gd name="connsiteY1" fmla="*/ 490542 h 1518214"/>
                <a:gd name="connsiteX2" fmla="*/ 1156017 w 1345565"/>
                <a:gd name="connsiteY2" fmla="*/ 335250 h 1518214"/>
                <a:gd name="connsiteX3" fmla="*/ 1345565 w 1345565"/>
                <a:gd name="connsiteY3" fmla="*/ 486889 h 1518214"/>
                <a:gd name="connsiteX4" fmla="*/ 823508 w 1345565"/>
                <a:gd name="connsiteY4" fmla="*/ 765960 h 1518214"/>
                <a:gd name="connsiteX5" fmla="*/ 910288 w 1345565"/>
                <a:gd name="connsiteY5" fmla="*/ 785598 h 1518214"/>
                <a:gd name="connsiteX6" fmla="*/ 813915 w 1345565"/>
                <a:gd name="connsiteY6" fmla="*/ 833556 h 1518214"/>
                <a:gd name="connsiteX7" fmla="*/ 784228 w 1345565"/>
                <a:gd name="connsiteY7" fmla="*/ 1209456 h 1518214"/>
                <a:gd name="connsiteX8" fmla="*/ 849085 w 1345565"/>
                <a:gd name="connsiteY8" fmla="*/ 1214024 h 1518214"/>
                <a:gd name="connsiteX9" fmla="*/ 741293 w 1345565"/>
                <a:gd name="connsiteY9" fmla="*/ 1518214 h 1518214"/>
                <a:gd name="connsiteX10" fmla="*/ 208731 w 1345565"/>
                <a:gd name="connsiteY10" fmla="*/ 1505425 h 1518214"/>
                <a:gd name="connsiteX11" fmla="*/ 146613 w 1345565"/>
                <a:gd name="connsiteY11" fmla="*/ 1166522 h 1518214"/>
                <a:gd name="connsiteX12" fmla="*/ 209645 w 1345565"/>
                <a:gd name="connsiteY12" fmla="*/ 1196667 h 1518214"/>
                <a:gd name="connsiteX13" fmla="*/ 178117 w 1345565"/>
                <a:gd name="connsiteY13" fmla="*/ 715869 h 1518214"/>
                <a:gd name="connsiteX14" fmla="*/ 261713 w 1345565"/>
                <a:gd name="connsiteY14" fmla="*/ 747232 h 1518214"/>
                <a:gd name="connsiteX15" fmla="*/ 0 w 1345565"/>
                <a:gd name="connsiteY15" fmla="*/ 278613 h 1518214"/>
                <a:gd name="connsiteX16" fmla="*/ 256689 w 1345565"/>
                <a:gd name="connsiteY16" fmla="*/ 154379 h 1518214"/>
                <a:gd name="connsiteX17" fmla="*/ 442584 w 1345565"/>
                <a:gd name="connsiteY17" fmla="*/ 421574 h 1518214"/>
                <a:gd name="connsiteX18" fmla="*/ 548091 w 1345565"/>
                <a:gd name="connsiteY18" fmla="*/ 0 h 1518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45565" h="1518214">
                  <a:moveTo>
                    <a:pt x="838124" y="40651"/>
                  </a:moveTo>
                  <a:cubicBezTo>
                    <a:pt x="836145" y="190615"/>
                    <a:pt x="834165" y="340578"/>
                    <a:pt x="832186" y="490542"/>
                  </a:cubicBezTo>
                  <a:cubicBezTo>
                    <a:pt x="940130" y="410003"/>
                    <a:pt x="1009707" y="358239"/>
                    <a:pt x="1156017" y="335250"/>
                  </a:cubicBezTo>
                  <a:cubicBezTo>
                    <a:pt x="1219200" y="385796"/>
                    <a:pt x="1269593" y="404371"/>
                    <a:pt x="1345565" y="486889"/>
                  </a:cubicBezTo>
                  <a:cubicBezTo>
                    <a:pt x="1037262" y="530888"/>
                    <a:pt x="904808" y="696382"/>
                    <a:pt x="823508" y="765960"/>
                  </a:cubicBezTo>
                  <a:cubicBezTo>
                    <a:pt x="837514" y="773572"/>
                    <a:pt x="854719" y="765197"/>
                    <a:pt x="910288" y="785598"/>
                  </a:cubicBezTo>
                  <a:cubicBezTo>
                    <a:pt x="837665" y="810110"/>
                    <a:pt x="848171" y="834622"/>
                    <a:pt x="813915" y="833556"/>
                  </a:cubicBezTo>
                  <a:lnTo>
                    <a:pt x="784228" y="1209456"/>
                  </a:lnTo>
                  <a:cubicBezTo>
                    <a:pt x="805847" y="1210979"/>
                    <a:pt x="814677" y="1209304"/>
                    <a:pt x="849085" y="1214024"/>
                  </a:cubicBezTo>
                  <a:cubicBezTo>
                    <a:pt x="768394" y="1328210"/>
                    <a:pt x="754844" y="1442395"/>
                    <a:pt x="741293" y="1518214"/>
                  </a:cubicBezTo>
                  <a:lnTo>
                    <a:pt x="208731" y="1505425"/>
                  </a:lnTo>
                  <a:cubicBezTo>
                    <a:pt x="209340" y="1346631"/>
                    <a:pt x="203554" y="1293344"/>
                    <a:pt x="146613" y="1166522"/>
                  </a:cubicBezTo>
                  <a:cubicBezTo>
                    <a:pt x="190002" y="1187227"/>
                    <a:pt x="191832" y="1182356"/>
                    <a:pt x="209645" y="1196667"/>
                  </a:cubicBezTo>
                  <a:cubicBezTo>
                    <a:pt x="223647" y="1048124"/>
                    <a:pt x="263228" y="800468"/>
                    <a:pt x="178117" y="715869"/>
                  </a:cubicBezTo>
                  <a:lnTo>
                    <a:pt x="261713" y="747232"/>
                  </a:lnTo>
                  <a:cubicBezTo>
                    <a:pt x="273589" y="660298"/>
                    <a:pt x="218324" y="506223"/>
                    <a:pt x="0" y="278613"/>
                  </a:cubicBezTo>
                  <a:lnTo>
                    <a:pt x="256689" y="154379"/>
                  </a:lnTo>
                  <a:cubicBezTo>
                    <a:pt x="357021" y="234918"/>
                    <a:pt x="380619" y="337838"/>
                    <a:pt x="442584" y="421574"/>
                  </a:cubicBezTo>
                  <a:lnTo>
                    <a:pt x="548091" y="0"/>
                  </a:ln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23787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7A0E51-A5B3-4203-8B6D-187396AAD628}"/>
              </a:ext>
            </a:extLst>
          </p:cNvPr>
          <p:cNvSpPr txBox="1"/>
          <p:nvPr/>
        </p:nvSpPr>
        <p:spPr>
          <a:xfrm>
            <a:off x="4821110" y="2118427"/>
            <a:ext cx="10711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45</a:t>
            </a:r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" name="Round Same Side Corner Rectangle 8">
            <a:extLst>
              <a:ext uri="{FF2B5EF4-FFF2-40B4-BE49-F238E27FC236}">
                <a16:creationId xmlns:a16="http://schemas.microsoft.com/office/drawing/2014/main" id="{0C440596-D992-4A38-84D0-845EAB88AA34}"/>
              </a:ext>
            </a:extLst>
          </p:cNvPr>
          <p:cNvSpPr/>
          <p:nvPr/>
        </p:nvSpPr>
        <p:spPr>
          <a:xfrm>
            <a:off x="9624883" y="1843361"/>
            <a:ext cx="586311" cy="1544200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ound Same Side Corner Rectangle 20">
            <a:extLst>
              <a:ext uri="{FF2B5EF4-FFF2-40B4-BE49-F238E27FC236}">
                <a16:creationId xmlns:a16="http://schemas.microsoft.com/office/drawing/2014/main" id="{14296FF4-120B-4B55-ADBC-87F8FB1D14E8}"/>
              </a:ext>
            </a:extLst>
          </p:cNvPr>
          <p:cNvSpPr/>
          <p:nvPr/>
        </p:nvSpPr>
        <p:spPr>
          <a:xfrm rot="10800000">
            <a:off x="6612337" y="1843361"/>
            <a:ext cx="730573" cy="1558456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6" name="그룹 9">
            <a:extLst>
              <a:ext uri="{FF2B5EF4-FFF2-40B4-BE49-F238E27FC236}">
                <a16:creationId xmlns:a16="http://schemas.microsoft.com/office/drawing/2014/main" id="{B15D76E4-7BCD-4B24-9459-8BEB79F4FD33}"/>
              </a:ext>
            </a:extLst>
          </p:cNvPr>
          <p:cNvGrpSpPr/>
          <p:nvPr/>
        </p:nvGrpSpPr>
        <p:grpSpPr>
          <a:xfrm>
            <a:off x="7669217" y="2007692"/>
            <a:ext cx="1629356" cy="995710"/>
            <a:chOff x="7607030" y="2007692"/>
            <a:chExt cx="1629356" cy="995710"/>
          </a:xfrm>
        </p:grpSpPr>
        <p:sp>
          <p:nvSpPr>
            <p:cNvPr id="7" name="Right Arrow 1">
              <a:extLst>
                <a:ext uri="{FF2B5EF4-FFF2-40B4-BE49-F238E27FC236}">
                  <a16:creationId xmlns:a16="http://schemas.microsoft.com/office/drawing/2014/main" id="{3DBBD82B-A87F-4842-B4F4-703005B71C24}"/>
                </a:ext>
              </a:extLst>
            </p:cNvPr>
            <p:cNvSpPr/>
            <p:nvPr/>
          </p:nvSpPr>
          <p:spPr>
            <a:xfrm>
              <a:off x="8317749" y="2007692"/>
              <a:ext cx="918637" cy="707678"/>
            </a:xfrm>
            <a:custGeom>
              <a:avLst/>
              <a:gdLst/>
              <a:ahLst/>
              <a:cxnLst/>
              <a:rect l="l" t="t" r="r" b="b"/>
              <a:pathLst>
                <a:path w="629101" h="484632">
                  <a:moveTo>
                    <a:pt x="386785" y="0"/>
                  </a:moveTo>
                  <a:lnTo>
                    <a:pt x="629101" y="242316"/>
                  </a:lnTo>
                  <a:lnTo>
                    <a:pt x="386785" y="484632"/>
                  </a:lnTo>
                  <a:lnTo>
                    <a:pt x="386785" y="363474"/>
                  </a:lnTo>
                  <a:lnTo>
                    <a:pt x="167569" y="363474"/>
                  </a:lnTo>
                  <a:lnTo>
                    <a:pt x="0" y="121158"/>
                  </a:lnTo>
                  <a:lnTo>
                    <a:pt x="386785" y="1211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8" name="Right Arrow 1">
              <a:extLst>
                <a:ext uri="{FF2B5EF4-FFF2-40B4-BE49-F238E27FC236}">
                  <a16:creationId xmlns:a16="http://schemas.microsoft.com/office/drawing/2014/main" id="{985E2DF3-EB4C-4D25-8708-28E9F1B3ACDD}"/>
                </a:ext>
              </a:extLst>
            </p:cNvPr>
            <p:cNvSpPr/>
            <p:nvPr/>
          </p:nvSpPr>
          <p:spPr>
            <a:xfrm rot="10800000">
              <a:off x="7607030" y="2295724"/>
              <a:ext cx="918637" cy="707678"/>
            </a:xfrm>
            <a:custGeom>
              <a:avLst/>
              <a:gdLst/>
              <a:ahLst/>
              <a:cxnLst/>
              <a:rect l="l" t="t" r="r" b="b"/>
              <a:pathLst>
                <a:path w="629101" h="484632">
                  <a:moveTo>
                    <a:pt x="386785" y="0"/>
                  </a:moveTo>
                  <a:lnTo>
                    <a:pt x="629101" y="242316"/>
                  </a:lnTo>
                  <a:lnTo>
                    <a:pt x="386785" y="484632"/>
                  </a:lnTo>
                  <a:lnTo>
                    <a:pt x="386785" y="363474"/>
                  </a:lnTo>
                  <a:lnTo>
                    <a:pt x="167569" y="363474"/>
                  </a:lnTo>
                  <a:lnTo>
                    <a:pt x="0" y="121158"/>
                  </a:lnTo>
                  <a:lnTo>
                    <a:pt x="386785" y="12115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E6664D6-F415-4F0A-A871-35A57705A683}"/>
              </a:ext>
            </a:extLst>
          </p:cNvPr>
          <p:cNvSpPr txBox="1"/>
          <p:nvPr/>
        </p:nvSpPr>
        <p:spPr>
          <a:xfrm>
            <a:off x="4821109" y="4078877"/>
            <a:ext cx="1260332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45</a:t>
            </a:r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9AC867-6A7B-4515-ACF6-A9864BAAE72D}"/>
              </a:ext>
            </a:extLst>
          </p:cNvPr>
          <p:cNvSpPr txBox="1"/>
          <p:nvPr/>
        </p:nvSpPr>
        <p:spPr>
          <a:xfrm>
            <a:off x="6115923" y="3994139"/>
            <a:ext cx="53043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B9A907-E633-4320-8813-9EB9352C1C8C}"/>
              </a:ext>
            </a:extLst>
          </p:cNvPr>
          <p:cNvSpPr txBox="1"/>
          <p:nvPr/>
        </p:nvSpPr>
        <p:spPr>
          <a:xfrm>
            <a:off x="4821109" y="4937794"/>
            <a:ext cx="4974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9B0EC0-A4F9-4B13-B5CD-C07E42DD5232}"/>
              </a:ext>
            </a:extLst>
          </p:cNvPr>
          <p:cNvSpPr txBox="1"/>
          <p:nvPr/>
        </p:nvSpPr>
        <p:spPr>
          <a:xfrm>
            <a:off x="4821110" y="3681624"/>
            <a:ext cx="2514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Freeform 76">
            <a:extLst>
              <a:ext uri="{FF2B5EF4-FFF2-40B4-BE49-F238E27FC236}">
                <a16:creationId xmlns:a16="http://schemas.microsoft.com/office/drawing/2014/main" id="{BFDEA1FB-6246-4435-B057-E5EA59FE13DA}"/>
              </a:ext>
            </a:extLst>
          </p:cNvPr>
          <p:cNvSpPr>
            <a:spLocks/>
          </p:cNvSpPr>
          <p:nvPr/>
        </p:nvSpPr>
        <p:spPr bwMode="auto">
          <a:xfrm flipH="1">
            <a:off x="569345" y="818218"/>
            <a:ext cx="3758770" cy="5426980"/>
          </a:xfrm>
          <a:custGeom>
            <a:avLst/>
            <a:gdLst>
              <a:gd name="connsiteX0" fmla="*/ 1227755 w 2642246"/>
              <a:gd name="connsiteY0" fmla="*/ 1964439 h 3814923"/>
              <a:gd name="connsiteX1" fmla="*/ 1261605 w 2642246"/>
              <a:gd name="connsiteY1" fmla="*/ 2136180 h 3814923"/>
              <a:gd name="connsiteX2" fmla="*/ 1299673 w 2642246"/>
              <a:gd name="connsiteY2" fmla="*/ 2036394 h 3814923"/>
              <a:gd name="connsiteX3" fmla="*/ 1227755 w 2642246"/>
              <a:gd name="connsiteY3" fmla="*/ 1964439 h 3814923"/>
              <a:gd name="connsiteX4" fmla="*/ 1342396 w 2642246"/>
              <a:gd name="connsiteY4" fmla="*/ 0 h 3814923"/>
              <a:gd name="connsiteX5" fmla="*/ 1373511 w 2642246"/>
              <a:gd name="connsiteY5" fmla="*/ 17759 h 3814923"/>
              <a:gd name="connsiteX6" fmla="*/ 1386846 w 2642246"/>
              <a:gd name="connsiteY6" fmla="*/ 26638 h 3814923"/>
              <a:gd name="connsiteX7" fmla="*/ 1466856 w 2642246"/>
              <a:gd name="connsiteY7" fmla="*/ 173147 h 3814923"/>
              <a:gd name="connsiteX8" fmla="*/ 1471301 w 2642246"/>
              <a:gd name="connsiteY8" fmla="*/ 195346 h 3814923"/>
              <a:gd name="connsiteX9" fmla="*/ 1489081 w 2642246"/>
              <a:gd name="connsiteY9" fmla="*/ 257501 h 3814923"/>
              <a:gd name="connsiteX10" fmla="*/ 1480191 w 2642246"/>
              <a:gd name="connsiteY10" fmla="*/ 279700 h 3814923"/>
              <a:gd name="connsiteX11" fmla="*/ 1444631 w 2642246"/>
              <a:gd name="connsiteY11" fmla="*/ 310777 h 3814923"/>
              <a:gd name="connsiteX12" fmla="*/ 1422406 w 2642246"/>
              <a:gd name="connsiteY12" fmla="*/ 319657 h 3814923"/>
              <a:gd name="connsiteX13" fmla="*/ 1284610 w 2642246"/>
              <a:gd name="connsiteY13" fmla="*/ 293019 h 3814923"/>
              <a:gd name="connsiteX14" fmla="*/ 1266830 w 2642246"/>
              <a:gd name="connsiteY14" fmla="*/ 270820 h 3814923"/>
              <a:gd name="connsiteX15" fmla="*/ 1146815 w 2642246"/>
              <a:gd name="connsiteY15" fmla="*/ 381812 h 3814923"/>
              <a:gd name="connsiteX16" fmla="*/ 1124590 w 2642246"/>
              <a:gd name="connsiteY16" fmla="*/ 901254 h 3814923"/>
              <a:gd name="connsiteX17" fmla="*/ 1151260 w 2642246"/>
              <a:gd name="connsiteY17" fmla="*/ 905694 h 3814923"/>
              <a:gd name="connsiteX18" fmla="*/ 1169040 w 2642246"/>
              <a:gd name="connsiteY18" fmla="*/ 910133 h 3814923"/>
              <a:gd name="connsiteX19" fmla="*/ 1195710 w 2642246"/>
              <a:gd name="connsiteY19" fmla="*/ 923452 h 3814923"/>
              <a:gd name="connsiteX20" fmla="*/ 1293500 w 2642246"/>
              <a:gd name="connsiteY20" fmla="*/ 1083281 h 3814923"/>
              <a:gd name="connsiteX21" fmla="*/ 1306835 w 2642246"/>
              <a:gd name="connsiteY21" fmla="*/ 1087720 h 3814923"/>
              <a:gd name="connsiteX22" fmla="*/ 1311281 w 2642246"/>
              <a:gd name="connsiteY22" fmla="*/ 1105479 h 3814923"/>
              <a:gd name="connsiteX23" fmla="*/ 1311281 w 2642246"/>
              <a:gd name="connsiteY23" fmla="*/ 1109919 h 3814923"/>
              <a:gd name="connsiteX24" fmla="*/ 1377956 w 2642246"/>
              <a:gd name="connsiteY24" fmla="*/ 1154316 h 3814923"/>
              <a:gd name="connsiteX25" fmla="*/ 1377956 w 2642246"/>
              <a:gd name="connsiteY25" fmla="*/ 1167635 h 3814923"/>
              <a:gd name="connsiteX26" fmla="*/ 1386846 w 2642246"/>
              <a:gd name="connsiteY26" fmla="*/ 1198712 h 3814923"/>
              <a:gd name="connsiteX27" fmla="*/ 1391291 w 2642246"/>
              <a:gd name="connsiteY27" fmla="*/ 1212031 h 3814923"/>
              <a:gd name="connsiteX28" fmla="*/ 1426851 w 2642246"/>
              <a:gd name="connsiteY28" fmla="*/ 1260868 h 3814923"/>
              <a:gd name="connsiteX29" fmla="*/ 1431296 w 2642246"/>
              <a:gd name="connsiteY29" fmla="*/ 1265307 h 3814923"/>
              <a:gd name="connsiteX30" fmla="*/ 1440186 w 2642246"/>
              <a:gd name="connsiteY30" fmla="*/ 1283066 h 3814923"/>
              <a:gd name="connsiteX31" fmla="*/ 1444631 w 2642246"/>
              <a:gd name="connsiteY31" fmla="*/ 1291945 h 3814923"/>
              <a:gd name="connsiteX32" fmla="*/ 1449076 w 2642246"/>
              <a:gd name="connsiteY32" fmla="*/ 1300825 h 3814923"/>
              <a:gd name="connsiteX33" fmla="*/ 1453521 w 2642246"/>
              <a:gd name="connsiteY33" fmla="*/ 1309704 h 3814923"/>
              <a:gd name="connsiteX34" fmla="*/ 1462411 w 2642246"/>
              <a:gd name="connsiteY34" fmla="*/ 1340782 h 3814923"/>
              <a:gd name="connsiteX35" fmla="*/ 1471301 w 2642246"/>
              <a:gd name="connsiteY35" fmla="*/ 1349661 h 3814923"/>
              <a:gd name="connsiteX36" fmla="*/ 1493526 w 2642246"/>
              <a:gd name="connsiteY36" fmla="*/ 1367420 h 3814923"/>
              <a:gd name="connsiteX37" fmla="*/ 1502416 w 2642246"/>
              <a:gd name="connsiteY37" fmla="*/ 1367420 h 3814923"/>
              <a:gd name="connsiteX38" fmla="*/ 1515751 w 2642246"/>
              <a:gd name="connsiteY38" fmla="*/ 1371860 h 3814923"/>
              <a:gd name="connsiteX39" fmla="*/ 1529086 w 2642246"/>
              <a:gd name="connsiteY39" fmla="*/ 1367420 h 3814923"/>
              <a:gd name="connsiteX40" fmla="*/ 1582427 w 2642246"/>
              <a:gd name="connsiteY40" fmla="*/ 1309704 h 3814923"/>
              <a:gd name="connsiteX41" fmla="*/ 1560201 w 2642246"/>
              <a:gd name="connsiteY41" fmla="*/ 1376299 h 3814923"/>
              <a:gd name="connsiteX42" fmla="*/ 1555757 w 2642246"/>
              <a:gd name="connsiteY42" fmla="*/ 1385179 h 3814923"/>
              <a:gd name="connsiteX43" fmla="*/ 1529086 w 2642246"/>
              <a:gd name="connsiteY43" fmla="*/ 1456213 h 3814923"/>
              <a:gd name="connsiteX44" fmla="*/ 1537976 w 2642246"/>
              <a:gd name="connsiteY44" fmla="*/ 1460653 h 3814923"/>
              <a:gd name="connsiteX45" fmla="*/ 1600207 w 2642246"/>
              <a:gd name="connsiteY45" fmla="*/ 1469532 h 3814923"/>
              <a:gd name="connsiteX46" fmla="*/ 1466856 w 2642246"/>
              <a:gd name="connsiteY46" fmla="*/ 1469532 h 3814923"/>
              <a:gd name="connsiteX47" fmla="*/ 1457966 w 2642246"/>
              <a:gd name="connsiteY47" fmla="*/ 1465093 h 3814923"/>
              <a:gd name="connsiteX48" fmla="*/ 1444631 w 2642246"/>
              <a:gd name="connsiteY48" fmla="*/ 1456213 h 3814923"/>
              <a:gd name="connsiteX49" fmla="*/ 1431296 w 2642246"/>
              <a:gd name="connsiteY49" fmla="*/ 1442894 h 3814923"/>
              <a:gd name="connsiteX50" fmla="*/ 1422406 w 2642246"/>
              <a:gd name="connsiteY50" fmla="*/ 1438455 h 3814923"/>
              <a:gd name="connsiteX51" fmla="*/ 1404626 w 2642246"/>
              <a:gd name="connsiteY51" fmla="*/ 1434015 h 3814923"/>
              <a:gd name="connsiteX52" fmla="*/ 1369066 w 2642246"/>
              <a:gd name="connsiteY52" fmla="*/ 1434015 h 3814923"/>
              <a:gd name="connsiteX53" fmla="*/ 1386846 w 2642246"/>
              <a:gd name="connsiteY53" fmla="*/ 1487291 h 3814923"/>
              <a:gd name="connsiteX54" fmla="*/ 1306835 w 2642246"/>
              <a:gd name="connsiteY54" fmla="*/ 1269747 h 3814923"/>
              <a:gd name="connsiteX55" fmla="*/ 1306835 w 2642246"/>
              <a:gd name="connsiteY55" fmla="*/ 1260868 h 3814923"/>
              <a:gd name="connsiteX56" fmla="*/ 1306835 w 2642246"/>
              <a:gd name="connsiteY56" fmla="*/ 1251988 h 3814923"/>
              <a:gd name="connsiteX57" fmla="*/ 1302390 w 2642246"/>
              <a:gd name="connsiteY57" fmla="*/ 1247549 h 3814923"/>
              <a:gd name="connsiteX58" fmla="*/ 1275720 w 2642246"/>
              <a:gd name="connsiteY58" fmla="*/ 1256428 h 3814923"/>
              <a:gd name="connsiteX59" fmla="*/ 1217935 w 2642246"/>
              <a:gd name="connsiteY59" fmla="*/ 1300825 h 3814923"/>
              <a:gd name="connsiteX60" fmla="*/ 1146815 w 2642246"/>
              <a:gd name="connsiteY60" fmla="*/ 1385179 h 3814923"/>
              <a:gd name="connsiteX61" fmla="*/ 1155705 w 2642246"/>
              <a:gd name="connsiteY61" fmla="*/ 1411817 h 3814923"/>
              <a:gd name="connsiteX62" fmla="*/ 1164595 w 2642246"/>
              <a:gd name="connsiteY62" fmla="*/ 1434015 h 3814923"/>
              <a:gd name="connsiteX63" fmla="*/ 1177930 w 2642246"/>
              <a:gd name="connsiteY63" fmla="*/ 1456213 h 3814923"/>
              <a:gd name="connsiteX64" fmla="*/ 1191265 w 2642246"/>
              <a:gd name="connsiteY64" fmla="*/ 1473972 h 3814923"/>
              <a:gd name="connsiteX65" fmla="*/ 1200155 w 2642246"/>
              <a:gd name="connsiteY65" fmla="*/ 1496170 h 3814923"/>
              <a:gd name="connsiteX66" fmla="*/ 1226825 w 2642246"/>
              <a:gd name="connsiteY66" fmla="*/ 1545007 h 3814923"/>
              <a:gd name="connsiteX67" fmla="*/ 1244605 w 2642246"/>
              <a:gd name="connsiteY67" fmla="*/ 1567205 h 3814923"/>
              <a:gd name="connsiteX68" fmla="*/ 1289055 w 2642246"/>
              <a:gd name="connsiteY68" fmla="*/ 1642680 h 3814923"/>
              <a:gd name="connsiteX69" fmla="*/ 1297945 w 2642246"/>
              <a:gd name="connsiteY69" fmla="*/ 1669318 h 3814923"/>
              <a:gd name="connsiteX70" fmla="*/ 1306835 w 2642246"/>
              <a:gd name="connsiteY70" fmla="*/ 1700395 h 3814923"/>
              <a:gd name="connsiteX71" fmla="*/ 1324615 w 2642246"/>
              <a:gd name="connsiteY71" fmla="*/ 1727034 h 3814923"/>
              <a:gd name="connsiteX72" fmla="*/ 1364621 w 2642246"/>
              <a:gd name="connsiteY72" fmla="*/ 1789189 h 3814923"/>
              <a:gd name="connsiteX73" fmla="*/ 1373511 w 2642246"/>
              <a:gd name="connsiteY73" fmla="*/ 1806948 h 3814923"/>
              <a:gd name="connsiteX74" fmla="*/ 1457966 w 2642246"/>
              <a:gd name="connsiteY74" fmla="*/ 1940138 h 3814923"/>
              <a:gd name="connsiteX75" fmla="*/ 1462411 w 2642246"/>
              <a:gd name="connsiteY75" fmla="*/ 1966776 h 3814923"/>
              <a:gd name="connsiteX76" fmla="*/ 1391291 w 2642246"/>
              <a:gd name="connsiteY76" fmla="*/ 2193199 h 3814923"/>
              <a:gd name="connsiteX77" fmla="*/ 1377956 w 2642246"/>
              <a:gd name="connsiteY77" fmla="*/ 2219837 h 3814923"/>
              <a:gd name="connsiteX78" fmla="*/ 1360176 w 2642246"/>
              <a:gd name="connsiteY78" fmla="*/ 2250915 h 3814923"/>
              <a:gd name="connsiteX79" fmla="*/ 1320171 w 2642246"/>
              <a:gd name="connsiteY79" fmla="*/ 2317510 h 3814923"/>
              <a:gd name="connsiteX80" fmla="*/ 1337951 w 2642246"/>
              <a:gd name="connsiteY80" fmla="*/ 2335269 h 3814923"/>
              <a:gd name="connsiteX81" fmla="*/ 1351286 w 2642246"/>
              <a:gd name="connsiteY81" fmla="*/ 2348588 h 3814923"/>
              <a:gd name="connsiteX82" fmla="*/ 1369066 w 2642246"/>
              <a:gd name="connsiteY82" fmla="*/ 2366347 h 3814923"/>
              <a:gd name="connsiteX83" fmla="*/ 1493526 w 2642246"/>
              <a:gd name="connsiteY83" fmla="*/ 2805874 h 3814923"/>
              <a:gd name="connsiteX84" fmla="*/ 1497971 w 2642246"/>
              <a:gd name="connsiteY84" fmla="*/ 2819193 h 3814923"/>
              <a:gd name="connsiteX85" fmla="*/ 1560201 w 2642246"/>
              <a:gd name="connsiteY85" fmla="*/ 3076694 h 3814923"/>
              <a:gd name="connsiteX86" fmla="*/ 1622432 w 2642246"/>
              <a:gd name="connsiteY86" fmla="*/ 3303118 h 3814923"/>
              <a:gd name="connsiteX87" fmla="*/ 2071379 w 2642246"/>
              <a:gd name="connsiteY87" fmla="*/ 3289799 h 3814923"/>
              <a:gd name="connsiteX88" fmla="*/ 2315855 w 2642246"/>
              <a:gd name="connsiteY88" fmla="*/ 3338635 h 3814923"/>
              <a:gd name="connsiteX89" fmla="*/ 2338080 w 2642246"/>
              <a:gd name="connsiteY89" fmla="*/ 3343075 h 3814923"/>
              <a:gd name="connsiteX90" fmla="*/ 2360305 w 2642246"/>
              <a:gd name="connsiteY90" fmla="*/ 3351954 h 3814923"/>
              <a:gd name="connsiteX91" fmla="*/ 2382530 w 2642246"/>
              <a:gd name="connsiteY91" fmla="*/ 3356394 h 3814923"/>
              <a:gd name="connsiteX92" fmla="*/ 2458095 w 2642246"/>
              <a:gd name="connsiteY92" fmla="*/ 3374153 h 3814923"/>
              <a:gd name="connsiteX93" fmla="*/ 2484765 w 2642246"/>
              <a:gd name="connsiteY93" fmla="*/ 3378592 h 3814923"/>
              <a:gd name="connsiteX94" fmla="*/ 2551441 w 2642246"/>
              <a:gd name="connsiteY94" fmla="*/ 3383032 h 3814923"/>
              <a:gd name="connsiteX95" fmla="*/ 2573666 w 2642246"/>
              <a:gd name="connsiteY95" fmla="*/ 3387472 h 3814923"/>
              <a:gd name="connsiteX96" fmla="*/ 2640341 w 2642246"/>
              <a:gd name="connsiteY96" fmla="*/ 3498464 h 3814923"/>
              <a:gd name="connsiteX97" fmla="*/ 2631451 w 2642246"/>
              <a:gd name="connsiteY97" fmla="*/ 3520662 h 3814923"/>
              <a:gd name="connsiteX98" fmla="*/ 2618116 w 2642246"/>
              <a:gd name="connsiteY98" fmla="*/ 3538421 h 3814923"/>
              <a:gd name="connsiteX99" fmla="*/ 2604781 w 2642246"/>
              <a:gd name="connsiteY99" fmla="*/ 3556179 h 3814923"/>
              <a:gd name="connsiteX100" fmla="*/ 2511435 w 2642246"/>
              <a:gd name="connsiteY100" fmla="*/ 3636093 h 3814923"/>
              <a:gd name="connsiteX101" fmla="*/ 2502545 w 2642246"/>
              <a:gd name="connsiteY101" fmla="*/ 3653852 h 3814923"/>
              <a:gd name="connsiteX102" fmla="*/ 2498100 w 2642246"/>
              <a:gd name="connsiteY102" fmla="*/ 3671611 h 3814923"/>
              <a:gd name="connsiteX103" fmla="*/ 2373640 w 2642246"/>
              <a:gd name="connsiteY103" fmla="*/ 3804801 h 3814923"/>
              <a:gd name="connsiteX104" fmla="*/ 2346970 w 2642246"/>
              <a:gd name="connsiteY104" fmla="*/ 3809241 h 3814923"/>
              <a:gd name="connsiteX105" fmla="*/ 2226954 w 2642246"/>
              <a:gd name="connsiteY105" fmla="*/ 3813680 h 3814923"/>
              <a:gd name="connsiteX106" fmla="*/ 2204729 w 2642246"/>
              <a:gd name="connsiteY106" fmla="*/ 3809241 h 3814923"/>
              <a:gd name="connsiteX107" fmla="*/ 2195839 w 2642246"/>
              <a:gd name="connsiteY107" fmla="*/ 3716008 h 3814923"/>
              <a:gd name="connsiteX108" fmla="*/ 2213619 w 2642246"/>
              <a:gd name="connsiteY108" fmla="*/ 3711568 h 3814923"/>
              <a:gd name="connsiteX109" fmla="*/ 2266959 w 2642246"/>
              <a:gd name="connsiteY109" fmla="*/ 3702689 h 3814923"/>
              <a:gd name="connsiteX110" fmla="*/ 2280295 w 2642246"/>
              <a:gd name="connsiteY110" fmla="*/ 3689370 h 3814923"/>
              <a:gd name="connsiteX111" fmla="*/ 2302519 w 2642246"/>
              <a:gd name="connsiteY111" fmla="*/ 3658292 h 3814923"/>
              <a:gd name="connsiteX112" fmla="*/ 2329190 w 2642246"/>
              <a:gd name="connsiteY112" fmla="*/ 3578378 h 3814923"/>
              <a:gd name="connsiteX113" fmla="*/ 2240289 w 2642246"/>
              <a:gd name="connsiteY113" fmla="*/ 3494024 h 3814923"/>
              <a:gd name="connsiteX114" fmla="*/ 1542421 w 2642246"/>
              <a:gd name="connsiteY114" fmla="*/ 3529541 h 3814923"/>
              <a:gd name="connsiteX115" fmla="*/ 1409071 w 2642246"/>
              <a:gd name="connsiteY115" fmla="*/ 3458506 h 3814923"/>
              <a:gd name="connsiteX116" fmla="*/ 1120145 w 2642246"/>
              <a:gd name="connsiteY116" fmla="*/ 2987901 h 3814923"/>
              <a:gd name="connsiteX117" fmla="*/ 1075695 w 2642246"/>
              <a:gd name="connsiteY117" fmla="*/ 2828073 h 3814923"/>
              <a:gd name="connsiteX118" fmla="*/ 720093 w 2642246"/>
              <a:gd name="connsiteY118" fmla="*/ 2854711 h 3814923"/>
              <a:gd name="connsiteX119" fmla="*/ 488952 w 2642246"/>
              <a:gd name="connsiteY119" fmla="*/ 2881349 h 3814923"/>
              <a:gd name="connsiteX120" fmla="*/ 546737 w 2642246"/>
              <a:gd name="connsiteY120" fmla="*/ 3121091 h 3814923"/>
              <a:gd name="connsiteX121" fmla="*/ 520067 w 2642246"/>
              <a:gd name="connsiteY121" fmla="*/ 3307558 h 3814923"/>
              <a:gd name="connsiteX122" fmla="*/ 515622 w 2642246"/>
              <a:gd name="connsiteY122" fmla="*/ 3329756 h 3814923"/>
              <a:gd name="connsiteX123" fmla="*/ 511177 w 2642246"/>
              <a:gd name="connsiteY123" fmla="*/ 3351954 h 3814923"/>
              <a:gd name="connsiteX124" fmla="*/ 506732 w 2642246"/>
              <a:gd name="connsiteY124" fmla="*/ 3374153 h 3814923"/>
              <a:gd name="connsiteX125" fmla="*/ 546737 w 2642246"/>
              <a:gd name="connsiteY125" fmla="*/ 3578378 h 3814923"/>
              <a:gd name="connsiteX126" fmla="*/ 555627 w 2642246"/>
              <a:gd name="connsiteY126" fmla="*/ 3591697 h 3814923"/>
              <a:gd name="connsiteX127" fmla="*/ 568962 w 2642246"/>
              <a:gd name="connsiteY127" fmla="*/ 3613895 h 3814923"/>
              <a:gd name="connsiteX128" fmla="*/ 573407 w 2642246"/>
              <a:gd name="connsiteY128" fmla="*/ 3631654 h 3814923"/>
              <a:gd name="connsiteX129" fmla="*/ 573407 w 2642246"/>
              <a:gd name="connsiteY129" fmla="*/ 3658292 h 3814923"/>
              <a:gd name="connsiteX130" fmla="*/ 408942 w 2642246"/>
              <a:gd name="connsiteY130" fmla="*/ 3724887 h 3814923"/>
              <a:gd name="connsiteX131" fmla="*/ 391162 w 2642246"/>
              <a:gd name="connsiteY131" fmla="*/ 3720447 h 3814923"/>
              <a:gd name="connsiteX132" fmla="*/ 368937 w 2642246"/>
              <a:gd name="connsiteY132" fmla="*/ 3720447 h 3814923"/>
              <a:gd name="connsiteX133" fmla="*/ 226696 w 2642246"/>
              <a:gd name="connsiteY133" fmla="*/ 3738206 h 3814923"/>
              <a:gd name="connsiteX134" fmla="*/ 208916 w 2642246"/>
              <a:gd name="connsiteY134" fmla="*/ 3738206 h 3814923"/>
              <a:gd name="connsiteX135" fmla="*/ 0 w 2642246"/>
              <a:gd name="connsiteY135" fmla="*/ 3707128 h 3814923"/>
              <a:gd name="connsiteX136" fmla="*/ 4445 w 2642246"/>
              <a:gd name="connsiteY136" fmla="*/ 3680490 h 3814923"/>
              <a:gd name="connsiteX137" fmla="*/ 71120 w 2642246"/>
              <a:gd name="connsiteY137" fmla="*/ 3640533 h 3814923"/>
              <a:gd name="connsiteX138" fmla="*/ 93345 w 2642246"/>
              <a:gd name="connsiteY138" fmla="*/ 3640533 h 3814923"/>
              <a:gd name="connsiteX139" fmla="*/ 248921 w 2642246"/>
              <a:gd name="connsiteY139" fmla="*/ 3556179 h 3814923"/>
              <a:gd name="connsiteX140" fmla="*/ 337821 w 2642246"/>
              <a:gd name="connsiteY140" fmla="*/ 3391911 h 3814923"/>
              <a:gd name="connsiteX141" fmla="*/ 280036 w 2642246"/>
              <a:gd name="connsiteY141" fmla="*/ 2881349 h 3814923"/>
              <a:gd name="connsiteX142" fmla="*/ 293371 w 2642246"/>
              <a:gd name="connsiteY142" fmla="*/ 2659365 h 3814923"/>
              <a:gd name="connsiteX143" fmla="*/ 608967 w 2642246"/>
              <a:gd name="connsiteY143" fmla="*/ 2539494 h 3814923"/>
              <a:gd name="connsiteX144" fmla="*/ 724538 w 2642246"/>
              <a:gd name="connsiteY144" fmla="*/ 2499537 h 3814923"/>
              <a:gd name="connsiteX145" fmla="*/ 737873 w 2642246"/>
              <a:gd name="connsiteY145" fmla="*/ 2495097 h 3814923"/>
              <a:gd name="connsiteX146" fmla="*/ 924564 w 2642246"/>
              <a:gd name="connsiteY146" fmla="*/ 2464019 h 3814923"/>
              <a:gd name="connsiteX147" fmla="*/ 889004 w 2642246"/>
              <a:gd name="connsiteY147" fmla="*/ 2326390 h 3814923"/>
              <a:gd name="connsiteX148" fmla="*/ 884559 w 2642246"/>
              <a:gd name="connsiteY148" fmla="*/ 2308631 h 3814923"/>
              <a:gd name="connsiteX149" fmla="*/ 880114 w 2642246"/>
              <a:gd name="connsiteY149" fmla="*/ 2295312 h 3814923"/>
              <a:gd name="connsiteX150" fmla="*/ 875669 w 2642246"/>
              <a:gd name="connsiteY150" fmla="*/ 2277553 h 3814923"/>
              <a:gd name="connsiteX151" fmla="*/ 773433 w 2642246"/>
              <a:gd name="connsiteY151" fmla="*/ 2020052 h 3814923"/>
              <a:gd name="connsiteX152" fmla="*/ 768988 w 2642246"/>
              <a:gd name="connsiteY152" fmla="*/ 1997854 h 3814923"/>
              <a:gd name="connsiteX153" fmla="*/ 724538 w 2642246"/>
              <a:gd name="connsiteY153" fmla="*/ 1886862 h 3814923"/>
              <a:gd name="connsiteX154" fmla="*/ 715648 w 2642246"/>
              <a:gd name="connsiteY154" fmla="*/ 1864663 h 3814923"/>
              <a:gd name="connsiteX155" fmla="*/ 764543 w 2642246"/>
              <a:gd name="connsiteY155" fmla="*/ 1669318 h 3814923"/>
              <a:gd name="connsiteX156" fmla="*/ 782323 w 2642246"/>
              <a:gd name="connsiteY156" fmla="*/ 1651559 h 3814923"/>
              <a:gd name="connsiteX157" fmla="*/ 866779 w 2642246"/>
              <a:gd name="connsiteY157" fmla="*/ 1589404 h 3814923"/>
              <a:gd name="connsiteX158" fmla="*/ 946789 w 2642246"/>
              <a:gd name="connsiteY158" fmla="*/ 1447334 h 3814923"/>
              <a:gd name="connsiteX159" fmla="*/ 924564 w 2642246"/>
              <a:gd name="connsiteY159" fmla="*/ 1367420 h 3814923"/>
              <a:gd name="connsiteX160" fmla="*/ 911229 w 2642246"/>
              <a:gd name="connsiteY160" fmla="*/ 1358541 h 3814923"/>
              <a:gd name="connsiteX161" fmla="*/ 813438 w 2642246"/>
              <a:gd name="connsiteY161" fmla="*/ 1309704 h 3814923"/>
              <a:gd name="connsiteX162" fmla="*/ 817883 w 2642246"/>
              <a:gd name="connsiteY162" fmla="*/ 1287506 h 3814923"/>
              <a:gd name="connsiteX163" fmla="*/ 822328 w 2642246"/>
              <a:gd name="connsiteY163" fmla="*/ 1269747 h 3814923"/>
              <a:gd name="connsiteX164" fmla="*/ 808993 w 2642246"/>
              <a:gd name="connsiteY164" fmla="*/ 1247549 h 3814923"/>
              <a:gd name="connsiteX165" fmla="*/ 804548 w 2642246"/>
              <a:gd name="connsiteY165" fmla="*/ 1225350 h 3814923"/>
              <a:gd name="connsiteX166" fmla="*/ 808993 w 2642246"/>
              <a:gd name="connsiteY166" fmla="*/ 1212031 h 3814923"/>
              <a:gd name="connsiteX167" fmla="*/ 817883 w 2642246"/>
              <a:gd name="connsiteY167" fmla="*/ 1145436 h 3814923"/>
              <a:gd name="connsiteX168" fmla="*/ 826773 w 2642246"/>
              <a:gd name="connsiteY168" fmla="*/ 1123238 h 3814923"/>
              <a:gd name="connsiteX169" fmla="*/ 826773 w 2642246"/>
              <a:gd name="connsiteY169" fmla="*/ 1074401 h 3814923"/>
              <a:gd name="connsiteX170" fmla="*/ 831218 w 2642246"/>
              <a:gd name="connsiteY170" fmla="*/ 1052203 h 3814923"/>
              <a:gd name="connsiteX171" fmla="*/ 897894 w 2642246"/>
              <a:gd name="connsiteY171" fmla="*/ 932332 h 3814923"/>
              <a:gd name="connsiteX172" fmla="*/ 915674 w 2642246"/>
              <a:gd name="connsiteY172" fmla="*/ 919013 h 3814923"/>
              <a:gd name="connsiteX173" fmla="*/ 946789 w 2642246"/>
              <a:gd name="connsiteY173" fmla="*/ 905694 h 3814923"/>
              <a:gd name="connsiteX174" fmla="*/ 982349 w 2642246"/>
              <a:gd name="connsiteY174" fmla="*/ 612675 h 3814923"/>
              <a:gd name="connsiteX175" fmla="*/ 1000129 w 2642246"/>
              <a:gd name="connsiteY175" fmla="*/ 572718 h 3814923"/>
              <a:gd name="connsiteX176" fmla="*/ 1004574 w 2642246"/>
              <a:gd name="connsiteY176" fmla="*/ 550520 h 3814923"/>
              <a:gd name="connsiteX177" fmla="*/ 1009019 w 2642246"/>
              <a:gd name="connsiteY177" fmla="*/ 528321 h 3814923"/>
              <a:gd name="connsiteX178" fmla="*/ 1017909 w 2642246"/>
              <a:gd name="connsiteY178" fmla="*/ 501683 h 3814923"/>
              <a:gd name="connsiteX179" fmla="*/ 1031244 w 2642246"/>
              <a:gd name="connsiteY179" fmla="*/ 439528 h 3814923"/>
              <a:gd name="connsiteX180" fmla="*/ 1013464 w 2642246"/>
              <a:gd name="connsiteY180" fmla="*/ 457287 h 3814923"/>
              <a:gd name="connsiteX181" fmla="*/ 991239 w 2642246"/>
              <a:gd name="connsiteY181" fmla="*/ 470606 h 3814923"/>
              <a:gd name="connsiteX182" fmla="*/ 964569 w 2642246"/>
              <a:gd name="connsiteY182" fmla="*/ 479485 h 3814923"/>
              <a:gd name="connsiteX183" fmla="*/ 848999 w 2642246"/>
              <a:gd name="connsiteY183" fmla="*/ 377372 h 3814923"/>
              <a:gd name="connsiteX184" fmla="*/ 835663 w 2642246"/>
              <a:gd name="connsiteY184" fmla="*/ 350734 h 3814923"/>
              <a:gd name="connsiteX185" fmla="*/ 822328 w 2642246"/>
              <a:gd name="connsiteY185" fmla="*/ 328536 h 3814923"/>
              <a:gd name="connsiteX186" fmla="*/ 817883 w 2642246"/>
              <a:gd name="connsiteY186" fmla="*/ 306338 h 3814923"/>
              <a:gd name="connsiteX187" fmla="*/ 817883 w 2642246"/>
              <a:gd name="connsiteY187" fmla="*/ 293019 h 3814923"/>
              <a:gd name="connsiteX188" fmla="*/ 817883 w 2642246"/>
              <a:gd name="connsiteY188" fmla="*/ 270820 h 3814923"/>
              <a:gd name="connsiteX189" fmla="*/ 942344 w 2642246"/>
              <a:gd name="connsiteY189" fmla="*/ 173147 h 3814923"/>
              <a:gd name="connsiteX190" fmla="*/ 960124 w 2642246"/>
              <a:gd name="connsiteY190" fmla="*/ 182027 h 3814923"/>
              <a:gd name="connsiteX191" fmla="*/ 973459 w 2642246"/>
              <a:gd name="connsiteY191" fmla="*/ 190906 h 3814923"/>
              <a:gd name="connsiteX192" fmla="*/ 1026799 w 2642246"/>
              <a:gd name="connsiteY192" fmla="*/ 244182 h 3814923"/>
              <a:gd name="connsiteX193" fmla="*/ 1062359 w 2642246"/>
              <a:gd name="connsiteY193" fmla="*/ 217544 h 3814923"/>
              <a:gd name="connsiteX194" fmla="*/ 1106810 w 2642246"/>
              <a:gd name="connsiteY194" fmla="*/ 204225 h 3814923"/>
              <a:gd name="connsiteX195" fmla="*/ 1124590 w 2642246"/>
              <a:gd name="connsiteY195" fmla="*/ 173147 h 3814923"/>
              <a:gd name="connsiteX196" fmla="*/ 1169040 w 2642246"/>
              <a:gd name="connsiteY196" fmla="*/ 159828 h 3814923"/>
              <a:gd name="connsiteX197" fmla="*/ 1195710 w 2642246"/>
              <a:gd name="connsiteY197" fmla="*/ 155389 h 3814923"/>
              <a:gd name="connsiteX198" fmla="*/ 1240160 w 2642246"/>
              <a:gd name="connsiteY198" fmla="*/ 177587 h 3814923"/>
              <a:gd name="connsiteX199" fmla="*/ 1244605 w 2642246"/>
              <a:gd name="connsiteY199" fmla="*/ 177587 h 3814923"/>
              <a:gd name="connsiteX200" fmla="*/ 1231270 w 2642246"/>
              <a:gd name="connsiteY200" fmla="*/ 146509 h 3814923"/>
              <a:gd name="connsiteX201" fmla="*/ 1293500 w 2642246"/>
              <a:gd name="connsiteY201" fmla="*/ 13319 h 3814923"/>
              <a:gd name="connsiteX202" fmla="*/ 1320171 w 2642246"/>
              <a:gd name="connsiteY202" fmla="*/ 4440 h 3814923"/>
              <a:gd name="connsiteX203" fmla="*/ 1342396 w 2642246"/>
              <a:gd name="connsiteY203" fmla="*/ 0 h 3814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2642246" h="3814923">
                <a:moveTo>
                  <a:pt x="1227755" y="1964439"/>
                </a:moveTo>
                <a:cubicBezTo>
                  <a:pt x="1230720" y="2028119"/>
                  <a:pt x="1237389" y="2086275"/>
                  <a:pt x="1261605" y="2136180"/>
                </a:cubicBezTo>
                <a:cubicBezTo>
                  <a:pt x="1274294" y="2102918"/>
                  <a:pt x="1265313" y="2069135"/>
                  <a:pt x="1299673" y="2036394"/>
                </a:cubicBezTo>
                <a:cubicBezTo>
                  <a:pt x="1267316" y="2042820"/>
                  <a:pt x="1251728" y="1988424"/>
                  <a:pt x="1227755" y="1964439"/>
                </a:cubicBezTo>
                <a:close/>
                <a:moveTo>
                  <a:pt x="1342396" y="0"/>
                </a:moveTo>
                <a:cubicBezTo>
                  <a:pt x="1355731" y="4440"/>
                  <a:pt x="1364621" y="8879"/>
                  <a:pt x="1373511" y="17759"/>
                </a:cubicBezTo>
                <a:cubicBezTo>
                  <a:pt x="1377956" y="22199"/>
                  <a:pt x="1382401" y="22199"/>
                  <a:pt x="1386846" y="26638"/>
                </a:cubicBezTo>
                <a:cubicBezTo>
                  <a:pt x="1422406" y="66595"/>
                  <a:pt x="1440186" y="119871"/>
                  <a:pt x="1466856" y="173147"/>
                </a:cubicBezTo>
                <a:cubicBezTo>
                  <a:pt x="1466856" y="182027"/>
                  <a:pt x="1471301" y="186466"/>
                  <a:pt x="1471301" y="195346"/>
                </a:cubicBezTo>
                <a:cubicBezTo>
                  <a:pt x="1480191" y="217544"/>
                  <a:pt x="1484636" y="239743"/>
                  <a:pt x="1489081" y="257501"/>
                </a:cubicBezTo>
                <a:cubicBezTo>
                  <a:pt x="1484636" y="266381"/>
                  <a:pt x="1484636" y="270820"/>
                  <a:pt x="1480191" y="279700"/>
                </a:cubicBezTo>
                <a:cubicBezTo>
                  <a:pt x="1471301" y="293019"/>
                  <a:pt x="1462411" y="301898"/>
                  <a:pt x="1444631" y="310777"/>
                </a:cubicBezTo>
                <a:cubicBezTo>
                  <a:pt x="1440186" y="315217"/>
                  <a:pt x="1431296" y="319657"/>
                  <a:pt x="1422406" y="319657"/>
                </a:cubicBezTo>
                <a:cubicBezTo>
                  <a:pt x="1382401" y="337415"/>
                  <a:pt x="1337951" y="337415"/>
                  <a:pt x="1284610" y="293019"/>
                </a:cubicBezTo>
                <a:cubicBezTo>
                  <a:pt x="1275720" y="279700"/>
                  <a:pt x="1266830" y="270820"/>
                  <a:pt x="1266830" y="270820"/>
                </a:cubicBezTo>
                <a:cubicBezTo>
                  <a:pt x="1266830" y="270820"/>
                  <a:pt x="1266830" y="270820"/>
                  <a:pt x="1146815" y="381812"/>
                </a:cubicBezTo>
                <a:cubicBezTo>
                  <a:pt x="1146815" y="381812"/>
                  <a:pt x="1146815" y="381812"/>
                  <a:pt x="1124590" y="901254"/>
                </a:cubicBezTo>
                <a:cubicBezTo>
                  <a:pt x="1124590" y="901254"/>
                  <a:pt x="1137925" y="901254"/>
                  <a:pt x="1151260" y="905694"/>
                </a:cubicBezTo>
                <a:cubicBezTo>
                  <a:pt x="1155705" y="905694"/>
                  <a:pt x="1164595" y="905694"/>
                  <a:pt x="1169040" y="910133"/>
                </a:cubicBezTo>
                <a:cubicBezTo>
                  <a:pt x="1177930" y="914573"/>
                  <a:pt x="1186820" y="919013"/>
                  <a:pt x="1195710" y="923452"/>
                </a:cubicBezTo>
                <a:cubicBezTo>
                  <a:pt x="1244605" y="972289"/>
                  <a:pt x="1262385" y="1021125"/>
                  <a:pt x="1293500" y="1083281"/>
                </a:cubicBezTo>
                <a:cubicBezTo>
                  <a:pt x="1297945" y="1083281"/>
                  <a:pt x="1302390" y="1083281"/>
                  <a:pt x="1306835" y="1087720"/>
                </a:cubicBezTo>
                <a:cubicBezTo>
                  <a:pt x="1306835" y="1092160"/>
                  <a:pt x="1311281" y="1096600"/>
                  <a:pt x="1311281" y="1105479"/>
                </a:cubicBezTo>
                <a:cubicBezTo>
                  <a:pt x="1311281" y="1105479"/>
                  <a:pt x="1311281" y="1109919"/>
                  <a:pt x="1311281" y="1109919"/>
                </a:cubicBezTo>
                <a:cubicBezTo>
                  <a:pt x="1333505" y="1109919"/>
                  <a:pt x="1386846" y="1114358"/>
                  <a:pt x="1377956" y="1154316"/>
                </a:cubicBezTo>
                <a:cubicBezTo>
                  <a:pt x="1377956" y="1158755"/>
                  <a:pt x="1377956" y="1163195"/>
                  <a:pt x="1377956" y="1167635"/>
                </a:cubicBezTo>
                <a:cubicBezTo>
                  <a:pt x="1386846" y="1176514"/>
                  <a:pt x="1400181" y="1189833"/>
                  <a:pt x="1386846" y="1198712"/>
                </a:cubicBezTo>
                <a:cubicBezTo>
                  <a:pt x="1386846" y="1203152"/>
                  <a:pt x="1386846" y="1207592"/>
                  <a:pt x="1391291" y="1212031"/>
                </a:cubicBezTo>
                <a:cubicBezTo>
                  <a:pt x="1395736" y="1229790"/>
                  <a:pt x="1409071" y="1243109"/>
                  <a:pt x="1426851" y="1260868"/>
                </a:cubicBezTo>
                <a:cubicBezTo>
                  <a:pt x="1426851" y="1260868"/>
                  <a:pt x="1431296" y="1265307"/>
                  <a:pt x="1431296" y="1265307"/>
                </a:cubicBezTo>
                <a:cubicBezTo>
                  <a:pt x="1435741" y="1274187"/>
                  <a:pt x="1435741" y="1278626"/>
                  <a:pt x="1440186" y="1283066"/>
                </a:cubicBezTo>
                <a:cubicBezTo>
                  <a:pt x="1440186" y="1287506"/>
                  <a:pt x="1444631" y="1287506"/>
                  <a:pt x="1444631" y="1291945"/>
                </a:cubicBezTo>
                <a:cubicBezTo>
                  <a:pt x="1444631" y="1296385"/>
                  <a:pt x="1449076" y="1300825"/>
                  <a:pt x="1449076" y="1300825"/>
                </a:cubicBezTo>
                <a:cubicBezTo>
                  <a:pt x="1449076" y="1305264"/>
                  <a:pt x="1449076" y="1309704"/>
                  <a:pt x="1453521" y="1309704"/>
                </a:cubicBezTo>
                <a:cubicBezTo>
                  <a:pt x="1449076" y="1323023"/>
                  <a:pt x="1453521" y="1331903"/>
                  <a:pt x="1462411" y="1340782"/>
                </a:cubicBezTo>
                <a:cubicBezTo>
                  <a:pt x="1462411" y="1345222"/>
                  <a:pt x="1466856" y="1345222"/>
                  <a:pt x="1471301" y="1349661"/>
                </a:cubicBezTo>
                <a:cubicBezTo>
                  <a:pt x="1475746" y="1358541"/>
                  <a:pt x="1484636" y="1362980"/>
                  <a:pt x="1493526" y="1367420"/>
                </a:cubicBezTo>
                <a:cubicBezTo>
                  <a:pt x="1497971" y="1367420"/>
                  <a:pt x="1497971" y="1367420"/>
                  <a:pt x="1502416" y="1367420"/>
                </a:cubicBezTo>
                <a:cubicBezTo>
                  <a:pt x="1506861" y="1371860"/>
                  <a:pt x="1511306" y="1371860"/>
                  <a:pt x="1515751" y="1371860"/>
                </a:cubicBezTo>
                <a:cubicBezTo>
                  <a:pt x="1520196" y="1371860"/>
                  <a:pt x="1524641" y="1367420"/>
                  <a:pt x="1529086" y="1367420"/>
                </a:cubicBezTo>
                <a:cubicBezTo>
                  <a:pt x="1564647" y="1362980"/>
                  <a:pt x="1564647" y="1327463"/>
                  <a:pt x="1582427" y="1309704"/>
                </a:cubicBezTo>
                <a:cubicBezTo>
                  <a:pt x="1582427" y="1345222"/>
                  <a:pt x="1582427" y="1362980"/>
                  <a:pt x="1560201" y="1376299"/>
                </a:cubicBezTo>
                <a:cubicBezTo>
                  <a:pt x="1560201" y="1380739"/>
                  <a:pt x="1560201" y="1380739"/>
                  <a:pt x="1555757" y="1385179"/>
                </a:cubicBezTo>
                <a:cubicBezTo>
                  <a:pt x="1542421" y="1407377"/>
                  <a:pt x="1529086" y="1429575"/>
                  <a:pt x="1529086" y="1456213"/>
                </a:cubicBezTo>
                <a:cubicBezTo>
                  <a:pt x="1533531" y="1456213"/>
                  <a:pt x="1537976" y="1456213"/>
                  <a:pt x="1537976" y="1460653"/>
                </a:cubicBezTo>
                <a:cubicBezTo>
                  <a:pt x="1560201" y="1469532"/>
                  <a:pt x="1573537" y="1482851"/>
                  <a:pt x="1600207" y="1469532"/>
                </a:cubicBezTo>
                <a:cubicBezTo>
                  <a:pt x="1564647" y="1487291"/>
                  <a:pt x="1511306" y="1540567"/>
                  <a:pt x="1466856" y="1469532"/>
                </a:cubicBezTo>
                <a:cubicBezTo>
                  <a:pt x="1466856" y="1465093"/>
                  <a:pt x="1462411" y="1465093"/>
                  <a:pt x="1457966" y="1465093"/>
                </a:cubicBezTo>
                <a:cubicBezTo>
                  <a:pt x="1453521" y="1456213"/>
                  <a:pt x="1449076" y="1451774"/>
                  <a:pt x="1444631" y="1456213"/>
                </a:cubicBezTo>
                <a:cubicBezTo>
                  <a:pt x="1440186" y="1447334"/>
                  <a:pt x="1435741" y="1442894"/>
                  <a:pt x="1431296" y="1442894"/>
                </a:cubicBezTo>
                <a:cubicBezTo>
                  <a:pt x="1431296" y="1438455"/>
                  <a:pt x="1426851" y="1438455"/>
                  <a:pt x="1422406" y="1438455"/>
                </a:cubicBezTo>
                <a:cubicBezTo>
                  <a:pt x="1417961" y="1434015"/>
                  <a:pt x="1409071" y="1434015"/>
                  <a:pt x="1404626" y="1434015"/>
                </a:cubicBezTo>
                <a:cubicBezTo>
                  <a:pt x="1391291" y="1434015"/>
                  <a:pt x="1382401" y="1434015"/>
                  <a:pt x="1369066" y="1434015"/>
                </a:cubicBezTo>
                <a:cubicBezTo>
                  <a:pt x="1351286" y="1451774"/>
                  <a:pt x="1386846" y="1469532"/>
                  <a:pt x="1386846" y="1487291"/>
                </a:cubicBezTo>
                <a:cubicBezTo>
                  <a:pt x="1280165" y="1451774"/>
                  <a:pt x="1351286" y="1345222"/>
                  <a:pt x="1306835" y="1269747"/>
                </a:cubicBezTo>
                <a:cubicBezTo>
                  <a:pt x="1306835" y="1265307"/>
                  <a:pt x="1306835" y="1260868"/>
                  <a:pt x="1306835" y="1260868"/>
                </a:cubicBezTo>
                <a:cubicBezTo>
                  <a:pt x="1306835" y="1256428"/>
                  <a:pt x="1306835" y="1256428"/>
                  <a:pt x="1306835" y="1251988"/>
                </a:cubicBezTo>
                <a:cubicBezTo>
                  <a:pt x="1306835" y="1251988"/>
                  <a:pt x="1306835" y="1251988"/>
                  <a:pt x="1302390" y="1247549"/>
                </a:cubicBezTo>
                <a:cubicBezTo>
                  <a:pt x="1293500" y="1251988"/>
                  <a:pt x="1280165" y="1256428"/>
                  <a:pt x="1275720" y="1256428"/>
                </a:cubicBezTo>
                <a:cubicBezTo>
                  <a:pt x="1253495" y="1251988"/>
                  <a:pt x="1217935" y="1300825"/>
                  <a:pt x="1217935" y="1300825"/>
                </a:cubicBezTo>
                <a:cubicBezTo>
                  <a:pt x="1217935" y="1300825"/>
                  <a:pt x="1151260" y="1354101"/>
                  <a:pt x="1146815" y="1385179"/>
                </a:cubicBezTo>
                <a:cubicBezTo>
                  <a:pt x="1146815" y="1394058"/>
                  <a:pt x="1151260" y="1402937"/>
                  <a:pt x="1155705" y="1411817"/>
                </a:cubicBezTo>
                <a:cubicBezTo>
                  <a:pt x="1155705" y="1420696"/>
                  <a:pt x="1160150" y="1425136"/>
                  <a:pt x="1164595" y="1434015"/>
                </a:cubicBezTo>
                <a:cubicBezTo>
                  <a:pt x="1169040" y="1438455"/>
                  <a:pt x="1173485" y="1447334"/>
                  <a:pt x="1177930" y="1456213"/>
                </a:cubicBezTo>
                <a:cubicBezTo>
                  <a:pt x="1182375" y="1460653"/>
                  <a:pt x="1186820" y="1469532"/>
                  <a:pt x="1191265" y="1473972"/>
                </a:cubicBezTo>
                <a:cubicBezTo>
                  <a:pt x="1195710" y="1482851"/>
                  <a:pt x="1195710" y="1487291"/>
                  <a:pt x="1200155" y="1496170"/>
                </a:cubicBezTo>
                <a:cubicBezTo>
                  <a:pt x="1209045" y="1513929"/>
                  <a:pt x="1217935" y="1527248"/>
                  <a:pt x="1226825" y="1545007"/>
                </a:cubicBezTo>
                <a:cubicBezTo>
                  <a:pt x="1235715" y="1553886"/>
                  <a:pt x="1240160" y="1558326"/>
                  <a:pt x="1244605" y="1567205"/>
                </a:cubicBezTo>
                <a:cubicBezTo>
                  <a:pt x="1262385" y="1593843"/>
                  <a:pt x="1275720" y="1620481"/>
                  <a:pt x="1289055" y="1642680"/>
                </a:cubicBezTo>
                <a:cubicBezTo>
                  <a:pt x="1289055" y="1651559"/>
                  <a:pt x="1293500" y="1660438"/>
                  <a:pt x="1297945" y="1669318"/>
                </a:cubicBezTo>
                <a:cubicBezTo>
                  <a:pt x="1302390" y="1678197"/>
                  <a:pt x="1302390" y="1691516"/>
                  <a:pt x="1306835" y="1700395"/>
                </a:cubicBezTo>
                <a:cubicBezTo>
                  <a:pt x="1311281" y="1709275"/>
                  <a:pt x="1315725" y="1718154"/>
                  <a:pt x="1324615" y="1727034"/>
                </a:cubicBezTo>
                <a:cubicBezTo>
                  <a:pt x="1337951" y="1744792"/>
                  <a:pt x="1351286" y="1766991"/>
                  <a:pt x="1364621" y="1789189"/>
                </a:cubicBezTo>
                <a:cubicBezTo>
                  <a:pt x="1369066" y="1793629"/>
                  <a:pt x="1373511" y="1802508"/>
                  <a:pt x="1373511" y="1806948"/>
                </a:cubicBezTo>
                <a:cubicBezTo>
                  <a:pt x="1395736" y="1846905"/>
                  <a:pt x="1444631" y="1886862"/>
                  <a:pt x="1457966" y="1940138"/>
                </a:cubicBezTo>
                <a:cubicBezTo>
                  <a:pt x="1462411" y="1949017"/>
                  <a:pt x="1462411" y="1957897"/>
                  <a:pt x="1462411" y="1966776"/>
                </a:cubicBezTo>
                <a:cubicBezTo>
                  <a:pt x="1457966" y="2055569"/>
                  <a:pt x="1404626" y="2126604"/>
                  <a:pt x="1391291" y="2193199"/>
                </a:cubicBezTo>
                <a:cubicBezTo>
                  <a:pt x="1386846" y="2202079"/>
                  <a:pt x="1382401" y="2210958"/>
                  <a:pt x="1377956" y="2219837"/>
                </a:cubicBezTo>
                <a:cubicBezTo>
                  <a:pt x="1373511" y="2233156"/>
                  <a:pt x="1369066" y="2242036"/>
                  <a:pt x="1360176" y="2250915"/>
                </a:cubicBezTo>
                <a:cubicBezTo>
                  <a:pt x="1337951" y="2290872"/>
                  <a:pt x="1320171" y="2317510"/>
                  <a:pt x="1320171" y="2317510"/>
                </a:cubicBezTo>
                <a:cubicBezTo>
                  <a:pt x="1320171" y="2317510"/>
                  <a:pt x="1324615" y="2326390"/>
                  <a:pt x="1337951" y="2335269"/>
                </a:cubicBezTo>
                <a:cubicBezTo>
                  <a:pt x="1342396" y="2339709"/>
                  <a:pt x="1346841" y="2344148"/>
                  <a:pt x="1351286" y="2348588"/>
                </a:cubicBezTo>
                <a:cubicBezTo>
                  <a:pt x="1355731" y="2353028"/>
                  <a:pt x="1360176" y="2357467"/>
                  <a:pt x="1369066" y="2366347"/>
                </a:cubicBezTo>
                <a:cubicBezTo>
                  <a:pt x="1529086" y="2446261"/>
                  <a:pt x="1564647" y="2641606"/>
                  <a:pt x="1493526" y="2805874"/>
                </a:cubicBezTo>
                <a:cubicBezTo>
                  <a:pt x="1493526" y="2810314"/>
                  <a:pt x="1493526" y="2814754"/>
                  <a:pt x="1497971" y="2819193"/>
                </a:cubicBezTo>
                <a:cubicBezTo>
                  <a:pt x="1511306" y="2876909"/>
                  <a:pt x="1537976" y="2965703"/>
                  <a:pt x="1560201" y="3076694"/>
                </a:cubicBezTo>
                <a:cubicBezTo>
                  <a:pt x="1595762" y="3227643"/>
                  <a:pt x="1560201" y="3311997"/>
                  <a:pt x="1622432" y="3303118"/>
                </a:cubicBezTo>
                <a:cubicBezTo>
                  <a:pt x="1684662" y="3289799"/>
                  <a:pt x="1826903" y="3254281"/>
                  <a:pt x="2071379" y="3289799"/>
                </a:cubicBezTo>
                <a:cubicBezTo>
                  <a:pt x="2209174" y="3311997"/>
                  <a:pt x="2244734" y="3334196"/>
                  <a:pt x="2315855" y="3338635"/>
                </a:cubicBezTo>
                <a:cubicBezTo>
                  <a:pt x="2324745" y="3343075"/>
                  <a:pt x="2329190" y="3343075"/>
                  <a:pt x="2338080" y="3343075"/>
                </a:cubicBezTo>
                <a:cubicBezTo>
                  <a:pt x="2346970" y="3347515"/>
                  <a:pt x="2351415" y="3347515"/>
                  <a:pt x="2360305" y="3351954"/>
                </a:cubicBezTo>
                <a:cubicBezTo>
                  <a:pt x="2369195" y="3351954"/>
                  <a:pt x="2373640" y="3351954"/>
                  <a:pt x="2382530" y="3356394"/>
                </a:cubicBezTo>
                <a:cubicBezTo>
                  <a:pt x="2409200" y="3360834"/>
                  <a:pt x="2435870" y="3365273"/>
                  <a:pt x="2458095" y="3374153"/>
                </a:cubicBezTo>
                <a:cubicBezTo>
                  <a:pt x="2466985" y="3374153"/>
                  <a:pt x="2475875" y="3378592"/>
                  <a:pt x="2484765" y="3378592"/>
                </a:cubicBezTo>
                <a:cubicBezTo>
                  <a:pt x="2506991" y="3378592"/>
                  <a:pt x="2529215" y="3378592"/>
                  <a:pt x="2551441" y="3383032"/>
                </a:cubicBezTo>
                <a:cubicBezTo>
                  <a:pt x="2560331" y="3383032"/>
                  <a:pt x="2564776" y="3383032"/>
                  <a:pt x="2573666" y="3387472"/>
                </a:cubicBezTo>
                <a:cubicBezTo>
                  <a:pt x="2627006" y="3391911"/>
                  <a:pt x="2649231" y="3445187"/>
                  <a:pt x="2640341" y="3498464"/>
                </a:cubicBezTo>
                <a:cubicBezTo>
                  <a:pt x="2640341" y="3507343"/>
                  <a:pt x="2635896" y="3511783"/>
                  <a:pt x="2631451" y="3520662"/>
                </a:cubicBezTo>
                <a:cubicBezTo>
                  <a:pt x="2627006" y="3529541"/>
                  <a:pt x="2622561" y="3533981"/>
                  <a:pt x="2618116" y="3538421"/>
                </a:cubicBezTo>
                <a:cubicBezTo>
                  <a:pt x="2613671" y="3542860"/>
                  <a:pt x="2609226" y="3547300"/>
                  <a:pt x="2604781" y="3556179"/>
                </a:cubicBezTo>
                <a:cubicBezTo>
                  <a:pt x="2573666" y="3582817"/>
                  <a:pt x="2533661" y="3605016"/>
                  <a:pt x="2511435" y="3636093"/>
                </a:cubicBezTo>
                <a:cubicBezTo>
                  <a:pt x="2506991" y="3640533"/>
                  <a:pt x="2506991" y="3649412"/>
                  <a:pt x="2502545" y="3653852"/>
                </a:cubicBezTo>
                <a:cubicBezTo>
                  <a:pt x="2502545" y="3658292"/>
                  <a:pt x="2498100" y="3662732"/>
                  <a:pt x="2498100" y="3671611"/>
                </a:cubicBezTo>
                <a:cubicBezTo>
                  <a:pt x="2484765" y="3733766"/>
                  <a:pt x="2458095" y="3795922"/>
                  <a:pt x="2373640" y="3804801"/>
                </a:cubicBezTo>
                <a:cubicBezTo>
                  <a:pt x="2364750" y="3804801"/>
                  <a:pt x="2355860" y="3804801"/>
                  <a:pt x="2346970" y="3809241"/>
                </a:cubicBezTo>
                <a:cubicBezTo>
                  <a:pt x="2306965" y="3809241"/>
                  <a:pt x="2266959" y="3818120"/>
                  <a:pt x="2226954" y="3813680"/>
                </a:cubicBezTo>
                <a:cubicBezTo>
                  <a:pt x="2222509" y="3813680"/>
                  <a:pt x="2213619" y="3813680"/>
                  <a:pt x="2204729" y="3809241"/>
                </a:cubicBezTo>
                <a:cubicBezTo>
                  <a:pt x="2142499" y="3804801"/>
                  <a:pt x="2155834" y="3751525"/>
                  <a:pt x="2195839" y="3716008"/>
                </a:cubicBezTo>
                <a:cubicBezTo>
                  <a:pt x="2204729" y="3716008"/>
                  <a:pt x="2209174" y="3711568"/>
                  <a:pt x="2213619" y="3711568"/>
                </a:cubicBezTo>
                <a:cubicBezTo>
                  <a:pt x="2231399" y="3707128"/>
                  <a:pt x="2249179" y="3702689"/>
                  <a:pt x="2266959" y="3702689"/>
                </a:cubicBezTo>
                <a:cubicBezTo>
                  <a:pt x="2271405" y="3698249"/>
                  <a:pt x="2275849" y="3693809"/>
                  <a:pt x="2280295" y="3689370"/>
                </a:cubicBezTo>
                <a:cubicBezTo>
                  <a:pt x="2289185" y="3680490"/>
                  <a:pt x="2293629" y="3671611"/>
                  <a:pt x="2302519" y="3658292"/>
                </a:cubicBezTo>
                <a:cubicBezTo>
                  <a:pt x="2320300" y="3631654"/>
                  <a:pt x="2329190" y="3596136"/>
                  <a:pt x="2329190" y="3578378"/>
                </a:cubicBezTo>
                <a:cubicBezTo>
                  <a:pt x="2329190" y="3560619"/>
                  <a:pt x="2311409" y="3494024"/>
                  <a:pt x="2240289" y="3494024"/>
                </a:cubicBezTo>
                <a:cubicBezTo>
                  <a:pt x="2169169" y="3489584"/>
                  <a:pt x="1591317" y="3538421"/>
                  <a:pt x="1542421" y="3529541"/>
                </a:cubicBezTo>
                <a:cubicBezTo>
                  <a:pt x="1497971" y="3520662"/>
                  <a:pt x="1453521" y="3520662"/>
                  <a:pt x="1409071" y="3458506"/>
                </a:cubicBezTo>
                <a:cubicBezTo>
                  <a:pt x="1360176" y="3391911"/>
                  <a:pt x="1160150" y="3107772"/>
                  <a:pt x="1120145" y="2987901"/>
                </a:cubicBezTo>
                <a:cubicBezTo>
                  <a:pt x="1084585" y="2872469"/>
                  <a:pt x="1075695" y="2828073"/>
                  <a:pt x="1075695" y="2828073"/>
                </a:cubicBezTo>
                <a:cubicBezTo>
                  <a:pt x="1075695" y="2828073"/>
                  <a:pt x="822328" y="2859150"/>
                  <a:pt x="720093" y="2854711"/>
                </a:cubicBezTo>
                <a:cubicBezTo>
                  <a:pt x="613413" y="2850271"/>
                  <a:pt x="488952" y="2881349"/>
                  <a:pt x="488952" y="2881349"/>
                </a:cubicBezTo>
                <a:cubicBezTo>
                  <a:pt x="488952" y="2881349"/>
                  <a:pt x="564517" y="2956823"/>
                  <a:pt x="546737" y="3121091"/>
                </a:cubicBezTo>
                <a:cubicBezTo>
                  <a:pt x="542292" y="3192126"/>
                  <a:pt x="528957" y="3249842"/>
                  <a:pt x="520067" y="3307558"/>
                </a:cubicBezTo>
                <a:cubicBezTo>
                  <a:pt x="520067" y="3316437"/>
                  <a:pt x="515622" y="3325316"/>
                  <a:pt x="515622" y="3329756"/>
                </a:cubicBezTo>
                <a:cubicBezTo>
                  <a:pt x="515622" y="3338635"/>
                  <a:pt x="515622" y="3347515"/>
                  <a:pt x="511177" y="3351954"/>
                </a:cubicBezTo>
                <a:cubicBezTo>
                  <a:pt x="511177" y="3360834"/>
                  <a:pt x="511177" y="3369713"/>
                  <a:pt x="506732" y="3374153"/>
                </a:cubicBezTo>
                <a:cubicBezTo>
                  <a:pt x="480062" y="3440748"/>
                  <a:pt x="497842" y="3529541"/>
                  <a:pt x="546737" y="3578378"/>
                </a:cubicBezTo>
                <a:cubicBezTo>
                  <a:pt x="551182" y="3582817"/>
                  <a:pt x="555627" y="3587257"/>
                  <a:pt x="555627" y="3591697"/>
                </a:cubicBezTo>
                <a:cubicBezTo>
                  <a:pt x="560072" y="3596136"/>
                  <a:pt x="564517" y="3605016"/>
                  <a:pt x="568962" y="3613895"/>
                </a:cubicBezTo>
                <a:cubicBezTo>
                  <a:pt x="573407" y="3618335"/>
                  <a:pt x="573407" y="3627214"/>
                  <a:pt x="573407" y="3631654"/>
                </a:cubicBezTo>
                <a:cubicBezTo>
                  <a:pt x="573407" y="3640533"/>
                  <a:pt x="573407" y="3649412"/>
                  <a:pt x="573407" y="3658292"/>
                </a:cubicBezTo>
                <a:cubicBezTo>
                  <a:pt x="568962" y="3742646"/>
                  <a:pt x="462282" y="3724887"/>
                  <a:pt x="408942" y="3724887"/>
                </a:cubicBezTo>
                <a:cubicBezTo>
                  <a:pt x="404497" y="3724887"/>
                  <a:pt x="395607" y="3720447"/>
                  <a:pt x="391162" y="3720447"/>
                </a:cubicBezTo>
                <a:cubicBezTo>
                  <a:pt x="382272" y="3720447"/>
                  <a:pt x="377827" y="3720447"/>
                  <a:pt x="368937" y="3720447"/>
                </a:cubicBezTo>
                <a:cubicBezTo>
                  <a:pt x="320041" y="3720447"/>
                  <a:pt x="271146" y="3729327"/>
                  <a:pt x="226696" y="3738206"/>
                </a:cubicBezTo>
                <a:cubicBezTo>
                  <a:pt x="222251" y="3738206"/>
                  <a:pt x="213361" y="3738206"/>
                  <a:pt x="208916" y="3738206"/>
                </a:cubicBezTo>
                <a:cubicBezTo>
                  <a:pt x="142241" y="3742646"/>
                  <a:pt x="71120" y="3742646"/>
                  <a:pt x="0" y="3707128"/>
                </a:cubicBezTo>
                <a:cubicBezTo>
                  <a:pt x="0" y="3702689"/>
                  <a:pt x="0" y="3693809"/>
                  <a:pt x="4445" y="3680490"/>
                </a:cubicBezTo>
                <a:cubicBezTo>
                  <a:pt x="13335" y="3662732"/>
                  <a:pt x="35560" y="3640533"/>
                  <a:pt x="71120" y="3640533"/>
                </a:cubicBezTo>
                <a:cubicBezTo>
                  <a:pt x="80010" y="3640533"/>
                  <a:pt x="88900" y="3640533"/>
                  <a:pt x="93345" y="3640533"/>
                </a:cubicBezTo>
                <a:cubicBezTo>
                  <a:pt x="120015" y="3640533"/>
                  <a:pt x="208916" y="3591697"/>
                  <a:pt x="248921" y="3556179"/>
                </a:cubicBezTo>
                <a:cubicBezTo>
                  <a:pt x="293371" y="3525102"/>
                  <a:pt x="342266" y="3476265"/>
                  <a:pt x="337821" y="3391911"/>
                </a:cubicBezTo>
                <a:cubicBezTo>
                  <a:pt x="333376" y="3303118"/>
                  <a:pt x="293371" y="2939065"/>
                  <a:pt x="280036" y="2881349"/>
                </a:cubicBezTo>
                <a:cubicBezTo>
                  <a:pt x="266701" y="2819193"/>
                  <a:pt x="231141" y="2686003"/>
                  <a:pt x="293371" y="2659365"/>
                </a:cubicBezTo>
                <a:cubicBezTo>
                  <a:pt x="355601" y="2632727"/>
                  <a:pt x="488952" y="2579451"/>
                  <a:pt x="608967" y="2539494"/>
                </a:cubicBezTo>
                <a:cubicBezTo>
                  <a:pt x="635638" y="2535054"/>
                  <a:pt x="697868" y="2508416"/>
                  <a:pt x="724538" y="2499537"/>
                </a:cubicBezTo>
                <a:cubicBezTo>
                  <a:pt x="728983" y="2499537"/>
                  <a:pt x="733428" y="2495097"/>
                  <a:pt x="737873" y="2495097"/>
                </a:cubicBezTo>
                <a:cubicBezTo>
                  <a:pt x="800103" y="2464019"/>
                  <a:pt x="871224" y="2464019"/>
                  <a:pt x="924564" y="2464019"/>
                </a:cubicBezTo>
                <a:cubicBezTo>
                  <a:pt x="906784" y="2410743"/>
                  <a:pt x="889004" y="2375226"/>
                  <a:pt x="889004" y="2326390"/>
                </a:cubicBezTo>
                <a:cubicBezTo>
                  <a:pt x="884559" y="2321950"/>
                  <a:pt x="884559" y="2313070"/>
                  <a:pt x="884559" y="2308631"/>
                </a:cubicBezTo>
                <a:cubicBezTo>
                  <a:pt x="884559" y="2304191"/>
                  <a:pt x="880114" y="2299751"/>
                  <a:pt x="880114" y="2295312"/>
                </a:cubicBezTo>
                <a:cubicBezTo>
                  <a:pt x="880114" y="2290872"/>
                  <a:pt x="875669" y="2281993"/>
                  <a:pt x="875669" y="2277553"/>
                </a:cubicBezTo>
                <a:cubicBezTo>
                  <a:pt x="853444" y="2179880"/>
                  <a:pt x="800103" y="2108845"/>
                  <a:pt x="773433" y="2020052"/>
                </a:cubicBezTo>
                <a:cubicBezTo>
                  <a:pt x="773433" y="2011173"/>
                  <a:pt x="768988" y="2006733"/>
                  <a:pt x="768988" y="1997854"/>
                </a:cubicBezTo>
                <a:cubicBezTo>
                  <a:pt x="764543" y="1957897"/>
                  <a:pt x="751208" y="1922379"/>
                  <a:pt x="724538" y="1886862"/>
                </a:cubicBezTo>
                <a:cubicBezTo>
                  <a:pt x="720093" y="1877982"/>
                  <a:pt x="715648" y="1873543"/>
                  <a:pt x="715648" y="1864663"/>
                </a:cubicBezTo>
                <a:cubicBezTo>
                  <a:pt x="684533" y="1793629"/>
                  <a:pt x="706758" y="1722594"/>
                  <a:pt x="764543" y="1669318"/>
                </a:cubicBezTo>
                <a:cubicBezTo>
                  <a:pt x="768988" y="1660438"/>
                  <a:pt x="777878" y="1655999"/>
                  <a:pt x="782323" y="1651559"/>
                </a:cubicBezTo>
                <a:cubicBezTo>
                  <a:pt x="808993" y="1629361"/>
                  <a:pt x="840109" y="1616042"/>
                  <a:pt x="866779" y="1589404"/>
                </a:cubicBezTo>
                <a:cubicBezTo>
                  <a:pt x="920119" y="1536128"/>
                  <a:pt x="955679" y="1482851"/>
                  <a:pt x="946789" y="1447334"/>
                </a:cubicBezTo>
                <a:cubicBezTo>
                  <a:pt x="942344" y="1416256"/>
                  <a:pt x="942344" y="1385179"/>
                  <a:pt x="924564" y="1367420"/>
                </a:cubicBezTo>
                <a:cubicBezTo>
                  <a:pt x="920119" y="1362980"/>
                  <a:pt x="915674" y="1362980"/>
                  <a:pt x="911229" y="1358541"/>
                </a:cubicBezTo>
                <a:cubicBezTo>
                  <a:pt x="871224" y="1362980"/>
                  <a:pt x="817883" y="1398498"/>
                  <a:pt x="813438" y="1309704"/>
                </a:cubicBezTo>
                <a:cubicBezTo>
                  <a:pt x="813438" y="1300825"/>
                  <a:pt x="817883" y="1296385"/>
                  <a:pt x="817883" y="1287506"/>
                </a:cubicBezTo>
                <a:cubicBezTo>
                  <a:pt x="813438" y="1278626"/>
                  <a:pt x="822328" y="1274187"/>
                  <a:pt x="822328" y="1269747"/>
                </a:cubicBezTo>
                <a:cubicBezTo>
                  <a:pt x="822328" y="1260868"/>
                  <a:pt x="808993" y="1260868"/>
                  <a:pt x="808993" y="1247549"/>
                </a:cubicBezTo>
                <a:cubicBezTo>
                  <a:pt x="804548" y="1243109"/>
                  <a:pt x="804548" y="1234230"/>
                  <a:pt x="804548" y="1225350"/>
                </a:cubicBezTo>
                <a:cubicBezTo>
                  <a:pt x="804548" y="1216471"/>
                  <a:pt x="808993" y="1212031"/>
                  <a:pt x="808993" y="1212031"/>
                </a:cubicBezTo>
                <a:cubicBezTo>
                  <a:pt x="764543" y="1167635"/>
                  <a:pt x="800103" y="1167635"/>
                  <a:pt x="817883" y="1145436"/>
                </a:cubicBezTo>
                <a:cubicBezTo>
                  <a:pt x="822328" y="1136557"/>
                  <a:pt x="826773" y="1127677"/>
                  <a:pt x="826773" y="1123238"/>
                </a:cubicBezTo>
                <a:cubicBezTo>
                  <a:pt x="826773" y="1114358"/>
                  <a:pt x="826773" y="1096600"/>
                  <a:pt x="826773" y="1074401"/>
                </a:cubicBezTo>
                <a:cubicBezTo>
                  <a:pt x="826773" y="1069962"/>
                  <a:pt x="826773" y="1061082"/>
                  <a:pt x="831218" y="1052203"/>
                </a:cubicBezTo>
                <a:cubicBezTo>
                  <a:pt x="817883" y="1007806"/>
                  <a:pt x="835663" y="972289"/>
                  <a:pt x="897894" y="932332"/>
                </a:cubicBezTo>
                <a:cubicBezTo>
                  <a:pt x="902339" y="927892"/>
                  <a:pt x="911229" y="923452"/>
                  <a:pt x="915674" y="919013"/>
                </a:cubicBezTo>
                <a:cubicBezTo>
                  <a:pt x="933454" y="910133"/>
                  <a:pt x="946789" y="905694"/>
                  <a:pt x="946789" y="905694"/>
                </a:cubicBezTo>
                <a:cubicBezTo>
                  <a:pt x="946789" y="905694"/>
                  <a:pt x="960124" y="679270"/>
                  <a:pt x="982349" y="612675"/>
                </a:cubicBezTo>
                <a:cubicBezTo>
                  <a:pt x="991239" y="603796"/>
                  <a:pt x="995684" y="590477"/>
                  <a:pt x="1000129" y="572718"/>
                </a:cubicBezTo>
                <a:cubicBezTo>
                  <a:pt x="1000129" y="568278"/>
                  <a:pt x="1004574" y="559399"/>
                  <a:pt x="1004574" y="550520"/>
                </a:cubicBezTo>
                <a:cubicBezTo>
                  <a:pt x="1009019" y="541640"/>
                  <a:pt x="1009019" y="537201"/>
                  <a:pt x="1009019" y="528321"/>
                </a:cubicBezTo>
                <a:cubicBezTo>
                  <a:pt x="1013464" y="519442"/>
                  <a:pt x="1013464" y="510563"/>
                  <a:pt x="1017909" y="501683"/>
                </a:cubicBezTo>
                <a:cubicBezTo>
                  <a:pt x="1022354" y="479485"/>
                  <a:pt x="1026799" y="457287"/>
                  <a:pt x="1031244" y="439528"/>
                </a:cubicBezTo>
                <a:cubicBezTo>
                  <a:pt x="1026799" y="443968"/>
                  <a:pt x="1022354" y="452847"/>
                  <a:pt x="1013464" y="457287"/>
                </a:cubicBezTo>
                <a:cubicBezTo>
                  <a:pt x="1009019" y="461726"/>
                  <a:pt x="1000129" y="466166"/>
                  <a:pt x="991239" y="470606"/>
                </a:cubicBezTo>
                <a:cubicBezTo>
                  <a:pt x="982349" y="475045"/>
                  <a:pt x="973459" y="475045"/>
                  <a:pt x="964569" y="479485"/>
                </a:cubicBezTo>
                <a:cubicBezTo>
                  <a:pt x="889004" y="475045"/>
                  <a:pt x="853444" y="439528"/>
                  <a:pt x="848999" y="377372"/>
                </a:cubicBezTo>
                <a:cubicBezTo>
                  <a:pt x="844553" y="368493"/>
                  <a:pt x="840109" y="359614"/>
                  <a:pt x="835663" y="350734"/>
                </a:cubicBezTo>
                <a:cubicBezTo>
                  <a:pt x="831218" y="341855"/>
                  <a:pt x="826773" y="337415"/>
                  <a:pt x="822328" y="328536"/>
                </a:cubicBezTo>
                <a:cubicBezTo>
                  <a:pt x="817883" y="319657"/>
                  <a:pt x="817883" y="315217"/>
                  <a:pt x="817883" y="306338"/>
                </a:cubicBezTo>
                <a:cubicBezTo>
                  <a:pt x="817883" y="301898"/>
                  <a:pt x="817883" y="297458"/>
                  <a:pt x="817883" y="293019"/>
                </a:cubicBezTo>
                <a:cubicBezTo>
                  <a:pt x="817883" y="284139"/>
                  <a:pt x="817883" y="279700"/>
                  <a:pt x="817883" y="270820"/>
                </a:cubicBezTo>
                <a:cubicBezTo>
                  <a:pt x="800103" y="208665"/>
                  <a:pt x="871224" y="173147"/>
                  <a:pt x="942344" y="173147"/>
                </a:cubicBezTo>
                <a:cubicBezTo>
                  <a:pt x="946789" y="177587"/>
                  <a:pt x="955679" y="177587"/>
                  <a:pt x="960124" y="182027"/>
                </a:cubicBezTo>
                <a:cubicBezTo>
                  <a:pt x="964569" y="182027"/>
                  <a:pt x="969014" y="186466"/>
                  <a:pt x="973459" y="190906"/>
                </a:cubicBezTo>
                <a:cubicBezTo>
                  <a:pt x="991239" y="226424"/>
                  <a:pt x="1026799" y="244182"/>
                  <a:pt x="1026799" y="244182"/>
                </a:cubicBezTo>
                <a:cubicBezTo>
                  <a:pt x="1026799" y="244182"/>
                  <a:pt x="1040134" y="226424"/>
                  <a:pt x="1062359" y="217544"/>
                </a:cubicBezTo>
                <a:cubicBezTo>
                  <a:pt x="1089029" y="208665"/>
                  <a:pt x="1097919" y="217544"/>
                  <a:pt x="1106810" y="204225"/>
                </a:cubicBezTo>
                <a:cubicBezTo>
                  <a:pt x="1111255" y="190906"/>
                  <a:pt x="1093475" y="173147"/>
                  <a:pt x="1124590" y="173147"/>
                </a:cubicBezTo>
                <a:cubicBezTo>
                  <a:pt x="1155705" y="177587"/>
                  <a:pt x="1155705" y="168708"/>
                  <a:pt x="1169040" y="159828"/>
                </a:cubicBezTo>
                <a:cubicBezTo>
                  <a:pt x="1182375" y="155389"/>
                  <a:pt x="1186820" y="146509"/>
                  <a:pt x="1195710" y="155389"/>
                </a:cubicBezTo>
                <a:cubicBezTo>
                  <a:pt x="1209045" y="159828"/>
                  <a:pt x="1226825" y="182027"/>
                  <a:pt x="1240160" y="177587"/>
                </a:cubicBezTo>
                <a:cubicBezTo>
                  <a:pt x="1240160" y="177587"/>
                  <a:pt x="1240160" y="177587"/>
                  <a:pt x="1244605" y="177587"/>
                </a:cubicBezTo>
                <a:cubicBezTo>
                  <a:pt x="1244605" y="177587"/>
                  <a:pt x="1244605" y="177587"/>
                  <a:pt x="1231270" y="146509"/>
                </a:cubicBezTo>
                <a:cubicBezTo>
                  <a:pt x="1213490" y="93233"/>
                  <a:pt x="1240160" y="35517"/>
                  <a:pt x="1293500" y="13319"/>
                </a:cubicBezTo>
                <a:cubicBezTo>
                  <a:pt x="1293500" y="13319"/>
                  <a:pt x="1293500" y="13319"/>
                  <a:pt x="1320171" y="4440"/>
                </a:cubicBezTo>
                <a:cubicBezTo>
                  <a:pt x="1329061" y="4440"/>
                  <a:pt x="1333505" y="0"/>
                  <a:pt x="13423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E75A53E-6C15-408A-8DD4-F3E29F10DACB}"/>
              </a:ext>
            </a:extLst>
          </p:cNvPr>
          <p:cNvGrpSpPr/>
          <p:nvPr/>
        </p:nvGrpSpPr>
        <p:grpSpPr>
          <a:xfrm>
            <a:off x="10023366" y="4937794"/>
            <a:ext cx="1169300" cy="1143505"/>
            <a:chOff x="4230870" y="4507421"/>
            <a:chExt cx="533921" cy="52214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33BF558-6D08-4148-BA95-AB27E23D4CAF}"/>
                </a:ext>
              </a:extLst>
            </p:cNvPr>
            <p:cNvGrpSpPr/>
            <p:nvPr/>
          </p:nvGrpSpPr>
          <p:grpSpPr>
            <a:xfrm>
              <a:off x="4230870" y="4507421"/>
              <a:ext cx="533921" cy="522143"/>
              <a:chOff x="9975148" y="4071651"/>
              <a:chExt cx="1727200" cy="1689100"/>
            </a:xfrm>
          </p:grpSpPr>
          <p:sp>
            <p:nvSpPr>
              <p:cNvPr id="26" name="Freeform 9">
                <a:extLst>
                  <a:ext uri="{FF2B5EF4-FFF2-40B4-BE49-F238E27FC236}">
                    <a16:creationId xmlns:a16="http://schemas.microsoft.com/office/drawing/2014/main" id="{230F6208-6A68-4F7D-9AA0-9CFA1832D7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5148" y="4071651"/>
                <a:ext cx="1727200" cy="1689100"/>
              </a:xfrm>
              <a:custGeom>
                <a:avLst/>
                <a:gdLst>
                  <a:gd name="T0" fmla="*/ 459 w 459"/>
                  <a:gd name="T1" fmla="*/ 364 h 450"/>
                  <a:gd name="T2" fmla="*/ 372 w 459"/>
                  <a:gd name="T3" fmla="*/ 450 h 450"/>
                  <a:gd name="T4" fmla="*/ 87 w 459"/>
                  <a:gd name="T5" fmla="*/ 450 h 450"/>
                  <a:gd name="T6" fmla="*/ 0 w 459"/>
                  <a:gd name="T7" fmla="*/ 364 h 450"/>
                  <a:gd name="T8" fmla="*/ 0 w 459"/>
                  <a:gd name="T9" fmla="*/ 87 h 450"/>
                  <a:gd name="T10" fmla="*/ 87 w 459"/>
                  <a:gd name="T11" fmla="*/ 0 h 450"/>
                  <a:gd name="T12" fmla="*/ 372 w 459"/>
                  <a:gd name="T13" fmla="*/ 0 h 450"/>
                  <a:gd name="T14" fmla="*/ 459 w 459"/>
                  <a:gd name="T15" fmla="*/ 87 h 450"/>
                  <a:gd name="T16" fmla="*/ 459 w 459"/>
                  <a:gd name="T17" fmla="*/ 364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9" h="450">
                    <a:moveTo>
                      <a:pt x="459" y="364"/>
                    </a:moveTo>
                    <a:cubicBezTo>
                      <a:pt x="459" y="411"/>
                      <a:pt x="420" y="450"/>
                      <a:pt x="372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39" y="450"/>
                      <a:pt x="0" y="411"/>
                      <a:pt x="0" y="364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420" y="0"/>
                      <a:pt x="459" y="39"/>
                      <a:pt x="459" y="87"/>
                    </a:cubicBezTo>
                    <a:lnTo>
                      <a:pt x="459" y="36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10">
                <a:extLst>
                  <a:ext uri="{FF2B5EF4-FFF2-40B4-BE49-F238E27FC236}">
                    <a16:creationId xmlns:a16="http://schemas.microsoft.com/office/drawing/2014/main" id="{D751E5BB-AEAD-4B9D-AC6E-FE7E26B8D8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61" y="4184363"/>
                <a:ext cx="1497013" cy="1463675"/>
              </a:xfrm>
              <a:custGeom>
                <a:avLst/>
                <a:gdLst>
                  <a:gd name="T0" fmla="*/ 398 w 398"/>
                  <a:gd name="T1" fmla="*/ 332 h 390"/>
                  <a:gd name="T2" fmla="*/ 340 w 398"/>
                  <a:gd name="T3" fmla="*/ 390 h 390"/>
                  <a:gd name="T4" fmla="*/ 59 w 398"/>
                  <a:gd name="T5" fmla="*/ 390 h 390"/>
                  <a:gd name="T6" fmla="*/ 0 w 398"/>
                  <a:gd name="T7" fmla="*/ 332 h 390"/>
                  <a:gd name="T8" fmla="*/ 0 w 398"/>
                  <a:gd name="T9" fmla="*/ 59 h 390"/>
                  <a:gd name="T10" fmla="*/ 59 w 398"/>
                  <a:gd name="T11" fmla="*/ 0 h 390"/>
                  <a:gd name="T12" fmla="*/ 340 w 398"/>
                  <a:gd name="T13" fmla="*/ 0 h 390"/>
                  <a:gd name="T14" fmla="*/ 398 w 398"/>
                  <a:gd name="T15" fmla="*/ 59 h 390"/>
                  <a:gd name="T16" fmla="*/ 398 w 398"/>
                  <a:gd name="T17" fmla="*/ 332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8" h="390">
                    <a:moveTo>
                      <a:pt x="398" y="332"/>
                    </a:moveTo>
                    <a:cubicBezTo>
                      <a:pt x="398" y="364"/>
                      <a:pt x="372" y="390"/>
                      <a:pt x="340" y="390"/>
                    </a:cubicBezTo>
                    <a:cubicBezTo>
                      <a:pt x="59" y="390"/>
                      <a:pt x="59" y="390"/>
                      <a:pt x="59" y="390"/>
                    </a:cubicBezTo>
                    <a:cubicBezTo>
                      <a:pt x="27" y="390"/>
                      <a:pt x="0" y="364"/>
                      <a:pt x="0" y="332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26"/>
                      <a:pt x="27" y="0"/>
                      <a:pt x="59" y="0"/>
                    </a:cubicBezTo>
                    <a:cubicBezTo>
                      <a:pt x="340" y="0"/>
                      <a:pt x="340" y="0"/>
                      <a:pt x="340" y="0"/>
                    </a:cubicBezTo>
                    <a:cubicBezTo>
                      <a:pt x="372" y="0"/>
                      <a:pt x="398" y="26"/>
                      <a:pt x="398" y="59"/>
                    </a:cubicBezTo>
                    <a:lnTo>
                      <a:pt x="398" y="3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11">
                <a:extLst>
                  <a:ext uri="{FF2B5EF4-FFF2-40B4-BE49-F238E27FC236}">
                    <a16:creationId xmlns:a16="http://schemas.microsoft.com/office/drawing/2014/main" id="{A1363635-442F-492D-B640-C26457D385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475211" y="4274851"/>
                <a:ext cx="727075" cy="303213"/>
              </a:xfrm>
              <a:custGeom>
                <a:avLst/>
                <a:gdLst>
                  <a:gd name="T0" fmla="*/ 97 w 193"/>
                  <a:gd name="T1" fmla="*/ 8 h 81"/>
                  <a:gd name="T2" fmla="*/ 184 w 193"/>
                  <a:gd name="T3" fmla="*/ 25 h 81"/>
                  <a:gd name="T4" fmla="*/ 172 w 193"/>
                  <a:gd name="T5" fmla="*/ 72 h 81"/>
                  <a:gd name="T6" fmla="*/ 96 w 193"/>
                  <a:gd name="T7" fmla="*/ 60 h 81"/>
                  <a:gd name="T8" fmla="*/ 21 w 193"/>
                  <a:gd name="T9" fmla="*/ 73 h 81"/>
                  <a:gd name="T10" fmla="*/ 8 w 193"/>
                  <a:gd name="T11" fmla="*/ 25 h 81"/>
                  <a:gd name="T12" fmla="*/ 97 w 193"/>
                  <a:gd name="T13" fmla="*/ 8 h 81"/>
                  <a:gd name="T14" fmla="*/ 97 w 193"/>
                  <a:gd name="T15" fmla="*/ 0 h 81"/>
                  <a:gd name="T16" fmla="*/ 5 w 193"/>
                  <a:gd name="T17" fmla="*/ 18 h 81"/>
                  <a:gd name="T18" fmla="*/ 1 w 193"/>
                  <a:gd name="T19" fmla="*/ 27 h 81"/>
                  <a:gd name="T20" fmla="*/ 13 w 193"/>
                  <a:gd name="T21" fmla="*/ 75 h 81"/>
                  <a:gd name="T22" fmla="*/ 17 w 193"/>
                  <a:gd name="T23" fmla="*/ 80 h 81"/>
                  <a:gd name="T24" fmla="*/ 21 w 193"/>
                  <a:gd name="T25" fmla="*/ 81 h 81"/>
                  <a:gd name="T26" fmla="*/ 24 w 193"/>
                  <a:gd name="T27" fmla="*/ 80 h 81"/>
                  <a:gd name="T28" fmla="*/ 96 w 193"/>
                  <a:gd name="T29" fmla="*/ 68 h 81"/>
                  <a:gd name="T30" fmla="*/ 169 w 193"/>
                  <a:gd name="T31" fmla="*/ 80 h 81"/>
                  <a:gd name="T32" fmla="*/ 172 w 193"/>
                  <a:gd name="T33" fmla="*/ 80 h 81"/>
                  <a:gd name="T34" fmla="*/ 175 w 193"/>
                  <a:gd name="T35" fmla="*/ 80 h 81"/>
                  <a:gd name="T36" fmla="*/ 179 w 193"/>
                  <a:gd name="T37" fmla="*/ 75 h 81"/>
                  <a:gd name="T38" fmla="*/ 192 w 193"/>
                  <a:gd name="T39" fmla="*/ 27 h 81"/>
                  <a:gd name="T40" fmla="*/ 187 w 193"/>
                  <a:gd name="T41" fmla="*/ 17 h 81"/>
                  <a:gd name="T42" fmla="*/ 97 w 193"/>
                  <a:gd name="T4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3" h="81">
                    <a:moveTo>
                      <a:pt x="97" y="8"/>
                    </a:moveTo>
                    <a:cubicBezTo>
                      <a:pt x="128" y="8"/>
                      <a:pt x="158" y="14"/>
                      <a:pt x="184" y="25"/>
                    </a:cubicBezTo>
                    <a:cubicBezTo>
                      <a:pt x="172" y="72"/>
                      <a:pt x="172" y="72"/>
                      <a:pt x="172" y="72"/>
                    </a:cubicBezTo>
                    <a:cubicBezTo>
                      <a:pt x="150" y="64"/>
                      <a:pt x="124" y="60"/>
                      <a:pt x="96" y="60"/>
                    </a:cubicBezTo>
                    <a:cubicBezTo>
                      <a:pt x="68" y="60"/>
                      <a:pt x="43" y="64"/>
                      <a:pt x="21" y="7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35" y="14"/>
                      <a:pt x="65" y="8"/>
                      <a:pt x="97" y="8"/>
                    </a:cubicBezTo>
                    <a:moveTo>
                      <a:pt x="97" y="0"/>
                    </a:moveTo>
                    <a:cubicBezTo>
                      <a:pt x="65" y="0"/>
                      <a:pt x="33" y="6"/>
                      <a:pt x="5" y="18"/>
                    </a:cubicBezTo>
                    <a:cubicBezTo>
                      <a:pt x="2" y="19"/>
                      <a:pt x="0" y="24"/>
                      <a:pt x="1" y="27"/>
                    </a:cubicBezTo>
                    <a:cubicBezTo>
                      <a:pt x="13" y="75"/>
                      <a:pt x="13" y="75"/>
                      <a:pt x="13" y="75"/>
                    </a:cubicBezTo>
                    <a:cubicBezTo>
                      <a:pt x="14" y="77"/>
                      <a:pt x="15" y="79"/>
                      <a:pt x="17" y="80"/>
                    </a:cubicBezTo>
                    <a:cubicBezTo>
                      <a:pt x="18" y="80"/>
                      <a:pt x="20" y="81"/>
                      <a:pt x="21" y="81"/>
                    </a:cubicBezTo>
                    <a:cubicBezTo>
                      <a:pt x="22" y="81"/>
                      <a:pt x="23" y="80"/>
                      <a:pt x="24" y="80"/>
                    </a:cubicBezTo>
                    <a:cubicBezTo>
                      <a:pt x="44" y="72"/>
                      <a:pt x="69" y="68"/>
                      <a:pt x="96" y="68"/>
                    </a:cubicBezTo>
                    <a:cubicBezTo>
                      <a:pt x="123" y="68"/>
                      <a:pt x="148" y="72"/>
                      <a:pt x="169" y="80"/>
                    </a:cubicBezTo>
                    <a:cubicBezTo>
                      <a:pt x="170" y="80"/>
                      <a:pt x="171" y="80"/>
                      <a:pt x="172" y="80"/>
                    </a:cubicBezTo>
                    <a:cubicBezTo>
                      <a:pt x="173" y="80"/>
                      <a:pt x="174" y="80"/>
                      <a:pt x="175" y="80"/>
                    </a:cubicBezTo>
                    <a:cubicBezTo>
                      <a:pt x="177" y="79"/>
                      <a:pt x="179" y="77"/>
                      <a:pt x="179" y="75"/>
                    </a:cubicBezTo>
                    <a:cubicBezTo>
                      <a:pt x="192" y="27"/>
                      <a:pt x="192" y="27"/>
                      <a:pt x="192" y="27"/>
                    </a:cubicBezTo>
                    <a:cubicBezTo>
                      <a:pt x="193" y="23"/>
                      <a:pt x="191" y="19"/>
                      <a:pt x="187" y="17"/>
                    </a:cubicBezTo>
                    <a:cubicBezTo>
                      <a:pt x="160" y="6"/>
                      <a:pt x="128" y="0"/>
                      <a:pt x="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12">
                <a:extLst>
                  <a:ext uri="{FF2B5EF4-FFF2-40B4-BE49-F238E27FC236}">
                    <a16:creationId xmlns:a16="http://schemas.microsoft.com/office/drawing/2014/main" id="{E36F85E7-6C87-4CFB-88BD-BFA70FF526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5373" y="4303426"/>
                <a:ext cx="661988" cy="244475"/>
              </a:xfrm>
              <a:custGeom>
                <a:avLst/>
                <a:gdLst>
                  <a:gd name="T0" fmla="*/ 0 w 176"/>
                  <a:gd name="T1" fmla="*/ 17 h 65"/>
                  <a:gd name="T2" fmla="*/ 13 w 176"/>
                  <a:gd name="T3" fmla="*/ 65 h 65"/>
                  <a:gd name="T4" fmla="*/ 88 w 176"/>
                  <a:gd name="T5" fmla="*/ 52 h 65"/>
                  <a:gd name="T6" fmla="*/ 164 w 176"/>
                  <a:gd name="T7" fmla="*/ 64 h 65"/>
                  <a:gd name="T8" fmla="*/ 176 w 176"/>
                  <a:gd name="T9" fmla="*/ 17 h 65"/>
                  <a:gd name="T10" fmla="*/ 89 w 176"/>
                  <a:gd name="T11" fmla="*/ 0 h 65"/>
                  <a:gd name="T12" fmla="*/ 0 w 176"/>
                  <a:gd name="T13" fmla="*/ 1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6" h="65">
                    <a:moveTo>
                      <a:pt x="0" y="17"/>
                    </a:moveTo>
                    <a:cubicBezTo>
                      <a:pt x="13" y="65"/>
                      <a:pt x="13" y="65"/>
                      <a:pt x="13" y="65"/>
                    </a:cubicBezTo>
                    <a:cubicBezTo>
                      <a:pt x="35" y="56"/>
                      <a:pt x="60" y="52"/>
                      <a:pt x="88" y="52"/>
                    </a:cubicBezTo>
                    <a:cubicBezTo>
                      <a:pt x="116" y="52"/>
                      <a:pt x="142" y="56"/>
                      <a:pt x="164" y="64"/>
                    </a:cubicBezTo>
                    <a:cubicBezTo>
                      <a:pt x="176" y="17"/>
                      <a:pt x="176" y="17"/>
                      <a:pt x="176" y="17"/>
                    </a:cubicBezTo>
                    <a:cubicBezTo>
                      <a:pt x="150" y="6"/>
                      <a:pt x="120" y="0"/>
                      <a:pt x="89" y="0"/>
                    </a:cubicBezTo>
                    <a:cubicBezTo>
                      <a:pt x="57" y="0"/>
                      <a:pt x="27" y="6"/>
                      <a:pt x="0" y="17"/>
                    </a:cubicBezTo>
                    <a:close/>
                  </a:path>
                </a:pathLst>
              </a:custGeom>
              <a:solidFill>
                <a:srgbClr val="F8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13">
                <a:extLst>
                  <a:ext uri="{FF2B5EF4-FFF2-40B4-BE49-F238E27FC236}">
                    <a16:creationId xmlns:a16="http://schemas.microsoft.com/office/drawing/2014/main" id="{15AAF341-773C-4053-A4D4-4EAE293118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5136" y="4387563"/>
                <a:ext cx="22225" cy="41275"/>
              </a:xfrm>
              <a:custGeom>
                <a:avLst/>
                <a:gdLst>
                  <a:gd name="T0" fmla="*/ 14 w 14"/>
                  <a:gd name="T1" fmla="*/ 0 h 26"/>
                  <a:gd name="T2" fmla="*/ 12 w 14"/>
                  <a:gd name="T3" fmla="*/ 0 h 26"/>
                  <a:gd name="T4" fmla="*/ 0 w 14"/>
                  <a:gd name="T5" fmla="*/ 26 h 26"/>
                  <a:gd name="T6" fmla="*/ 2 w 14"/>
                  <a:gd name="T7" fmla="*/ 26 h 26"/>
                  <a:gd name="T8" fmla="*/ 14 w 14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6">
                    <a:moveTo>
                      <a:pt x="14" y="0"/>
                    </a:moveTo>
                    <a:lnTo>
                      <a:pt x="12" y="0"/>
                    </a:lnTo>
                    <a:lnTo>
                      <a:pt x="0" y="26"/>
                    </a:lnTo>
                    <a:lnTo>
                      <a:pt x="2" y="26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14">
                <a:extLst>
                  <a:ext uri="{FF2B5EF4-FFF2-40B4-BE49-F238E27FC236}">
                    <a16:creationId xmlns:a16="http://schemas.microsoft.com/office/drawing/2014/main" id="{ECFB42A5-39FD-4C47-9F99-9D2A6F6CDF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5136" y="4387563"/>
                <a:ext cx="22225" cy="41275"/>
              </a:xfrm>
              <a:custGeom>
                <a:avLst/>
                <a:gdLst>
                  <a:gd name="T0" fmla="*/ 14 w 14"/>
                  <a:gd name="T1" fmla="*/ 0 h 26"/>
                  <a:gd name="T2" fmla="*/ 12 w 14"/>
                  <a:gd name="T3" fmla="*/ 0 h 26"/>
                  <a:gd name="T4" fmla="*/ 0 w 14"/>
                  <a:gd name="T5" fmla="*/ 26 h 26"/>
                  <a:gd name="T6" fmla="*/ 2 w 14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6">
                    <a:moveTo>
                      <a:pt x="14" y="0"/>
                    </a:moveTo>
                    <a:lnTo>
                      <a:pt x="12" y="0"/>
                    </a:lnTo>
                    <a:lnTo>
                      <a:pt x="0" y="26"/>
                    </a:lnTo>
                    <a:lnTo>
                      <a:pt x="2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15">
                <a:extLst>
                  <a:ext uri="{FF2B5EF4-FFF2-40B4-BE49-F238E27FC236}">
                    <a16:creationId xmlns:a16="http://schemas.microsoft.com/office/drawing/2014/main" id="{D66F8A2F-E9BC-4BB8-9447-0D2844C6E6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584748" y="4327238"/>
                <a:ext cx="504825" cy="77788"/>
              </a:xfrm>
              <a:custGeom>
                <a:avLst/>
                <a:gdLst>
                  <a:gd name="T0" fmla="*/ 2 w 134"/>
                  <a:gd name="T1" fmla="*/ 9 h 21"/>
                  <a:gd name="T2" fmla="*/ 0 w 134"/>
                  <a:gd name="T3" fmla="*/ 9 h 21"/>
                  <a:gd name="T4" fmla="*/ 4 w 134"/>
                  <a:gd name="T5" fmla="*/ 21 h 21"/>
                  <a:gd name="T6" fmla="*/ 5 w 134"/>
                  <a:gd name="T7" fmla="*/ 20 h 21"/>
                  <a:gd name="T8" fmla="*/ 2 w 134"/>
                  <a:gd name="T9" fmla="*/ 9 h 21"/>
                  <a:gd name="T10" fmla="*/ 24 w 134"/>
                  <a:gd name="T11" fmla="*/ 4 h 21"/>
                  <a:gd name="T12" fmla="*/ 22 w 134"/>
                  <a:gd name="T13" fmla="*/ 4 h 21"/>
                  <a:gd name="T14" fmla="*/ 24 w 134"/>
                  <a:gd name="T15" fmla="*/ 16 h 21"/>
                  <a:gd name="T16" fmla="*/ 26 w 134"/>
                  <a:gd name="T17" fmla="*/ 15 h 21"/>
                  <a:gd name="T18" fmla="*/ 24 w 134"/>
                  <a:gd name="T19" fmla="*/ 4 h 21"/>
                  <a:gd name="T20" fmla="*/ 46 w 134"/>
                  <a:gd name="T21" fmla="*/ 1 h 21"/>
                  <a:gd name="T22" fmla="*/ 44 w 134"/>
                  <a:gd name="T23" fmla="*/ 1 h 21"/>
                  <a:gd name="T24" fmla="*/ 45 w 134"/>
                  <a:gd name="T25" fmla="*/ 13 h 21"/>
                  <a:gd name="T26" fmla="*/ 47 w 134"/>
                  <a:gd name="T27" fmla="*/ 13 h 21"/>
                  <a:gd name="T28" fmla="*/ 46 w 134"/>
                  <a:gd name="T29" fmla="*/ 1 h 21"/>
                  <a:gd name="T30" fmla="*/ 68 w 134"/>
                  <a:gd name="T31" fmla="*/ 0 h 21"/>
                  <a:gd name="T32" fmla="*/ 68 w 134"/>
                  <a:gd name="T33" fmla="*/ 0 h 21"/>
                  <a:gd name="T34" fmla="*/ 66 w 134"/>
                  <a:gd name="T35" fmla="*/ 0 h 21"/>
                  <a:gd name="T36" fmla="*/ 66 w 134"/>
                  <a:gd name="T37" fmla="*/ 12 h 21"/>
                  <a:gd name="T38" fmla="*/ 68 w 134"/>
                  <a:gd name="T39" fmla="*/ 12 h 21"/>
                  <a:gd name="T40" fmla="*/ 68 w 134"/>
                  <a:gd name="T41" fmla="*/ 12 h 21"/>
                  <a:gd name="T42" fmla="*/ 68 w 134"/>
                  <a:gd name="T43" fmla="*/ 0 h 21"/>
                  <a:gd name="T44" fmla="*/ 91 w 134"/>
                  <a:gd name="T45" fmla="*/ 1 h 21"/>
                  <a:gd name="T46" fmla="*/ 89 w 134"/>
                  <a:gd name="T47" fmla="*/ 1 h 21"/>
                  <a:gd name="T48" fmla="*/ 88 w 134"/>
                  <a:gd name="T49" fmla="*/ 13 h 21"/>
                  <a:gd name="T50" fmla="*/ 89 w 134"/>
                  <a:gd name="T51" fmla="*/ 13 h 21"/>
                  <a:gd name="T52" fmla="*/ 91 w 134"/>
                  <a:gd name="T53" fmla="*/ 1 h 21"/>
                  <a:gd name="T54" fmla="*/ 113 w 134"/>
                  <a:gd name="T55" fmla="*/ 4 h 21"/>
                  <a:gd name="T56" fmla="*/ 111 w 134"/>
                  <a:gd name="T57" fmla="*/ 3 h 21"/>
                  <a:gd name="T58" fmla="*/ 109 w 134"/>
                  <a:gd name="T59" fmla="*/ 15 h 21"/>
                  <a:gd name="T60" fmla="*/ 110 w 134"/>
                  <a:gd name="T61" fmla="*/ 16 h 21"/>
                  <a:gd name="T62" fmla="*/ 113 w 134"/>
                  <a:gd name="T63" fmla="*/ 4 h 21"/>
                  <a:gd name="T64" fmla="*/ 134 w 134"/>
                  <a:gd name="T65" fmla="*/ 9 h 21"/>
                  <a:gd name="T66" fmla="*/ 132 w 134"/>
                  <a:gd name="T67" fmla="*/ 9 h 21"/>
                  <a:gd name="T68" fmla="*/ 129 w 134"/>
                  <a:gd name="T69" fmla="*/ 20 h 21"/>
                  <a:gd name="T70" fmla="*/ 131 w 134"/>
                  <a:gd name="T71" fmla="*/ 21 h 21"/>
                  <a:gd name="T72" fmla="*/ 134 w 134"/>
                  <a:gd name="T73" fmla="*/ 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4" h="21">
                    <a:moveTo>
                      <a:pt x="2" y="9"/>
                    </a:moveTo>
                    <a:cubicBezTo>
                      <a:pt x="1" y="9"/>
                      <a:pt x="1" y="9"/>
                      <a:pt x="0" y="9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1"/>
                      <a:pt x="5" y="21"/>
                      <a:pt x="5" y="20"/>
                    </a:cubicBezTo>
                    <a:cubicBezTo>
                      <a:pt x="2" y="9"/>
                      <a:pt x="2" y="9"/>
                      <a:pt x="2" y="9"/>
                    </a:cubicBezTo>
                    <a:close/>
                    <a:moveTo>
                      <a:pt x="24" y="4"/>
                    </a:moveTo>
                    <a:cubicBezTo>
                      <a:pt x="23" y="4"/>
                      <a:pt x="23" y="4"/>
                      <a:pt x="22" y="4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5" y="16"/>
                      <a:pt x="25" y="16"/>
                      <a:pt x="26" y="15"/>
                    </a:cubicBezTo>
                    <a:cubicBezTo>
                      <a:pt x="24" y="4"/>
                      <a:pt x="24" y="4"/>
                      <a:pt x="24" y="4"/>
                    </a:cubicBezTo>
                    <a:close/>
                    <a:moveTo>
                      <a:pt x="46" y="1"/>
                    </a:moveTo>
                    <a:cubicBezTo>
                      <a:pt x="45" y="1"/>
                      <a:pt x="45" y="1"/>
                      <a:pt x="44" y="1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6" y="13"/>
                      <a:pt x="46" y="13"/>
                      <a:pt x="47" y="13"/>
                    </a:cubicBezTo>
                    <a:lnTo>
                      <a:pt x="46" y="1"/>
                    </a:lnTo>
                    <a:close/>
                    <a:moveTo>
                      <a:pt x="68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67" y="0"/>
                      <a:pt x="67" y="0"/>
                      <a:pt x="66" y="0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8" y="12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0"/>
                      <a:pt x="68" y="0"/>
                      <a:pt x="68" y="0"/>
                    </a:cubicBezTo>
                    <a:close/>
                    <a:moveTo>
                      <a:pt x="91" y="1"/>
                    </a:moveTo>
                    <a:cubicBezTo>
                      <a:pt x="90" y="1"/>
                      <a:pt x="89" y="1"/>
                      <a:pt x="89" y="1"/>
                    </a:cubicBezTo>
                    <a:cubicBezTo>
                      <a:pt x="88" y="13"/>
                      <a:pt x="88" y="13"/>
                      <a:pt x="88" y="13"/>
                    </a:cubicBezTo>
                    <a:cubicBezTo>
                      <a:pt x="88" y="13"/>
                      <a:pt x="89" y="13"/>
                      <a:pt x="89" y="13"/>
                    </a:cubicBezTo>
                    <a:cubicBezTo>
                      <a:pt x="91" y="1"/>
                      <a:pt x="91" y="1"/>
                      <a:pt x="91" y="1"/>
                    </a:cubicBezTo>
                    <a:close/>
                    <a:moveTo>
                      <a:pt x="113" y="4"/>
                    </a:moveTo>
                    <a:cubicBezTo>
                      <a:pt x="112" y="4"/>
                      <a:pt x="111" y="4"/>
                      <a:pt x="111" y="3"/>
                    </a:cubicBezTo>
                    <a:cubicBezTo>
                      <a:pt x="109" y="15"/>
                      <a:pt x="109" y="15"/>
                      <a:pt x="109" y="15"/>
                    </a:cubicBezTo>
                    <a:cubicBezTo>
                      <a:pt x="109" y="15"/>
                      <a:pt x="110" y="16"/>
                      <a:pt x="110" y="16"/>
                    </a:cubicBezTo>
                    <a:cubicBezTo>
                      <a:pt x="113" y="4"/>
                      <a:pt x="113" y="4"/>
                      <a:pt x="113" y="4"/>
                    </a:cubicBezTo>
                    <a:close/>
                    <a:moveTo>
                      <a:pt x="134" y="9"/>
                    </a:moveTo>
                    <a:cubicBezTo>
                      <a:pt x="134" y="9"/>
                      <a:pt x="133" y="9"/>
                      <a:pt x="132" y="9"/>
                    </a:cubicBezTo>
                    <a:cubicBezTo>
                      <a:pt x="129" y="20"/>
                      <a:pt x="129" y="20"/>
                      <a:pt x="129" y="20"/>
                    </a:cubicBezTo>
                    <a:cubicBezTo>
                      <a:pt x="130" y="20"/>
                      <a:pt x="130" y="20"/>
                      <a:pt x="131" y="21"/>
                    </a:cubicBezTo>
                    <a:lnTo>
                      <a:pt x="134" y="9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16">
                <a:extLst>
                  <a:ext uri="{FF2B5EF4-FFF2-40B4-BE49-F238E27FC236}">
                    <a16:creationId xmlns:a16="http://schemas.microsoft.com/office/drawing/2014/main" id="{1E2254A6-8AB4-44CF-B864-8E75C45C4D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0136" y="4387563"/>
                <a:ext cx="19050" cy="44450"/>
              </a:xfrm>
              <a:custGeom>
                <a:avLst/>
                <a:gdLst>
                  <a:gd name="T0" fmla="*/ 2 w 12"/>
                  <a:gd name="T1" fmla="*/ 0 h 28"/>
                  <a:gd name="T2" fmla="*/ 0 w 12"/>
                  <a:gd name="T3" fmla="*/ 0 h 28"/>
                  <a:gd name="T4" fmla="*/ 9 w 12"/>
                  <a:gd name="T5" fmla="*/ 28 h 28"/>
                  <a:gd name="T6" fmla="*/ 12 w 12"/>
                  <a:gd name="T7" fmla="*/ 26 h 28"/>
                  <a:gd name="T8" fmla="*/ 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2" y="0"/>
                    </a:moveTo>
                    <a:lnTo>
                      <a:pt x="0" y="0"/>
                    </a:lnTo>
                    <a:lnTo>
                      <a:pt x="9" y="28"/>
                    </a:lnTo>
                    <a:lnTo>
                      <a:pt x="12" y="26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17">
                <a:extLst>
                  <a:ext uri="{FF2B5EF4-FFF2-40B4-BE49-F238E27FC236}">
                    <a16:creationId xmlns:a16="http://schemas.microsoft.com/office/drawing/2014/main" id="{0667845B-8BF9-42FE-8953-AE80F93550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0136" y="4387563"/>
                <a:ext cx="19050" cy="44450"/>
              </a:xfrm>
              <a:custGeom>
                <a:avLst/>
                <a:gdLst>
                  <a:gd name="T0" fmla="*/ 2 w 12"/>
                  <a:gd name="T1" fmla="*/ 0 h 28"/>
                  <a:gd name="T2" fmla="*/ 0 w 12"/>
                  <a:gd name="T3" fmla="*/ 0 h 28"/>
                  <a:gd name="T4" fmla="*/ 9 w 12"/>
                  <a:gd name="T5" fmla="*/ 28 h 28"/>
                  <a:gd name="T6" fmla="*/ 12 w 12"/>
                  <a:gd name="T7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8">
                    <a:moveTo>
                      <a:pt x="2" y="0"/>
                    </a:moveTo>
                    <a:lnTo>
                      <a:pt x="0" y="0"/>
                    </a:lnTo>
                    <a:lnTo>
                      <a:pt x="9" y="28"/>
                    </a:lnTo>
                    <a:lnTo>
                      <a:pt x="12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18">
                <a:extLst>
                  <a:ext uri="{FF2B5EF4-FFF2-40B4-BE49-F238E27FC236}">
                    <a16:creationId xmlns:a16="http://schemas.microsoft.com/office/drawing/2014/main" id="{3FAF0A83-AAFB-49CC-905A-1070CC514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5723" y="4379626"/>
                <a:ext cx="150813" cy="123825"/>
              </a:xfrm>
              <a:custGeom>
                <a:avLst/>
                <a:gdLst>
                  <a:gd name="T0" fmla="*/ 22 w 40"/>
                  <a:gd name="T1" fmla="*/ 21 h 33"/>
                  <a:gd name="T2" fmla="*/ 14 w 40"/>
                  <a:gd name="T3" fmla="*/ 0 h 33"/>
                  <a:gd name="T4" fmla="*/ 13 w 40"/>
                  <a:gd name="T5" fmla="*/ 22 h 33"/>
                  <a:gd name="T6" fmla="*/ 0 w 40"/>
                  <a:gd name="T7" fmla="*/ 33 h 33"/>
                  <a:gd name="T8" fmla="*/ 19 w 40"/>
                  <a:gd name="T9" fmla="*/ 32 h 33"/>
                  <a:gd name="T10" fmla="*/ 40 w 40"/>
                  <a:gd name="T11" fmla="*/ 33 h 33"/>
                  <a:gd name="T12" fmla="*/ 22 w 40"/>
                  <a:gd name="T13" fmla="*/ 2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">
                    <a:moveTo>
                      <a:pt x="22" y="21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7" y="24"/>
                      <a:pt x="3" y="28"/>
                      <a:pt x="0" y="33"/>
                    </a:cubicBezTo>
                    <a:cubicBezTo>
                      <a:pt x="6" y="32"/>
                      <a:pt x="13" y="32"/>
                      <a:pt x="19" y="32"/>
                    </a:cubicBezTo>
                    <a:cubicBezTo>
                      <a:pt x="26" y="32"/>
                      <a:pt x="33" y="32"/>
                      <a:pt x="40" y="33"/>
                    </a:cubicBezTo>
                    <a:cubicBezTo>
                      <a:pt x="36" y="26"/>
                      <a:pt x="30" y="22"/>
                      <a:pt x="22" y="2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2767DA-1BDF-481E-A1A1-4182A3BBD670}"/>
                </a:ext>
              </a:extLst>
            </p:cNvPr>
            <p:cNvGrpSpPr/>
            <p:nvPr/>
          </p:nvGrpSpPr>
          <p:grpSpPr>
            <a:xfrm>
              <a:off x="4368400" y="4740010"/>
              <a:ext cx="259191" cy="199241"/>
              <a:chOff x="4414297" y="3575463"/>
              <a:chExt cx="2657173" cy="2042584"/>
            </a:xfrm>
            <a:solidFill>
              <a:schemeClr val="accent1"/>
            </a:solidFill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8749234-1CE1-4B73-92AF-F4F07501DD5D}"/>
                  </a:ext>
                </a:extLst>
              </p:cNvPr>
              <p:cNvSpPr/>
              <p:nvPr/>
            </p:nvSpPr>
            <p:spPr>
              <a:xfrm>
                <a:off x="4414297" y="3575463"/>
                <a:ext cx="1029977" cy="2042584"/>
              </a:xfrm>
              <a:custGeom>
                <a:avLst/>
                <a:gdLst>
                  <a:gd name="connsiteX0" fmla="*/ 283197 w 778862"/>
                  <a:gd name="connsiteY0" fmla="*/ 1135 h 1597074"/>
                  <a:gd name="connsiteX1" fmla="*/ 352387 w 778862"/>
                  <a:gd name="connsiteY1" fmla="*/ 33275 h 1597074"/>
                  <a:gd name="connsiteX2" fmla="*/ 622245 w 778862"/>
                  <a:gd name="connsiteY2" fmla="*/ 543771 h 1597074"/>
                  <a:gd name="connsiteX3" fmla="*/ 609353 w 778862"/>
                  <a:gd name="connsiteY3" fmla="*/ 664090 h 1597074"/>
                  <a:gd name="connsiteX4" fmla="*/ 594743 w 778862"/>
                  <a:gd name="connsiteY4" fmla="*/ 841131 h 1597074"/>
                  <a:gd name="connsiteX5" fmla="*/ 695295 w 778862"/>
                  <a:gd name="connsiteY5" fmla="*/ 1124739 h 1597074"/>
                  <a:gd name="connsiteX6" fmla="*/ 759752 w 778862"/>
                  <a:gd name="connsiteY6" fmla="*/ 1472805 h 1597074"/>
                  <a:gd name="connsiteX7" fmla="*/ 540599 w 778862"/>
                  <a:gd name="connsiteY7" fmla="*/ 1584530 h 1597074"/>
                  <a:gd name="connsiteX8" fmla="*/ 307697 w 778862"/>
                  <a:gd name="connsiteY8" fmla="*/ 1307796 h 1597074"/>
                  <a:gd name="connsiteX9" fmla="*/ 303399 w 778862"/>
                  <a:gd name="connsiteY9" fmla="*/ 1248496 h 1597074"/>
                  <a:gd name="connsiteX10" fmla="*/ 206285 w 778862"/>
                  <a:gd name="connsiteY10" fmla="*/ 988951 h 1597074"/>
                  <a:gd name="connsiteX11" fmla="*/ 68778 w 778862"/>
                  <a:gd name="connsiteY11" fmla="*/ 794722 h 1597074"/>
                  <a:gd name="connsiteX12" fmla="*/ 24 w 778862"/>
                  <a:gd name="connsiteY12" fmla="*/ 571273 h 1597074"/>
                  <a:gd name="connsiteX13" fmla="*/ 2602 w 778862"/>
                  <a:gd name="connsiteY13" fmla="*/ 363293 h 1597074"/>
                  <a:gd name="connsiteX14" fmla="*/ 94561 w 778862"/>
                  <a:gd name="connsiteY14" fmla="*/ 83982 h 1597074"/>
                  <a:gd name="connsiteX15" fmla="*/ 283197 w 778862"/>
                  <a:gd name="connsiteY15" fmla="*/ 1135 h 1597074"/>
                  <a:gd name="connsiteX0" fmla="*/ 283197 w 778862"/>
                  <a:gd name="connsiteY0" fmla="*/ 1135 h 1597074"/>
                  <a:gd name="connsiteX1" fmla="*/ 352387 w 778862"/>
                  <a:gd name="connsiteY1" fmla="*/ 33275 h 1597074"/>
                  <a:gd name="connsiteX2" fmla="*/ 622245 w 778862"/>
                  <a:gd name="connsiteY2" fmla="*/ 543771 h 1597074"/>
                  <a:gd name="connsiteX3" fmla="*/ 594743 w 778862"/>
                  <a:gd name="connsiteY3" fmla="*/ 841131 h 1597074"/>
                  <a:gd name="connsiteX4" fmla="*/ 695295 w 778862"/>
                  <a:gd name="connsiteY4" fmla="*/ 1124739 h 1597074"/>
                  <a:gd name="connsiteX5" fmla="*/ 759752 w 778862"/>
                  <a:gd name="connsiteY5" fmla="*/ 1472805 h 1597074"/>
                  <a:gd name="connsiteX6" fmla="*/ 540599 w 778862"/>
                  <a:gd name="connsiteY6" fmla="*/ 1584530 h 1597074"/>
                  <a:gd name="connsiteX7" fmla="*/ 307697 w 778862"/>
                  <a:gd name="connsiteY7" fmla="*/ 1307796 h 1597074"/>
                  <a:gd name="connsiteX8" fmla="*/ 303399 w 778862"/>
                  <a:gd name="connsiteY8" fmla="*/ 1248496 h 1597074"/>
                  <a:gd name="connsiteX9" fmla="*/ 206285 w 778862"/>
                  <a:gd name="connsiteY9" fmla="*/ 988951 h 1597074"/>
                  <a:gd name="connsiteX10" fmla="*/ 68778 w 778862"/>
                  <a:gd name="connsiteY10" fmla="*/ 794722 h 1597074"/>
                  <a:gd name="connsiteX11" fmla="*/ 24 w 778862"/>
                  <a:gd name="connsiteY11" fmla="*/ 571273 h 1597074"/>
                  <a:gd name="connsiteX12" fmla="*/ 2602 w 778862"/>
                  <a:gd name="connsiteY12" fmla="*/ 363293 h 1597074"/>
                  <a:gd name="connsiteX13" fmla="*/ 94561 w 778862"/>
                  <a:gd name="connsiteY13" fmla="*/ 83982 h 1597074"/>
                  <a:gd name="connsiteX14" fmla="*/ 283197 w 778862"/>
                  <a:gd name="connsiteY14" fmla="*/ 1135 h 1597074"/>
                  <a:gd name="connsiteX0" fmla="*/ 280941 w 776606"/>
                  <a:gd name="connsiteY0" fmla="*/ 1135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301143 w 776606"/>
                  <a:gd name="connsiteY8" fmla="*/ 1248496 h 1597074"/>
                  <a:gd name="connsiteX9" fmla="*/ 204029 w 776606"/>
                  <a:gd name="connsiteY9" fmla="*/ 988951 h 1597074"/>
                  <a:gd name="connsiteX10" fmla="*/ 66522 w 776606"/>
                  <a:gd name="connsiteY10" fmla="*/ 794722 h 1597074"/>
                  <a:gd name="connsiteX11" fmla="*/ 346 w 776606"/>
                  <a:gd name="connsiteY11" fmla="*/ 363293 h 1597074"/>
                  <a:gd name="connsiteX12" fmla="*/ 92305 w 776606"/>
                  <a:gd name="connsiteY12" fmla="*/ 83982 h 1597074"/>
                  <a:gd name="connsiteX13" fmla="*/ 280941 w 776606"/>
                  <a:gd name="connsiteY13" fmla="*/ 1135 h 1597074"/>
                  <a:gd name="connsiteX0" fmla="*/ 92305 w 776606"/>
                  <a:gd name="connsiteY0" fmla="*/ 83982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301143 w 776606"/>
                  <a:gd name="connsiteY8" fmla="*/ 1248496 h 1597074"/>
                  <a:gd name="connsiteX9" fmla="*/ 204029 w 776606"/>
                  <a:gd name="connsiteY9" fmla="*/ 988951 h 1597074"/>
                  <a:gd name="connsiteX10" fmla="*/ 66522 w 776606"/>
                  <a:gd name="connsiteY10" fmla="*/ 794722 h 1597074"/>
                  <a:gd name="connsiteX11" fmla="*/ 346 w 776606"/>
                  <a:gd name="connsiteY11" fmla="*/ 363293 h 1597074"/>
                  <a:gd name="connsiteX12" fmla="*/ 92305 w 776606"/>
                  <a:gd name="connsiteY12" fmla="*/ 83982 h 1597074"/>
                  <a:gd name="connsiteX0" fmla="*/ 92305 w 776606"/>
                  <a:gd name="connsiteY0" fmla="*/ 83982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204029 w 776606"/>
                  <a:gd name="connsiteY8" fmla="*/ 988951 h 1597074"/>
                  <a:gd name="connsiteX9" fmla="*/ 66522 w 776606"/>
                  <a:gd name="connsiteY9" fmla="*/ 794722 h 1597074"/>
                  <a:gd name="connsiteX10" fmla="*/ 346 w 776606"/>
                  <a:gd name="connsiteY10" fmla="*/ 363293 h 1597074"/>
                  <a:gd name="connsiteX11" fmla="*/ 92305 w 776606"/>
                  <a:gd name="connsiteY11" fmla="*/ 83982 h 1597074"/>
                  <a:gd name="connsiteX0" fmla="*/ 92361 w 776662"/>
                  <a:gd name="connsiteY0" fmla="*/ 83982 h 1597074"/>
                  <a:gd name="connsiteX1" fmla="*/ 350187 w 776662"/>
                  <a:gd name="connsiteY1" fmla="*/ 33275 h 1597074"/>
                  <a:gd name="connsiteX2" fmla="*/ 620045 w 776662"/>
                  <a:gd name="connsiteY2" fmla="*/ 543771 h 1597074"/>
                  <a:gd name="connsiteX3" fmla="*/ 592543 w 776662"/>
                  <a:gd name="connsiteY3" fmla="*/ 841131 h 1597074"/>
                  <a:gd name="connsiteX4" fmla="*/ 693095 w 776662"/>
                  <a:gd name="connsiteY4" fmla="*/ 1124739 h 1597074"/>
                  <a:gd name="connsiteX5" fmla="*/ 757552 w 776662"/>
                  <a:gd name="connsiteY5" fmla="*/ 1472805 h 1597074"/>
                  <a:gd name="connsiteX6" fmla="*/ 538399 w 776662"/>
                  <a:gd name="connsiteY6" fmla="*/ 1584530 h 1597074"/>
                  <a:gd name="connsiteX7" fmla="*/ 305497 w 776662"/>
                  <a:gd name="connsiteY7" fmla="*/ 1307796 h 1597074"/>
                  <a:gd name="connsiteX8" fmla="*/ 239254 w 776662"/>
                  <a:gd name="connsiteY8" fmla="*/ 1050497 h 1597074"/>
                  <a:gd name="connsiteX9" fmla="*/ 66578 w 776662"/>
                  <a:gd name="connsiteY9" fmla="*/ 794722 h 1597074"/>
                  <a:gd name="connsiteX10" fmla="*/ 402 w 776662"/>
                  <a:gd name="connsiteY10" fmla="*/ 363293 h 1597074"/>
                  <a:gd name="connsiteX11" fmla="*/ 92361 w 776662"/>
                  <a:gd name="connsiteY11" fmla="*/ 83982 h 1597074"/>
                  <a:gd name="connsiteX0" fmla="*/ 92532 w 776833"/>
                  <a:gd name="connsiteY0" fmla="*/ 83982 h 1597074"/>
                  <a:gd name="connsiteX1" fmla="*/ 350358 w 776833"/>
                  <a:gd name="connsiteY1" fmla="*/ 33275 h 1597074"/>
                  <a:gd name="connsiteX2" fmla="*/ 620216 w 776833"/>
                  <a:gd name="connsiteY2" fmla="*/ 543771 h 1597074"/>
                  <a:gd name="connsiteX3" fmla="*/ 592714 w 776833"/>
                  <a:gd name="connsiteY3" fmla="*/ 841131 h 1597074"/>
                  <a:gd name="connsiteX4" fmla="*/ 693266 w 776833"/>
                  <a:gd name="connsiteY4" fmla="*/ 1124739 h 1597074"/>
                  <a:gd name="connsiteX5" fmla="*/ 757723 w 776833"/>
                  <a:gd name="connsiteY5" fmla="*/ 1472805 h 1597074"/>
                  <a:gd name="connsiteX6" fmla="*/ 538570 w 776833"/>
                  <a:gd name="connsiteY6" fmla="*/ 1584530 h 1597074"/>
                  <a:gd name="connsiteX7" fmla="*/ 305668 w 776833"/>
                  <a:gd name="connsiteY7" fmla="*/ 1307796 h 1597074"/>
                  <a:gd name="connsiteX8" fmla="*/ 66749 w 776833"/>
                  <a:gd name="connsiteY8" fmla="*/ 794722 h 1597074"/>
                  <a:gd name="connsiteX9" fmla="*/ 573 w 776833"/>
                  <a:gd name="connsiteY9" fmla="*/ 363293 h 1597074"/>
                  <a:gd name="connsiteX10" fmla="*/ 92532 w 776833"/>
                  <a:gd name="connsiteY10" fmla="*/ 83982 h 1597074"/>
                  <a:gd name="connsiteX0" fmla="*/ 92532 w 776833"/>
                  <a:gd name="connsiteY0" fmla="*/ 83982 h 1597074"/>
                  <a:gd name="connsiteX1" fmla="*/ 350358 w 776833"/>
                  <a:gd name="connsiteY1" fmla="*/ 33275 h 1597074"/>
                  <a:gd name="connsiteX2" fmla="*/ 620216 w 776833"/>
                  <a:gd name="connsiteY2" fmla="*/ 543771 h 1597074"/>
                  <a:gd name="connsiteX3" fmla="*/ 592714 w 776833"/>
                  <a:gd name="connsiteY3" fmla="*/ 841131 h 1597074"/>
                  <a:gd name="connsiteX4" fmla="*/ 693266 w 776833"/>
                  <a:gd name="connsiteY4" fmla="*/ 1124739 h 1597074"/>
                  <a:gd name="connsiteX5" fmla="*/ 757723 w 776833"/>
                  <a:gd name="connsiteY5" fmla="*/ 1472805 h 1597074"/>
                  <a:gd name="connsiteX6" fmla="*/ 538570 w 776833"/>
                  <a:gd name="connsiteY6" fmla="*/ 1584530 h 1597074"/>
                  <a:gd name="connsiteX7" fmla="*/ 305668 w 776833"/>
                  <a:gd name="connsiteY7" fmla="*/ 1307796 h 1597074"/>
                  <a:gd name="connsiteX8" fmla="*/ 66749 w 776833"/>
                  <a:gd name="connsiteY8" fmla="*/ 794722 h 1597074"/>
                  <a:gd name="connsiteX9" fmla="*/ 573 w 776833"/>
                  <a:gd name="connsiteY9" fmla="*/ 363293 h 1597074"/>
                  <a:gd name="connsiteX10" fmla="*/ 92532 w 776833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91761"/>
                  <a:gd name="connsiteY0" fmla="*/ 83982 h 1593901"/>
                  <a:gd name="connsiteX1" fmla="*/ 351905 w 791761"/>
                  <a:gd name="connsiteY1" fmla="*/ 33275 h 1593901"/>
                  <a:gd name="connsiteX2" fmla="*/ 621763 w 791761"/>
                  <a:gd name="connsiteY2" fmla="*/ 543771 h 1593901"/>
                  <a:gd name="connsiteX3" fmla="*/ 594261 w 791761"/>
                  <a:gd name="connsiteY3" fmla="*/ 841131 h 1593901"/>
                  <a:gd name="connsiteX4" fmla="*/ 694813 w 791761"/>
                  <a:gd name="connsiteY4" fmla="*/ 1124739 h 1593901"/>
                  <a:gd name="connsiteX5" fmla="*/ 785647 w 791761"/>
                  <a:gd name="connsiteY5" fmla="*/ 1472805 h 1593901"/>
                  <a:gd name="connsiteX6" fmla="*/ 540117 w 791761"/>
                  <a:gd name="connsiteY6" fmla="*/ 1584530 h 1593901"/>
                  <a:gd name="connsiteX7" fmla="*/ 307215 w 791761"/>
                  <a:gd name="connsiteY7" fmla="*/ 1307796 h 1593901"/>
                  <a:gd name="connsiteX8" fmla="*/ 68296 w 791761"/>
                  <a:gd name="connsiteY8" fmla="*/ 794722 h 1593901"/>
                  <a:gd name="connsiteX9" fmla="*/ 2120 w 791761"/>
                  <a:gd name="connsiteY9" fmla="*/ 363293 h 1593901"/>
                  <a:gd name="connsiteX10" fmla="*/ 94079 w 791761"/>
                  <a:gd name="connsiteY10" fmla="*/ 83982 h 1593901"/>
                  <a:gd name="connsiteX0" fmla="*/ 94079 w 803730"/>
                  <a:gd name="connsiteY0" fmla="*/ 83982 h 1593901"/>
                  <a:gd name="connsiteX1" fmla="*/ 351905 w 803730"/>
                  <a:gd name="connsiteY1" fmla="*/ 33275 h 1593901"/>
                  <a:gd name="connsiteX2" fmla="*/ 621763 w 803730"/>
                  <a:gd name="connsiteY2" fmla="*/ 543771 h 1593901"/>
                  <a:gd name="connsiteX3" fmla="*/ 594261 w 803730"/>
                  <a:gd name="connsiteY3" fmla="*/ 841131 h 1593901"/>
                  <a:gd name="connsiteX4" fmla="*/ 773944 w 803730"/>
                  <a:gd name="connsiteY4" fmla="*/ 1221455 h 1593901"/>
                  <a:gd name="connsiteX5" fmla="*/ 785647 w 803730"/>
                  <a:gd name="connsiteY5" fmla="*/ 1472805 h 1593901"/>
                  <a:gd name="connsiteX6" fmla="*/ 540117 w 803730"/>
                  <a:gd name="connsiteY6" fmla="*/ 1584530 h 1593901"/>
                  <a:gd name="connsiteX7" fmla="*/ 307215 w 803730"/>
                  <a:gd name="connsiteY7" fmla="*/ 1307796 h 1593901"/>
                  <a:gd name="connsiteX8" fmla="*/ 68296 w 803730"/>
                  <a:gd name="connsiteY8" fmla="*/ 794722 h 1593901"/>
                  <a:gd name="connsiteX9" fmla="*/ 2120 w 803730"/>
                  <a:gd name="connsiteY9" fmla="*/ 363293 h 1593901"/>
                  <a:gd name="connsiteX10" fmla="*/ 94079 w 803730"/>
                  <a:gd name="connsiteY10" fmla="*/ 83982 h 1593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03730" h="1593901">
                    <a:moveTo>
                      <a:pt x="94079" y="83982"/>
                    </a:moveTo>
                    <a:cubicBezTo>
                      <a:pt x="152376" y="28979"/>
                      <a:pt x="263958" y="-43356"/>
                      <a:pt x="351905" y="33275"/>
                    </a:cubicBezTo>
                    <a:cubicBezTo>
                      <a:pt x="509178" y="125234"/>
                      <a:pt x="607615" y="305977"/>
                      <a:pt x="621763" y="543771"/>
                    </a:cubicBezTo>
                    <a:cubicBezTo>
                      <a:pt x="635779" y="695998"/>
                      <a:pt x="582086" y="744303"/>
                      <a:pt x="594261" y="841131"/>
                    </a:cubicBezTo>
                    <a:cubicBezTo>
                      <a:pt x="585667" y="951136"/>
                      <a:pt x="742046" y="1116176"/>
                      <a:pt x="773944" y="1221455"/>
                    </a:cubicBezTo>
                    <a:cubicBezTo>
                      <a:pt x="805842" y="1326734"/>
                      <a:pt x="815726" y="1349907"/>
                      <a:pt x="785647" y="1472805"/>
                    </a:cubicBezTo>
                    <a:cubicBezTo>
                      <a:pt x="759864" y="1580232"/>
                      <a:pt x="619856" y="1612031"/>
                      <a:pt x="540117" y="1584530"/>
                    </a:cubicBezTo>
                    <a:cubicBezTo>
                      <a:pt x="460378" y="1557029"/>
                      <a:pt x="320106" y="1454757"/>
                      <a:pt x="307215" y="1307796"/>
                    </a:cubicBezTo>
                    <a:cubicBezTo>
                      <a:pt x="290124" y="1105822"/>
                      <a:pt x="171899" y="996101"/>
                      <a:pt x="68296" y="794722"/>
                    </a:cubicBezTo>
                    <a:cubicBezTo>
                      <a:pt x="-7382" y="647622"/>
                      <a:pt x="-2177" y="481750"/>
                      <a:pt x="2120" y="363293"/>
                    </a:cubicBezTo>
                    <a:cubicBezTo>
                      <a:pt x="7277" y="261881"/>
                      <a:pt x="35781" y="138985"/>
                      <a:pt x="94079" y="839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A2E70D0C-1B75-465E-A8A8-3F776720ED32}"/>
                  </a:ext>
                </a:extLst>
              </p:cNvPr>
              <p:cNvSpPr/>
              <p:nvPr/>
            </p:nvSpPr>
            <p:spPr>
              <a:xfrm flipH="1">
                <a:off x="6041493" y="3575463"/>
                <a:ext cx="1029977" cy="2042584"/>
              </a:xfrm>
              <a:custGeom>
                <a:avLst/>
                <a:gdLst>
                  <a:gd name="connsiteX0" fmla="*/ 283197 w 778862"/>
                  <a:gd name="connsiteY0" fmla="*/ 1135 h 1597074"/>
                  <a:gd name="connsiteX1" fmla="*/ 352387 w 778862"/>
                  <a:gd name="connsiteY1" fmla="*/ 33275 h 1597074"/>
                  <a:gd name="connsiteX2" fmla="*/ 622245 w 778862"/>
                  <a:gd name="connsiteY2" fmla="*/ 543771 h 1597074"/>
                  <a:gd name="connsiteX3" fmla="*/ 609353 w 778862"/>
                  <a:gd name="connsiteY3" fmla="*/ 664090 h 1597074"/>
                  <a:gd name="connsiteX4" fmla="*/ 594743 w 778862"/>
                  <a:gd name="connsiteY4" fmla="*/ 841131 h 1597074"/>
                  <a:gd name="connsiteX5" fmla="*/ 695295 w 778862"/>
                  <a:gd name="connsiteY5" fmla="*/ 1124739 h 1597074"/>
                  <a:gd name="connsiteX6" fmla="*/ 759752 w 778862"/>
                  <a:gd name="connsiteY6" fmla="*/ 1472805 h 1597074"/>
                  <a:gd name="connsiteX7" fmla="*/ 540599 w 778862"/>
                  <a:gd name="connsiteY7" fmla="*/ 1584530 h 1597074"/>
                  <a:gd name="connsiteX8" fmla="*/ 307697 w 778862"/>
                  <a:gd name="connsiteY8" fmla="*/ 1307796 h 1597074"/>
                  <a:gd name="connsiteX9" fmla="*/ 303399 w 778862"/>
                  <a:gd name="connsiteY9" fmla="*/ 1248496 h 1597074"/>
                  <a:gd name="connsiteX10" fmla="*/ 206285 w 778862"/>
                  <a:gd name="connsiteY10" fmla="*/ 988951 h 1597074"/>
                  <a:gd name="connsiteX11" fmla="*/ 68778 w 778862"/>
                  <a:gd name="connsiteY11" fmla="*/ 794722 h 1597074"/>
                  <a:gd name="connsiteX12" fmla="*/ 24 w 778862"/>
                  <a:gd name="connsiteY12" fmla="*/ 571273 h 1597074"/>
                  <a:gd name="connsiteX13" fmla="*/ 2602 w 778862"/>
                  <a:gd name="connsiteY13" fmla="*/ 363293 h 1597074"/>
                  <a:gd name="connsiteX14" fmla="*/ 94561 w 778862"/>
                  <a:gd name="connsiteY14" fmla="*/ 83982 h 1597074"/>
                  <a:gd name="connsiteX15" fmla="*/ 283197 w 778862"/>
                  <a:gd name="connsiteY15" fmla="*/ 1135 h 1597074"/>
                  <a:gd name="connsiteX0" fmla="*/ 283197 w 778862"/>
                  <a:gd name="connsiteY0" fmla="*/ 1135 h 1597074"/>
                  <a:gd name="connsiteX1" fmla="*/ 352387 w 778862"/>
                  <a:gd name="connsiteY1" fmla="*/ 33275 h 1597074"/>
                  <a:gd name="connsiteX2" fmla="*/ 622245 w 778862"/>
                  <a:gd name="connsiteY2" fmla="*/ 543771 h 1597074"/>
                  <a:gd name="connsiteX3" fmla="*/ 594743 w 778862"/>
                  <a:gd name="connsiteY3" fmla="*/ 841131 h 1597074"/>
                  <a:gd name="connsiteX4" fmla="*/ 695295 w 778862"/>
                  <a:gd name="connsiteY4" fmla="*/ 1124739 h 1597074"/>
                  <a:gd name="connsiteX5" fmla="*/ 759752 w 778862"/>
                  <a:gd name="connsiteY5" fmla="*/ 1472805 h 1597074"/>
                  <a:gd name="connsiteX6" fmla="*/ 540599 w 778862"/>
                  <a:gd name="connsiteY6" fmla="*/ 1584530 h 1597074"/>
                  <a:gd name="connsiteX7" fmla="*/ 307697 w 778862"/>
                  <a:gd name="connsiteY7" fmla="*/ 1307796 h 1597074"/>
                  <a:gd name="connsiteX8" fmla="*/ 303399 w 778862"/>
                  <a:gd name="connsiteY8" fmla="*/ 1248496 h 1597074"/>
                  <a:gd name="connsiteX9" fmla="*/ 206285 w 778862"/>
                  <a:gd name="connsiteY9" fmla="*/ 988951 h 1597074"/>
                  <a:gd name="connsiteX10" fmla="*/ 68778 w 778862"/>
                  <a:gd name="connsiteY10" fmla="*/ 794722 h 1597074"/>
                  <a:gd name="connsiteX11" fmla="*/ 24 w 778862"/>
                  <a:gd name="connsiteY11" fmla="*/ 571273 h 1597074"/>
                  <a:gd name="connsiteX12" fmla="*/ 2602 w 778862"/>
                  <a:gd name="connsiteY12" fmla="*/ 363293 h 1597074"/>
                  <a:gd name="connsiteX13" fmla="*/ 94561 w 778862"/>
                  <a:gd name="connsiteY13" fmla="*/ 83982 h 1597074"/>
                  <a:gd name="connsiteX14" fmla="*/ 283197 w 778862"/>
                  <a:gd name="connsiteY14" fmla="*/ 1135 h 1597074"/>
                  <a:gd name="connsiteX0" fmla="*/ 280941 w 776606"/>
                  <a:gd name="connsiteY0" fmla="*/ 1135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301143 w 776606"/>
                  <a:gd name="connsiteY8" fmla="*/ 1248496 h 1597074"/>
                  <a:gd name="connsiteX9" fmla="*/ 204029 w 776606"/>
                  <a:gd name="connsiteY9" fmla="*/ 988951 h 1597074"/>
                  <a:gd name="connsiteX10" fmla="*/ 66522 w 776606"/>
                  <a:gd name="connsiteY10" fmla="*/ 794722 h 1597074"/>
                  <a:gd name="connsiteX11" fmla="*/ 346 w 776606"/>
                  <a:gd name="connsiteY11" fmla="*/ 363293 h 1597074"/>
                  <a:gd name="connsiteX12" fmla="*/ 92305 w 776606"/>
                  <a:gd name="connsiteY12" fmla="*/ 83982 h 1597074"/>
                  <a:gd name="connsiteX13" fmla="*/ 280941 w 776606"/>
                  <a:gd name="connsiteY13" fmla="*/ 1135 h 1597074"/>
                  <a:gd name="connsiteX0" fmla="*/ 92305 w 776606"/>
                  <a:gd name="connsiteY0" fmla="*/ 83982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301143 w 776606"/>
                  <a:gd name="connsiteY8" fmla="*/ 1248496 h 1597074"/>
                  <a:gd name="connsiteX9" fmla="*/ 204029 w 776606"/>
                  <a:gd name="connsiteY9" fmla="*/ 988951 h 1597074"/>
                  <a:gd name="connsiteX10" fmla="*/ 66522 w 776606"/>
                  <a:gd name="connsiteY10" fmla="*/ 794722 h 1597074"/>
                  <a:gd name="connsiteX11" fmla="*/ 346 w 776606"/>
                  <a:gd name="connsiteY11" fmla="*/ 363293 h 1597074"/>
                  <a:gd name="connsiteX12" fmla="*/ 92305 w 776606"/>
                  <a:gd name="connsiteY12" fmla="*/ 83982 h 1597074"/>
                  <a:gd name="connsiteX0" fmla="*/ 92305 w 776606"/>
                  <a:gd name="connsiteY0" fmla="*/ 83982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204029 w 776606"/>
                  <a:gd name="connsiteY8" fmla="*/ 988951 h 1597074"/>
                  <a:gd name="connsiteX9" fmla="*/ 66522 w 776606"/>
                  <a:gd name="connsiteY9" fmla="*/ 794722 h 1597074"/>
                  <a:gd name="connsiteX10" fmla="*/ 346 w 776606"/>
                  <a:gd name="connsiteY10" fmla="*/ 363293 h 1597074"/>
                  <a:gd name="connsiteX11" fmla="*/ 92305 w 776606"/>
                  <a:gd name="connsiteY11" fmla="*/ 83982 h 1597074"/>
                  <a:gd name="connsiteX0" fmla="*/ 92361 w 776662"/>
                  <a:gd name="connsiteY0" fmla="*/ 83982 h 1597074"/>
                  <a:gd name="connsiteX1" fmla="*/ 350187 w 776662"/>
                  <a:gd name="connsiteY1" fmla="*/ 33275 h 1597074"/>
                  <a:gd name="connsiteX2" fmla="*/ 620045 w 776662"/>
                  <a:gd name="connsiteY2" fmla="*/ 543771 h 1597074"/>
                  <a:gd name="connsiteX3" fmla="*/ 592543 w 776662"/>
                  <a:gd name="connsiteY3" fmla="*/ 841131 h 1597074"/>
                  <a:gd name="connsiteX4" fmla="*/ 693095 w 776662"/>
                  <a:gd name="connsiteY4" fmla="*/ 1124739 h 1597074"/>
                  <a:gd name="connsiteX5" fmla="*/ 757552 w 776662"/>
                  <a:gd name="connsiteY5" fmla="*/ 1472805 h 1597074"/>
                  <a:gd name="connsiteX6" fmla="*/ 538399 w 776662"/>
                  <a:gd name="connsiteY6" fmla="*/ 1584530 h 1597074"/>
                  <a:gd name="connsiteX7" fmla="*/ 305497 w 776662"/>
                  <a:gd name="connsiteY7" fmla="*/ 1307796 h 1597074"/>
                  <a:gd name="connsiteX8" fmla="*/ 239254 w 776662"/>
                  <a:gd name="connsiteY8" fmla="*/ 1050497 h 1597074"/>
                  <a:gd name="connsiteX9" fmla="*/ 66578 w 776662"/>
                  <a:gd name="connsiteY9" fmla="*/ 794722 h 1597074"/>
                  <a:gd name="connsiteX10" fmla="*/ 402 w 776662"/>
                  <a:gd name="connsiteY10" fmla="*/ 363293 h 1597074"/>
                  <a:gd name="connsiteX11" fmla="*/ 92361 w 776662"/>
                  <a:gd name="connsiteY11" fmla="*/ 83982 h 1597074"/>
                  <a:gd name="connsiteX0" fmla="*/ 92532 w 776833"/>
                  <a:gd name="connsiteY0" fmla="*/ 83982 h 1597074"/>
                  <a:gd name="connsiteX1" fmla="*/ 350358 w 776833"/>
                  <a:gd name="connsiteY1" fmla="*/ 33275 h 1597074"/>
                  <a:gd name="connsiteX2" fmla="*/ 620216 w 776833"/>
                  <a:gd name="connsiteY2" fmla="*/ 543771 h 1597074"/>
                  <a:gd name="connsiteX3" fmla="*/ 592714 w 776833"/>
                  <a:gd name="connsiteY3" fmla="*/ 841131 h 1597074"/>
                  <a:gd name="connsiteX4" fmla="*/ 693266 w 776833"/>
                  <a:gd name="connsiteY4" fmla="*/ 1124739 h 1597074"/>
                  <a:gd name="connsiteX5" fmla="*/ 757723 w 776833"/>
                  <a:gd name="connsiteY5" fmla="*/ 1472805 h 1597074"/>
                  <a:gd name="connsiteX6" fmla="*/ 538570 w 776833"/>
                  <a:gd name="connsiteY6" fmla="*/ 1584530 h 1597074"/>
                  <a:gd name="connsiteX7" fmla="*/ 305668 w 776833"/>
                  <a:gd name="connsiteY7" fmla="*/ 1307796 h 1597074"/>
                  <a:gd name="connsiteX8" fmla="*/ 66749 w 776833"/>
                  <a:gd name="connsiteY8" fmla="*/ 794722 h 1597074"/>
                  <a:gd name="connsiteX9" fmla="*/ 573 w 776833"/>
                  <a:gd name="connsiteY9" fmla="*/ 363293 h 1597074"/>
                  <a:gd name="connsiteX10" fmla="*/ 92532 w 776833"/>
                  <a:gd name="connsiteY10" fmla="*/ 83982 h 1597074"/>
                  <a:gd name="connsiteX0" fmla="*/ 92532 w 776833"/>
                  <a:gd name="connsiteY0" fmla="*/ 83982 h 1597074"/>
                  <a:gd name="connsiteX1" fmla="*/ 350358 w 776833"/>
                  <a:gd name="connsiteY1" fmla="*/ 33275 h 1597074"/>
                  <a:gd name="connsiteX2" fmla="*/ 620216 w 776833"/>
                  <a:gd name="connsiteY2" fmla="*/ 543771 h 1597074"/>
                  <a:gd name="connsiteX3" fmla="*/ 592714 w 776833"/>
                  <a:gd name="connsiteY3" fmla="*/ 841131 h 1597074"/>
                  <a:gd name="connsiteX4" fmla="*/ 693266 w 776833"/>
                  <a:gd name="connsiteY4" fmla="*/ 1124739 h 1597074"/>
                  <a:gd name="connsiteX5" fmla="*/ 757723 w 776833"/>
                  <a:gd name="connsiteY5" fmla="*/ 1472805 h 1597074"/>
                  <a:gd name="connsiteX6" fmla="*/ 538570 w 776833"/>
                  <a:gd name="connsiteY6" fmla="*/ 1584530 h 1597074"/>
                  <a:gd name="connsiteX7" fmla="*/ 305668 w 776833"/>
                  <a:gd name="connsiteY7" fmla="*/ 1307796 h 1597074"/>
                  <a:gd name="connsiteX8" fmla="*/ 66749 w 776833"/>
                  <a:gd name="connsiteY8" fmla="*/ 794722 h 1597074"/>
                  <a:gd name="connsiteX9" fmla="*/ 573 w 776833"/>
                  <a:gd name="connsiteY9" fmla="*/ 363293 h 1597074"/>
                  <a:gd name="connsiteX10" fmla="*/ 92532 w 776833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91761"/>
                  <a:gd name="connsiteY0" fmla="*/ 83982 h 1593901"/>
                  <a:gd name="connsiteX1" fmla="*/ 351905 w 791761"/>
                  <a:gd name="connsiteY1" fmla="*/ 33275 h 1593901"/>
                  <a:gd name="connsiteX2" fmla="*/ 621763 w 791761"/>
                  <a:gd name="connsiteY2" fmla="*/ 543771 h 1593901"/>
                  <a:gd name="connsiteX3" fmla="*/ 594261 w 791761"/>
                  <a:gd name="connsiteY3" fmla="*/ 841131 h 1593901"/>
                  <a:gd name="connsiteX4" fmla="*/ 694813 w 791761"/>
                  <a:gd name="connsiteY4" fmla="*/ 1124739 h 1593901"/>
                  <a:gd name="connsiteX5" fmla="*/ 785647 w 791761"/>
                  <a:gd name="connsiteY5" fmla="*/ 1472805 h 1593901"/>
                  <a:gd name="connsiteX6" fmla="*/ 540117 w 791761"/>
                  <a:gd name="connsiteY6" fmla="*/ 1584530 h 1593901"/>
                  <a:gd name="connsiteX7" fmla="*/ 307215 w 791761"/>
                  <a:gd name="connsiteY7" fmla="*/ 1307796 h 1593901"/>
                  <a:gd name="connsiteX8" fmla="*/ 68296 w 791761"/>
                  <a:gd name="connsiteY8" fmla="*/ 794722 h 1593901"/>
                  <a:gd name="connsiteX9" fmla="*/ 2120 w 791761"/>
                  <a:gd name="connsiteY9" fmla="*/ 363293 h 1593901"/>
                  <a:gd name="connsiteX10" fmla="*/ 94079 w 791761"/>
                  <a:gd name="connsiteY10" fmla="*/ 83982 h 1593901"/>
                  <a:gd name="connsiteX0" fmla="*/ 94079 w 803730"/>
                  <a:gd name="connsiteY0" fmla="*/ 83982 h 1593901"/>
                  <a:gd name="connsiteX1" fmla="*/ 351905 w 803730"/>
                  <a:gd name="connsiteY1" fmla="*/ 33275 h 1593901"/>
                  <a:gd name="connsiteX2" fmla="*/ 621763 w 803730"/>
                  <a:gd name="connsiteY2" fmla="*/ 543771 h 1593901"/>
                  <a:gd name="connsiteX3" fmla="*/ 594261 w 803730"/>
                  <a:gd name="connsiteY3" fmla="*/ 841131 h 1593901"/>
                  <a:gd name="connsiteX4" fmla="*/ 773944 w 803730"/>
                  <a:gd name="connsiteY4" fmla="*/ 1221455 h 1593901"/>
                  <a:gd name="connsiteX5" fmla="*/ 785647 w 803730"/>
                  <a:gd name="connsiteY5" fmla="*/ 1472805 h 1593901"/>
                  <a:gd name="connsiteX6" fmla="*/ 540117 w 803730"/>
                  <a:gd name="connsiteY6" fmla="*/ 1584530 h 1593901"/>
                  <a:gd name="connsiteX7" fmla="*/ 307215 w 803730"/>
                  <a:gd name="connsiteY7" fmla="*/ 1307796 h 1593901"/>
                  <a:gd name="connsiteX8" fmla="*/ 68296 w 803730"/>
                  <a:gd name="connsiteY8" fmla="*/ 794722 h 1593901"/>
                  <a:gd name="connsiteX9" fmla="*/ 2120 w 803730"/>
                  <a:gd name="connsiteY9" fmla="*/ 363293 h 1593901"/>
                  <a:gd name="connsiteX10" fmla="*/ 94079 w 803730"/>
                  <a:gd name="connsiteY10" fmla="*/ 83982 h 1593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03730" h="1593901">
                    <a:moveTo>
                      <a:pt x="94079" y="83982"/>
                    </a:moveTo>
                    <a:cubicBezTo>
                      <a:pt x="152376" y="28979"/>
                      <a:pt x="263958" y="-43356"/>
                      <a:pt x="351905" y="33275"/>
                    </a:cubicBezTo>
                    <a:cubicBezTo>
                      <a:pt x="509178" y="125234"/>
                      <a:pt x="607615" y="305977"/>
                      <a:pt x="621763" y="543771"/>
                    </a:cubicBezTo>
                    <a:cubicBezTo>
                      <a:pt x="635779" y="695998"/>
                      <a:pt x="582086" y="744303"/>
                      <a:pt x="594261" y="841131"/>
                    </a:cubicBezTo>
                    <a:cubicBezTo>
                      <a:pt x="585667" y="951136"/>
                      <a:pt x="742046" y="1116176"/>
                      <a:pt x="773944" y="1221455"/>
                    </a:cubicBezTo>
                    <a:cubicBezTo>
                      <a:pt x="805842" y="1326734"/>
                      <a:pt x="815726" y="1349907"/>
                      <a:pt x="785647" y="1472805"/>
                    </a:cubicBezTo>
                    <a:cubicBezTo>
                      <a:pt x="759864" y="1580232"/>
                      <a:pt x="619856" y="1612031"/>
                      <a:pt x="540117" y="1584530"/>
                    </a:cubicBezTo>
                    <a:cubicBezTo>
                      <a:pt x="460378" y="1557029"/>
                      <a:pt x="320106" y="1454757"/>
                      <a:pt x="307215" y="1307796"/>
                    </a:cubicBezTo>
                    <a:cubicBezTo>
                      <a:pt x="290124" y="1105822"/>
                      <a:pt x="171899" y="996101"/>
                      <a:pt x="68296" y="794722"/>
                    </a:cubicBezTo>
                    <a:cubicBezTo>
                      <a:pt x="-7382" y="647622"/>
                      <a:pt x="-2177" y="481750"/>
                      <a:pt x="2120" y="363293"/>
                    </a:cubicBezTo>
                    <a:cubicBezTo>
                      <a:pt x="7277" y="261881"/>
                      <a:pt x="35781" y="138985"/>
                      <a:pt x="94079" y="839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07918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431FB15-FCA5-478F-B7E8-9091C1B573AA}"/>
              </a:ext>
            </a:extLst>
          </p:cNvPr>
          <p:cNvSpPr/>
          <p:nvPr/>
        </p:nvSpPr>
        <p:spPr>
          <a:xfrm>
            <a:off x="7477126" y="639387"/>
            <a:ext cx="4076698" cy="4274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2CF77A3-E3C6-4C8E-8855-7B568962DC20}"/>
              </a:ext>
            </a:extLst>
          </p:cNvPr>
          <p:cNvSpPr/>
          <p:nvPr/>
        </p:nvSpPr>
        <p:spPr>
          <a:xfrm>
            <a:off x="7972425" y="1241784"/>
            <a:ext cx="3581398" cy="4274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50EF14A-6E04-4EB1-8A08-70EA300C10A2}"/>
              </a:ext>
            </a:extLst>
          </p:cNvPr>
          <p:cNvSpPr/>
          <p:nvPr/>
        </p:nvSpPr>
        <p:spPr>
          <a:xfrm>
            <a:off x="9020175" y="1844181"/>
            <a:ext cx="2533649" cy="4274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065464-684E-473C-A725-453EE3B5F8DC}"/>
              </a:ext>
            </a:extLst>
          </p:cNvPr>
          <p:cNvSpPr txBox="1"/>
          <p:nvPr/>
        </p:nvSpPr>
        <p:spPr>
          <a:xfrm>
            <a:off x="7353299" y="439362"/>
            <a:ext cx="441007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800" b="1" spc="600" dirty="0">
                <a:solidFill>
                  <a:schemeClr val="accent2"/>
                </a:solidFill>
                <a:cs typeface="Arial" pitchFamily="34" charset="0"/>
              </a:rPr>
              <a:t>TRAINING</a:t>
            </a:r>
            <a:endParaRPr lang="ko-KR" altLang="en-US" sz="4800" b="1" spc="6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87B9EA-BDE8-4E57-9C85-4A72AD714BA7}"/>
              </a:ext>
            </a:extLst>
          </p:cNvPr>
          <p:cNvSpPr txBox="1"/>
          <p:nvPr/>
        </p:nvSpPr>
        <p:spPr>
          <a:xfrm>
            <a:off x="7829550" y="1039991"/>
            <a:ext cx="395287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800" b="1" spc="600" dirty="0">
                <a:solidFill>
                  <a:schemeClr val="accent2"/>
                </a:solidFill>
                <a:cs typeface="Arial" pitchFamily="34" charset="0"/>
              </a:rPr>
              <a:t>MISSION</a:t>
            </a:r>
            <a:endParaRPr lang="ko-KR" altLang="en-US" sz="4800" b="1" spc="6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B0669D-5795-48F5-80F9-9CA43BE05806}"/>
              </a:ext>
            </a:extLst>
          </p:cNvPr>
          <p:cNvSpPr txBox="1"/>
          <p:nvPr/>
        </p:nvSpPr>
        <p:spPr>
          <a:xfrm>
            <a:off x="8896350" y="1640620"/>
            <a:ext cx="283844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800" b="1" spc="600" dirty="0">
                <a:solidFill>
                  <a:schemeClr val="accent2"/>
                </a:solidFill>
                <a:cs typeface="Arial" pitchFamily="34" charset="0"/>
              </a:rPr>
              <a:t>START</a:t>
            </a:r>
            <a:endParaRPr lang="ko-KR" altLang="en-US" sz="4800" b="1" spc="6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1BF190-4750-4AB5-9664-871981D19C4D}"/>
              </a:ext>
            </a:extLst>
          </p:cNvPr>
          <p:cNvSpPr txBox="1"/>
          <p:nvPr/>
        </p:nvSpPr>
        <p:spPr>
          <a:xfrm>
            <a:off x="5610226" y="3416665"/>
            <a:ext cx="60483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 Get a modern PowerPoint  Presentation that is beautifully designed. I hope and I believe that this Template will your Time, Money and Reputation. You can simply impress your audience and add a unique zing and appeal to your Presentations. Easy to change colors, photos and Text.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02A9577-1003-4633-829C-9E63C4C4E23E}"/>
              </a:ext>
            </a:extLst>
          </p:cNvPr>
          <p:cNvSpPr txBox="1"/>
          <p:nvPr/>
        </p:nvSpPr>
        <p:spPr>
          <a:xfrm>
            <a:off x="6905626" y="2841878"/>
            <a:ext cx="4752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en-US" altLang="ko-KR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54450D9-D272-4351-8132-4DE76DF9B96F}"/>
              </a:ext>
            </a:extLst>
          </p:cNvPr>
          <p:cNvSpPr/>
          <p:nvPr/>
        </p:nvSpPr>
        <p:spPr>
          <a:xfrm>
            <a:off x="10322097" y="5012786"/>
            <a:ext cx="769131" cy="357990"/>
          </a:xfrm>
          <a:custGeom>
            <a:avLst/>
            <a:gdLst>
              <a:gd name="connsiteX0" fmla="*/ 825770 w 3485677"/>
              <a:gd name="connsiteY0" fmla="*/ 1626817 h 1622398"/>
              <a:gd name="connsiteX1" fmla="*/ 712414 w 3485677"/>
              <a:gd name="connsiteY1" fmla="*/ 1561638 h 1622398"/>
              <a:gd name="connsiteX2" fmla="*/ 679825 w 3485677"/>
              <a:gd name="connsiteY2" fmla="*/ 1523381 h 1622398"/>
              <a:gd name="connsiteX3" fmla="*/ 671323 w 3485677"/>
              <a:gd name="connsiteY3" fmla="*/ 1513462 h 1622398"/>
              <a:gd name="connsiteX4" fmla="*/ 579931 w 3485677"/>
              <a:gd name="connsiteY4" fmla="*/ 1504252 h 1622398"/>
              <a:gd name="connsiteX5" fmla="*/ 559385 w 3485677"/>
              <a:gd name="connsiteY5" fmla="*/ 1528340 h 1622398"/>
              <a:gd name="connsiteX6" fmla="*/ 479328 w 3485677"/>
              <a:gd name="connsiteY6" fmla="*/ 1560221 h 1622398"/>
              <a:gd name="connsiteX7" fmla="*/ 390060 w 3485677"/>
              <a:gd name="connsiteY7" fmla="*/ 1551719 h 1622398"/>
              <a:gd name="connsiteX8" fmla="*/ 334091 w 3485677"/>
              <a:gd name="connsiteY8" fmla="*/ 1548177 h 1622398"/>
              <a:gd name="connsiteX9" fmla="*/ 199482 w 3485677"/>
              <a:gd name="connsiteY9" fmla="*/ 1573682 h 1622398"/>
              <a:gd name="connsiteX10" fmla="*/ 132177 w 3485677"/>
              <a:gd name="connsiteY10" fmla="*/ 1560221 h 1622398"/>
              <a:gd name="connsiteX11" fmla="*/ 87543 w 3485677"/>
              <a:gd name="connsiteY11" fmla="*/ 1562346 h 1622398"/>
              <a:gd name="connsiteX12" fmla="*/ 78333 w 3485677"/>
              <a:gd name="connsiteY12" fmla="*/ 1565181 h 1622398"/>
              <a:gd name="connsiteX13" fmla="*/ 64872 w 3485677"/>
              <a:gd name="connsiteY13" fmla="*/ 1532591 h 1622398"/>
              <a:gd name="connsiteX14" fmla="*/ 86834 w 3485677"/>
              <a:gd name="connsiteY14" fmla="*/ 1519838 h 1622398"/>
              <a:gd name="connsiteX15" fmla="*/ 97462 w 3485677"/>
              <a:gd name="connsiteY15" fmla="*/ 1511336 h 1622398"/>
              <a:gd name="connsiteX16" fmla="*/ 127217 w 3485677"/>
              <a:gd name="connsiteY16" fmla="*/ 1459618 h 1622398"/>
              <a:gd name="connsiteX17" fmla="*/ 65580 w 3485677"/>
              <a:gd name="connsiteY17" fmla="*/ 1430571 h 1622398"/>
              <a:gd name="connsiteX18" fmla="*/ 3943 w 3485677"/>
              <a:gd name="connsiteY18" fmla="*/ 1258412 h 1622398"/>
              <a:gd name="connsiteX19" fmla="*/ 60621 w 3485677"/>
              <a:gd name="connsiteY19" fmla="*/ 1018241 h 1622398"/>
              <a:gd name="connsiteX20" fmla="*/ 323464 w 3485677"/>
              <a:gd name="connsiteY20" fmla="*/ 911261 h 1622398"/>
              <a:gd name="connsiteX21" fmla="*/ 391477 w 3485677"/>
              <a:gd name="connsiteY21" fmla="*/ 940309 h 1622398"/>
              <a:gd name="connsiteX22" fmla="*/ 463033 w 3485677"/>
              <a:gd name="connsiteY22" fmla="*/ 953061 h 1622398"/>
              <a:gd name="connsiteX23" fmla="*/ 517585 w 3485677"/>
              <a:gd name="connsiteY23" fmla="*/ 932515 h 1622398"/>
              <a:gd name="connsiteX24" fmla="*/ 567178 w 3485677"/>
              <a:gd name="connsiteY24" fmla="*/ 964397 h 1622398"/>
              <a:gd name="connsiteX25" fmla="*/ 572846 w 3485677"/>
              <a:gd name="connsiteY25" fmla="*/ 975024 h 1622398"/>
              <a:gd name="connsiteX26" fmla="*/ 698245 w 3485677"/>
              <a:gd name="connsiteY26" fmla="*/ 1029576 h 1622398"/>
              <a:gd name="connsiteX27" fmla="*/ 714540 w 3485677"/>
              <a:gd name="connsiteY27" fmla="*/ 1074918 h 1622398"/>
              <a:gd name="connsiteX28" fmla="*/ 690452 w 3485677"/>
              <a:gd name="connsiteY28" fmla="*/ 1174104 h 1622398"/>
              <a:gd name="connsiteX29" fmla="*/ 758465 w 3485677"/>
              <a:gd name="connsiteY29" fmla="*/ 1148599 h 1622398"/>
              <a:gd name="connsiteX30" fmla="*/ 794597 w 3485677"/>
              <a:gd name="connsiteY30" fmla="*/ 1062166 h 1622398"/>
              <a:gd name="connsiteX31" fmla="*/ 893074 w 3485677"/>
              <a:gd name="connsiteY31" fmla="*/ 919763 h 1622398"/>
              <a:gd name="connsiteX32" fmla="*/ 1269273 w 3485677"/>
              <a:gd name="connsiteY32" fmla="*/ 659754 h 1622398"/>
              <a:gd name="connsiteX33" fmla="*/ 1472604 w 3485677"/>
              <a:gd name="connsiteY33" fmla="*/ 515935 h 1622398"/>
              <a:gd name="connsiteX34" fmla="*/ 2252631 w 3485677"/>
              <a:gd name="connsiteY34" fmla="*/ 117774 h 1622398"/>
              <a:gd name="connsiteX35" fmla="*/ 3004318 w 3485677"/>
              <a:gd name="connsiteY35" fmla="*/ 5127 h 1622398"/>
              <a:gd name="connsiteX36" fmla="*/ 3062413 w 3485677"/>
              <a:gd name="connsiteY36" fmla="*/ 876 h 1622398"/>
              <a:gd name="connsiteX37" fmla="*/ 3150263 w 3485677"/>
              <a:gd name="connsiteY37" fmla="*/ 24256 h 1622398"/>
              <a:gd name="connsiteX38" fmla="*/ 3172935 w 3485677"/>
              <a:gd name="connsiteY38" fmla="*/ 35591 h 1622398"/>
              <a:gd name="connsiteX39" fmla="*/ 3349344 w 3485677"/>
              <a:gd name="connsiteY39" fmla="*/ 255217 h 1622398"/>
              <a:gd name="connsiteX40" fmla="*/ 3325964 w 3485677"/>
              <a:gd name="connsiteY40" fmla="*/ 488304 h 1622398"/>
              <a:gd name="connsiteX41" fmla="*/ 3308961 w 3485677"/>
              <a:gd name="connsiteY41" fmla="*/ 605910 h 1622398"/>
              <a:gd name="connsiteX42" fmla="*/ 3210483 w 3485677"/>
              <a:gd name="connsiteY42" fmla="*/ 939600 h 1622398"/>
              <a:gd name="connsiteX43" fmla="*/ 3157348 w 3485677"/>
              <a:gd name="connsiteY43" fmla="*/ 1247077 h 1622398"/>
              <a:gd name="connsiteX44" fmla="*/ 3173643 w 3485677"/>
              <a:gd name="connsiteY44" fmla="*/ 1279666 h 1622398"/>
              <a:gd name="connsiteX45" fmla="*/ 3450655 w 3485677"/>
              <a:gd name="connsiteY45" fmla="*/ 1417818 h 1622398"/>
              <a:gd name="connsiteX46" fmla="*/ 3487496 w 3485677"/>
              <a:gd name="connsiteY46" fmla="*/ 1446866 h 1622398"/>
              <a:gd name="connsiteX47" fmla="*/ 3446404 w 3485677"/>
              <a:gd name="connsiteY47" fmla="*/ 1470245 h 1622398"/>
              <a:gd name="connsiteX48" fmla="*/ 3464116 w 3485677"/>
              <a:gd name="connsiteY48" fmla="*/ 1507794 h 1622398"/>
              <a:gd name="connsiteX49" fmla="*/ 3469784 w 3485677"/>
              <a:gd name="connsiteY49" fmla="*/ 1554553 h 1622398"/>
              <a:gd name="connsiteX50" fmla="*/ 3369889 w 3485677"/>
              <a:gd name="connsiteY50" fmla="*/ 1581475 h 1622398"/>
              <a:gd name="connsiteX51" fmla="*/ 2887421 w 3485677"/>
              <a:gd name="connsiteY51" fmla="*/ 1594936 h 1622398"/>
              <a:gd name="connsiteX52" fmla="*/ 2723056 w 3485677"/>
              <a:gd name="connsiteY52" fmla="*/ 1571557 h 1622398"/>
              <a:gd name="connsiteX53" fmla="*/ 2539561 w 3485677"/>
              <a:gd name="connsiteY53" fmla="*/ 1593519 h 1622398"/>
              <a:gd name="connsiteX54" fmla="*/ 2518307 w 3485677"/>
              <a:gd name="connsiteY54" fmla="*/ 1594936 h 1622398"/>
              <a:gd name="connsiteX55" fmla="*/ 2224292 w 3485677"/>
              <a:gd name="connsiteY55" fmla="*/ 1613356 h 1622398"/>
              <a:gd name="connsiteX56" fmla="*/ 1736864 w 3485677"/>
              <a:gd name="connsiteY56" fmla="*/ 1613356 h 1622398"/>
              <a:gd name="connsiteX57" fmla="*/ 986593 w 3485677"/>
              <a:gd name="connsiteY57" fmla="*/ 1617607 h 1622398"/>
              <a:gd name="connsiteX58" fmla="*/ 896617 w 3485677"/>
              <a:gd name="connsiteY58" fmla="*/ 1626109 h 1622398"/>
              <a:gd name="connsiteX59" fmla="*/ 825770 w 3485677"/>
              <a:gd name="connsiteY59" fmla="*/ 1626817 h 1622398"/>
              <a:gd name="connsiteX60" fmla="*/ 1440014 w 3485677"/>
              <a:gd name="connsiteY60" fmla="*/ 1259121 h 1622398"/>
              <a:gd name="connsiteX61" fmla="*/ 1578875 w 3485677"/>
              <a:gd name="connsiteY61" fmla="*/ 1281083 h 1622398"/>
              <a:gd name="connsiteX62" fmla="*/ 1747491 w 3485677"/>
              <a:gd name="connsiteY62" fmla="*/ 1283917 h 1622398"/>
              <a:gd name="connsiteX63" fmla="*/ 2013167 w 3485677"/>
              <a:gd name="connsiteY63" fmla="*/ 1269748 h 1622398"/>
              <a:gd name="connsiteX64" fmla="*/ 2096059 w 3485677"/>
              <a:gd name="connsiteY64" fmla="*/ 1281083 h 1622398"/>
              <a:gd name="connsiteX65" fmla="*/ 2439667 w 3485677"/>
              <a:gd name="connsiteY65" fmla="*/ 1286043 h 1622398"/>
              <a:gd name="connsiteX66" fmla="*/ 2758479 w 3485677"/>
              <a:gd name="connsiteY66" fmla="*/ 1338470 h 1622398"/>
              <a:gd name="connsiteX67" fmla="*/ 2876793 w 3485677"/>
              <a:gd name="connsiteY67" fmla="*/ 1370351 h 1622398"/>
              <a:gd name="connsiteX68" fmla="*/ 2878919 w 3485677"/>
              <a:gd name="connsiteY68" fmla="*/ 1350513 h 1622398"/>
              <a:gd name="connsiteX69" fmla="*/ 2890255 w 3485677"/>
              <a:gd name="connsiteY69" fmla="*/ 1128762 h 1622398"/>
              <a:gd name="connsiteX70" fmla="*/ 2877502 w 3485677"/>
              <a:gd name="connsiteY70" fmla="*/ 781611 h 1622398"/>
              <a:gd name="connsiteX71" fmla="*/ 2863332 w 3485677"/>
              <a:gd name="connsiteY71" fmla="*/ 528687 h 1622398"/>
              <a:gd name="connsiteX72" fmla="*/ 2893089 w 3485677"/>
              <a:gd name="connsiteY72" fmla="*/ 431627 h 1622398"/>
              <a:gd name="connsiteX73" fmla="*/ 2861207 w 3485677"/>
              <a:gd name="connsiteY73" fmla="*/ 449339 h 1622398"/>
              <a:gd name="connsiteX74" fmla="*/ 2470840 w 3485677"/>
              <a:gd name="connsiteY74" fmla="*/ 596700 h 1622398"/>
              <a:gd name="connsiteX75" fmla="*/ 2291597 w 3485677"/>
              <a:gd name="connsiteY75" fmla="*/ 722100 h 1622398"/>
              <a:gd name="connsiteX76" fmla="*/ 2187451 w 3485677"/>
              <a:gd name="connsiteY76" fmla="*/ 820577 h 1622398"/>
              <a:gd name="connsiteX77" fmla="*/ 1916107 w 3485677"/>
              <a:gd name="connsiteY77" fmla="*/ 911261 h 1622398"/>
              <a:gd name="connsiteX78" fmla="*/ 1791416 w 3485677"/>
              <a:gd name="connsiteY78" fmla="*/ 882214 h 1622398"/>
              <a:gd name="connsiteX79" fmla="*/ 1637678 w 3485677"/>
              <a:gd name="connsiteY79" fmla="*/ 928265 h 1622398"/>
              <a:gd name="connsiteX80" fmla="*/ 1563288 w 3485677"/>
              <a:gd name="connsiteY80" fmla="*/ 1043746 h 1622398"/>
              <a:gd name="connsiteX81" fmla="*/ 1440014 w 3485677"/>
              <a:gd name="connsiteY81" fmla="*/ 1259121 h 1622398"/>
              <a:gd name="connsiteX82" fmla="*/ 2672045 w 3485677"/>
              <a:gd name="connsiteY82" fmla="*/ 1446866 h 1622398"/>
              <a:gd name="connsiteX83" fmla="*/ 2587738 w 3485677"/>
              <a:gd name="connsiteY83" fmla="*/ 1407900 h 1622398"/>
              <a:gd name="connsiteX84" fmla="*/ 2309308 w 3485677"/>
              <a:gd name="connsiteY84" fmla="*/ 1416402 h 1622398"/>
              <a:gd name="connsiteX85" fmla="*/ 2239878 w 3485677"/>
              <a:gd name="connsiteY85" fmla="*/ 1431988 h 1622398"/>
              <a:gd name="connsiteX86" fmla="*/ 2081181 w 3485677"/>
              <a:gd name="connsiteY86" fmla="*/ 1447574 h 1622398"/>
              <a:gd name="connsiteX87" fmla="*/ 2672045 w 3485677"/>
              <a:gd name="connsiteY87" fmla="*/ 1446866 h 1622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3485677" h="1622398">
                <a:moveTo>
                  <a:pt x="825770" y="1626817"/>
                </a:moveTo>
                <a:cubicBezTo>
                  <a:pt x="781845" y="1615482"/>
                  <a:pt x="742170" y="1596353"/>
                  <a:pt x="712414" y="1561638"/>
                </a:cubicBezTo>
                <a:cubicBezTo>
                  <a:pt x="698954" y="1546052"/>
                  <a:pt x="690452" y="1541092"/>
                  <a:pt x="679825" y="1523381"/>
                </a:cubicBezTo>
                <a:cubicBezTo>
                  <a:pt x="677700" y="1519838"/>
                  <a:pt x="674865" y="1514879"/>
                  <a:pt x="671323" y="1513462"/>
                </a:cubicBezTo>
                <a:cubicBezTo>
                  <a:pt x="640859" y="1501418"/>
                  <a:pt x="611103" y="1481581"/>
                  <a:pt x="579931" y="1504252"/>
                </a:cubicBezTo>
                <a:cubicBezTo>
                  <a:pt x="572846" y="1512045"/>
                  <a:pt x="567887" y="1524089"/>
                  <a:pt x="559385" y="1528340"/>
                </a:cubicBezTo>
                <a:cubicBezTo>
                  <a:pt x="533171" y="1540384"/>
                  <a:pt x="506249" y="1550302"/>
                  <a:pt x="479328" y="1560221"/>
                </a:cubicBezTo>
                <a:cubicBezTo>
                  <a:pt x="448863" y="1570848"/>
                  <a:pt x="418399" y="1571557"/>
                  <a:pt x="390060" y="1551719"/>
                </a:cubicBezTo>
                <a:cubicBezTo>
                  <a:pt x="372348" y="1538967"/>
                  <a:pt x="353928" y="1543926"/>
                  <a:pt x="334091" y="1548177"/>
                </a:cubicBezTo>
                <a:cubicBezTo>
                  <a:pt x="289457" y="1558804"/>
                  <a:pt x="244823" y="1568723"/>
                  <a:pt x="199482" y="1573682"/>
                </a:cubicBezTo>
                <a:cubicBezTo>
                  <a:pt x="177519" y="1575808"/>
                  <a:pt x="154848" y="1563055"/>
                  <a:pt x="132177" y="1560221"/>
                </a:cubicBezTo>
                <a:cubicBezTo>
                  <a:pt x="117299" y="1558096"/>
                  <a:pt x="102421" y="1560929"/>
                  <a:pt x="87543" y="1562346"/>
                </a:cubicBezTo>
                <a:cubicBezTo>
                  <a:pt x="84709" y="1562346"/>
                  <a:pt x="81875" y="1564472"/>
                  <a:pt x="78333" y="1565181"/>
                </a:cubicBezTo>
                <a:cubicBezTo>
                  <a:pt x="66997" y="1565889"/>
                  <a:pt x="56370" y="1542509"/>
                  <a:pt x="64872" y="1532591"/>
                </a:cubicBezTo>
                <a:cubicBezTo>
                  <a:pt x="69831" y="1526215"/>
                  <a:pt x="79750" y="1524089"/>
                  <a:pt x="86834" y="1519838"/>
                </a:cubicBezTo>
                <a:cubicBezTo>
                  <a:pt x="90377" y="1517713"/>
                  <a:pt x="97462" y="1512753"/>
                  <a:pt x="97462" y="1511336"/>
                </a:cubicBezTo>
                <a:cubicBezTo>
                  <a:pt x="84001" y="1480164"/>
                  <a:pt x="117299" y="1475205"/>
                  <a:pt x="127217" y="1459618"/>
                </a:cubicBezTo>
                <a:cubicBezTo>
                  <a:pt x="105963" y="1449699"/>
                  <a:pt x="83292" y="1443323"/>
                  <a:pt x="65580" y="1430571"/>
                </a:cubicBezTo>
                <a:cubicBezTo>
                  <a:pt x="6069" y="1388063"/>
                  <a:pt x="-8100" y="1326426"/>
                  <a:pt x="3943" y="1258412"/>
                </a:cubicBezTo>
                <a:cubicBezTo>
                  <a:pt x="20238" y="1166311"/>
                  <a:pt x="8903" y="1096173"/>
                  <a:pt x="60621" y="1018241"/>
                </a:cubicBezTo>
                <a:cubicBezTo>
                  <a:pt x="115882" y="934641"/>
                  <a:pt x="233488" y="905594"/>
                  <a:pt x="323464" y="911261"/>
                </a:cubicBezTo>
                <a:cubicBezTo>
                  <a:pt x="341884" y="912678"/>
                  <a:pt x="376599" y="926848"/>
                  <a:pt x="391477" y="940309"/>
                </a:cubicBezTo>
                <a:cubicBezTo>
                  <a:pt x="414148" y="962271"/>
                  <a:pt x="435402" y="965814"/>
                  <a:pt x="463033" y="953061"/>
                </a:cubicBezTo>
                <a:cubicBezTo>
                  <a:pt x="480745" y="944560"/>
                  <a:pt x="499165" y="938184"/>
                  <a:pt x="517585" y="932515"/>
                </a:cubicBezTo>
                <a:cubicBezTo>
                  <a:pt x="550175" y="923305"/>
                  <a:pt x="561510" y="931099"/>
                  <a:pt x="567178" y="964397"/>
                </a:cubicBezTo>
                <a:cubicBezTo>
                  <a:pt x="567887" y="969356"/>
                  <a:pt x="568595" y="975024"/>
                  <a:pt x="572846" y="975024"/>
                </a:cubicBezTo>
                <a:cubicBezTo>
                  <a:pt x="616771" y="997695"/>
                  <a:pt x="654320" y="1005488"/>
                  <a:pt x="698245" y="1029576"/>
                </a:cubicBezTo>
                <a:cubicBezTo>
                  <a:pt x="715957" y="1038786"/>
                  <a:pt x="716665" y="1057207"/>
                  <a:pt x="714540" y="1074918"/>
                </a:cubicBezTo>
                <a:cubicBezTo>
                  <a:pt x="710998" y="1103257"/>
                  <a:pt x="693286" y="1145766"/>
                  <a:pt x="690452" y="1174104"/>
                </a:cubicBezTo>
                <a:cubicBezTo>
                  <a:pt x="715957" y="1180480"/>
                  <a:pt x="750672" y="1171979"/>
                  <a:pt x="758465" y="1148599"/>
                </a:cubicBezTo>
                <a:cubicBezTo>
                  <a:pt x="768384" y="1119552"/>
                  <a:pt x="783970" y="1091922"/>
                  <a:pt x="794597" y="1062166"/>
                </a:cubicBezTo>
                <a:cubicBezTo>
                  <a:pt x="814434" y="1005488"/>
                  <a:pt x="849858" y="960146"/>
                  <a:pt x="893074" y="919763"/>
                </a:cubicBezTo>
                <a:cubicBezTo>
                  <a:pt x="1005722" y="814201"/>
                  <a:pt x="1125453" y="719974"/>
                  <a:pt x="1269273" y="659754"/>
                </a:cubicBezTo>
                <a:cubicBezTo>
                  <a:pt x="1347205" y="627165"/>
                  <a:pt x="1409550" y="570487"/>
                  <a:pt x="1472604" y="515935"/>
                </a:cubicBezTo>
                <a:cubicBezTo>
                  <a:pt x="1700023" y="319688"/>
                  <a:pt x="1960740" y="189330"/>
                  <a:pt x="2252631" y="117774"/>
                </a:cubicBezTo>
                <a:cubicBezTo>
                  <a:pt x="2499887" y="57554"/>
                  <a:pt x="2751394" y="27798"/>
                  <a:pt x="3004318" y="5127"/>
                </a:cubicBezTo>
                <a:cubicBezTo>
                  <a:pt x="3023447" y="3710"/>
                  <a:pt x="3043284" y="3002"/>
                  <a:pt x="3062413" y="876"/>
                </a:cubicBezTo>
                <a:cubicBezTo>
                  <a:pt x="3095003" y="-2666"/>
                  <a:pt x="3124050" y="4418"/>
                  <a:pt x="3150263" y="24256"/>
                </a:cubicBezTo>
                <a:cubicBezTo>
                  <a:pt x="3156640" y="29215"/>
                  <a:pt x="3165142" y="33466"/>
                  <a:pt x="3172935" y="35591"/>
                </a:cubicBezTo>
                <a:cubicBezTo>
                  <a:pt x="3279205" y="66055"/>
                  <a:pt x="3344384" y="145404"/>
                  <a:pt x="3349344" y="255217"/>
                </a:cubicBezTo>
                <a:cubicBezTo>
                  <a:pt x="3352887" y="333857"/>
                  <a:pt x="3352177" y="411789"/>
                  <a:pt x="3325964" y="488304"/>
                </a:cubicBezTo>
                <a:cubicBezTo>
                  <a:pt x="3313211" y="525145"/>
                  <a:pt x="3319588" y="567653"/>
                  <a:pt x="3308961" y="605910"/>
                </a:cubicBezTo>
                <a:cubicBezTo>
                  <a:pt x="3278497" y="717849"/>
                  <a:pt x="3245198" y="828371"/>
                  <a:pt x="3210483" y="939600"/>
                </a:cubicBezTo>
                <a:cubicBezTo>
                  <a:pt x="3179311" y="1040203"/>
                  <a:pt x="3161599" y="1142223"/>
                  <a:pt x="3157348" y="1247077"/>
                </a:cubicBezTo>
                <a:cubicBezTo>
                  <a:pt x="3156640" y="1262663"/>
                  <a:pt x="3160890" y="1271165"/>
                  <a:pt x="3173643" y="1279666"/>
                </a:cubicBezTo>
                <a:cubicBezTo>
                  <a:pt x="3260785" y="1335636"/>
                  <a:pt x="3350052" y="1388063"/>
                  <a:pt x="3450655" y="1417818"/>
                </a:cubicBezTo>
                <a:cubicBezTo>
                  <a:pt x="3466242" y="1422069"/>
                  <a:pt x="3489621" y="1424903"/>
                  <a:pt x="3487496" y="1446866"/>
                </a:cubicBezTo>
                <a:cubicBezTo>
                  <a:pt x="3485370" y="1466703"/>
                  <a:pt x="3463408" y="1468828"/>
                  <a:pt x="3446404" y="1470245"/>
                </a:cubicBezTo>
                <a:cubicBezTo>
                  <a:pt x="3416649" y="1472371"/>
                  <a:pt x="3410273" y="1484415"/>
                  <a:pt x="3464116" y="1507794"/>
                </a:cubicBezTo>
                <a:cubicBezTo>
                  <a:pt x="3478994" y="1514171"/>
                  <a:pt x="3481828" y="1555262"/>
                  <a:pt x="3469784" y="1554553"/>
                </a:cubicBezTo>
                <a:cubicBezTo>
                  <a:pt x="3436486" y="1553136"/>
                  <a:pt x="3403188" y="1582892"/>
                  <a:pt x="3369889" y="1581475"/>
                </a:cubicBezTo>
                <a:cubicBezTo>
                  <a:pt x="3201982" y="1574391"/>
                  <a:pt x="3055329" y="1577933"/>
                  <a:pt x="2887421" y="1594936"/>
                </a:cubicBezTo>
                <a:cubicBezTo>
                  <a:pt x="2833577" y="1600604"/>
                  <a:pt x="2776899" y="1579350"/>
                  <a:pt x="2723056" y="1571557"/>
                </a:cubicBezTo>
                <a:cubicBezTo>
                  <a:pt x="2661418" y="1562346"/>
                  <a:pt x="2601198" y="1585018"/>
                  <a:pt x="2539561" y="1593519"/>
                </a:cubicBezTo>
                <a:cubicBezTo>
                  <a:pt x="2532477" y="1594228"/>
                  <a:pt x="2525392" y="1596353"/>
                  <a:pt x="2518307" y="1594936"/>
                </a:cubicBezTo>
                <a:cubicBezTo>
                  <a:pt x="2418413" y="1582184"/>
                  <a:pt x="2322061" y="1601312"/>
                  <a:pt x="2224292" y="1613356"/>
                </a:cubicBezTo>
                <a:cubicBezTo>
                  <a:pt x="2062760" y="1633902"/>
                  <a:pt x="1899812" y="1615482"/>
                  <a:pt x="1736864" y="1613356"/>
                </a:cubicBezTo>
                <a:cubicBezTo>
                  <a:pt x="1486774" y="1610522"/>
                  <a:pt x="1236683" y="1617607"/>
                  <a:pt x="986593" y="1617607"/>
                </a:cubicBezTo>
                <a:cubicBezTo>
                  <a:pt x="956837" y="1617607"/>
                  <a:pt x="926373" y="1623275"/>
                  <a:pt x="896617" y="1626109"/>
                </a:cubicBezTo>
                <a:cubicBezTo>
                  <a:pt x="872529" y="1626817"/>
                  <a:pt x="849150" y="1626817"/>
                  <a:pt x="825770" y="1626817"/>
                </a:cubicBezTo>
                <a:close/>
                <a:moveTo>
                  <a:pt x="1440014" y="1259121"/>
                </a:moveTo>
                <a:cubicBezTo>
                  <a:pt x="1488190" y="1266914"/>
                  <a:pt x="1534241" y="1271873"/>
                  <a:pt x="1578875" y="1281083"/>
                </a:cubicBezTo>
                <a:cubicBezTo>
                  <a:pt x="1635552" y="1293836"/>
                  <a:pt x="1691521" y="1296670"/>
                  <a:pt x="1747491" y="1283917"/>
                </a:cubicBezTo>
                <a:cubicBezTo>
                  <a:pt x="1836050" y="1264080"/>
                  <a:pt x="1916815" y="1258412"/>
                  <a:pt x="2013167" y="1269748"/>
                </a:cubicBezTo>
                <a:cubicBezTo>
                  <a:pt x="2040089" y="1276833"/>
                  <a:pt x="2068428" y="1280375"/>
                  <a:pt x="2096059" y="1281083"/>
                </a:cubicBezTo>
                <a:cubicBezTo>
                  <a:pt x="2210122" y="1283917"/>
                  <a:pt x="2324894" y="1283917"/>
                  <a:pt x="2439667" y="1286043"/>
                </a:cubicBezTo>
                <a:cubicBezTo>
                  <a:pt x="2547354" y="1288168"/>
                  <a:pt x="2654333" y="1304463"/>
                  <a:pt x="2758479" y="1338470"/>
                </a:cubicBezTo>
                <a:cubicBezTo>
                  <a:pt x="2796737" y="1350513"/>
                  <a:pt x="2836411" y="1359724"/>
                  <a:pt x="2876793" y="1370351"/>
                </a:cubicBezTo>
                <a:cubicBezTo>
                  <a:pt x="2877502" y="1362558"/>
                  <a:pt x="2878919" y="1356890"/>
                  <a:pt x="2878919" y="1350513"/>
                </a:cubicBezTo>
                <a:cubicBezTo>
                  <a:pt x="2882462" y="1276833"/>
                  <a:pt x="2887421" y="1203152"/>
                  <a:pt x="2890255" y="1128762"/>
                </a:cubicBezTo>
                <a:cubicBezTo>
                  <a:pt x="2893797" y="1012573"/>
                  <a:pt x="2899465" y="896384"/>
                  <a:pt x="2877502" y="781611"/>
                </a:cubicBezTo>
                <a:cubicBezTo>
                  <a:pt x="2861207" y="698012"/>
                  <a:pt x="2851289" y="613703"/>
                  <a:pt x="2863332" y="528687"/>
                </a:cubicBezTo>
                <a:cubicBezTo>
                  <a:pt x="2864042" y="525853"/>
                  <a:pt x="2893797" y="435169"/>
                  <a:pt x="2893089" y="431627"/>
                </a:cubicBezTo>
                <a:cubicBezTo>
                  <a:pt x="2882462" y="434460"/>
                  <a:pt x="2870417" y="447213"/>
                  <a:pt x="2861207" y="449339"/>
                </a:cubicBezTo>
                <a:cubicBezTo>
                  <a:pt x="2740059" y="478386"/>
                  <a:pt x="2599781" y="535772"/>
                  <a:pt x="2470840" y="596700"/>
                </a:cubicBezTo>
                <a:cubicBezTo>
                  <a:pt x="2409203" y="639209"/>
                  <a:pt x="2341898" y="669673"/>
                  <a:pt x="2291597" y="722100"/>
                </a:cubicBezTo>
                <a:cubicBezTo>
                  <a:pt x="2254756" y="759649"/>
                  <a:pt x="2227126" y="785154"/>
                  <a:pt x="2187451" y="820577"/>
                </a:cubicBezTo>
                <a:cubicBezTo>
                  <a:pt x="2115187" y="885757"/>
                  <a:pt x="2015293" y="920472"/>
                  <a:pt x="1916107" y="911261"/>
                </a:cubicBezTo>
                <a:cubicBezTo>
                  <a:pt x="1874307" y="907011"/>
                  <a:pt x="1831799" y="895675"/>
                  <a:pt x="1791416" y="882214"/>
                </a:cubicBezTo>
                <a:cubicBezTo>
                  <a:pt x="1728362" y="861668"/>
                  <a:pt x="1676644" y="877255"/>
                  <a:pt x="1637678" y="928265"/>
                </a:cubicBezTo>
                <a:cubicBezTo>
                  <a:pt x="1610047" y="964397"/>
                  <a:pt x="1585960" y="1003363"/>
                  <a:pt x="1563288" y="1043746"/>
                </a:cubicBezTo>
                <a:cubicBezTo>
                  <a:pt x="1523614" y="1115301"/>
                  <a:pt x="1498109" y="1196067"/>
                  <a:pt x="1440014" y="1259121"/>
                </a:cubicBezTo>
                <a:close/>
                <a:moveTo>
                  <a:pt x="2672045" y="1446866"/>
                </a:moveTo>
                <a:cubicBezTo>
                  <a:pt x="2660001" y="1440489"/>
                  <a:pt x="2596947" y="1410733"/>
                  <a:pt x="2587738" y="1407900"/>
                </a:cubicBezTo>
                <a:cubicBezTo>
                  <a:pt x="2494219" y="1379561"/>
                  <a:pt x="2401410" y="1379561"/>
                  <a:pt x="2309308" y="1416402"/>
                </a:cubicBezTo>
                <a:cubicBezTo>
                  <a:pt x="2287346" y="1424903"/>
                  <a:pt x="2263258" y="1429154"/>
                  <a:pt x="2239878" y="1431988"/>
                </a:cubicBezTo>
                <a:cubicBezTo>
                  <a:pt x="2187451" y="1438364"/>
                  <a:pt x="2134316" y="1442615"/>
                  <a:pt x="2081181" y="1447574"/>
                </a:cubicBezTo>
                <a:cubicBezTo>
                  <a:pt x="2259715" y="1473079"/>
                  <a:pt x="2633079" y="1480872"/>
                  <a:pt x="2672045" y="1446866"/>
                </a:cubicBezTo>
                <a:close/>
              </a:path>
            </a:pathLst>
          </a:custGeom>
          <a:solidFill>
            <a:schemeClr val="accent1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70592C1-3357-44B8-A25E-B969C1197921}"/>
              </a:ext>
            </a:extLst>
          </p:cNvPr>
          <p:cNvSpPr/>
          <p:nvPr/>
        </p:nvSpPr>
        <p:spPr>
          <a:xfrm>
            <a:off x="6287903" y="4994808"/>
            <a:ext cx="830099" cy="393945"/>
          </a:xfrm>
          <a:custGeom>
            <a:avLst/>
            <a:gdLst>
              <a:gd name="connsiteX0" fmla="*/ 3767833 w 3761981"/>
              <a:gd name="connsiteY0" fmla="*/ 1546284 h 1785347"/>
              <a:gd name="connsiteX1" fmla="*/ 3612678 w 3761981"/>
              <a:gd name="connsiteY1" fmla="*/ 1670266 h 1785347"/>
              <a:gd name="connsiteX2" fmla="*/ 3463190 w 3761981"/>
              <a:gd name="connsiteY2" fmla="*/ 1658222 h 1785347"/>
              <a:gd name="connsiteX3" fmla="*/ 3447604 w 3761981"/>
              <a:gd name="connsiteY3" fmla="*/ 1590918 h 1785347"/>
              <a:gd name="connsiteX4" fmla="*/ 3499322 w 3761981"/>
              <a:gd name="connsiteY4" fmla="*/ 1536365 h 1785347"/>
              <a:gd name="connsiteX5" fmla="*/ 3507824 w 3761981"/>
              <a:gd name="connsiteY5" fmla="*/ 1483230 h 1785347"/>
              <a:gd name="connsiteX6" fmla="*/ 3424224 w 3761981"/>
              <a:gd name="connsiteY6" fmla="*/ 1295485 h 1785347"/>
              <a:gd name="connsiteX7" fmla="*/ 3310869 w 3761981"/>
              <a:gd name="connsiteY7" fmla="*/ 1184255 h 1785347"/>
              <a:gd name="connsiteX8" fmla="*/ 3002684 w 3761981"/>
              <a:gd name="connsiteY8" fmla="*/ 1076568 h 1785347"/>
              <a:gd name="connsiteX9" fmla="*/ 2856739 w 3761981"/>
              <a:gd name="connsiteY9" fmla="*/ 1019890 h 1785347"/>
              <a:gd name="connsiteX10" fmla="*/ 2494002 w 3761981"/>
              <a:gd name="connsiteY10" fmla="*/ 864026 h 1785347"/>
              <a:gd name="connsiteX11" fmla="*/ 2422446 w 3761981"/>
              <a:gd name="connsiteY11" fmla="*/ 856942 h 1785347"/>
              <a:gd name="connsiteX12" fmla="*/ 2326094 w 3761981"/>
              <a:gd name="connsiteY12" fmla="*/ 828603 h 1785347"/>
              <a:gd name="connsiteX13" fmla="*/ 2280044 w 3761981"/>
              <a:gd name="connsiteY13" fmla="*/ 805223 h 1785347"/>
              <a:gd name="connsiteX14" fmla="*/ 1950605 w 3761981"/>
              <a:gd name="connsiteY14" fmla="*/ 719498 h 1785347"/>
              <a:gd name="connsiteX15" fmla="*/ 1643837 w 3761981"/>
              <a:gd name="connsiteY15" fmla="*/ 645817 h 1785347"/>
              <a:gd name="connsiteX16" fmla="*/ 1594244 w 3761981"/>
              <a:gd name="connsiteY16" fmla="*/ 827186 h 1785347"/>
              <a:gd name="connsiteX17" fmla="*/ 1631793 w 3761981"/>
              <a:gd name="connsiteY17" fmla="*/ 1037602 h 1785347"/>
              <a:gd name="connsiteX18" fmla="*/ 1656589 w 3761981"/>
              <a:gd name="connsiteY18" fmla="*/ 1059564 h 1785347"/>
              <a:gd name="connsiteX19" fmla="*/ 1761443 w 3761981"/>
              <a:gd name="connsiteY19" fmla="*/ 1215428 h 1785347"/>
              <a:gd name="connsiteX20" fmla="*/ 1761443 w 3761981"/>
              <a:gd name="connsiteY20" fmla="*/ 1231723 h 1785347"/>
              <a:gd name="connsiteX21" fmla="*/ 1810327 w 3761981"/>
              <a:gd name="connsiteY21" fmla="*/ 1212594 h 1785347"/>
              <a:gd name="connsiteX22" fmla="*/ 1815287 w 3761981"/>
              <a:gd name="connsiteY22" fmla="*/ 1191340 h 1785347"/>
              <a:gd name="connsiteX23" fmla="*/ 1869839 w 3761981"/>
              <a:gd name="connsiteY23" fmla="*/ 1148123 h 1785347"/>
              <a:gd name="connsiteX24" fmla="*/ 1908096 w 3761981"/>
              <a:gd name="connsiteY24" fmla="*/ 1158750 h 1785347"/>
              <a:gd name="connsiteX25" fmla="*/ 1976110 w 3761981"/>
              <a:gd name="connsiteY25" fmla="*/ 1154499 h 1785347"/>
              <a:gd name="connsiteX26" fmla="*/ 2068919 w 3761981"/>
              <a:gd name="connsiteY26" fmla="*/ 1137496 h 1785347"/>
              <a:gd name="connsiteX27" fmla="*/ 2173773 w 3761981"/>
              <a:gd name="connsiteY27" fmla="*/ 1136788 h 1785347"/>
              <a:gd name="connsiteX28" fmla="*/ 2372854 w 3761981"/>
              <a:gd name="connsiteY28" fmla="*/ 1320990 h 1785347"/>
              <a:gd name="connsiteX29" fmla="*/ 2384898 w 3761981"/>
              <a:gd name="connsiteY29" fmla="*/ 1527864 h 1785347"/>
              <a:gd name="connsiteX30" fmla="*/ 2258790 w 3761981"/>
              <a:gd name="connsiteY30" fmla="*/ 1655389 h 1785347"/>
              <a:gd name="connsiteX31" fmla="*/ 2130556 w 3761981"/>
              <a:gd name="connsiteY31" fmla="*/ 1703564 h 1785347"/>
              <a:gd name="connsiteX32" fmla="*/ 1966900 w 3761981"/>
              <a:gd name="connsiteY32" fmla="*/ 1707107 h 1785347"/>
              <a:gd name="connsiteX33" fmla="*/ 1857087 w 3761981"/>
              <a:gd name="connsiteY33" fmla="*/ 1685853 h 1785347"/>
              <a:gd name="connsiteX34" fmla="*/ 1793324 w 3761981"/>
              <a:gd name="connsiteY34" fmla="*/ 1682310 h 1785347"/>
              <a:gd name="connsiteX35" fmla="*/ 1735938 w 3761981"/>
              <a:gd name="connsiteY35" fmla="*/ 1693646 h 1785347"/>
              <a:gd name="connsiteX36" fmla="*/ 1642420 w 3761981"/>
              <a:gd name="connsiteY36" fmla="*/ 1731903 h 1785347"/>
              <a:gd name="connsiteX37" fmla="*/ 1517729 w 3761981"/>
              <a:gd name="connsiteY37" fmla="*/ 1772995 h 1785347"/>
              <a:gd name="connsiteX38" fmla="*/ 999128 w 3761981"/>
              <a:gd name="connsiteY38" fmla="*/ 1741822 h 1785347"/>
              <a:gd name="connsiteX39" fmla="*/ 859559 w 3761981"/>
              <a:gd name="connsiteY39" fmla="*/ 1689395 h 1785347"/>
              <a:gd name="connsiteX40" fmla="*/ 749746 w 3761981"/>
              <a:gd name="connsiteY40" fmla="*/ 1680185 h 1785347"/>
              <a:gd name="connsiteX41" fmla="*/ 486904 w 3761981"/>
              <a:gd name="connsiteY41" fmla="*/ 1684436 h 1785347"/>
              <a:gd name="connsiteX42" fmla="*/ 267986 w 3761981"/>
              <a:gd name="connsiteY42" fmla="*/ 1671683 h 1785347"/>
              <a:gd name="connsiteX43" fmla="*/ 232562 w 3761981"/>
              <a:gd name="connsiteY43" fmla="*/ 1693646 h 1785347"/>
              <a:gd name="connsiteX44" fmla="*/ 190763 w 3761981"/>
              <a:gd name="connsiteY44" fmla="*/ 1697897 h 1785347"/>
              <a:gd name="connsiteX45" fmla="*/ 151088 w 3761981"/>
              <a:gd name="connsiteY45" fmla="*/ 1700022 h 1785347"/>
              <a:gd name="connsiteX46" fmla="*/ 127000 w 3761981"/>
              <a:gd name="connsiteY46" fmla="*/ 1725527 h 1785347"/>
              <a:gd name="connsiteX47" fmla="*/ 104329 w 3761981"/>
              <a:gd name="connsiteY47" fmla="*/ 1725527 h 1785347"/>
              <a:gd name="connsiteX48" fmla="*/ 99370 w 3761981"/>
              <a:gd name="connsiteY48" fmla="*/ 1703564 h 1785347"/>
              <a:gd name="connsiteX49" fmla="*/ 111414 w 3761981"/>
              <a:gd name="connsiteY49" fmla="*/ 1683727 h 1785347"/>
              <a:gd name="connsiteX50" fmla="*/ 103621 w 3761981"/>
              <a:gd name="connsiteY50" fmla="*/ 1642636 h 1785347"/>
              <a:gd name="connsiteX51" fmla="*/ 82367 w 3761981"/>
              <a:gd name="connsiteY51" fmla="*/ 1651138 h 1785347"/>
              <a:gd name="connsiteX52" fmla="*/ 66072 w 3761981"/>
              <a:gd name="connsiteY52" fmla="*/ 1662473 h 1785347"/>
              <a:gd name="connsiteX53" fmla="*/ 54736 w 3761981"/>
              <a:gd name="connsiteY53" fmla="*/ 1641219 h 1785347"/>
              <a:gd name="connsiteX54" fmla="*/ 57570 w 3761981"/>
              <a:gd name="connsiteY54" fmla="*/ 1618548 h 1785347"/>
              <a:gd name="connsiteX55" fmla="*/ 60404 w 3761981"/>
              <a:gd name="connsiteY55" fmla="*/ 1566830 h 1785347"/>
              <a:gd name="connsiteX56" fmla="*/ 18604 w 3761981"/>
              <a:gd name="connsiteY56" fmla="*/ 1566121 h 1785347"/>
              <a:gd name="connsiteX57" fmla="*/ 184 w 3761981"/>
              <a:gd name="connsiteY57" fmla="*/ 1551243 h 1785347"/>
              <a:gd name="connsiteX58" fmla="*/ 10811 w 3761981"/>
              <a:gd name="connsiteY58" fmla="*/ 1533531 h 1785347"/>
              <a:gd name="connsiteX59" fmla="*/ 43401 w 3761981"/>
              <a:gd name="connsiteY59" fmla="*/ 1515111 h 1785347"/>
              <a:gd name="connsiteX60" fmla="*/ 70323 w 3761981"/>
              <a:gd name="connsiteY60" fmla="*/ 1482522 h 1785347"/>
              <a:gd name="connsiteX61" fmla="*/ 129834 w 3761981"/>
              <a:gd name="connsiteY61" fmla="*/ 1435762 h 1785347"/>
              <a:gd name="connsiteX62" fmla="*/ 455731 w 3761981"/>
              <a:gd name="connsiteY62" fmla="*/ 1427261 h 1785347"/>
              <a:gd name="connsiteX63" fmla="*/ 513825 w 3761981"/>
              <a:gd name="connsiteY63" fmla="*/ 1426552 h 1785347"/>
              <a:gd name="connsiteX64" fmla="*/ 809966 w 3761981"/>
              <a:gd name="connsiteY64" fmla="*/ 1422302 h 1785347"/>
              <a:gd name="connsiteX65" fmla="*/ 1020382 w 3761981"/>
              <a:gd name="connsiteY65" fmla="*/ 1408132 h 1785347"/>
              <a:gd name="connsiteX66" fmla="*/ 1097606 w 3761981"/>
              <a:gd name="connsiteY66" fmla="*/ 1400339 h 1785347"/>
              <a:gd name="connsiteX67" fmla="*/ 1094772 w 3761981"/>
              <a:gd name="connsiteY67" fmla="*/ 1336577 h 1785347"/>
              <a:gd name="connsiteX68" fmla="*/ 1094772 w 3761981"/>
              <a:gd name="connsiteY68" fmla="*/ 918579 h 1785347"/>
              <a:gd name="connsiteX69" fmla="*/ 1094063 w 3761981"/>
              <a:gd name="connsiteY69" fmla="*/ 759881 h 1785347"/>
              <a:gd name="connsiteX70" fmla="*/ 1098314 w 3761981"/>
              <a:gd name="connsiteY70" fmla="*/ 475784 h 1785347"/>
              <a:gd name="connsiteX71" fmla="*/ 1109650 w 3761981"/>
              <a:gd name="connsiteY71" fmla="*/ 348259 h 1785347"/>
              <a:gd name="connsiteX72" fmla="*/ 1308730 w 3761981"/>
              <a:gd name="connsiteY72" fmla="*/ 67705 h 1785347"/>
              <a:gd name="connsiteX73" fmla="*/ 1517021 w 3761981"/>
              <a:gd name="connsiteY73" fmla="*/ 1817 h 1785347"/>
              <a:gd name="connsiteX74" fmla="*/ 1747982 w 3761981"/>
              <a:gd name="connsiteY74" fmla="*/ 68413 h 1785347"/>
              <a:gd name="connsiteX75" fmla="*/ 1961232 w 3761981"/>
              <a:gd name="connsiteY75" fmla="*/ 207274 h 1785347"/>
              <a:gd name="connsiteX76" fmla="*/ 2065377 w 3761981"/>
              <a:gd name="connsiteY76" fmla="*/ 258992 h 1785347"/>
              <a:gd name="connsiteX77" fmla="*/ 2328220 w 3761981"/>
              <a:gd name="connsiteY77" fmla="*/ 409896 h 1785347"/>
              <a:gd name="connsiteX78" fmla="*/ 2394107 w 3761981"/>
              <a:gd name="connsiteY78" fmla="*/ 454530 h 1785347"/>
              <a:gd name="connsiteX79" fmla="*/ 2640656 w 3761981"/>
              <a:gd name="connsiteY79" fmla="*/ 579929 h 1785347"/>
              <a:gd name="connsiteX80" fmla="*/ 2718587 w 3761981"/>
              <a:gd name="connsiteY80" fmla="*/ 594099 h 1785347"/>
              <a:gd name="connsiteX81" fmla="*/ 2934671 w 3761981"/>
              <a:gd name="connsiteY81" fmla="*/ 642275 h 1785347"/>
              <a:gd name="connsiteX82" fmla="*/ 3193263 w 3761981"/>
              <a:gd name="connsiteY82" fmla="*/ 813016 h 1785347"/>
              <a:gd name="connsiteX83" fmla="*/ 3522702 w 3761981"/>
              <a:gd name="connsiteY83" fmla="*/ 1039727 h 1785347"/>
              <a:gd name="connsiteX84" fmla="*/ 3644559 w 3761981"/>
              <a:gd name="connsiteY84" fmla="*/ 1068774 h 1785347"/>
              <a:gd name="connsiteX85" fmla="*/ 3764999 w 3761981"/>
              <a:gd name="connsiteY85" fmla="*/ 1165127 h 1785347"/>
              <a:gd name="connsiteX86" fmla="*/ 3764999 w 3761981"/>
              <a:gd name="connsiteY86" fmla="*/ 1202676 h 1785347"/>
              <a:gd name="connsiteX87" fmla="*/ 3764999 w 3761981"/>
              <a:gd name="connsiteY87" fmla="*/ 1483230 h 1785347"/>
              <a:gd name="connsiteX88" fmla="*/ 3767833 w 3761981"/>
              <a:gd name="connsiteY88" fmla="*/ 1546284 h 1785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3761981" h="1785347">
                <a:moveTo>
                  <a:pt x="3767833" y="1546284"/>
                </a:moveTo>
                <a:cubicBezTo>
                  <a:pt x="3747287" y="1626341"/>
                  <a:pt x="3688484" y="1658931"/>
                  <a:pt x="3612678" y="1670266"/>
                </a:cubicBezTo>
                <a:cubicBezTo>
                  <a:pt x="3562376" y="1677351"/>
                  <a:pt x="3511367" y="1678060"/>
                  <a:pt x="3463190" y="1658222"/>
                </a:cubicBezTo>
                <a:cubicBezTo>
                  <a:pt x="3425642" y="1643344"/>
                  <a:pt x="3420682" y="1621382"/>
                  <a:pt x="3447604" y="1590918"/>
                </a:cubicBezTo>
                <a:cubicBezTo>
                  <a:pt x="3463899" y="1572497"/>
                  <a:pt x="3481610" y="1554786"/>
                  <a:pt x="3499322" y="1536365"/>
                </a:cubicBezTo>
                <a:cubicBezTo>
                  <a:pt x="3514201" y="1520779"/>
                  <a:pt x="3517034" y="1503067"/>
                  <a:pt x="3507824" y="1483230"/>
                </a:cubicBezTo>
                <a:cubicBezTo>
                  <a:pt x="3479485" y="1420885"/>
                  <a:pt x="3451147" y="1358539"/>
                  <a:pt x="3424224" y="1295485"/>
                </a:cubicBezTo>
                <a:cubicBezTo>
                  <a:pt x="3401554" y="1242350"/>
                  <a:pt x="3364004" y="1205509"/>
                  <a:pt x="3310869" y="1184255"/>
                </a:cubicBezTo>
                <a:cubicBezTo>
                  <a:pt x="3210267" y="1143164"/>
                  <a:pt x="3109663" y="1101364"/>
                  <a:pt x="3002684" y="1076568"/>
                </a:cubicBezTo>
                <a:cubicBezTo>
                  <a:pt x="2952383" y="1065232"/>
                  <a:pt x="2905624" y="1038310"/>
                  <a:pt x="2856739" y="1019890"/>
                </a:cubicBezTo>
                <a:cubicBezTo>
                  <a:pt x="2738425" y="975965"/>
                  <a:pt x="2618693" y="887406"/>
                  <a:pt x="2494002" y="864026"/>
                </a:cubicBezTo>
                <a:cubicBezTo>
                  <a:pt x="2470623" y="859775"/>
                  <a:pt x="2445826" y="855525"/>
                  <a:pt x="2422446" y="856942"/>
                </a:cubicBezTo>
                <a:cubicBezTo>
                  <a:pt x="2386314" y="859067"/>
                  <a:pt x="2355850" y="849148"/>
                  <a:pt x="2326094" y="828603"/>
                </a:cubicBezTo>
                <a:cubicBezTo>
                  <a:pt x="2314051" y="820101"/>
                  <a:pt x="2304132" y="807349"/>
                  <a:pt x="2280044" y="805223"/>
                </a:cubicBezTo>
                <a:cubicBezTo>
                  <a:pt x="2157478" y="786803"/>
                  <a:pt x="2085214" y="752796"/>
                  <a:pt x="1950605" y="719498"/>
                </a:cubicBezTo>
                <a:cubicBezTo>
                  <a:pt x="1852836" y="688325"/>
                  <a:pt x="1752233" y="669197"/>
                  <a:pt x="1643837" y="645817"/>
                </a:cubicBezTo>
                <a:cubicBezTo>
                  <a:pt x="1619749" y="685492"/>
                  <a:pt x="1603454" y="779718"/>
                  <a:pt x="1594244" y="827186"/>
                </a:cubicBezTo>
                <a:cubicBezTo>
                  <a:pt x="1579366" y="902284"/>
                  <a:pt x="1602037" y="970297"/>
                  <a:pt x="1631793" y="1037602"/>
                </a:cubicBezTo>
                <a:cubicBezTo>
                  <a:pt x="1636044" y="1046812"/>
                  <a:pt x="1646671" y="1056022"/>
                  <a:pt x="1656589" y="1059564"/>
                </a:cubicBezTo>
                <a:cubicBezTo>
                  <a:pt x="1731687" y="1088612"/>
                  <a:pt x="1764277" y="1136079"/>
                  <a:pt x="1761443" y="1215428"/>
                </a:cubicBezTo>
                <a:cubicBezTo>
                  <a:pt x="1761443" y="1219679"/>
                  <a:pt x="1761443" y="1224638"/>
                  <a:pt x="1761443" y="1231723"/>
                </a:cubicBezTo>
                <a:cubicBezTo>
                  <a:pt x="1779155" y="1225347"/>
                  <a:pt x="1795450" y="1220387"/>
                  <a:pt x="1810327" y="1212594"/>
                </a:cubicBezTo>
                <a:cubicBezTo>
                  <a:pt x="1814578" y="1210469"/>
                  <a:pt x="1815287" y="1199133"/>
                  <a:pt x="1815287" y="1191340"/>
                </a:cubicBezTo>
                <a:cubicBezTo>
                  <a:pt x="1815287" y="1145998"/>
                  <a:pt x="1825914" y="1136788"/>
                  <a:pt x="1869839" y="1148123"/>
                </a:cubicBezTo>
                <a:cubicBezTo>
                  <a:pt x="1882592" y="1151666"/>
                  <a:pt x="1895344" y="1154499"/>
                  <a:pt x="1908096" y="1158750"/>
                </a:cubicBezTo>
                <a:cubicBezTo>
                  <a:pt x="1931476" y="1165835"/>
                  <a:pt x="1951313" y="1166543"/>
                  <a:pt x="1976110" y="1154499"/>
                </a:cubicBezTo>
                <a:cubicBezTo>
                  <a:pt x="2003032" y="1141038"/>
                  <a:pt x="2037747" y="1140330"/>
                  <a:pt x="2068919" y="1137496"/>
                </a:cubicBezTo>
                <a:cubicBezTo>
                  <a:pt x="2103635" y="1134662"/>
                  <a:pt x="2139058" y="1133245"/>
                  <a:pt x="2173773" y="1136788"/>
                </a:cubicBezTo>
                <a:cubicBezTo>
                  <a:pt x="2285003" y="1148832"/>
                  <a:pt x="2341681" y="1221804"/>
                  <a:pt x="2372854" y="1320990"/>
                </a:cubicBezTo>
                <a:cubicBezTo>
                  <a:pt x="2391982" y="1381210"/>
                  <a:pt x="2407568" y="1469769"/>
                  <a:pt x="2384898" y="1527864"/>
                </a:cubicBezTo>
                <a:cubicBezTo>
                  <a:pt x="2361518" y="1587375"/>
                  <a:pt x="2303424" y="1610046"/>
                  <a:pt x="2258790" y="1655389"/>
                </a:cubicBezTo>
                <a:cubicBezTo>
                  <a:pt x="2224075" y="1690812"/>
                  <a:pt x="2178732" y="1701439"/>
                  <a:pt x="2130556" y="1703564"/>
                </a:cubicBezTo>
                <a:cubicBezTo>
                  <a:pt x="2076004" y="1704981"/>
                  <a:pt x="2021452" y="1709941"/>
                  <a:pt x="1966900" y="1707107"/>
                </a:cubicBezTo>
                <a:cubicBezTo>
                  <a:pt x="1930059" y="1704981"/>
                  <a:pt x="1893927" y="1692229"/>
                  <a:pt x="1857087" y="1685853"/>
                </a:cubicBezTo>
                <a:cubicBezTo>
                  <a:pt x="1836541" y="1682310"/>
                  <a:pt x="1814578" y="1680894"/>
                  <a:pt x="1793324" y="1682310"/>
                </a:cubicBezTo>
                <a:cubicBezTo>
                  <a:pt x="1774196" y="1683727"/>
                  <a:pt x="1755067" y="1689395"/>
                  <a:pt x="1735938" y="1693646"/>
                </a:cubicBezTo>
                <a:cubicBezTo>
                  <a:pt x="1702640" y="1700731"/>
                  <a:pt x="1670759" y="1709232"/>
                  <a:pt x="1642420" y="1731903"/>
                </a:cubicBezTo>
                <a:cubicBezTo>
                  <a:pt x="1606996" y="1760242"/>
                  <a:pt x="1561654" y="1766619"/>
                  <a:pt x="1517729" y="1772995"/>
                </a:cubicBezTo>
                <a:cubicBezTo>
                  <a:pt x="1342737" y="1796374"/>
                  <a:pt x="1169870" y="1789290"/>
                  <a:pt x="999128" y="1741822"/>
                </a:cubicBezTo>
                <a:cubicBezTo>
                  <a:pt x="951660" y="1728361"/>
                  <a:pt x="905610" y="1707815"/>
                  <a:pt x="859559" y="1689395"/>
                </a:cubicBezTo>
                <a:cubicBezTo>
                  <a:pt x="823427" y="1675226"/>
                  <a:pt x="788004" y="1670975"/>
                  <a:pt x="749746" y="1680185"/>
                </a:cubicBezTo>
                <a:cubicBezTo>
                  <a:pt x="662604" y="1700731"/>
                  <a:pt x="574754" y="1688687"/>
                  <a:pt x="486904" y="1684436"/>
                </a:cubicBezTo>
                <a:cubicBezTo>
                  <a:pt x="413931" y="1680894"/>
                  <a:pt x="340959" y="1676643"/>
                  <a:pt x="267986" y="1671683"/>
                </a:cubicBezTo>
                <a:cubicBezTo>
                  <a:pt x="250274" y="1670975"/>
                  <a:pt x="240356" y="1675934"/>
                  <a:pt x="232562" y="1693646"/>
                </a:cubicBezTo>
                <a:cubicBezTo>
                  <a:pt x="219102" y="1724110"/>
                  <a:pt x="209892" y="1724110"/>
                  <a:pt x="190763" y="1697897"/>
                </a:cubicBezTo>
                <a:cubicBezTo>
                  <a:pt x="182969" y="1687270"/>
                  <a:pt x="161715" y="1687978"/>
                  <a:pt x="151088" y="1700022"/>
                </a:cubicBezTo>
                <a:cubicBezTo>
                  <a:pt x="143295" y="1708524"/>
                  <a:pt x="136919" y="1719151"/>
                  <a:pt x="127000" y="1725527"/>
                </a:cubicBezTo>
                <a:cubicBezTo>
                  <a:pt x="121333" y="1729069"/>
                  <a:pt x="109289" y="1729778"/>
                  <a:pt x="104329" y="1725527"/>
                </a:cubicBezTo>
                <a:cubicBezTo>
                  <a:pt x="99370" y="1721985"/>
                  <a:pt x="97953" y="1710649"/>
                  <a:pt x="99370" y="1703564"/>
                </a:cubicBezTo>
                <a:cubicBezTo>
                  <a:pt x="100787" y="1696480"/>
                  <a:pt x="106454" y="1690104"/>
                  <a:pt x="111414" y="1683727"/>
                </a:cubicBezTo>
                <a:cubicBezTo>
                  <a:pt x="122749" y="1667433"/>
                  <a:pt x="121333" y="1651138"/>
                  <a:pt x="103621" y="1642636"/>
                </a:cubicBezTo>
                <a:cubicBezTo>
                  <a:pt x="98661" y="1640511"/>
                  <a:pt x="88743" y="1647595"/>
                  <a:pt x="82367" y="1651138"/>
                </a:cubicBezTo>
                <a:cubicBezTo>
                  <a:pt x="76699" y="1653971"/>
                  <a:pt x="71740" y="1658222"/>
                  <a:pt x="66072" y="1662473"/>
                </a:cubicBezTo>
                <a:cubicBezTo>
                  <a:pt x="61821" y="1655389"/>
                  <a:pt x="56153" y="1649012"/>
                  <a:pt x="54736" y="1641219"/>
                </a:cubicBezTo>
                <a:cubicBezTo>
                  <a:pt x="53319" y="1634134"/>
                  <a:pt x="56862" y="1626341"/>
                  <a:pt x="57570" y="1618548"/>
                </a:cubicBezTo>
                <a:cubicBezTo>
                  <a:pt x="58987" y="1601545"/>
                  <a:pt x="59696" y="1584541"/>
                  <a:pt x="60404" y="1566830"/>
                </a:cubicBezTo>
                <a:cubicBezTo>
                  <a:pt x="42692" y="1566830"/>
                  <a:pt x="30648" y="1568955"/>
                  <a:pt x="18604" y="1566121"/>
                </a:cubicBezTo>
                <a:cubicBezTo>
                  <a:pt x="11520" y="1564704"/>
                  <a:pt x="3018" y="1557620"/>
                  <a:pt x="184" y="1551243"/>
                </a:cubicBezTo>
                <a:cubicBezTo>
                  <a:pt x="-1233" y="1546993"/>
                  <a:pt x="5852" y="1537074"/>
                  <a:pt x="10811" y="1533531"/>
                </a:cubicBezTo>
                <a:cubicBezTo>
                  <a:pt x="20730" y="1526447"/>
                  <a:pt x="34190" y="1522904"/>
                  <a:pt x="43401" y="1515111"/>
                </a:cubicBezTo>
                <a:cubicBezTo>
                  <a:pt x="54028" y="1505901"/>
                  <a:pt x="66780" y="1495274"/>
                  <a:pt x="70323" y="1482522"/>
                </a:cubicBezTo>
                <a:cubicBezTo>
                  <a:pt x="79533" y="1451349"/>
                  <a:pt x="100079" y="1437888"/>
                  <a:pt x="129834" y="1435762"/>
                </a:cubicBezTo>
                <a:cubicBezTo>
                  <a:pt x="238230" y="1429386"/>
                  <a:pt x="346626" y="1411675"/>
                  <a:pt x="455731" y="1427261"/>
                </a:cubicBezTo>
                <a:cubicBezTo>
                  <a:pt x="474859" y="1430095"/>
                  <a:pt x="494697" y="1427261"/>
                  <a:pt x="513825" y="1426552"/>
                </a:cubicBezTo>
                <a:cubicBezTo>
                  <a:pt x="612303" y="1424427"/>
                  <a:pt x="711489" y="1418759"/>
                  <a:pt x="809966" y="1422302"/>
                </a:cubicBezTo>
                <a:cubicBezTo>
                  <a:pt x="881522" y="1425135"/>
                  <a:pt x="950952" y="1427969"/>
                  <a:pt x="1020382" y="1408132"/>
                </a:cubicBezTo>
                <a:cubicBezTo>
                  <a:pt x="1043762" y="1401047"/>
                  <a:pt x="1069267" y="1403173"/>
                  <a:pt x="1097606" y="1400339"/>
                </a:cubicBezTo>
                <a:cubicBezTo>
                  <a:pt x="1096897" y="1379085"/>
                  <a:pt x="1096189" y="1357831"/>
                  <a:pt x="1094772" y="1336577"/>
                </a:cubicBezTo>
                <a:cubicBezTo>
                  <a:pt x="1085562" y="1197008"/>
                  <a:pt x="1084145" y="1058147"/>
                  <a:pt x="1094772" y="918579"/>
                </a:cubicBezTo>
                <a:cubicBezTo>
                  <a:pt x="1098314" y="866152"/>
                  <a:pt x="1098314" y="812308"/>
                  <a:pt x="1094063" y="759881"/>
                </a:cubicBezTo>
                <a:cubicBezTo>
                  <a:pt x="1086979" y="664946"/>
                  <a:pt x="1086270" y="570011"/>
                  <a:pt x="1098314" y="475784"/>
                </a:cubicBezTo>
                <a:cubicBezTo>
                  <a:pt x="1103982" y="433276"/>
                  <a:pt x="1103273" y="390059"/>
                  <a:pt x="1109650" y="348259"/>
                </a:cubicBezTo>
                <a:cubicBezTo>
                  <a:pt x="1130195" y="222860"/>
                  <a:pt x="1197500" y="128633"/>
                  <a:pt x="1308730" y="67705"/>
                </a:cubicBezTo>
                <a:cubicBezTo>
                  <a:pt x="1373201" y="32281"/>
                  <a:pt x="1443339" y="10319"/>
                  <a:pt x="1517021" y="1817"/>
                </a:cubicBezTo>
                <a:cubicBezTo>
                  <a:pt x="1603454" y="-8102"/>
                  <a:pt x="1677843" y="23780"/>
                  <a:pt x="1747982" y="68413"/>
                </a:cubicBezTo>
                <a:cubicBezTo>
                  <a:pt x="1819537" y="114464"/>
                  <a:pt x="1889676" y="162640"/>
                  <a:pt x="1961232" y="207274"/>
                </a:cubicBezTo>
                <a:cubicBezTo>
                  <a:pt x="1993822" y="227819"/>
                  <a:pt x="2029245" y="244823"/>
                  <a:pt x="2065377" y="258992"/>
                </a:cubicBezTo>
                <a:cubicBezTo>
                  <a:pt x="2161021" y="295832"/>
                  <a:pt x="2242495" y="356053"/>
                  <a:pt x="2328220" y="409896"/>
                </a:cubicBezTo>
                <a:cubicBezTo>
                  <a:pt x="2350891" y="424066"/>
                  <a:pt x="2373562" y="437527"/>
                  <a:pt x="2394107" y="454530"/>
                </a:cubicBezTo>
                <a:cubicBezTo>
                  <a:pt x="2444409" y="494913"/>
                  <a:pt x="2536511" y="538838"/>
                  <a:pt x="2640656" y="579929"/>
                </a:cubicBezTo>
                <a:cubicBezTo>
                  <a:pt x="2664744" y="589140"/>
                  <a:pt x="2692374" y="589140"/>
                  <a:pt x="2718587" y="594099"/>
                </a:cubicBezTo>
                <a:cubicBezTo>
                  <a:pt x="2790851" y="609685"/>
                  <a:pt x="2864532" y="621021"/>
                  <a:pt x="2934671" y="642275"/>
                </a:cubicBezTo>
                <a:cubicBezTo>
                  <a:pt x="3036691" y="673448"/>
                  <a:pt x="3121708" y="735085"/>
                  <a:pt x="3193263" y="813016"/>
                </a:cubicBezTo>
                <a:cubicBezTo>
                  <a:pt x="3286073" y="914328"/>
                  <a:pt x="3394469" y="992260"/>
                  <a:pt x="3522702" y="1039727"/>
                </a:cubicBezTo>
                <a:cubicBezTo>
                  <a:pt x="3561668" y="1053897"/>
                  <a:pt x="3603468" y="1064524"/>
                  <a:pt x="3644559" y="1068774"/>
                </a:cubicBezTo>
                <a:cubicBezTo>
                  <a:pt x="3707613" y="1075151"/>
                  <a:pt x="3750829" y="1100656"/>
                  <a:pt x="3764999" y="1165127"/>
                </a:cubicBezTo>
                <a:cubicBezTo>
                  <a:pt x="3764999" y="1177879"/>
                  <a:pt x="3764999" y="1189923"/>
                  <a:pt x="3764999" y="1202676"/>
                </a:cubicBezTo>
                <a:cubicBezTo>
                  <a:pt x="3728867" y="1296194"/>
                  <a:pt x="3743036" y="1389712"/>
                  <a:pt x="3764999" y="1483230"/>
                </a:cubicBezTo>
                <a:cubicBezTo>
                  <a:pt x="3767833" y="1502359"/>
                  <a:pt x="3767833" y="1524321"/>
                  <a:pt x="3767833" y="1546284"/>
                </a:cubicBezTo>
                <a:close/>
              </a:path>
            </a:pathLst>
          </a:custGeom>
          <a:solidFill>
            <a:schemeClr val="accent1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8B9FBF4-3822-42E5-ACC8-CA3F8AB816B8}"/>
              </a:ext>
            </a:extLst>
          </p:cNvPr>
          <p:cNvSpPr/>
          <p:nvPr/>
        </p:nvSpPr>
        <p:spPr>
          <a:xfrm>
            <a:off x="8401130" y="4976049"/>
            <a:ext cx="759752" cy="431464"/>
          </a:xfrm>
          <a:custGeom>
            <a:avLst/>
            <a:gdLst>
              <a:gd name="connsiteX0" fmla="*/ 1163351 w 3443169"/>
              <a:gd name="connsiteY0" fmla="*/ 676661 h 1955380"/>
              <a:gd name="connsiteX1" fmla="*/ 1350387 w 3443169"/>
              <a:gd name="connsiteY1" fmla="*/ 1581379 h 1955380"/>
              <a:gd name="connsiteX2" fmla="*/ 544147 w 3443169"/>
              <a:gd name="connsiteY2" fmla="*/ 1940574 h 1955380"/>
              <a:gd name="connsiteX3" fmla="*/ 41 w 3443169"/>
              <a:gd name="connsiteY3" fmla="*/ 1241313 h 1955380"/>
              <a:gd name="connsiteX4" fmla="*/ 194162 w 3443169"/>
              <a:gd name="connsiteY4" fmla="*/ 753885 h 1955380"/>
              <a:gd name="connsiteX5" fmla="*/ 664587 w 3443169"/>
              <a:gd name="connsiteY5" fmla="*/ 528591 h 1955380"/>
              <a:gd name="connsiteX6" fmla="*/ 785736 w 3443169"/>
              <a:gd name="connsiteY6" fmla="*/ 164437 h 1955380"/>
              <a:gd name="connsiteX7" fmla="*/ 854457 w 3443169"/>
              <a:gd name="connsiteY7" fmla="*/ 51790 h 1955380"/>
              <a:gd name="connsiteX8" fmla="*/ 962145 w 3443169"/>
              <a:gd name="connsiteY8" fmla="*/ 71 h 1955380"/>
              <a:gd name="connsiteX9" fmla="*/ 1013155 w 3443169"/>
              <a:gd name="connsiteY9" fmla="*/ 62417 h 1955380"/>
              <a:gd name="connsiteX10" fmla="*/ 995443 w 3443169"/>
              <a:gd name="connsiteY10" fmla="*/ 122637 h 1955380"/>
              <a:gd name="connsiteX11" fmla="*/ 995443 w 3443169"/>
              <a:gd name="connsiteY11" fmla="*/ 274250 h 1955380"/>
              <a:gd name="connsiteX12" fmla="*/ 1049287 w 3443169"/>
              <a:gd name="connsiteY12" fmla="*/ 345097 h 1955380"/>
              <a:gd name="connsiteX13" fmla="*/ 1059914 w 3443169"/>
              <a:gd name="connsiteY13" fmla="*/ 407442 h 1955380"/>
              <a:gd name="connsiteX14" fmla="*/ 1050704 w 3443169"/>
              <a:gd name="connsiteY14" fmla="*/ 420903 h 1955380"/>
              <a:gd name="connsiteX15" fmla="*/ 1733670 w 3443169"/>
              <a:gd name="connsiteY15" fmla="*/ 622109 h 1955380"/>
              <a:gd name="connsiteX16" fmla="*/ 1763426 w 3443169"/>
              <a:gd name="connsiteY16" fmla="*/ 602980 h 1955380"/>
              <a:gd name="connsiteX17" fmla="*/ 1778304 w 3443169"/>
              <a:gd name="connsiteY17" fmla="*/ 609356 h 1955380"/>
              <a:gd name="connsiteX18" fmla="*/ 1917164 w 3443169"/>
              <a:gd name="connsiteY18" fmla="*/ 756010 h 1955380"/>
              <a:gd name="connsiteX19" fmla="*/ 2027685 w 3443169"/>
              <a:gd name="connsiteY19" fmla="*/ 1127249 h 1955380"/>
              <a:gd name="connsiteX20" fmla="*/ 2045397 w 3443169"/>
              <a:gd name="connsiteY20" fmla="*/ 1296573 h 1955380"/>
              <a:gd name="connsiteX21" fmla="*/ 2061692 w 3443169"/>
              <a:gd name="connsiteY21" fmla="*/ 1414180 h 1955380"/>
              <a:gd name="connsiteX22" fmla="*/ 2109160 w 3443169"/>
              <a:gd name="connsiteY22" fmla="*/ 1448895 h 1955380"/>
              <a:gd name="connsiteX23" fmla="*/ 2356416 w 3443169"/>
              <a:gd name="connsiteY23" fmla="*/ 1444644 h 1955380"/>
              <a:gd name="connsiteX24" fmla="*/ 2449225 w 3443169"/>
              <a:gd name="connsiteY24" fmla="*/ 1425515 h 1955380"/>
              <a:gd name="connsiteX25" fmla="*/ 2457728 w 3443169"/>
              <a:gd name="connsiteY25" fmla="*/ 1416305 h 1955380"/>
              <a:gd name="connsiteX26" fmla="*/ 2542744 w 3443169"/>
              <a:gd name="connsiteY26" fmla="*/ 1310743 h 1955380"/>
              <a:gd name="connsiteX27" fmla="*/ 2545578 w 3443169"/>
              <a:gd name="connsiteY27" fmla="*/ 1305783 h 1955380"/>
              <a:gd name="connsiteX28" fmla="*/ 2419470 w 3443169"/>
              <a:gd name="connsiteY28" fmla="*/ 1195970 h 1955380"/>
              <a:gd name="connsiteX29" fmla="*/ 2306823 w 3443169"/>
              <a:gd name="connsiteY29" fmla="*/ 1054985 h 1955380"/>
              <a:gd name="connsiteX30" fmla="*/ 2285569 w 3443169"/>
              <a:gd name="connsiteY30" fmla="*/ 993348 h 1955380"/>
              <a:gd name="connsiteX31" fmla="*/ 2333745 w 3443169"/>
              <a:gd name="connsiteY31" fmla="*/ 915416 h 1955380"/>
              <a:gd name="connsiteX32" fmla="*/ 2469063 w 3443169"/>
              <a:gd name="connsiteY32" fmla="*/ 880701 h 1955380"/>
              <a:gd name="connsiteX33" fmla="*/ 2639096 w 3443169"/>
              <a:gd name="connsiteY33" fmla="*/ 838193 h 1955380"/>
              <a:gd name="connsiteX34" fmla="*/ 2798502 w 3443169"/>
              <a:gd name="connsiteY34" fmla="*/ 864406 h 1955380"/>
              <a:gd name="connsiteX35" fmla="*/ 2901230 w 3443169"/>
              <a:gd name="connsiteY35" fmla="*/ 929585 h 1955380"/>
              <a:gd name="connsiteX36" fmla="*/ 2899104 w 3443169"/>
              <a:gd name="connsiteY36" fmla="*/ 969968 h 1955380"/>
              <a:gd name="connsiteX37" fmla="*/ 2946573 w 3443169"/>
              <a:gd name="connsiteY37" fmla="*/ 994056 h 1955380"/>
              <a:gd name="connsiteX38" fmla="*/ 2958616 w 3443169"/>
              <a:gd name="connsiteY38" fmla="*/ 976344 h 1955380"/>
              <a:gd name="connsiteX39" fmla="*/ 3238462 w 3443169"/>
              <a:gd name="connsiteY39" fmla="*/ 896996 h 1955380"/>
              <a:gd name="connsiteX40" fmla="*/ 3273178 w 3443169"/>
              <a:gd name="connsiteY40" fmla="*/ 926751 h 1955380"/>
              <a:gd name="connsiteX41" fmla="*/ 3289473 w 3443169"/>
              <a:gd name="connsiteY41" fmla="*/ 934545 h 1955380"/>
              <a:gd name="connsiteX42" fmla="*/ 3337648 w 3443169"/>
              <a:gd name="connsiteY42" fmla="*/ 963592 h 1955380"/>
              <a:gd name="connsiteX43" fmla="*/ 3363862 w 3443169"/>
              <a:gd name="connsiteY43" fmla="*/ 994056 h 1955380"/>
              <a:gd name="connsiteX44" fmla="*/ 3414163 w 3443169"/>
              <a:gd name="connsiteY44" fmla="*/ 1067737 h 1955380"/>
              <a:gd name="connsiteX45" fmla="*/ 3431875 w 3443169"/>
              <a:gd name="connsiteY45" fmla="*/ 1196679 h 1955380"/>
              <a:gd name="connsiteX46" fmla="*/ 3428333 w 3443169"/>
              <a:gd name="connsiteY46" fmla="*/ 1547372 h 1955380"/>
              <a:gd name="connsiteX47" fmla="*/ 3436126 w 3443169"/>
              <a:gd name="connsiteY47" fmla="*/ 1613968 h 1955380"/>
              <a:gd name="connsiteX48" fmla="*/ 3446045 w 3443169"/>
              <a:gd name="connsiteY48" fmla="*/ 1662145 h 1955380"/>
              <a:gd name="connsiteX49" fmla="*/ 3382282 w 3443169"/>
              <a:gd name="connsiteY49" fmla="*/ 1768415 h 1955380"/>
              <a:gd name="connsiteX50" fmla="*/ 3063470 w 3443169"/>
              <a:gd name="connsiteY50" fmla="*/ 1770541 h 1955380"/>
              <a:gd name="connsiteX51" fmla="*/ 3014586 w 3443169"/>
              <a:gd name="connsiteY51" fmla="*/ 1776208 h 1955380"/>
              <a:gd name="connsiteX52" fmla="*/ 2770163 w 3443169"/>
              <a:gd name="connsiteY52" fmla="*/ 1871144 h 1955380"/>
              <a:gd name="connsiteX53" fmla="*/ 2731197 w 3443169"/>
              <a:gd name="connsiteY53" fmla="*/ 1879645 h 1955380"/>
              <a:gd name="connsiteX54" fmla="*/ 2493151 w 3443169"/>
              <a:gd name="connsiteY54" fmla="*/ 1923570 h 1955380"/>
              <a:gd name="connsiteX55" fmla="*/ 2007848 w 3443169"/>
              <a:gd name="connsiteY55" fmla="*/ 1917194 h 1955380"/>
              <a:gd name="connsiteX56" fmla="*/ 1917164 w 3443169"/>
              <a:gd name="connsiteY56" fmla="*/ 1917194 h 1955380"/>
              <a:gd name="connsiteX57" fmla="*/ 1823646 w 3443169"/>
              <a:gd name="connsiteY57" fmla="*/ 1893814 h 1955380"/>
              <a:gd name="connsiteX58" fmla="*/ 1647236 w 3443169"/>
              <a:gd name="connsiteY58" fmla="*/ 1555874 h 1955380"/>
              <a:gd name="connsiteX59" fmla="*/ 1659281 w 3443169"/>
              <a:gd name="connsiteY59" fmla="*/ 1175425 h 1955380"/>
              <a:gd name="connsiteX60" fmla="*/ 1678409 w 3443169"/>
              <a:gd name="connsiteY60" fmla="*/ 948006 h 1955380"/>
              <a:gd name="connsiteX61" fmla="*/ 1680535 w 3443169"/>
              <a:gd name="connsiteY61" fmla="*/ 861572 h 1955380"/>
              <a:gd name="connsiteX62" fmla="*/ 1648653 w 3443169"/>
              <a:gd name="connsiteY62" fmla="*/ 830399 h 1955380"/>
              <a:gd name="connsiteX63" fmla="*/ 1494915 w 3443169"/>
              <a:gd name="connsiteY63" fmla="*/ 824732 h 1955380"/>
              <a:gd name="connsiteX64" fmla="*/ 1271747 w 3443169"/>
              <a:gd name="connsiteY64" fmla="*/ 740423 h 1955380"/>
              <a:gd name="connsiteX65" fmla="*/ 1163351 w 3443169"/>
              <a:gd name="connsiteY65" fmla="*/ 676661 h 1955380"/>
              <a:gd name="connsiteX66" fmla="*/ 2886353 w 3443169"/>
              <a:gd name="connsiteY66" fmla="*/ 1305783 h 1955380"/>
              <a:gd name="connsiteX67" fmla="*/ 2908315 w 3443169"/>
              <a:gd name="connsiteY67" fmla="*/ 1080490 h 1955380"/>
              <a:gd name="connsiteX68" fmla="*/ 2717736 w 3443169"/>
              <a:gd name="connsiteY68" fmla="*/ 1014602 h 1955380"/>
              <a:gd name="connsiteX69" fmla="*/ 2730489 w 3443169"/>
              <a:gd name="connsiteY69" fmla="*/ 1032314 h 1955380"/>
              <a:gd name="connsiteX70" fmla="*/ 2740408 w 3443169"/>
              <a:gd name="connsiteY70" fmla="*/ 1053568 h 1955380"/>
              <a:gd name="connsiteX71" fmla="*/ 2721278 w 3443169"/>
              <a:gd name="connsiteY71" fmla="*/ 1070571 h 1955380"/>
              <a:gd name="connsiteX72" fmla="*/ 2690815 w 3443169"/>
              <a:gd name="connsiteY72" fmla="*/ 1061361 h 1955380"/>
              <a:gd name="connsiteX73" fmla="*/ 2621384 w 3443169"/>
              <a:gd name="connsiteY73" fmla="*/ 971385 h 1955380"/>
              <a:gd name="connsiteX74" fmla="*/ 2593754 w 3443169"/>
              <a:gd name="connsiteY74" fmla="*/ 957216 h 1955380"/>
              <a:gd name="connsiteX75" fmla="*/ 2488191 w 3443169"/>
              <a:gd name="connsiteY75" fmla="*/ 1028063 h 1955380"/>
              <a:gd name="connsiteX76" fmla="*/ 2598004 w 3443169"/>
              <a:gd name="connsiteY76" fmla="*/ 1119455 h 1955380"/>
              <a:gd name="connsiteX77" fmla="*/ 2662476 w 3443169"/>
              <a:gd name="connsiteY77" fmla="*/ 1152045 h 1955380"/>
              <a:gd name="connsiteX78" fmla="*/ 2775122 w 3443169"/>
              <a:gd name="connsiteY78" fmla="*/ 1214391 h 1955380"/>
              <a:gd name="connsiteX79" fmla="*/ 2886353 w 3443169"/>
              <a:gd name="connsiteY79" fmla="*/ 1305783 h 1955380"/>
              <a:gd name="connsiteX80" fmla="*/ 3233503 w 3443169"/>
              <a:gd name="connsiteY80" fmla="*/ 1581379 h 1955380"/>
              <a:gd name="connsiteX81" fmla="*/ 3222876 w 3443169"/>
              <a:gd name="connsiteY81" fmla="*/ 1290906 h 1955380"/>
              <a:gd name="connsiteX82" fmla="*/ 3188869 w 3443169"/>
              <a:gd name="connsiteY82" fmla="*/ 1301533 h 1955380"/>
              <a:gd name="connsiteX83" fmla="*/ 3172575 w 3443169"/>
              <a:gd name="connsiteY83" fmla="*/ 1313577 h 1955380"/>
              <a:gd name="connsiteX84" fmla="*/ 3107395 w 3443169"/>
              <a:gd name="connsiteY84" fmla="*/ 1475816 h 1955380"/>
              <a:gd name="connsiteX85" fmla="*/ 3123690 w 3443169"/>
              <a:gd name="connsiteY85" fmla="*/ 1509115 h 1955380"/>
              <a:gd name="connsiteX86" fmla="*/ 3178951 w 3443169"/>
              <a:gd name="connsiteY86" fmla="*/ 1553748 h 1955380"/>
              <a:gd name="connsiteX87" fmla="*/ 3233503 w 3443169"/>
              <a:gd name="connsiteY87" fmla="*/ 1581379 h 1955380"/>
              <a:gd name="connsiteX88" fmla="*/ 3323479 w 3443169"/>
              <a:gd name="connsiteY88" fmla="*/ 1144961 h 1955380"/>
              <a:gd name="connsiteX89" fmla="*/ 3323479 w 3443169"/>
              <a:gd name="connsiteY89" fmla="*/ 1066320 h 1955380"/>
              <a:gd name="connsiteX90" fmla="*/ 3290889 w 3443169"/>
              <a:gd name="connsiteY90" fmla="*/ 1102452 h 1955380"/>
              <a:gd name="connsiteX91" fmla="*/ 3323479 w 3443169"/>
              <a:gd name="connsiteY91" fmla="*/ 1144961 h 195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3443169" h="1955380">
                <a:moveTo>
                  <a:pt x="1163351" y="676661"/>
                </a:moveTo>
                <a:cubicBezTo>
                  <a:pt x="1450282" y="911165"/>
                  <a:pt x="1503417" y="1297282"/>
                  <a:pt x="1350387" y="1581379"/>
                </a:cubicBezTo>
                <a:cubicBezTo>
                  <a:pt x="1194523" y="1871144"/>
                  <a:pt x="860834" y="2020631"/>
                  <a:pt x="544147" y="1940574"/>
                </a:cubicBezTo>
                <a:cubicBezTo>
                  <a:pt x="221793" y="1859099"/>
                  <a:pt x="-3501" y="1569335"/>
                  <a:pt x="41" y="1241313"/>
                </a:cubicBezTo>
                <a:cubicBezTo>
                  <a:pt x="2167" y="1054276"/>
                  <a:pt x="66638" y="889911"/>
                  <a:pt x="194162" y="753885"/>
                </a:cubicBezTo>
                <a:cubicBezTo>
                  <a:pt x="321687" y="617858"/>
                  <a:pt x="480384" y="542052"/>
                  <a:pt x="664587" y="528591"/>
                </a:cubicBezTo>
                <a:cubicBezTo>
                  <a:pt x="696468" y="402483"/>
                  <a:pt x="737559" y="282043"/>
                  <a:pt x="785736" y="164437"/>
                </a:cubicBezTo>
                <a:cubicBezTo>
                  <a:pt x="802031" y="124054"/>
                  <a:pt x="827535" y="85796"/>
                  <a:pt x="854457" y="51790"/>
                </a:cubicBezTo>
                <a:cubicBezTo>
                  <a:pt x="880671" y="18491"/>
                  <a:pt x="917511" y="-1346"/>
                  <a:pt x="962145" y="71"/>
                </a:cubicBezTo>
                <a:cubicBezTo>
                  <a:pt x="1002528" y="780"/>
                  <a:pt x="1020948" y="23451"/>
                  <a:pt x="1013155" y="62417"/>
                </a:cubicBezTo>
                <a:cubicBezTo>
                  <a:pt x="1008904" y="82962"/>
                  <a:pt x="1001819" y="102799"/>
                  <a:pt x="995443" y="122637"/>
                </a:cubicBezTo>
                <a:cubicBezTo>
                  <a:pt x="979857" y="172938"/>
                  <a:pt x="980565" y="223948"/>
                  <a:pt x="995443" y="274250"/>
                </a:cubicBezTo>
                <a:cubicBezTo>
                  <a:pt x="1004653" y="304714"/>
                  <a:pt x="1022365" y="328093"/>
                  <a:pt x="1049287" y="345097"/>
                </a:cubicBezTo>
                <a:cubicBezTo>
                  <a:pt x="1084002" y="367768"/>
                  <a:pt x="1084002" y="373435"/>
                  <a:pt x="1059914" y="407442"/>
                </a:cubicBezTo>
                <a:cubicBezTo>
                  <a:pt x="1057788" y="410276"/>
                  <a:pt x="1055663" y="413818"/>
                  <a:pt x="1050704" y="420903"/>
                </a:cubicBezTo>
                <a:cubicBezTo>
                  <a:pt x="1275997" y="498835"/>
                  <a:pt x="1504834" y="559055"/>
                  <a:pt x="1733670" y="622109"/>
                </a:cubicBezTo>
                <a:cubicBezTo>
                  <a:pt x="1737212" y="602272"/>
                  <a:pt x="1745714" y="593770"/>
                  <a:pt x="1763426" y="602980"/>
                </a:cubicBezTo>
                <a:cubicBezTo>
                  <a:pt x="1768385" y="605106"/>
                  <a:pt x="1773344" y="607939"/>
                  <a:pt x="1778304" y="609356"/>
                </a:cubicBezTo>
                <a:cubicBezTo>
                  <a:pt x="1850568" y="633444"/>
                  <a:pt x="1896618" y="679495"/>
                  <a:pt x="1917164" y="756010"/>
                </a:cubicBezTo>
                <a:cubicBezTo>
                  <a:pt x="1951171" y="880701"/>
                  <a:pt x="1994387" y="1002558"/>
                  <a:pt x="2027685" y="1127249"/>
                </a:cubicBezTo>
                <a:cubicBezTo>
                  <a:pt x="2041855" y="1181093"/>
                  <a:pt x="2039021" y="1239896"/>
                  <a:pt x="2045397" y="1296573"/>
                </a:cubicBezTo>
                <a:cubicBezTo>
                  <a:pt x="2049648" y="1336248"/>
                  <a:pt x="2053190" y="1375214"/>
                  <a:pt x="2061692" y="1414180"/>
                </a:cubicBezTo>
                <a:cubicBezTo>
                  <a:pt x="2068777" y="1446061"/>
                  <a:pt x="2077278" y="1449603"/>
                  <a:pt x="2109160" y="1448895"/>
                </a:cubicBezTo>
                <a:cubicBezTo>
                  <a:pt x="2192051" y="1447478"/>
                  <a:pt x="2274233" y="1448186"/>
                  <a:pt x="2356416" y="1444644"/>
                </a:cubicBezTo>
                <a:cubicBezTo>
                  <a:pt x="2387589" y="1443227"/>
                  <a:pt x="2418762" y="1432600"/>
                  <a:pt x="2449225" y="1425515"/>
                </a:cubicBezTo>
                <a:cubicBezTo>
                  <a:pt x="2452768" y="1424807"/>
                  <a:pt x="2457019" y="1419847"/>
                  <a:pt x="2457728" y="1416305"/>
                </a:cubicBezTo>
                <a:cubicBezTo>
                  <a:pt x="2466229" y="1365295"/>
                  <a:pt x="2501652" y="1336248"/>
                  <a:pt x="2542744" y="1310743"/>
                </a:cubicBezTo>
                <a:cubicBezTo>
                  <a:pt x="2544161" y="1310034"/>
                  <a:pt x="2544161" y="1308617"/>
                  <a:pt x="2545578" y="1305783"/>
                </a:cubicBezTo>
                <a:cubicBezTo>
                  <a:pt x="2503778" y="1268943"/>
                  <a:pt x="2461978" y="1232811"/>
                  <a:pt x="2419470" y="1195970"/>
                </a:cubicBezTo>
                <a:cubicBezTo>
                  <a:pt x="2373419" y="1155588"/>
                  <a:pt x="2331619" y="1111662"/>
                  <a:pt x="2306823" y="1054985"/>
                </a:cubicBezTo>
                <a:cubicBezTo>
                  <a:pt x="2298322" y="1035147"/>
                  <a:pt x="2289819" y="1014602"/>
                  <a:pt x="2285569" y="993348"/>
                </a:cubicBezTo>
                <a:cubicBezTo>
                  <a:pt x="2276359" y="949422"/>
                  <a:pt x="2289819" y="927460"/>
                  <a:pt x="2333745" y="915416"/>
                </a:cubicBezTo>
                <a:cubicBezTo>
                  <a:pt x="2378378" y="902663"/>
                  <a:pt x="2424429" y="892036"/>
                  <a:pt x="2469063" y="880701"/>
                </a:cubicBezTo>
                <a:cubicBezTo>
                  <a:pt x="2525741" y="866531"/>
                  <a:pt x="2582418" y="853071"/>
                  <a:pt x="2639096" y="838193"/>
                </a:cubicBezTo>
                <a:cubicBezTo>
                  <a:pt x="2696482" y="822606"/>
                  <a:pt x="2752451" y="836776"/>
                  <a:pt x="2798502" y="864406"/>
                </a:cubicBezTo>
                <a:cubicBezTo>
                  <a:pt x="2832509" y="884952"/>
                  <a:pt x="2869349" y="904789"/>
                  <a:pt x="2901230" y="929585"/>
                </a:cubicBezTo>
                <a:cubicBezTo>
                  <a:pt x="2921776" y="945880"/>
                  <a:pt x="2921776" y="957924"/>
                  <a:pt x="2899104" y="969968"/>
                </a:cubicBezTo>
                <a:cubicBezTo>
                  <a:pt x="2915400" y="978470"/>
                  <a:pt x="2930277" y="986263"/>
                  <a:pt x="2946573" y="994056"/>
                </a:cubicBezTo>
                <a:cubicBezTo>
                  <a:pt x="2950823" y="987680"/>
                  <a:pt x="2955782" y="982721"/>
                  <a:pt x="2958616" y="976344"/>
                </a:cubicBezTo>
                <a:cubicBezTo>
                  <a:pt x="3000416" y="884243"/>
                  <a:pt x="3150612" y="848111"/>
                  <a:pt x="3238462" y="896996"/>
                </a:cubicBezTo>
                <a:cubicBezTo>
                  <a:pt x="3251215" y="904080"/>
                  <a:pt x="3261842" y="916833"/>
                  <a:pt x="3273178" y="926751"/>
                </a:cubicBezTo>
                <a:cubicBezTo>
                  <a:pt x="3277428" y="930294"/>
                  <a:pt x="3283805" y="934545"/>
                  <a:pt x="3289473" y="934545"/>
                </a:cubicBezTo>
                <a:cubicBezTo>
                  <a:pt x="3313560" y="931711"/>
                  <a:pt x="3327021" y="944463"/>
                  <a:pt x="3337648" y="963592"/>
                </a:cubicBezTo>
                <a:cubicBezTo>
                  <a:pt x="3344025" y="974927"/>
                  <a:pt x="3353235" y="986263"/>
                  <a:pt x="3363862" y="994056"/>
                </a:cubicBezTo>
                <a:cubicBezTo>
                  <a:pt x="3390075" y="1012476"/>
                  <a:pt x="3407787" y="1037273"/>
                  <a:pt x="3414163" y="1067737"/>
                </a:cubicBezTo>
                <a:cubicBezTo>
                  <a:pt x="3422665" y="1110245"/>
                  <a:pt x="3431875" y="1153462"/>
                  <a:pt x="3431875" y="1196679"/>
                </a:cubicBezTo>
                <a:cubicBezTo>
                  <a:pt x="3432584" y="1313577"/>
                  <a:pt x="3429041" y="1430474"/>
                  <a:pt x="3428333" y="1547372"/>
                </a:cubicBezTo>
                <a:cubicBezTo>
                  <a:pt x="3428333" y="1569335"/>
                  <a:pt x="3432584" y="1592006"/>
                  <a:pt x="3436126" y="1613968"/>
                </a:cubicBezTo>
                <a:cubicBezTo>
                  <a:pt x="3438960" y="1630263"/>
                  <a:pt x="3443919" y="1645849"/>
                  <a:pt x="3446045" y="1662145"/>
                </a:cubicBezTo>
                <a:cubicBezTo>
                  <a:pt x="3453129" y="1711738"/>
                  <a:pt x="3429041" y="1749995"/>
                  <a:pt x="3382282" y="1768415"/>
                </a:cubicBezTo>
                <a:cubicBezTo>
                  <a:pt x="3276012" y="1810924"/>
                  <a:pt x="3169741" y="1812340"/>
                  <a:pt x="3063470" y="1770541"/>
                </a:cubicBezTo>
                <a:cubicBezTo>
                  <a:pt x="3045050" y="1763456"/>
                  <a:pt x="3030881" y="1764164"/>
                  <a:pt x="3014586" y="1776208"/>
                </a:cubicBezTo>
                <a:cubicBezTo>
                  <a:pt x="2940904" y="1827927"/>
                  <a:pt x="2862264" y="1867601"/>
                  <a:pt x="2770163" y="1871144"/>
                </a:cubicBezTo>
                <a:cubicBezTo>
                  <a:pt x="2757410" y="1871852"/>
                  <a:pt x="2743950" y="1874686"/>
                  <a:pt x="2731197" y="1879645"/>
                </a:cubicBezTo>
                <a:cubicBezTo>
                  <a:pt x="2654682" y="1910818"/>
                  <a:pt x="2574625" y="1918611"/>
                  <a:pt x="2493151" y="1923570"/>
                </a:cubicBezTo>
                <a:cubicBezTo>
                  <a:pt x="2330911" y="1933489"/>
                  <a:pt x="2169380" y="1933489"/>
                  <a:pt x="2007848" y="1917194"/>
                </a:cubicBezTo>
                <a:cubicBezTo>
                  <a:pt x="1978092" y="1914360"/>
                  <a:pt x="1946920" y="1920737"/>
                  <a:pt x="1917164" y="1917194"/>
                </a:cubicBezTo>
                <a:cubicBezTo>
                  <a:pt x="1885283" y="1913652"/>
                  <a:pt x="1851985" y="1907984"/>
                  <a:pt x="1823646" y="1893814"/>
                </a:cubicBezTo>
                <a:cubicBezTo>
                  <a:pt x="1684077" y="1824384"/>
                  <a:pt x="1638026" y="1699693"/>
                  <a:pt x="1647236" y="1555874"/>
                </a:cubicBezTo>
                <a:cubicBezTo>
                  <a:pt x="1655029" y="1429057"/>
                  <a:pt x="1660698" y="1302950"/>
                  <a:pt x="1659281" y="1175425"/>
                </a:cubicBezTo>
                <a:cubicBezTo>
                  <a:pt x="1658572" y="1099618"/>
                  <a:pt x="1672033" y="1023812"/>
                  <a:pt x="1678409" y="948006"/>
                </a:cubicBezTo>
                <a:cubicBezTo>
                  <a:pt x="1680535" y="919667"/>
                  <a:pt x="1681243" y="890619"/>
                  <a:pt x="1680535" y="861572"/>
                </a:cubicBezTo>
                <a:cubicBezTo>
                  <a:pt x="1680535" y="841026"/>
                  <a:pt x="1669908" y="831108"/>
                  <a:pt x="1648653" y="830399"/>
                </a:cubicBezTo>
                <a:cubicBezTo>
                  <a:pt x="1597643" y="828982"/>
                  <a:pt x="1545925" y="828982"/>
                  <a:pt x="1494915" y="824732"/>
                </a:cubicBezTo>
                <a:cubicBezTo>
                  <a:pt x="1412733" y="817647"/>
                  <a:pt x="1341886" y="780806"/>
                  <a:pt x="1271747" y="740423"/>
                </a:cubicBezTo>
                <a:cubicBezTo>
                  <a:pt x="1235615" y="718461"/>
                  <a:pt x="1199483" y="697207"/>
                  <a:pt x="1163351" y="676661"/>
                </a:cubicBezTo>
                <a:close/>
                <a:moveTo>
                  <a:pt x="2886353" y="1305783"/>
                </a:moveTo>
                <a:cubicBezTo>
                  <a:pt x="2879976" y="1227143"/>
                  <a:pt x="2890603" y="1155588"/>
                  <a:pt x="2908315" y="1080490"/>
                </a:cubicBezTo>
                <a:cubicBezTo>
                  <a:pt x="2845969" y="1059235"/>
                  <a:pt x="2782207" y="1036564"/>
                  <a:pt x="2717736" y="1014602"/>
                </a:cubicBezTo>
                <a:cubicBezTo>
                  <a:pt x="2720570" y="1023812"/>
                  <a:pt x="2726238" y="1027354"/>
                  <a:pt x="2730489" y="1032314"/>
                </a:cubicBezTo>
                <a:cubicBezTo>
                  <a:pt x="2735448" y="1038690"/>
                  <a:pt x="2742533" y="1047900"/>
                  <a:pt x="2740408" y="1053568"/>
                </a:cubicBezTo>
                <a:cubicBezTo>
                  <a:pt x="2737574" y="1060652"/>
                  <a:pt x="2728363" y="1069863"/>
                  <a:pt x="2721278" y="1070571"/>
                </a:cubicBezTo>
                <a:cubicBezTo>
                  <a:pt x="2711360" y="1071280"/>
                  <a:pt x="2696482" y="1068446"/>
                  <a:pt x="2690815" y="1061361"/>
                </a:cubicBezTo>
                <a:cubicBezTo>
                  <a:pt x="2666018" y="1033022"/>
                  <a:pt x="2642638" y="1002558"/>
                  <a:pt x="2621384" y="971385"/>
                </a:cubicBezTo>
                <a:cubicBezTo>
                  <a:pt x="2613591" y="959341"/>
                  <a:pt x="2606506" y="956507"/>
                  <a:pt x="2593754" y="957216"/>
                </a:cubicBezTo>
                <a:cubicBezTo>
                  <a:pt x="2545578" y="960758"/>
                  <a:pt x="2515822" y="990514"/>
                  <a:pt x="2488191" y="1028063"/>
                </a:cubicBezTo>
                <a:cubicBezTo>
                  <a:pt x="2525741" y="1059235"/>
                  <a:pt x="2562581" y="1088991"/>
                  <a:pt x="2598004" y="1119455"/>
                </a:cubicBezTo>
                <a:cubicBezTo>
                  <a:pt x="2617134" y="1135750"/>
                  <a:pt x="2636262" y="1149211"/>
                  <a:pt x="2662476" y="1152045"/>
                </a:cubicBezTo>
                <a:cubicBezTo>
                  <a:pt x="2707817" y="1157004"/>
                  <a:pt x="2741116" y="1186760"/>
                  <a:pt x="2775122" y="1214391"/>
                </a:cubicBezTo>
                <a:cubicBezTo>
                  <a:pt x="2811255" y="1244147"/>
                  <a:pt x="2847387" y="1273902"/>
                  <a:pt x="2886353" y="1305783"/>
                </a:cubicBezTo>
                <a:close/>
                <a:moveTo>
                  <a:pt x="3233503" y="1581379"/>
                </a:moveTo>
                <a:cubicBezTo>
                  <a:pt x="3241296" y="1482193"/>
                  <a:pt x="3254757" y="1384424"/>
                  <a:pt x="3222876" y="1290906"/>
                </a:cubicBezTo>
                <a:cubicBezTo>
                  <a:pt x="3210832" y="1294448"/>
                  <a:pt x="3199496" y="1297282"/>
                  <a:pt x="3188869" y="1301533"/>
                </a:cubicBezTo>
                <a:cubicBezTo>
                  <a:pt x="3182493" y="1303658"/>
                  <a:pt x="3176117" y="1307909"/>
                  <a:pt x="3172575" y="1313577"/>
                </a:cubicBezTo>
                <a:cubicBezTo>
                  <a:pt x="3142110" y="1364587"/>
                  <a:pt x="3110937" y="1414180"/>
                  <a:pt x="3107395" y="1475816"/>
                </a:cubicBezTo>
                <a:cubicBezTo>
                  <a:pt x="3106687" y="1491403"/>
                  <a:pt x="3109521" y="1500613"/>
                  <a:pt x="3123690" y="1509115"/>
                </a:cubicBezTo>
                <a:cubicBezTo>
                  <a:pt x="3143527" y="1521159"/>
                  <a:pt x="3165490" y="1535328"/>
                  <a:pt x="3178951" y="1553748"/>
                </a:cubicBezTo>
                <a:cubicBezTo>
                  <a:pt x="3193120" y="1573586"/>
                  <a:pt x="3207289" y="1582796"/>
                  <a:pt x="3233503" y="1581379"/>
                </a:cubicBezTo>
                <a:close/>
                <a:moveTo>
                  <a:pt x="3323479" y="1144961"/>
                </a:moveTo>
                <a:cubicBezTo>
                  <a:pt x="3323479" y="1118747"/>
                  <a:pt x="3323479" y="1095368"/>
                  <a:pt x="3323479" y="1066320"/>
                </a:cubicBezTo>
                <a:cubicBezTo>
                  <a:pt x="3310018" y="1081198"/>
                  <a:pt x="3300100" y="1092534"/>
                  <a:pt x="3290889" y="1102452"/>
                </a:cubicBezTo>
                <a:cubicBezTo>
                  <a:pt x="3301516" y="1115913"/>
                  <a:pt x="3311435" y="1128666"/>
                  <a:pt x="3323479" y="1144961"/>
                </a:cubicBezTo>
                <a:close/>
              </a:path>
            </a:pathLst>
          </a:custGeom>
          <a:solidFill>
            <a:schemeClr val="accent1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4B68F9-5450-4D70-BA90-4CC00C07A62B}"/>
              </a:ext>
            </a:extLst>
          </p:cNvPr>
          <p:cNvSpPr txBox="1"/>
          <p:nvPr/>
        </p:nvSpPr>
        <p:spPr>
          <a:xfrm>
            <a:off x="7910031" y="5574583"/>
            <a:ext cx="1741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6FA64B8-E108-41CC-AB58-C2E5F888C4D1}"/>
              </a:ext>
            </a:extLst>
          </p:cNvPr>
          <p:cNvSpPr txBox="1"/>
          <p:nvPr/>
        </p:nvSpPr>
        <p:spPr>
          <a:xfrm>
            <a:off x="9988086" y="5574583"/>
            <a:ext cx="1741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558419-4FE8-4874-9881-3650448F768C}"/>
              </a:ext>
            </a:extLst>
          </p:cNvPr>
          <p:cNvSpPr txBox="1"/>
          <p:nvPr/>
        </p:nvSpPr>
        <p:spPr>
          <a:xfrm>
            <a:off x="5831977" y="5574582"/>
            <a:ext cx="17419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4806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3">
            <a:extLst>
              <a:ext uri="{FF2B5EF4-FFF2-40B4-BE49-F238E27FC236}">
                <a16:creationId xmlns:a16="http://schemas.microsoft.com/office/drawing/2014/main" id="{2F0FAC15-C53A-4157-A1C2-B6A1540F6AD2}"/>
              </a:ext>
            </a:extLst>
          </p:cNvPr>
          <p:cNvSpPr/>
          <p:nvPr/>
        </p:nvSpPr>
        <p:spPr>
          <a:xfrm>
            <a:off x="1602621" y="1876868"/>
            <a:ext cx="9749559" cy="731520"/>
          </a:xfrm>
          <a:prstGeom prst="roundRect">
            <a:avLst>
              <a:gd name="adj" fmla="val 532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4" name="Rounded Rectangle 9">
            <a:extLst>
              <a:ext uri="{FF2B5EF4-FFF2-40B4-BE49-F238E27FC236}">
                <a16:creationId xmlns:a16="http://schemas.microsoft.com/office/drawing/2014/main" id="{A9513269-1390-4044-AF95-E1C3E6CAC2D9}"/>
              </a:ext>
            </a:extLst>
          </p:cNvPr>
          <p:cNvSpPr/>
          <p:nvPr/>
        </p:nvSpPr>
        <p:spPr>
          <a:xfrm rot="10800000">
            <a:off x="1602620" y="2717041"/>
            <a:ext cx="9749559" cy="731520"/>
          </a:xfrm>
          <a:prstGeom prst="roundRect">
            <a:avLst>
              <a:gd name="adj" fmla="val 532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Rounded Rectangle 15">
            <a:extLst>
              <a:ext uri="{FF2B5EF4-FFF2-40B4-BE49-F238E27FC236}">
                <a16:creationId xmlns:a16="http://schemas.microsoft.com/office/drawing/2014/main" id="{9AFFA9F2-EB10-4511-B652-E289B5A25296}"/>
              </a:ext>
            </a:extLst>
          </p:cNvPr>
          <p:cNvSpPr/>
          <p:nvPr/>
        </p:nvSpPr>
        <p:spPr>
          <a:xfrm>
            <a:off x="1602620" y="3557214"/>
            <a:ext cx="9749559" cy="731520"/>
          </a:xfrm>
          <a:prstGeom prst="roundRect">
            <a:avLst>
              <a:gd name="adj" fmla="val 532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6" name="Rounded Rectangle 21">
            <a:extLst>
              <a:ext uri="{FF2B5EF4-FFF2-40B4-BE49-F238E27FC236}">
                <a16:creationId xmlns:a16="http://schemas.microsoft.com/office/drawing/2014/main" id="{B5A39D67-CE34-4EBA-B280-05DC9D71ED84}"/>
              </a:ext>
            </a:extLst>
          </p:cNvPr>
          <p:cNvSpPr/>
          <p:nvPr/>
        </p:nvSpPr>
        <p:spPr>
          <a:xfrm rot="10800000">
            <a:off x="1602620" y="4397387"/>
            <a:ext cx="9749559" cy="731520"/>
          </a:xfrm>
          <a:prstGeom prst="roundRect">
            <a:avLst>
              <a:gd name="adj" fmla="val 532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845BE68-8FCE-4069-91EE-C298FD2966DE}"/>
              </a:ext>
            </a:extLst>
          </p:cNvPr>
          <p:cNvGrpSpPr/>
          <p:nvPr/>
        </p:nvGrpSpPr>
        <p:grpSpPr>
          <a:xfrm>
            <a:off x="907002" y="1876868"/>
            <a:ext cx="448344" cy="731520"/>
            <a:chOff x="702716" y="2158975"/>
            <a:chExt cx="448344" cy="731520"/>
          </a:xfrm>
          <a:solidFill>
            <a:schemeClr val="accent1"/>
          </a:solidFill>
        </p:grpSpPr>
        <p:sp>
          <p:nvSpPr>
            <p:cNvPr id="8" name="Rounded Rectangle 9">
              <a:extLst>
                <a:ext uri="{FF2B5EF4-FFF2-40B4-BE49-F238E27FC236}">
                  <a16:creationId xmlns:a16="http://schemas.microsoft.com/office/drawing/2014/main" id="{26F59282-9BA8-474A-A005-3D4B1502F917}"/>
                </a:ext>
              </a:extLst>
            </p:cNvPr>
            <p:cNvSpPr/>
            <p:nvPr/>
          </p:nvSpPr>
          <p:spPr>
            <a:xfrm>
              <a:off x="702716" y="2158975"/>
              <a:ext cx="448344" cy="731520"/>
            </a:xfrm>
            <a:custGeom>
              <a:avLst/>
              <a:gdLst/>
              <a:ahLst/>
              <a:cxnLst/>
              <a:rect l="l" t="t" r="r" b="b"/>
              <a:pathLst>
                <a:path w="5264968" h="1008113">
                  <a:moveTo>
                    <a:pt x="0" y="0"/>
                  </a:moveTo>
                  <a:lnTo>
                    <a:pt x="5211246" y="0"/>
                  </a:lnTo>
                  <a:cubicBezTo>
                    <a:pt x="5240916" y="0"/>
                    <a:pt x="5264968" y="24052"/>
                    <a:pt x="5264968" y="53722"/>
                  </a:cubicBezTo>
                  <a:lnTo>
                    <a:pt x="5264968" y="954391"/>
                  </a:lnTo>
                  <a:cubicBezTo>
                    <a:pt x="5264968" y="984061"/>
                    <a:pt x="5240916" y="1008113"/>
                    <a:pt x="5211246" y="1008113"/>
                  </a:cubicBezTo>
                  <a:lnTo>
                    <a:pt x="0" y="100811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63500" sx="102000" sy="102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A0F5A3B-DA8C-4D4E-9B36-03414CF0F81B}"/>
                </a:ext>
              </a:extLst>
            </p:cNvPr>
            <p:cNvSpPr txBox="1"/>
            <p:nvPr/>
          </p:nvSpPr>
          <p:spPr>
            <a:xfrm rot="16200000">
              <a:off x="596785" y="2340069"/>
              <a:ext cx="660207" cy="369332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Text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D3C086-0517-4A86-8B29-4E7796F860C2}"/>
              </a:ext>
            </a:extLst>
          </p:cNvPr>
          <p:cNvGrpSpPr/>
          <p:nvPr/>
        </p:nvGrpSpPr>
        <p:grpSpPr>
          <a:xfrm>
            <a:off x="907002" y="2717041"/>
            <a:ext cx="448344" cy="731520"/>
            <a:chOff x="702716" y="2999148"/>
            <a:chExt cx="448344" cy="731520"/>
          </a:xfrm>
          <a:solidFill>
            <a:schemeClr val="accent2"/>
          </a:solidFill>
        </p:grpSpPr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6E40D492-1CA4-45BC-813E-1BB8B5627B33}"/>
                </a:ext>
              </a:extLst>
            </p:cNvPr>
            <p:cNvSpPr/>
            <p:nvPr/>
          </p:nvSpPr>
          <p:spPr>
            <a:xfrm rot="10800000">
              <a:off x="702716" y="2999148"/>
              <a:ext cx="448344" cy="731520"/>
            </a:xfrm>
            <a:custGeom>
              <a:avLst/>
              <a:gdLst/>
              <a:ahLst/>
              <a:cxnLst/>
              <a:rect l="l" t="t" r="r" b="b"/>
              <a:pathLst>
                <a:path w="5264968" h="1008113">
                  <a:moveTo>
                    <a:pt x="0" y="0"/>
                  </a:moveTo>
                  <a:lnTo>
                    <a:pt x="5211246" y="0"/>
                  </a:lnTo>
                  <a:cubicBezTo>
                    <a:pt x="5240916" y="0"/>
                    <a:pt x="5264968" y="24052"/>
                    <a:pt x="5264968" y="53722"/>
                  </a:cubicBezTo>
                  <a:lnTo>
                    <a:pt x="5264968" y="954391"/>
                  </a:lnTo>
                  <a:cubicBezTo>
                    <a:pt x="5264968" y="984061"/>
                    <a:pt x="5240916" y="1008113"/>
                    <a:pt x="5211246" y="1008113"/>
                  </a:cubicBezTo>
                  <a:lnTo>
                    <a:pt x="0" y="100811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63500" sx="102000" sy="102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A12C85-054E-431D-85E2-B362D80A7653}"/>
                </a:ext>
              </a:extLst>
            </p:cNvPr>
            <p:cNvSpPr txBox="1"/>
            <p:nvPr/>
          </p:nvSpPr>
          <p:spPr>
            <a:xfrm rot="16200000">
              <a:off x="596785" y="3180242"/>
              <a:ext cx="660207" cy="369332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Text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7A5C549-3669-46A1-903A-8D1C22456D35}"/>
              </a:ext>
            </a:extLst>
          </p:cNvPr>
          <p:cNvGrpSpPr/>
          <p:nvPr/>
        </p:nvGrpSpPr>
        <p:grpSpPr>
          <a:xfrm>
            <a:off x="907002" y="3557214"/>
            <a:ext cx="448344" cy="731520"/>
            <a:chOff x="702716" y="3839321"/>
            <a:chExt cx="448344" cy="731520"/>
          </a:xfrm>
          <a:solidFill>
            <a:schemeClr val="accent3"/>
          </a:solidFill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086F9966-7A6E-4F41-A726-A9FD4E76BC46}"/>
                </a:ext>
              </a:extLst>
            </p:cNvPr>
            <p:cNvSpPr/>
            <p:nvPr/>
          </p:nvSpPr>
          <p:spPr>
            <a:xfrm>
              <a:off x="702716" y="3839321"/>
              <a:ext cx="448344" cy="731520"/>
            </a:xfrm>
            <a:custGeom>
              <a:avLst/>
              <a:gdLst/>
              <a:ahLst/>
              <a:cxnLst/>
              <a:rect l="l" t="t" r="r" b="b"/>
              <a:pathLst>
                <a:path w="5264968" h="1008113">
                  <a:moveTo>
                    <a:pt x="0" y="0"/>
                  </a:moveTo>
                  <a:lnTo>
                    <a:pt x="5211246" y="0"/>
                  </a:lnTo>
                  <a:cubicBezTo>
                    <a:pt x="5240916" y="0"/>
                    <a:pt x="5264968" y="24052"/>
                    <a:pt x="5264968" y="53722"/>
                  </a:cubicBezTo>
                  <a:lnTo>
                    <a:pt x="5264968" y="954391"/>
                  </a:lnTo>
                  <a:cubicBezTo>
                    <a:pt x="5264968" y="984061"/>
                    <a:pt x="5240916" y="1008113"/>
                    <a:pt x="5211246" y="1008113"/>
                  </a:cubicBezTo>
                  <a:lnTo>
                    <a:pt x="0" y="100811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63500" sx="102000" sy="102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9B70384-E67B-4E40-958C-C886C9B89E8F}"/>
                </a:ext>
              </a:extLst>
            </p:cNvPr>
            <p:cNvSpPr txBox="1"/>
            <p:nvPr/>
          </p:nvSpPr>
          <p:spPr>
            <a:xfrm rot="16200000">
              <a:off x="596785" y="4020415"/>
              <a:ext cx="660207" cy="369332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Text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9E3106-9E81-4B68-8A58-FFD65DF726A2}"/>
              </a:ext>
            </a:extLst>
          </p:cNvPr>
          <p:cNvGrpSpPr/>
          <p:nvPr/>
        </p:nvGrpSpPr>
        <p:grpSpPr>
          <a:xfrm>
            <a:off x="907002" y="4397387"/>
            <a:ext cx="448344" cy="731520"/>
            <a:chOff x="702716" y="4679494"/>
            <a:chExt cx="448344" cy="731520"/>
          </a:xfrm>
          <a:solidFill>
            <a:schemeClr val="accent4"/>
          </a:solidFill>
        </p:grpSpPr>
        <p:sp>
          <p:nvSpPr>
            <p:cNvPr id="17" name="Rounded Rectangle 9">
              <a:extLst>
                <a:ext uri="{FF2B5EF4-FFF2-40B4-BE49-F238E27FC236}">
                  <a16:creationId xmlns:a16="http://schemas.microsoft.com/office/drawing/2014/main" id="{726B13B2-6F54-4CA4-B16E-F532F4D61E62}"/>
                </a:ext>
              </a:extLst>
            </p:cNvPr>
            <p:cNvSpPr/>
            <p:nvPr/>
          </p:nvSpPr>
          <p:spPr>
            <a:xfrm rot="10800000">
              <a:off x="702716" y="4679494"/>
              <a:ext cx="448344" cy="731520"/>
            </a:xfrm>
            <a:custGeom>
              <a:avLst/>
              <a:gdLst/>
              <a:ahLst/>
              <a:cxnLst/>
              <a:rect l="l" t="t" r="r" b="b"/>
              <a:pathLst>
                <a:path w="5264968" h="1008113">
                  <a:moveTo>
                    <a:pt x="0" y="0"/>
                  </a:moveTo>
                  <a:lnTo>
                    <a:pt x="5211246" y="0"/>
                  </a:lnTo>
                  <a:cubicBezTo>
                    <a:pt x="5240916" y="0"/>
                    <a:pt x="5264968" y="24052"/>
                    <a:pt x="5264968" y="53722"/>
                  </a:cubicBezTo>
                  <a:lnTo>
                    <a:pt x="5264968" y="954391"/>
                  </a:lnTo>
                  <a:cubicBezTo>
                    <a:pt x="5264968" y="984061"/>
                    <a:pt x="5240916" y="1008113"/>
                    <a:pt x="5211246" y="1008113"/>
                  </a:cubicBezTo>
                  <a:lnTo>
                    <a:pt x="0" y="100811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63500" sx="102000" sy="102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64BD86C-9A00-4E85-A0FC-8B0E8FE061A7}"/>
                </a:ext>
              </a:extLst>
            </p:cNvPr>
            <p:cNvSpPr txBox="1"/>
            <p:nvPr/>
          </p:nvSpPr>
          <p:spPr>
            <a:xfrm rot="16200000">
              <a:off x="596785" y="4860588"/>
              <a:ext cx="660207" cy="369332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Text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Rounded Rectangle 21">
            <a:extLst>
              <a:ext uri="{FF2B5EF4-FFF2-40B4-BE49-F238E27FC236}">
                <a16:creationId xmlns:a16="http://schemas.microsoft.com/office/drawing/2014/main" id="{13D26C3E-2116-45A1-B08D-3CC57767D903}"/>
              </a:ext>
            </a:extLst>
          </p:cNvPr>
          <p:cNvSpPr/>
          <p:nvPr/>
        </p:nvSpPr>
        <p:spPr>
          <a:xfrm rot="10800000">
            <a:off x="1602620" y="5237562"/>
            <a:ext cx="9749559" cy="731520"/>
          </a:xfrm>
          <a:prstGeom prst="roundRect">
            <a:avLst>
              <a:gd name="adj" fmla="val 532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6803D97-7E9C-4397-A442-184E46DF9184}"/>
              </a:ext>
            </a:extLst>
          </p:cNvPr>
          <p:cNvGrpSpPr/>
          <p:nvPr/>
        </p:nvGrpSpPr>
        <p:grpSpPr>
          <a:xfrm>
            <a:off x="907002" y="5237562"/>
            <a:ext cx="448344" cy="731520"/>
            <a:chOff x="702716" y="5519669"/>
            <a:chExt cx="448344" cy="731520"/>
          </a:xfrm>
          <a:solidFill>
            <a:schemeClr val="accent5"/>
          </a:solidFill>
        </p:grpSpPr>
        <p:sp>
          <p:nvSpPr>
            <p:cNvPr id="21" name="Rounded Rectangle 9">
              <a:extLst>
                <a:ext uri="{FF2B5EF4-FFF2-40B4-BE49-F238E27FC236}">
                  <a16:creationId xmlns:a16="http://schemas.microsoft.com/office/drawing/2014/main" id="{20B7E1CB-0EBE-4333-9BEE-B7D9103E4B0B}"/>
                </a:ext>
              </a:extLst>
            </p:cNvPr>
            <p:cNvSpPr/>
            <p:nvPr/>
          </p:nvSpPr>
          <p:spPr>
            <a:xfrm rot="10800000">
              <a:off x="702716" y="5519669"/>
              <a:ext cx="448344" cy="731520"/>
            </a:xfrm>
            <a:custGeom>
              <a:avLst/>
              <a:gdLst/>
              <a:ahLst/>
              <a:cxnLst/>
              <a:rect l="l" t="t" r="r" b="b"/>
              <a:pathLst>
                <a:path w="5264968" h="1008113">
                  <a:moveTo>
                    <a:pt x="0" y="0"/>
                  </a:moveTo>
                  <a:lnTo>
                    <a:pt x="5211246" y="0"/>
                  </a:lnTo>
                  <a:cubicBezTo>
                    <a:pt x="5240916" y="0"/>
                    <a:pt x="5264968" y="24052"/>
                    <a:pt x="5264968" y="53722"/>
                  </a:cubicBezTo>
                  <a:lnTo>
                    <a:pt x="5264968" y="954391"/>
                  </a:lnTo>
                  <a:cubicBezTo>
                    <a:pt x="5264968" y="984061"/>
                    <a:pt x="5240916" y="1008113"/>
                    <a:pt x="5211246" y="1008113"/>
                  </a:cubicBezTo>
                  <a:lnTo>
                    <a:pt x="0" y="1008113"/>
                  </a:lnTo>
                  <a:close/>
                </a:path>
              </a:pathLst>
            </a:custGeom>
            <a:grpFill/>
            <a:ln>
              <a:noFill/>
            </a:ln>
            <a:effectLst>
              <a:outerShdw blurRad="63500" sx="102000" sy="102000" algn="ctr" rotWithShape="0">
                <a:srgbClr val="000000">
                  <a:alpha val="22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36DF14-BF3A-474E-AC92-A08B76ABB289}"/>
                </a:ext>
              </a:extLst>
            </p:cNvPr>
            <p:cNvSpPr txBox="1"/>
            <p:nvPr/>
          </p:nvSpPr>
          <p:spPr>
            <a:xfrm rot="16200000">
              <a:off x="596785" y="5700763"/>
              <a:ext cx="660207" cy="369332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Text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BBDD5E08-40A0-45B0-9CC6-D8AFF02684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8992897"/>
              </p:ext>
            </p:extLst>
          </p:nvPr>
        </p:nvGraphicFramePr>
        <p:xfrm>
          <a:off x="1741251" y="1452590"/>
          <a:ext cx="9543745" cy="45164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6651">
                  <a:extLst>
                    <a:ext uri="{9D8B030D-6E8A-4147-A177-3AD203B41FA5}">
                      <a16:colId xmlns:a16="http://schemas.microsoft.com/office/drawing/2014/main" val="1920603652"/>
                    </a:ext>
                  </a:extLst>
                </a:gridCol>
                <a:gridCol w="130622">
                  <a:extLst>
                    <a:ext uri="{9D8B030D-6E8A-4147-A177-3AD203B41FA5}">
                      <a16:colId xmlns:a16="http://schemas.microsoft.com/office/drawing/2014/main" val="20076574"/>
                    </a:ext>
                  </a:extLst>
                </a:gridCol>
                <a:gridCol w="1232227">
                  <a:extLst>
                    <a:ext uri="{9D8B030D-6E8A-4147-A177-3AD203B41FA5}">
                      <a16:colId xmlns:a16="http://schemas.microsoft.com/office/drawing/2014/main" val="92692958"/>
                    </a:ext>
                  </a:extLst>
                </a:gridCol>
                <a:gridCol w="130622">
                  <a:extLst>
                    <a:ext uri="{9D8B030D-6E8A-4147-A177-3AD203B41FA5}">
                      <a16:colId xmlns:a16="http://schemas.microsoft.com/office/drawing/2014/main" val="1892297329"/>
                    </a:ext>
                  </a:extLst>
                </a:gridCol>
                <a:gridCol w="1232227">
                  <a:extLst>
                    <a:ext uri="{9D8B030D-6E8A-4147-A177-3AD203B41FA5}">
                      <a16:colId xmlns:a16="http://schemas.microsoft.com/office/drawing/2014/main" val="2816025906"/>
                    </a:ext>
                  </a:extLst>
                </a:gridCol>
                <a:gridCol w="130622">
                  <a:extLst>
                    <a:ext uri="{9D8B030D-6E8A-4147-A177-3AD203B41FA5}">
                      <a16:colId xmlns:a16="http://schemas.microsoft.com/office/drawing/2014/main" val="1003049150"/>
                    </a:ext>
                  </a:extLst>
                </a:gridCol>
                <a:gridCol w="1232227">
                  <a:extLst>
                    <a:ext uri="{9D8B030D-6E8A-4147-A177-3AD203B41FA5}">
                      <a16:colId xmlns:a16="http://schemas.microsoft.com/office/drawing/2014/main" val="2676757298"/>
                    </a:ext>
                  </a:extLst>
                </a:gridCol>
                <a:gridCol w="130622">
                  <a:extLst>
                    <a:ext uri="{9D8B030D-6E8A-4147-A177-3AD203B41FA5}">
                      <a16:colId xmlns:a16="http://schemas.microsoft.com/office/drawing/2014/main" val="2933213685"/>
                    </a:ext>
                  </a:extLst>
                </a:gridCol>
                <a:gridCol w="1232227">
                  <a:extLst>
                    <a:ext uri="{9D8B030D-6E8A-4147-A177-3AD203B41FA5}">
                      <a16:colId xmlns:a16="http://schemas.microsoft.com/office/drawing/2014/main" val="1617553086"/>
                    </a:ext>
                  </a:extLst>
                </a:gridCol>
                <a:gridCol w="130622">
                  <a:extLst>
                    <a:ext uri="{9D8B030D-6E8A-4147-A177-3AD203B41FA5}">
                      <a16:colId xmlns:a16="http://schemas.microsoft.com/office/drawing/2014/main" val="1606730563"/>
                    </a:ext>
                  </a:extLst>
                </a:gridCol>
                <a:gridCol w="1232227">
                  <a:extLst>
                    <a:ext uri="{9D8B030D-6E8A-4147-A177-3AD203B41FA5}">
                      <a16:colId xmlns:a16="http://schemas.microsoft.com/office/drawing/2014/main" val="1811026312"/>
                    </a:ext>
                  </a:extLst>
                </a:gridCol>
                <a:gridCol w="130622">
                  <a:extLst>
                    <a:ext uri="{9D8B030D-6E8A-4147-A177-3AD203B41FA5}">
                      <a16:colId xmlns:a16="http://schemas.microsoft.com/office/drawing/2014/main" val="3630387194"/>
                    </a:ext>
                  </a:extLst>
                </a:gridCol>
                <a:gridCol w="1232227">
                  <a:extLst>
                    <a:ext uri="{9D8B030D-6E8A-4147-A177-3AD203B41FA5}">
                      <a16:colId xmlns:a16="http://schemas.microsoft.com/office/drawing/2014/main" val="189872102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baseline="0" dirty="0">
                          <a:solidFill>
                            <a:schemeClr val="bg1"/>
                          </a:solidFill>
                        </a:rPr>
                        <a:t>MON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baseline="0" dirty="0">
                          <a:solidFill>
                            <a:schemeClr val="bg1"/>
                          </a:solidFill>
                        </a:rPr>
                        <a:t>TUE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baseline="0" dirty="0">
                          <a:solidFill>
                            <a:schemeClr val="bg1"/>
                          </a:solidFill>
                        </a:rPr>
                        <a:t>WED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baseline="0" dirty="0">
                          <a:solidFill>
                            <a:schemeClr val="bg1"/>
                          </a:solidFill>
                        </a:rPr>
                        <a:t>THU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baseline="0" dirty="0">
                          <a:solidFill>
                            <a:schemeClr val="bg1"/>
                          </a:solidFill>
                        </a:rPr>
                        <a:t>FRI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baseline="0" dirty="0">
                          <a:solidFill>
                            <a:schemeClr val="bg1"/>
                          </a:solidFill>
                        </a:rPr>
                        <a:t>SAT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1" baseline="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baseline="0" dirty="0">
                          <a:solidFill>
                            <a:schemeClr val="bg1"/>
                          </a:solidFill>
                        </a:rPr>
                        <a:t>SUN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959937"/>
                  </a:ext>
                </a:extLst>
              </a:tr>
              <a:tr h="54221"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6052703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Easy to change colors.</a:t>
                      </a: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Simple PowerPoint Presentation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Add Contents Title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We Create</a:t>
                      </a:r>
                    </a:p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Professional Presentation.</a:t>
                      </a:r>
                      <a:endParaRPr lang="ko-KR" altLang="en-US" sz="1200" dirty="0">
                        <a:solidFill>
                          <a:schemeClr val="tx1"/>
                        </a:solidFill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aseline="0" dirty="0">
                          <a:solidFill>
                            <a:schemeClr val="tx1"/>
                          </a:solidFill>
                        </a:rPr>
                        <a:t>Clean Text Slide for your Presentation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9227403"/>
                  </a:ext>
                </a:extLst>
              </a:tr>
              <a:tr h="109728"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1035337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We Create</a:t>
                      </a:r>
                    </a:p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Professional Presentation</a:t>
                      </a: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aseline="0" dirty="0">
                          <a:solidFill>
                            <a:schemeClr val="tx1"/>
                          </a:solidFill>
                        </a:rPr>
                        <a:t>Clean Text Slide for your Presentation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That is beautifully designed.</a:t>
                      </a: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Add Contents Title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We Create</a:t>
                      </a:r>
                    </a:p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Professional Presentation</a:t>
                      </a: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7609982"/>
                  </a:ext>
                </a:extLst>
              </a:tr>
              <a:tr h="109728"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7656553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aseline="0" dirty="0">
                          <a:solidFill>
                            <a:schemeClr val="tx1"/>
                          </a:solidFill>
                        </a:rPr>
                        <a:t>Clean Text Slide for your Presentation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We Create</a:t>
                      </a:r>
                    </a:p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Professional Presentation</a:t>
                      </a: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Simple PowerPoint Presentation</a:t>
                      </a: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404040"/>
                          </a:solidFill>
                          <a:latin typeface="Arial" pitchFamily="34" charset="0"/>
                          <a:cs typeface="Arial" pitchFamily="34" charset="0"/>
                        </a:rPr>
                        <a:t>Get a modern PowerPoint  Presentation </a:t>
                      </a:r>
                      <a:endParaRPr lang="en-US" sz="12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1687348"/>
                  </a:ext>
                </a:extLst>
              </a:tr>
              <a:tr h="109728"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622722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That is beautifully designed.</a:t>
                      </a: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We Create</a:t>
                      </a:r>
                    </a:p>
                    <a:p>
                      <a:r>
                        <a:rPr lang="en-US" altLang="ko-KR" sz="120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Professional Presentation</a:t>
                      </a: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aseline="0" dirty="0">
                          <a:solidFill>
                            <a:schemeClr val="tx1"/>
                          </a:solidFill>
                        </a:rPr>
                        <a:t>Clean Text Slide for your Presentation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That is beautifully designed.</a:t>
                      </a: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76378911"/>
                  </a:ext>
                </a:extLst>
              </a:tr>
              <a:tr h="109728"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9141885"/>
                  </a:ext>
                </a:extLst>
              </a:tr>
              <a:tr h="7315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  <a:cs typeface="Arial" pitchFamily="34" charset="0"/>
                        </a:rPr>
                        <a:t>Add Contents Title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That is beautifully designed.</a:t>
                      </a:r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rgbClr val="404040"/>
                          </a:solidFill>
                          <a:latin typeface="Arial" pitchFamily="34" charset="0"/>
                          <a:cs typeface="Arial" pitchFamily="34" charset="0"/>
                        </a:rPr>
                        <a:t>Get a modern PowerPoint  Presentation </a:t>
                      </a:r>
                      <a:endParaRPr lang="en-US" sz="1200" b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120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aseline="0" dirty="0">
                          <a:solidFill>
                            <a:schemeClr val="tx1"/>
                          </a:solidFill>
                        </a:rPr>
                        <a:t>Clean Text Slide for your Presentation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32210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7900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902BD4E-B5CD-4509-9503-3CBE3C0FE22C}"/>
              </a:ext>
            </a:extLst>
          </p:cNvPr>
          <p:cNvSpPr/>
          <p:nvPr/>
        </p:nvSpPr>
        <p:spPr>
          <a:xfrm>
            <a:off x="4965404" y="0"/>
            <a:ext cx="7226595" cy="6858000"/>
          </a:xfrm>
          <a:custGeom>
            <a:avLst/>
            <a:gdLst>
              <a:gd name="connsiteX0" fmla="*/ 2444074 w 7593192"/>
              <a:gd name="connsiteY0" fmla="*/ 0 h 6858000"/>
              <a:gd name="connsiteX1" fmla="*/ 7593192 w 7593192"/>
              <a:gd name="connsiteY1" fmla="*/ 0 h 6858000"/>
              <a:gd name="connsiteX2" fmla="*/ 7593192 w 7593192"/>
              <a:gd name="connsiteY2" fmla="*/ 6858000 h 6858000"/>
              <a:gd name="connsiteX3" fmla="*/ 0 w 759319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93192" h="6858000">
                <a:moveTo>
                  <a:pt x="2444074" y="0"/>
                </a:moveTo>
                <a:lnTo>
                  <a:pt x="7593192" y="0"/>
                </a:lnTo>
                <a:lnTo>
                  <a:pt x="75931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6942780" y="3748803"/>
            <a:ext cx="5249219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AA2257-9C60-458F-A0C6-60722E460167}"/>
              </a:ext>
            </a:extLst>
          </p:cNvPr>
          <p:cNvSpPr txBox="1"/>
          <p:nvPr/>
        </p:nvSpPr>
        <p:spPr>
          <a:xfrm>
            <a:off x="6942781" y="3013501"/>
            <a:ext cx="5249218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cs typeface="Arial" pitchFamily="34" charset="0"/>
              </a:rPr>
              <a:t>Section Break</a:t>
            </a:r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9C4AAD5-E606-4A8E-BFE4-6B05592F47A0}"/>
              </a:ext>
            </a:extLst>
          </p:cNvPr>
          <p:cNvSpPr/>
          <p:nvPr/>
        </p:nvSpPr>
        <p:spPr>
          <a:xfrm rot="17321824">
            <a:off x="2193977" y="3256807"/>
            <a:ext cx="7356632" cy="344385"/>
          </a:xfrm>
          <a:custGeom>
            <a:avLst/>
            <a:gdLst>
              <a:gd name="connsiteX0" fmla="*/ 7310831 w 7356632"/>
              <a:gd name="connsiteY0" fmla="*/ 209050 h 344385"/>
              <a:gd name="connsiteX1" fmla="*/ 7310831 w 7356632"/>
              <a:gd name="connsiteY1" fmla="*/ 209050 h 344385"/>
              <a:gd name="connsiteX2" fmla="*/ 7356632 w 7356632"/>
              <a:gd name="connsiteY2" fmla="*/ 344385 h 344385"/>
              <a:gd name="connsiteX3" fmla="*/ 116548 w 7356632"/>
              <a:gd name="connsiteY3" fmla="*/ 344385 h 344385"/>
              <a:gd name="connsiteX4" fmla="*/ 70748 w 7356632"/>
              <a:gd name="connsiteY4" fmla="*/ 209050 h 344385"/>
              <a:gd name="connsiteX5" fmla="*/ 70748 w 7356632"/>
              <a:gd name="connsiteY5" fmla="*/ 209050 h 344385"/>
              <a:gd name="connsiteX6" fmla="*/ 0 w 7356632"/>
              <a:gd name="connsiteY6" fmla="*/ 0 h 344385"/>
              <a:gd name="connsiteX7" fmla="*/ 7240083 w 7356632"/>
              <a:gd name="connsiteY7" fmla="*/ 0 h 344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56632" h="344385">
                <a:moveTo>
                  <a:pt x="7310831" y="209050"/>
                </a:moveTo>
                <a:lnTo>
                  <a:pt x="7310831" y="209050"/>
                </a:lnTo>
                <a:lnTo>
                  <a:pt x="7356632" y="344385"/>
                </a:lnTo>
                <a:lnTo>
                  <a:pt x="116548" y="344385"/>
                </a:lnTo>
                <a:lnTo>
                  <a:pt x="70748" y="209050"/>
                </a:lnTo>
                <a:lnTo>
                  <a:pt x="70748" y="209050"/>
                </a:lnTo>
                <a:lnTo>
                  <a:pt x="0" y="0"/>
                </a:lnTo>
                <a:lnTo>
                  <a:pt x="7240083" y="0"/>
                </a:lnTo>
                <a:close/>
              </a:path>
            </a:pathLst>
          </a:custGeom>
          <a:solidFill>
            <a:schemeClr val="accent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B544FE9-F3C6-42D7-8E43-E7A9AA9C8A96}"/>
              </a:ext>
            </a:extLst>
          </p:cNvPr>
          <p:cNvSpPr/>
          <p:nvPr/>
        </p:nvSpPr>
        <p:spPr>
          <a:xfrm rot="17321824">
            <a:off x="6870347" y="5820189"/>
            <a:ext cx="2069178" cy="209050"/>
          </a:xfrm>
          <a:custGeom>
            <a:avLst/>
            <a:gdLst>
              <a:gd name="connsiteX0" fmla="*/ 1998431 w 2069178"/>
              <a:gd name="connsiteY0" fmla="*/ 0 h 209050"/>
              <a:gd name="connsiteX1" fmla="*/ 2069178 w 2069178"/>
              <a:gd name="connsiteY1" fmla="*/ 209050 h 209050"/>
              <a:gd name="connsiteX2" fmla="*/ 70747 w 2069178"/>
              <a:gd name="connsiteY2" fmla="*/ 209050 h 209050"/>
              <a:gd name="connsiteX3" fmla="*/ 0 w 2069178"/>
              <a:gd name="connsiteY3" fmla="*/ 0 h 20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9178" h="209050">
                <a:moveTo>
                  <a:pt x="1998431" y="0"/>
                </a:moveTo>
                <a:lnTo>
                  <a:pt x="2069178" y="209050"/>
                </a:lnTo>
                <a:lnTo>
                  <a:pt x="70747" y="2090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693CB09-BD6C-41EB-9C49-9C28854D8717}"/>
              </a:ext>
            </a:extLst>
          </p:cNvPr>
          <p:cNvSpPr/>
          <p:nvPr/>
        </p:nvSpPr>
        <p:spPr>
          <a:xfrm rot="17321824">
            <a:off x="9342216" y="1098633"/>
            <a:ext cx="2611128" cy="209050"/>
          </a:xfrm>
          <a:custGeom>
            <a:avLst/>
            <a:gdLst>
              <a:gd name="connsiteX0" fmla="*/ 2611128 w 2611128"/>
              <a:gd name="connsiteY0" fmla="*/ 209050 h 209050"/>
              <a:gd name="connsiteX1" fmla="*/ 70748 w 2611128"/>
              <a:gd name="connsiteY1" fmla="*/ 209050 h 209050"/>
              <a:gd name="connsiteX2" fmla="*/ 0 w 2611128"/>
              <a:gd name="connsiteY2" fmla="*/ 0 h 209050"/>
              <a:gd name="connsiteX3" fmla="*/ 2540380 w 2611128"/>
              <a:gd name="connsiteY3" fmla="*/ 0 h 20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1128" h="209050">
                <a:moveTo>
                  <a:pt x="2611128" y="209050"/>
                </a:moveTo>
                <a:lnTo>
                  <a:pt x="70748" y="209050"/>
                </a:lnTo>
                <a:lnTo>
                  <a:pt x="0" y="0"/>
                </a:lnTo>
                <a:lnTo>
                  <a:pt x="25403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8779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EBBED77-FD84-44EC-A94B-C143428623F3}"/>
              </a:ext>
            </a:extLst>
          </p:cNvPr>
          <p:cNvSpPr txBox="1"/>
          <p:nvPr/>
        </p:nvSpPr>
        <p:spPr>
          <a:xfrm>
            <a:off x="8745334" y="3002999"/>
            <a:ext cx="29127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2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3F109EF-F655-449C-AA63-7FC49FD60E1B}"/>
              </a:ext>
            </a:extLst>
          </p:cNvPr>
          <p:cNvSpPr/>
          <p:nvPr/>
        </p:nvSpPr>
        <p:spPr>
          <a:xfrm>
            <a:off x="761989" y="4359335"/>
            <a:ext cx="42807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sz="2800" dirty="0">
                <a:solidFill>
                  <a:schemeClr val="accent1"/>
                </a:solidFill>
              </a:rPr>
              <a:t>CHANGE YOUR LIFE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9BCF120-CFB3-4F60-91A6-1EDBA5971242}"/>
              </a:ext>
            </a:extLst>
          </p:cNvPr>
          <p:cNvSpPr/>
          <p:nvPr/>
        </p:nvSpPr>
        <p:spPr>
          <a:xfrm>
            <a:off x="761988" y="4675951"/>
            <a:ext cx="42807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sz="5400" dirty="0"/>
              <a:t>Fitness GYM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0F89E25-6512-4734-A1F1-96C3D4975C5F}"/>
              </a:ext>
            </a:extLst>
          </p:cNvPr>
          <p:cNvSpPr txBox="1"/>
          <p:nvPr/>
        </p:nvSpPr>
        <p:spPr>
          <a:xfrm>
            <a:off x="761987" y="5546565"/>
            <a:ext cx="42807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E9F9299-88F9-4EFE-BEA3-3B76FF9A5762}"/>
              </a:ext>
            </a:extLst>
          </p:cNvPr>
          <p:cNvGrpSpPr/>
          <p:nvPr/>
        </p:nvGrpSpPr>
        <p:grpSpPr>
          <a:xfrm>
            <a:off x="6583363" y="4329006"/>
            <a:ext cx="565861" cy="693890"/>
            <a:chOff x="9059968" y="1747645"/>
            <a:chExt cx="850871" cy="1043383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403D5D83-0B24-49BF-A1F3-F7FDDF58B6BB}"/>
                </a:ext>
              </a:extLst>
            </p:cNvPr>
            <p:cNvGrpSpPr/>
            <p:nvPr/>
          </p:nvGrpSpPr>
          <p:grpSpPr>
            <a:xfrm>
              <a:off x="9059968" y="1747645"/>
              <a:ext cx="850871" cy="1043383"/>
              <a:chOff x="9180285" y="1511969"/>
              <a:chExt cx="2105248" cy="2581567"/>
            </a:xfrm>
          </p:grpSpPr>
          <p:sp>
            <p:nvSpPr>
              <p:cNvPr id="38" name="Freeform 25">
                <a:extLst>
                  <a:ext uri="{FF2B5EF4-FFF2-40B4-BE49-F238E27FC236}">
                    <a16:creationId xmlns:a16="http://schemas.microsoft.com/office/drawing/2014/main" id="{39C4A780-EC2B-4A0D-8B9A-45D75D1AED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6916" y="1511969"/>
                <a:ext cx="1957141" cy="872589"/>
              </a:xfrm>
              <a:custGeom>
                <a:avLst/>
                <a:gdLst>
                  <a:gd name="connsiteX0" fmla="*/ 387351 w 1957141"/>
                  <a:gd name="connsiteY0" fmla="*/ 0 h 872589"/>
                  <a:gd name="connsiteX1" fmla="*/ 978571 w 1957141"/>
                  <a:gd name="connsiteY1" fmla="*/ 0 h 872589"/>
                  <a:gd name="connsiteX2" fmla="*/ 1036819 w 1957141"/>
                  <a:gd name="connsiteY2" fmla="*/ 0 h 872589"/>
                  <a:gd name="connsiteX3" fmla="*/ 1183895 w 1957141"/>
                  <a:gd name="connsiteY3" fmla="*/ 0 h 872589"/>
                  <a:gd name="connsiteX4" fmla="*/ 1569790 w 1957141"/>
                  <a:gd name="connsiteY4" fmla="*/ 0 h 872589"/>
                  <a:gd name="connsiteX5" fmla="*/ 1731429 w 1957141"/>
                  <a:gd name="connsiteY5" fmla="*/ 33391 h 872589"/>
                  <a:gd name="connsiteX6" fmla="*/ 1855207 w 1957141"/>
                  <a:gd name="connsiteY6" fmla="*/ 123402 h 872589"/>
                  <a:gd name="connsiteX7" fmla="*/ 1957141 w 1957141"/>
                  <a:gd name="connsiteY7" fmla="*/ 387628 h 872589"/>
                  <a:gd name="connsiteX8" fmla="*/ 1917823 w 1957141"/>
                  <a:gd name="connsiteY8" fmla="*/ 553132 h 872589"/>
                  <a:gd name="connsiteX9" fmla="*/ 1820258 w 1957141"/>
                  <a:gd name="connsiteY9" fmla="*/ 707021 h 872589"/>
                  <a:gd name="connsiteX10" fmla="*/ 1702305 w 1957141"/>
                  <a:gd name="connsiteY10" fmla="*/ 856556 h 872589"/>
                  <a:gd name="connsiteX11" fmla="*/ 1688869 w 1957141"/>
                  <a:gd name="connsiteY11" fmla="*/ 872415 h 872589"/>
                  <a:gd name="connsiteX12" fmla="*/ 1659055 w 1957141"/>
                  <a:gd name="connsiteY12" fmla="*/ 836360 h 872589"/>
                  <a:gd name="connsiteX13" fmla="*/ 1550890 w 1957141"/>
                  <a:gd name="connsiteY13" fmla="*/ 747192 h 872589"/>
                  <a:gd name="connsiteX14" fmla="*/ 1587447 w 1957141"/>
                  <a:gd name="connsiteY14" fmla="*/ 704299 h 872589"/>
                  <a:gd name="connsiteX15" fmla="*/ 1668812 w 1957141"/>
                  <a:gd name="connsiteY15" fmla="*/ 598137 h 872589"/>
                  <a:gd name="connsiteX16" fmla="*/ 1751816 w 1957141"/>
                  <a:gd name="connsiteY16" fmla="*/ 470380 h 872589"/>
                  <a:gd name="connsiteX17" fmla="*/ 1770747 w 1957141"/>
                  <a:gd name="connsiteY17" fmla="*/ 387628 h 872589"/>
                  <a:gd name="connsiteX18" fmla="*/ 1738710 w 1957141"/>
                  <a:gd name="connsiteY18" fmla="*/ 278744 h 872589"/>
                  <a:gd name="connsiteX19" fmla="*/ 1655706 w 1957141"/>
                  <a:gd name="connsiteY19" fmla="*/ 203251 h 872589"/>
                  <a:gd name="connsiteX20" fmla="*/ 1569790 w 1957141"/>
                  <a:gd name="connsiteY20" fmla="*/ 185829 h 872589"/>
                  <a:gd name="connsiteX21" fmla="*/ 978571 w 1957141"/>
                  <a:gd name="connsiteY21" fmla="*/ 185829 h 872589"/>
                  <a:gd name="connsiteX22" fmla="*/ 387351 w 1957141"/>
                  <a:gd name="connsiteY22" fmla="*/ 185829 h 872589"/>
                  <a:gd name="connsiteX23" fmla="*/ 301435 w 1957141"/>
                  <a:gd name="connsiteY23" fmla="*/ 203251 h 872589"/>
                  <a:gd name="connsiteX24" fmla="*/ 240274 w 1957141"/>
                  <a:gd name="connsiteY24" fmla="*/ 248256 h 872589"/>
                  <a:gd name="connsiteX25" fmla="*/ 186394 w 1957141"/>
                  <a:gd name="connsiteY25" fmla="*/ 387628 h 872589"/>
                  <a:gd name="connsiteX26" fmla="*/ 205325 w 1957141"/>
                  <a:gd name="connsiteY26" fmla="*/ 470380 h 872589"/>
                  <a:gd name="connsiteX27" fmla="*/ 283960 w 1957141"/>
                  <a:gd name="connsiteY27" fmla="*/ 593782 h 872589"/>
                  <a:gd name="connsiteX28" fmla="*/ 390263 w 1957141"/>
                  <a:gd name="connsiteY28" fmla="*/ 728798 h 872589"/>
                  <a:gd name="connsiteX29" fmla="*/ 406062 w 1957141"/>
                  <a:gd name="connsiteY29" fmla="*/ 747606 h 872589"/>
                  <a:gd name="connsiteX30" fmla="*/ 298269 w 1957141"/>
                  <a:gd name="connsiteY30" fmla="*/ 836360 h 872589"/>
                  <a:gd name="connsiteX31" fmla="*/ 268284 w 1957141"/>
                  <a:gd name="connsiteY31" fmla="*/ 872589 h 872589"/>
                  <a:gd name="connsiteX32" fmla="*/ 224984 w 1957141"/>
                  <a:gd name="connsiteY32" fmla="*/ 821350 h 872589"/>
                  <a:gd name="connsiteX33" fmla="*/ 136883 w 1957141"/>
                  <a:gd name="connsiteY33" fmla="*/ 707021 h 872589"/>
                  <a:gd name="connsiteX34" fmla="*/ 39318 w 1957141"/>
                  <a:gd name="connsiteY34" fmla="*/ 553132 h 872589"/>
                  <a:gd name="connsiteX35" fmla="*/ 0 w 1957141"/>
                  <a:gd name="connsiteY35" fmla="*/ 387628 h 872589"/>
                  <a:gd name="connsiteX36" fmla="*/ 58248 w 1957141"/>
                  <a:gd name="connsiteY36" fmla="*/ 181474 h 872589"/>
                  <a:gd name="connsiteX37" fmla="*/ 225712 w 1957141"/>
                  <a:gd name="connsiteY37" fmla="*/ 33391 h 872589"/>
                  <a:gd name="connsiteX38" fmla="*/ 387351 w 1957141"/>
                  <a:gd name="connsiteY38" fmla="*/ 0 h 87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957141" h="872589">
                    <a:moveTo>
                      <a:pt x="387351" y="0"/>
                    </a:moveTo>
                    <a:lnTo>
                      <a:pt x="978571" y="0"/>
                    </a:lnTo>
                    <a:lnTo>
                      <a:pt x="1036819" y="0"/>
                    </a:lnTo>
                    <a:lnTo>
                      <a:pt x="1183895" y="0"/>
                    </a:lnTo>
                    <a:lnTo>
                      <a:pt x="1569790" y="0"/>
                    </a:lnTo>
                    <a:cubicBezTo>
                      <a:pt x="1628038" y="0"/>
                      <a:pt x="1683374" y="11614"/>
                      <a:pt x="1731429" y="33391"/>
                    </a:cubicBezTo>
                    <a:cubicBezTo>
                      <a:pt x="1779484" y="55168"/>
                      <a:pt x="1821714" y="85656"/>
                      <a:pt x="1855207" y="123402"/>
                    </a:cubicBezTo>
                    <a:cubicBezTo>
                      <a:pt x="1922192" y="195992"/>
                      <a:pt x="1955685" y="291810"/>
                      <a:pt x="1957141" y="387628"/>
                    </a:cubicBezTo>
                    <a:cubicBezTo>
                      <a:pt x="1957141" y="442796"/>
                      <a:pt x="1944035" y="500867"/>
                      <a:pt x="1917823" y="553132"/>
                    </a:cubicBezTo>
                    <a:cubicBezTo>
                      <a:pt x="1893068" y="602493"/>
                      <a:pt x="1858119" y="654757"/>
                      <a:pt x="1820258" y="707021"/>
                    </a:cubicBezTo>
                    <a:cubicBezTo>
                      <a:pt x="1782396" y="759286"/>
                      <a:pt x="1741623" y="811550"/>
                      <a:pt x="1702305" y="856556"/>
                    </a:cubicBezTo>
                    <a:lnTo>
                      <a:pt x="1688869" y="872415"/>
                    </a:lnTo>
                    <a:lnTo>
                      <a:pt x="1659055" y="836360"/>
                    </a:lnTo>
                    <a:lnTo>
                      <a:pt x="1550890" y="747192"/>
                    </a:lnTo>
                    <a:lnTo>
                      <a:pt x="1587447" y="704299"/>
                    </a:lnTo>
                    <a:cubicBezTo>
                      <a:pt x="1615296" y="670001"/>
                      <a:pt x="1643328" y="633706"/>
                      <a:pt x="1668812" y="598137"/>
                    </a:cubicBezTo>
                    <a:cubicBezTo>
                      <a:pt x="1703761" y="551680"/>
                      <a:pt x="1734341" y="505223"/>
                      <a:pt x="1751816" y="470380"/>
                    </a:cubicBezTo>
                    <a:cubicBezTo>
                      <a:pt x="1763466" y="444248"/>
                      <a:pt x="1770747" y="416664"/>
                      <a:pt x="1770747" y="387628"/>
                    </a:cubicBezTo>
                    <a:cubicBezTo>
                      <a:pt x="1770747" y="349881"/>
                      <a:pt x="1759097" y="310683"/>
                      <a:pt x="1738710" y="278744"/>
                    </a:cubicBezTo>
                    <a:cubicBezTo>
                      <a:pt x="1719779" y="245353"/>
                      <a:pt x="1690655" y="219220"/>
                      <a:pt x="1655706" y="203251"/>
                    </a:cubicBezTo>
                    <a:cubicBezTo>
                      <a:pt x="1630951" y="193088"/>
                      <a:pt x="1603283" y="185829"/>
                      <a:pt x="1569790" y="185829"/>
                    </a:cubicBezTo>
                    <a:lnTo>
                      <a:pt x="978571" y="185829"/>
                    </a:lnTo>
                    <a:lnTo>
                      <a:pt x="387351" y="185829"/>
                    </a:lnTo>
                    <a:cubicBezTo>
                      <a:pt x="353858" y="185829"/>
                      <a:pt x="326190" y="193088"/>
                      <a:pt x="301435" y="203251"/>
                    </a:cubicBezTo>
                    <a:cubicBezTo>
                      <a:pt x="278135" y="213413"/>
                      <a:pt x="257748" y="229383"/>
                      <a:pt x="240274" y="248256"/>
                    </a:cubicBezTo>
                    <a:cubicBezTo>
                      <a:pt x="206781" y="284551"/>
                      <a:pt x="186394" y="336815"/>
                      <a:pt x="186394" y="387628"/>
                    </a:cubicBezTo>
                    <a:cubicBezTo>
                      <a:pt x="186394" y="416664"/>
                      <a:pt x="193675" y="444248"/>
                      <a:pt x="205325" y="470380"/>
                    </a:cubicBezTo>
                    <a:cubicBezTo>
                      <a:pt x="222800" y="503771"/>
                      <a:pt x="250467" y="548776"/>
                      <a:pt x="283960" y="593782"/>
                    </a:cubicBezTo>
                    <a:cubicBezTo>
                      <a:pt x="317453" y="638787"/>
                      <a:pt x="355314" y="686696"/>
                      <a:pt x="390263" y="728798"/>
                    </a:cubicBezTo>
                    <a:lnTo>
                      <a:pt x="406062" y="747606"/>
                    </a:lnTo>
                    <a:lnTo>
                      <a:pt x="298269" y="836360"/>
                    </a:lnTo>
                    <a:lnTo>
                      <a:pt x="268284" y="872589"/>
                    </a:lnTo>
                    <a:lnTo>
                      <a:pt x="224984" y="821350"/>
                    </a:lnTo>
                    <a:cubicBezTo>
                      <a:pt x="195495" y="785055"/>
                      <a:pt x="165279" y="746220"/>
                      <a:pt x="136883" y="707021"/>
                    </a:cubicBezTo>
                    <a:cubicBezTo>
                      <a:pt x="99022" y="654757"/>
                      <a:pt x="64073" y="602493"/>
                      <a:pt x="39318" y="553132"/>
                    </a:cubicBezTo>
                    <a:cubicBezTo>
                      <a:pt x="13106" y="500867"/>
                      <a:pt x="0" y="442796"/>
                      <a:pt x="0" y="387628"/>
                    </a:cubicBezTo>
                    <a:cubicBezTo>
                      <a:pt x="0" y="315038"/>
                      <a:pt x="20387" y="243901"/>
                      <a:pt x="58248" y="181474"/>
                    </a:cubicBezTo>
                    <a:cubicBezTo>
                      <a:pt x="96110" y="119047"/>
                      <a:pt x="152902" y="65331"/>
                      <a:pt x="225712" y="33391"/>
                    </a:cubicBezTo>
                    <a:cubicBezTo>
                      <a:pt x="273767" y="11614"/>
                      <a:pt x="329103" y="0"/>
                      <a:pt x="387351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9" name="Freeform 26">
                <a:extLst>
                  <a:ext uri="{FF2B5EF4-FFF2-40B4-BE49-F238E27FC236}">
                    <a16:creationId xmlns:a16="http://schemas.microsoft.com/office/drawing/2014/main" id="{003F19B3-6E77-4669-90C2-1BB0E2ED3DF8}"/>
                  </a:ext>
                </a:extLst>
              </p:cNvPr>
              <p:cNvSpPr/>
              <p:nvPr/>
            </p:nvSpPr>
            <p:spPr>
              <a:xfrm>
                <a:off x="9180285" y="2211572"/>
                <a:ext cx="2105248" cy="1881964"/>
              </a:xfrm>
              <a:custGeom>
                <a:avLst/>
                <a:gdLst>
                  <a:gd name="connsiteX0" fmla="*/ 1052624 w 2105248"/>
                  <a:gd name="connsiteY0" fmla="*/ 0 h 1881964"/>
                  <a:gd name="connsiteX1" fmla="*/ 2105248 w 2105248"/>
                  <a:gd name="connsiteY1" fmla="*/ 1052624 h 1881964"/>
                  <a:gd name="connsiteX2" fmla="*/ 1722191 w 2105248"/>
                  <a:gd name="connsiteY2" fmla="*/ 1864880 h 1881964"/>
                  <a:gd name="connsiteX3" fmla="*/ 1699344 w 2105248"/>
                  <a:gd name="connsiteY3" fmla="*/ 1881964 h 1881964"/>
                  <a:gd name="connsiteX4" fmla="*/ 405904 w 2105248"/>
                  <a:gd name="connsiteY4" fmla="*/ 1881964 h 1881964"/>
                  <a:gd name="connsiteX5" fmla="*/ 383057 w 2105248"/>
                  <a:gd name="connsiteY5" fmla="*/ 1864880 h 1881964"/>
                  <a:gd name="connsiteX6" fmla="*/ 0 w 2105248"/>
                  <a:gd name="connsiteY6" fmla="*/ 1052624 h 1881964"/>
                  <a:gd name="connsiteX7" fmla="*/ 1052624 w 2105248"/>
                  <a:gd name="connsiteY7" fmla="*/ 0 h 1881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5248" h="1881964">
                    <a:moveTo>
                      <a:pt x="1052624" y="0"/>
                    </a:moveTo>
                    <a:cubicBezTo>
                      <a:pt x="1633972" y="0"/>
                      <a:pt x="2105248" y="471276"/>
                      <a:pt x="2105248" y="1052624"/>
                    </a:cubicBezTo>
                    <a:cubicBezTo>
                      <a:pt x="2105248" y="1379632"/>
                      <a:pt x="1956133" y="1671813"/>
                      <a:pt x="1722191" y="1864880"/>
                    </a:cubicBezTo>
                    <a:lnTo>
                      <a:pt x="1699344" y="1881964"/>
                    </a:lnTo>
                    <a:lnTo>
                      <a:pt x="405904" y="1881964"/>
                    </a:lnTo>
                    <a:lnTo>
                      <a:pt x="383057" y="1864880"/>
                    </a:lnTo>
                    <a:cubicBezTo>
                      <a:pt x="149115" y="1671813"/>
                      <a:pt x="0" y="1379632"/>
                      <a:pt x="0" y="1052624"/>
                    </a:cubicBezTo>
                    <a:cubicBezTo>
                      <a:pt x="0" y="471276"/>
                      <a:pt x="471276" y="0"/>
                      <a:pt x="1052624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C43C1A6-73A4-4E6D-82F2-DC6B0C87EC23}"/>
                </a:ext>
              </a:extLst>
            </p:cNvPr>
            <p:cNvSpPr txBox="1"/>
            <p:nvPr/>
          </p:nvSpPr>
          <p:spPr>
            <a:xfrm>
              <a:off x="9120516" y="2184017"/>
              <a:ext cx="729774" cy="46279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7EFF467-3003-44E2-9D9B-FC890EF00F08}"/>
              </a:ext>
            </a:extLst>
          </p:cNvPr>
          <p:cNvGrpSpPr/>
          <p:nvPr/>
        </p:nvGrpSpPr>
        <p:grpSpPr>
          <a:xfrm>
            <a:off x="8415551" y="4188288"/>
            <a:ext cx="680616" cy="834608"/>
            <a:chOff x="9059968" y="1747645"/>
            <a:chExt cx="850871" cy="1043383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B8215058-2180-40A9-AFC1-91317F16C046}"/>
                </a:ext>
              </a:extLst>
            </p:cNvPr>
            <p:cNvGrpSpPr/>
            <p:nvPr/>
          </p:nvGrpSpPr>
          <p:grpSpPr>
            <a:xfrm>
              <a:off x="9059968" y="1747645"/>
              <a:ext cx="850871" cy="1043383"/>
              <a:chOff x="9180285" y="1511969"/>
              <a:chExt cx="2105248" cy="2581567"/>
            </a:xfrm>
          </p:grpSpPr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2FC903FD-D944-475C-B19E-E8880CD341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6916" y="1511969"/>
                <a:ext cx="1957141" cy="872589"/>
              </a:xfrm>
              <a:custGeom>
                <a:avLst/>
                <a:gdLst>
                  <a:gd name="connsiteX0" fmla="*/ 387351 w 1957141"/>
                  <a:gd name="connsiteY0" fmla="*/ 0 h 872589"/>
                  <a:gd name="connsiteX1" fmla="*/ 978571 w 1957141"/>
                  <a:gd name="connsiteY1" fmla="*/ 0 h 872589"/>
                  <a:gd name="connsiteX2" fmla="*/ 1036819 w 1957141"/>
                  <a:gd name="connsiteY2" fmla="*/ 0 h 872589"/>
                  <a:gd name="connsiteX3" fmla="*/ 1183895 w 1957141"/>
                  <a:gd name="connsiteY3" fmla="*/ 0 h 872589"/>
                  <a:gd name="connsiteX4" fmla="*/ 1569790 w 1957141"/>
                  <a:gd name="connsiteY4" fmla="*/ 0 h 872589"/>
                  <a:gd name="connsiteX5" fmla="*/ 1731429 w 1957141"/>
                  <a:gd name="connsiteY5" fmla="*/ 33391 h 872589"/>
                  <a:gd name="connsiteX6" fmla="*/ 1855207 w 1957141"/>
                  <a:gd name="connsiteY6" fmla="*/ 123402 h 872589"/>
                  <a:gd name="connsiteX7" fmla="*/ 1957141 w 1957141"/>
                  <a:gd name="connsiteY7" fmla="*/ 387628 h 872589"/>
                  <a:gd name="connsiteX8" fmla="*/ 1917823 w 1957141"/>
                  <a:gd name="connsiteY8" fmla="*/ 553132 h 872589"/>
                  <a:gd name="connsiteX9" fmla="*/ 1820258 w 1957141"/>
                  <a:gd name="connsiteY9" fmla="*/ 707021 h 872589"/>
                  <a:gd name="connsiteX10" fmla="*/ 1702305 w 1957141"/>
                  <a:gd name="connsiteY10" fmla="*/ 856556 h 872589"/>
                  <a:gd name="connsiteX11" fmla="*/ 1688869 w 1957141"/>
                  <a:gd name="connsiteY11" fmla="*/ 872415 h 872589"/>
                  <a:gd name="connsiteX12" fmla="*/ 1659055 w 1957141"/>
                  <a:gd name="connsiteY12" fmla="*/ 836360 h 872589"/>
                  <a:gd name="connsiteX13" fmla="*/ 1550890 w 1957141"/>
                  <a:gd name="connsiteY13" fmla="*/ 747192 h 872589"/>
                  <a:gd name="connsiteX14" fmla="*/ 1587447 w 1957141"/>
                  <a:gd name="connsiteY14" fmla="*/ 704299 h 872589"/>
                  <a:gd name="connsiteX15" fmla="*/ 1668812 w 1957141"/>
                  <a:gd name="connsiteY15" fmla="*/ 598137 h 872589"/>
                  <a:gd name="connsiteX16" fmla="*/ 1751816 w 1957141"/>
                  <a:gd name="connsiteY16" fmla="*/ 470380 h 872589"/>
                  <a:gd name="connsiteX17" fmla="*/ 1770747 w 1957141"/>
                  <a:gd name="connsiteY17" fmla="*/ 387628 h 872589"/>
                  <a:gd name="connsiteX18" fmla="*/ 1738710 w 1957141"/>
                  <a:gd name="connsiteY18" fmla="*/ 278744 h 872589"/>
                  <a:gd name="connsiteX19" fmla="*/ 1655706 w 1957141"/>
                  <a:gd name="connsiteY19" fmla="*/ 203251 h 872589"/>
                  <a:gd name="connsiteX20" fmla="*/ 1569790 w 1957141"/>
                  <a:gd name="connsiteY20" fmla="*/ 185829 h 872589"/>
                  <a:gd name="connsiteX21" fmla="*/ 978571 w 1957141"/>
                  <a:gd name="connsiteY21" fmla="*/ 185829 h 872589"/>
                  <a:gd name="connsiteX22" fmla="*/ 387351 w 1957141"/>
                  <a:gd name="connsiteY22" fmla="*/ 185829 h 872589"/>
                  <a:gd name="connsiteX23" fmla="*/ 301435 w 1957141"/>
                  <a:gd name="connsiteY23" fmla="*/ 203251 h 872589"/>
                  <a:gd name="connsiteX24" fmla="*/ 240274 w 1957141"/>
                  <a:gd name="connsiteY24" fmla="*/ 248256 h 872589"/>
                  <a:gd name="connsiteX25" fmla="*/ 186394 w 1957141"/>
                  <a:gd name="connsiteY25" fmla="*/ 387628 h 872589"/>
                  <a:gd name="connsiteX26" fmla="*/ 205325 w 1957141"/>
                  <a:gd name="connsiteY26" fmla="*/ 470380 h 872589"/>
                  <a:gd name="connsiteX27" fmla="*/ 283960 w 1957141"/>
                  <a:gd name="connsiteY27" fmla="*/ 593782 h 872589"/>
                  <a:gd name="connsiteX28" fmla="*/ 390263 w 1957141"/>
                  <a:gd name="connsiteY28" fmla="*/ 728798 h 872589"/>
                  <a:gd name="connsiteX29" fmla="*/ 406062 w 1957141"/>
                  <a:gd name="connsiteY29" fmla="*/ 747606 h 872589"/>
                  <a:gd name="connsiteX30" fmla="*/ 298269 w 1957141"/>
                  <a:gd name="connsiteY30" fmla="*/ 836360 h 872589"/>
                  <a:gd name="connsiteX31" fmla="*/ 268284 w 1957141"/>
                  <a:gd name="connsiteY31" fmla="*/ 872589 h 872589"/>
                  <a:gd name="connsiteX32" fmla="*/ 224984 w 1957141"/>
                  <a:gd name="connsiteY32" fmla="*/ 821350 h 872589"/>
                  <a:gd name="connsiteX33" fmla="*/ 136883 w 1957141"/>
                  <a:gd name="connsiteY33" fmla="*/ 707021 h 872589"/>
                  <a:gd name="connsiteX34" fmla="*/ 39318 w 1957141"/>
                  <a:gd name="connsiteY34" fmla="*/ 553132 h 872589"/>
                  <a:gd name="connsiteX35" fmla="*/ 0 w 1957141"/>
                  <a:gd name="connsiteY35" fmla="*/ 387628 h 872589"/>
                  <a:gd name="connsiteX36" fmla="*/ 58248 w 1957141"/>
                  <a:gd name="connsiteY36" fmla="*/ 181474 h 872589"/>
                  <a:gd name="connsiteX37" fmla="*/ 225712 w 1957141"/>
                  <a:gd name="connsiteY37" fmla="*/ 33391 h 872589"/>
                  <a:gd name="connsiteX38" fmla="*/ 387351 w 1957141"/>
                  <a:gd name="connsiteY38" fmla="*/ 0 h 87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957141" h="872589">
                    <a:moveTo>
                      <a:pt x="387351" y="0"/>
                    </a:moveTo>
                    <a:lnTo>
                      <a:pt x="978571" y="0"/>
                    </a:lnTo>
                    <a:lnTo>
                      <a:pt x="1036819" y="0"/>
                    </a:lnTo>
                    <a:lnTo>
                      <a:pt x="1183895" y="0"/>
                    </a:lnTo>
                    <a:lnTo>
                      <a:pt x="1569790" y="0"/>
                    </a:lnTo>
                    <a:cubicBezTo>
                      <a:pt x="1628038" y="0"/>
                      <a:pt x="1683374" y="11614"/>
                      <a:pt x="1731429" y="33391"/>
                    </a:cubicBezTo>
                    <a:cubicBezTo>
                      <a:pt x="1779484" y="55168"/>
                      <a:pt x="1821714" y="85656"/>
                      <a:pt x="1855207" y="123402"/>
                    </a:cubicBezTo>
                    <a:cubicBezTo>
                      <a:pt x="1922192" y="195992"/>
                      <a:pt x="1955685" y="291810"/>
                      <a:pt x="1957141" y="387628"/>
                    </a:cubicBezTo>
                    <a:cubicBezTo>
                      <a:pt x="1957141" y="442796"/>
                      <a:pt x="1944035" y="500867"/>
                      <a:pt x="1917823" y="553132"/>
                    </a:cubicBezTo>
                    <a:cubicBezTo>
                      <a:pt x="1893068" y="602493"/>
                      <a:pt x="1858119" y="654757"/>
                      <a:pt x="1820258" y="707021"/>
                    </a:cubicBezTo>
                    <a:cubicBezTo>
                      <a:pt x="1782396" y="759286"/>
                      <a:pt x="1741623" y="811550"/>
                      <a:pt x="1702305" y="856556"/>
                    </a:cubicBezTo>
                    <a:lnTo>
                      <a:pt x="1688869" y="872415"/>
                    </a:lnTo>
                    <a:lnTo>
                      <a:pt x="1659055" y="836360"/>
                    </a:lnTo>
                    <a:lnTo>
                      <a:pt x="1550890" y="747192"/>
                    </a:lnTo>
                    <a:lnTo>
                      <a:pt x="1587447" y="704299"/>
                    </a:lnTo>
                    <a:cubicBezTo>
                      <a:pt x="1615296" y="670001"/>
                      <a:pt x="1643328" y="633706"/>
                      <a:pt x="1668812" y="598137"/>
                    </a:cubicBezTo>
                    <a:cubicBezTo>
                      <a:pt x="1703761" y="551680"/>
                      <a:pt x="1734341" y="505223"/>
                      <a:pt x="1751816" y="470380"/>
                    </a:cubicBezTo>
                    <a:cubicBezTo>
                      <a:pt x="1763466" y="444248"/>
                      <a:pt x="1770747" y="416664"/>
                      <a:pt x="1770747" y="387628"/>
                    </a:cubicBezTo>
                    <a:cubicBezTo>
                      <a:pt x="1770747" y="349881"/>
                      <a:pt x="1759097" y="310683"/>
                      <a:pt x="1738710" y="278744"/>
                    </a:cubicBezTo>
                    <a:cubicBezTo>
                      <a:pt x="1719779" y="245353"/>
                      <a:pt x="1690655" y="219220"/>
                      <a:pt x="1655706" y="203251"/>
                    </a:cubicBezTo>
                    <a:cubicBezTo>
                      <a:pt x="1630951" y="193088"/>
                      <a:pt x="1603283" y="185829"/>
                      <a:pt x="1569790" y="185829"/>
                    </a:cubicBezTo>
                    <a:lnTo>
                      <a:pt x="978571" y="185829"/>
                    </a:lnTo>
                    <a:lnTo>
                      <a:pt x="387351" y="185829"/>
                    </a:lnTo>
                    <a:cubicBezTo>
                      <a:pt x="353858" y="185829"/>
                      <a:pt x="326190" y="193088"/>
                      <a:pt x="301435" y="203251"/>
                    </a:cubicBezTo>
                    <a:cubicBezTo>
                      <a:pt x="278135" y="213413"/>
                      <a:pt x="257748" y="229383"/>
                      <a:pt x="240274" y="248256"/>
                    </a:cubicBezTo>
                    <a:cubicBezTo>
                      <a:pt x="206781" y="284551"/>
                      <a:pt x="186394" y="336815"/>
                      <a:pt x="186394" y="387628"/>
                    </a:cubicBezTo>
                    <a:cubicBezTo>
                      <a:pt x="186394" y="416664"/>
                      <a:pt x="193675" y="444248"/>
                      <a:pt x="205325" y="470380"/>
                    </a:cubicBezTo>
                    <a:cubicBezTo>
                      <a:pt x="222800" y="503771"/>
                      <a:pt x="250467" y="548776"/>
                      <a:pt x="283960" y="593782"/>
                    </a:cubicBezTo>
                    <a:cubicBezTo>
                      <a:pt x="317453" y="638787"/>
                      <a:pt x="355314" y="686696"/>
                      <a:pt x="390263" y="728798"/>
                    </a:cubicBezTo>
                    <a:lnTo>
                      <a:pt x="406062" y="747606"/>
                    </a:lnTo>
                    <a:lnTo>
                      <a:pt x="298269" y="836360"/>
                    </a:lnTo>
                    <a:lnTo>
                      <a:pt x="268284" y="872589"/>
                    </a:lnTo>
                    <a:lnTo>
                      <a:pt x="224984" y="821350"/>
                    </a:lnTo>
                    <a:cubicBezTo>
                      <a:pt x="195495" y="785055"/>
                      <a:pt x="165279" y="746220"/>
                      <a:pt x="136883" y="707021"/>
                    </a:cubicBezTo>
                    <a:cubicBezTo>
                      <a:pt x="99022" y="654757"/>
                      <a:pt x="64073" y="602493"/>
                      <a:pt x="39318" y="553132"/>
                    </a:cubicBezTo>
                    <a:cubicBezTo>
                      <a:pt x="13106" y="500867"/>
                      <a:pt x="0" y="442796"/>
                      <a:pt x="0" y="387628"/>
                    </a:cubicBezTo>
                    <a:cubicBezTo>
                      <a:pt x="0" y="315038"/>
                      <a:pt x="20387" y="243901"/>
                      <a:pt x="58248" y="181474"/>
                    </a:cubicBezTo>
                    <a:cubicBezTo>
                      <a:pt x="96110" y="119047"/>
                      <a:pt x="152902" y="65331"/>
                      <a:pt x="225712" y="33391"/>
                    </a:cubicBezTo>
                    <a:cubicBezTo>
                      <a:pt x="273767" y="11614"/>
                      <a:pt x="329103" y="0"/>
                      <a:pt x="387351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4" name="Freeform 26">
                <a:extLst>
                  <a:ext uri="{FF2B5EF4-FFF2-40B4-BE49-F238E27FC236}">
                    <a16:creationId xmlns:a16="http://schemas.microsoft.com/office/drawing/2014/main" id="{E3DD25F7-3332-4E49-92F5-724C0CB6561E}"/>
                  </a:ext>
                </a:extLst>
              </p:cNvPr>
              <p:cNvSpPr/>
              <p:nvPr/>
            </p:nvSpPr>
            <p:spPr>
              <a:xfrm>
                <a:off x="9180285" y="2211572"/>
                <a:ext cx="2105248" cy="1881964"/>
              </a:xfrm>
              <a:custGeom>
                <a:avLst/>
                <a:gdLst>
                  <a:gd name="connsiteX0" fmla="*/ 1052624 w 2105248"/>
                  <a:gd name="connsiteY0" fmla="*/ 0 h 1881964"/>
                  <a:gd name="connsiteX1" fmla="*/ 2105248 w 2105248"/>
                  <a:gd name="connsiteY1" fmla="*/ 1052624 h 1881964"/>
                  <a:gd name="connsiteX2" fmla="*/ 1722191 w 2105248"/>
                  <a:gd name="connsiteY2" fmla="*/ 1864880 h 1881964"/>
                  <a:gd name="connsiteX3" fmla="*/ 1699344 w 2105248"/>
                  <a:gd name="connsiteY3" fmla="*/ 1881964 h 1881964"/>
                  <a:gd name="connsiteX4" fmla="*/ 405904 w 2105248"/>
                  <a:gd name="connsiteY4" fmla="*/ 1881964 h 1881964"/>
                  <a:gd name="connsiteX5" fmla="*/ 383057 w 2105248"/>
                  <a:gd name="connsiteY5" fmla="*/ 1864880 h 1881964"/>
                  <a:gd name="connsiteX6" fmla="*/ 0 w 2105248"/>
                  <a:gd name="connsiteY6" fmla="*/ 1052624 h 1881964"/>
                  <a:gd name="connsiteX7" fmla="*/ 1052624 w 2105248"/>
                  <a:gd name="connsiteY7" fmla="*/ 0 h 1881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5248" h="1881964">
                    <a:moveTo>
                      <a:pt x="1052624" y="0"/>
                    </a:moveTo>
                    <a:cubicBezTo>
                      <a:pt x="1633972" y="0"/>
                      <a:pt x="2105248" y="471276"/>
                      <a:pt x="2105248" y="1052624"/>
                    </a:cubicBezTo>
                    <a:cubicBezTo>
                      <a:pt x="2105248" y="1379632"/>
                      <a:pt x="1956133" y="1671813"/>
                      <a:pt x="1722191" y="1864880"/>
                    </a:cubicBezTo>
                    <a:lnTo>
                      <a:pt x="1699344" y="1881964"/>
                    </a:lnTo>
                    <a:lnTo>
                      <a:pt x="405904" y="1881964"/>
                    </a:lnTo>
                    <a:lnTo>
                      <a:pt x="383057" y="1864880"/>
                    </a:lnTo>
                    <a:cubicBezTo>
                      <a:pt x="149115" y="1671813"/>
                      <a:pt x="0" y="1379632"/>
                      <a:pt x="0" y="1052624"/>
                    </a:cubicBezTo>
                    <a:cubicBezTo>
                      <a:pt x="0" y="471276"/>
                      <a:pt x="471276" y="0"/>
                      <a:pt x="1052624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A25C13B-DB0E-4802-B3FF-458A2553488A}"/>
                </a:ext>
              </a:extLst>
            </p:cNvPr>
            <p:cNvSpPr txBox="1"/>
            <p:nvPr/>
          </p:nvSpPr>
          <p:spPr>
            <a:xfrm>
              <a:off x="9120516" y="2177132"/>
              <a:ext cx="729774" cy="46171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86709A5-F710-4D7C-B8B0-5B49B0EDDEE7}"/>
              </a:ext>
            </a:extLst>
          </p:cNvPr>
          <p:cNvGrpSpPr/>
          <p:nvPr/>
        </p:nvGrpSpPr>
        <p:grpSpPr>
          <a:xfrm>
            <a:off x="10362494" y="4025558"/>
            <a:ext cx="813321" cy="997338"/>
            <a:chOff x="9059968" y="1747645"/>
            <a:chExt cx="850871" cy="1043383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0B7D7D9E-30E4-4178-9F54-FD4868A103C2}"/>
                </a:ext>
              </a:extLst>
            </p:cNvPr>
            <p:cNvGrpSpPr/>
            <p:nvPr/>
          </p:nvGrpSpPr>
          <p:grpSpPr>
            <a:xfrm>
              <a:off x="9059968" y="1747645"/>
              <a:ext cx="850871" cy="1043383"/>
              <a:chOff x="9180285" y="1511969"/>
              <a:chExt cx="2105248" cy="2581567"/>
            </a:xfrm>
          </p:grpSpPr>
          <p:sp>
            <p:nvSpPr>
              <p:cNvPr id="48" name="Freeform 25">
                <a:extLst>
                  <a:ext uri="{FF2B5EF4-FFF2-40B4-BE49-F238E27FC236}">
                    <a16:creationId xmlns:a16="http://schemas.microsoft.com/office/drawing/2014/main" id="{2202CCFA-79CC-4225-BC71-2CB0797A3A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6916" y="1511969"/>
                <a:ext cx="1957141" cy="872589"/>
              </a:xfrm>
              <a:custGeom>
                <a:avLst/>
                <a:gdLst>
                  <a:gd name="connsiteX0" fmla="*/ 387351 w 1957141"/>
                  <a:gd name="connsiteY0" fmla="*/ 0 h 872589"/>
                  <a:gd name="connsiteX1" fmla="*/ 978571 w 1957141"/>
                  <a:gd name="connsiteY1" fmla="*/ 0 h 872589"/>
                  <a:gd name="connsiteX2" fmla="*/ 1036819 w 1957141"/>
                  <a:gd name="connsiteY2" fmla="*/ 0 h 872589"/>
                  <a:gd name="connsiteX3" fmla="*/ 1183895 w 1957141"/>
                  <a:gd name="connsiteY3" fmla="*/ 0 h 872589"/>
                  <a:gd name="connsiteX4" fmla="*/ 1569790 w 1957141"/>
                  <a:gd name="connsiteY4" fmla="*/ 0 h 872589"/>
                  <a:gd name="connsiteX5" fmla="*/ 1731429 w 1957141"/>
                  <a:gd name="connsiteY5" fmla="*/ 33391 h 872589"/>
                  <a:gd name="connsiteX6" fmla="*/ 1855207 w 1957141"/>
                  <a:gd name="connsiteY6" fmla="*/ 123402 h 872589"/>
                  <a:gd name="connsiteX7" fmla="*/ 1957141 w 1957141"/>
                  <a:gd name="connsiteY7" fmla="*/ 387628 h 872589"/>
                  <a:gd name="connsiteX8" fmla="*/ 1917823 w 1957141"/>
                  <a:gd name="connsiteY8" fmla="*/ 553132 h 872589"/>
                  <a:gd name="connsiteX9" fmla="*/ 1820258 w 1957141"/>
                  <a:gd name="connsiteY9" fmla="*/ 707021 h 872589"/>
                  <a:gd name="connsiteX10" fmla="*/ 1702305 w 1957141"/>
                  <a:gd name="connsiteY10" fmla="*/ 856556 h 872589"/>
                  <a:gd name="connsiteX11" fmla="*/ 1688869 w 1957141"/>
                  <a:gd name="connsiteY11" fmla="*/ 872415 h 872589"/>
                  <a:gd name="connsiteX12" fmla="*/ 1659055 w 1957141"/>
                  <a:gd name="connsiteY12" fmla="*/ 836360 h 872589"/>
                  <a:gd name="connsiteX13" fmla="*/ 1550890 w 1957141"/>
                  <a:gd name="connsiteY13" fmla="*/ 747192 h 872589"/>
                  <a:gd name="connsiteX14" fmla="*/ 1587447 w 1957141"/>
                  <a:gd name="connsiteY14" fmla="*/ 704299 h 872589"/>
                  <a:gd name="connsiteX15" fmla="*/ 1668812 w 1957141"/>
                  <a:gd name="connsiteY15" fmla="*/ 598137 h 872589"/>
                  <a:gd name="connsiteX16" fmla="*/ 1751816 w 1957141"/>
                  <a:gd name="connsiteY16" fmla="*/ 470380 h 872589"/>
                  <a:gd name="connsiteX17" fmla="*/ 1770747 w 1957141"/>
                  <a:gd name="connsiteY17" fmla="*/ 387628 h 872589"/>
                  <a:gd name="connsiteX18" fmla="*/ 1738710 w 1957141"/>
                  <a:gd name="connsiteY18" fmla="*/ 278744 h 872589"/>
                  <a:gd name="connsiteX19" fmla="*/ 1655706 w 1957141"/>
                  <a:gd name="connsiteY19" fmla="*/ 203251 h 872589"/>
                  <a:gd name="connsiteX20" fmla="*/ 1569790 w 1957141"/>
                  <a:gd name="connsiteY20" fmla="*/ 185829 h 872589"/>
                  <a:gd name="connsiteX21" fmla="*/ 978571 w 1957141"/>
                  <a:gd name="connsiteY21" fmla="*/ 185829 h 872589"/>
                  <a:gd name="connsiteX22" fmla="*/ 387351 w 1957141"/>
                  <a:gd name="connsiteY22" fmla="*/ 185829 h 872589"/>
                  <a:gd name="connsiteX23" fmla="*/ 301435 w 1957141"/>
                  <a:gd name="connsiteY23" fmla="*/ 203251 h 872589"/>
                  <a:gd name="connsiteX24" fmla="*/ 240274 w 1957141"/>
                  <a:gd name="connsiteY24" fmla="*/ 248256 h 872589"/>
                  <a:gd name="connsiteX25" fmla="*/ 186394 w 1957141"/>
                  <a:gd name="connsiteY25" fmla="*/ 387628 h 872589"/>
                  <a:gd name="connsiteX26" fmla="*/ 205325 w 1957141"/>
                  <a:gd name="connsiteY26" fmla="*/ 470380 h 872589"/>
                  <a:gd name="connsiteX27" fmla="*/ 283960 w 1957141"/>
                  <a:gd name="connsiteY27" fmla="*/ 593782 h 872589"/>
                  <a:gd name="connsiteX28" fmla="*/ 390263 w 1957141"/>
                  <a:gd name="connsiteY28" fmla="*/ 728798 h 872589"/>
                  <a:gd name="connsiteX29" fmla="*/ 406062 w 1957141"/>
                  <a:gd name="connsiteY29" fmla="*/ 747606 h 872589"/>
                  <a:gd name="connsiteX30" fmla="*/ 298269 w 1957141"/>
                  <a:gd name="connsiteY30" fmla="*/ 836360 h 872589"/>
                  <a:gd name="connsiteX31" fmla="*/ 268284 w 1957141"/>
                  <a:gd name="connsiteY31" fmla="*/ 872589 h 872589"/>
                  <a:gd name="connsiteX32" fmla="*/ 224984 w 1957141"/>
                  <a:gd name="connsiteY32" fmla="*/ 821350 h 872589"/>
                  <a:gd name="connsiteX33" fmla="*/ 136883 w 1957141"/>
                  <a:gd name="connsiteY33" fmla="*/ 707021 h 872589"/>
                  <a:gd name="connsiteX34" fmla="*/ 39318 w 1957141"/>
                  <a:gd name="connsiteY34" fmla="*/ 553132 h 872589"/>
                  <a:gd name="connsiteX35" fmla="*/ 0 w 1957141"/>
                  <a:gd name="connsiteY35" fmla="*/ 387628 h 872589"/>
                  <a:gd name="connsiteX36" fmla="*/ 58248 w 1957141"/>
                  <a:gd name="connsiteY36" fmla="*/ 181474 h 872589"/>
                  <a:gd name="connsiteX37" fmla="*/ 225712 w 1957141"/>
                  <a:gd name="connsiteY37" fmla="*/ 33391 h 872589"/>
                  <a:gd name="connsiteX38" fmla="*/ 387351 w 1957141"/>
                  <a:gd name="connsiteY38" fmla="*/ 0 h 87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957141" h="872589">
                    <a:moveTo>
                      <a:pt x="387351" y="0"/>
                    </a:moveTo>
                    <a:lnTo>
                      <a:pt x="978571" y="0"/>
                    </a:lnTo>
                    <a:lnTo>
                      <a:pt x="1036819" y="0"/>
                    </a:lnTo>
                    <a:lnTo>
                      <a:pt x="1183895" y="0"/>
                    </a:lnTo>
                    <a:lnTo>
                      <a:pt x="1569790" y="0"/>
                    </a:lnTo>
                    <a:cubicBezTo>
                      <a:pt x="1628038" y="0"/>
                      <a:pt x="1683374" y="11614"/>
                      <a:pt x="1731429" y="33391"/>
                    </a:cubicBezTo>
                    <a:cubicBezTo>
                      <a:pt x="1779484" y="55168"/>
                      <a:pt x="1821714" y="85656"/>
                      <a:pt x="1855207" y="123402"/>
                    </a:cubicBezTo>
                    <a:cubicBezTo>
                      <a:pt x="1922192" y="195992"/>
                      <a:pt x="1955685" y="291810"/>
                      <a:pt x="1957141" y="387628"/>
                    </a:cubicBezTo>
                    <a:cubicBezTo>
                      <a:pt x="1957141" y="442796"/>
                      <a:pt x="1944035" y="500867"/>
                      <a:pt x="1917823" y="553132"/>
                    </a:cubicBezTo>
                    <a:cubicBezTo>
                      <a:pt x="1893068" y="602493"/>
                      <a:pt x="1858119" y="654757"/>
                      <a:pt x="1820258" y="707021"/>
                    </a:cubicBezTo>
                    <a:cubicBezTo>
                      <a:pt x="1782396" y="759286"/>
                      <a:pt x="1741623" y="811550"/>
                      <a:pt x="1702305" y="856556"/>
                    </a:cubicBezTo>
                    <a:lnTo>
                      <a:pt x="1688869" y="872415"/>
                    </a:lnTo>
                    <a:lnTo>
                      <a:pt x="1659055" y="836360"/>
                    </a:lnTo>
                    <a:lnTo>
                      <a:pt x="1550890" y="747192"/>
                    </a:lnTo>
                    <a:lnTo>
                      <a:pt x="1587447" y="704299"/>
                    </a:lnTo>
                    <a:cubicBezTo>
                      <a:pt x="1615296" y="670001"/>
                      <a:pt x="1643328" y="633706"/>
                      <a:pt x="1668812" y="598137"/>
                    </a:cubicBezTo>
                    <a:cubicBezTo>
                      <a:pt x="1703761" y="551680"/>
                      <a:pt x="1734341" y="505223"/>
                      <a:pt x="1751816" y="470380"/>
                    </a:cubicBezTo>
                    <a:cubicBezTo>
                      <a:pt x="1763466" y="444248"/>
                      <a:pt x="1770747" y="416664"/>
                      <a:pt x="1770747" y="387628"/>
                    </a:cubicBezTo>
                    <a:cubicBezTo>
                      <a:pt x="1770747" y="349881"/>
                      <a:pt x="1759097" y="310683"/>
                      <a:pt x="1738710" y="278744"/>
                    </a:cubicBezTo>
                    <a:cubicBezTo>
                      <a:pt x="1719779" y="245353"/>
                      <a:pt x="1690655" y="219220"/>
                      <a:pt x="1655706" y="203251"/>
                    </a:cubicBezTo>
                    <a:cubicBezTo>
                      <a:pt x="1630951" y="193088"/>
                      <a:pt x="1603283" y="185829"/>
                      <a:pt x="1569790" y="185829"/>
                    </a:cubicBezTo>
                    <a:lnTo>
                      <a:pt x="978571" y="185829"/>
                    </a:lnTo>
                    <a:lnTo>
                      <a:pt x="387351" y="185829"/>
                    </a:lnTo>
                    <a:cubicBezTo>
                      <a:pt x="353858" y="185829"/>
                      <a:pt x="326190" y="193088"/>
                      <a:pt x="301435" y="203251"/>
                    </a:cubicBezTo>
                    <a:cubicBezTo>
                      <a:pt x="278135" y="213413"/>
                      <a:pt x="257748" y="229383"/>
                      <a:pt x="240274" y="248256"/>
                    </a:cubicBezTo>
                    <a:cubicBezTo>
                      <a:pt x="206781" y="284551"/>
                      <a:pt x="186394" y="336815"/>
                      <a:pt x="186394" y="387628"/>
                    </a:cubicBezTo>
                    <a:cubicBezTo>
                      <a:pt x="186394" y="416664"/>
                      <a:pt x="193675" y="444248"/>
                      <a:pt x="205325" y="470380"/>
                    </a:cubicBezTo>
                    <a:cubicBezTo>
                      <a:pt x="222800" y="503771"/>
                      <a:pt x="250467" y="548776"/>
                      <a:pt x="283960" y="593782"/>
                    </a:cubicBezTo>
                    <a:cubicBezTo>
                      <a:pt x="317453" y="638787"/>
                      <a:pt x="355314" y="686696"/>
                      <a:pt x="390263" y="728798"/>
                    </a:cubicBezTo>
                    <a:lnTo>
                      <a:pt x="406062" y="747606"/>
                    </a:lnTo>
                    <a:lnTo>
                      <a:pt x="298269" y="836360"/>
                    </a:lnTo>
                    <a:lnTo>
                      <a:pt x="268284" y="872589"/>
                    </a:lnTo>
                    <a:lnTo>
                      <a:pt x="224984" y="821350"/>
                    </a:lnTo>
                    <a:cubicBezTo>
                      <a:pt x="195495" y="785055"/>
                      <a:pt x="165279" y="746220"/>
                      <a:pt x="136883" y="707021"/>
                    </a:cubicBezTo>
                    <a:cubicBezTo>
                      <a:pt x="99022" y="654757"/>
                      <a:pt x="64073" y="602493"/>
                      <a:pt x="39318" y="553132"/>
                    </a:cubicBezTo>
                    <a:cubicBezTo>
                      <a:pt x="13106" y="500867"/>
                      <a:pt x="0" y="442796"/>
                      <a:pt x="0" y="387628"/>
                    </a:cubicBezTo>
                    <a:cubicBezTo>
                      <a:pt x="0" y="315038"/>
                      <a:pt x="20387" y="243901"/>
                      <a:pt x="58248" y="181474"/>
                    </a:cubicBezTo>
                    <a:cubicBezTo>
                      <a:pt x="96110" y="119047"/>
                      <a:pt x="152902" y="65331"/>
                      <a:pt x="225712" y="33391"/>
                    </a:cubicBezTo>
                    <a:cubicBezTo>
                      <a:pt x="273767" y="11614"/>
                      <a:pt x="329103" y="0"/>
                      <a:pt x="387351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9" name="Freeform 26">
                <a:extLst>
                  <a:ext uri="{FF2B5EF4-FFF2-40B4-BE49-F238E27FC236}">
                    <a16:creationId xmlns:a16="http://schemas.microsoft.com/office/drawing/2014/main" id="{C4773B1A-0E48-4E44-A2B7-98AE78870F39}"/>
                  </a:ext>
                </a:extLst>
              </p:cNvPr>
              <p:cNvSpPr/>
              <p:nvPr/>
            </p:nvSpPr>
            <p:spPr>
              <a:xfrm>
                <a:off x="9180285" y="2211572"/>
                <a:ext cx="2105248" cy="1881964"/>
              </a:xfrm>
              <a:custGeom>
                <a:avLst/>
                <a:gdLst>
                  <a:gd name="connsiteX0" fmla="*/ 1052624 w 2105248"/>
                  <a:gd name="connsiteY0" fmla="*/ 0 h 1881964"/>
                  <a:gd name="connsiteX1" fmla="*/ 2105248 w 2105248"/>
                  <a:gd name="connsiteY1" fmla="*/ 1052624 h 1881964"/>
                  <a:gd name="connsiteX2" fmla="*/ 1722191 w 2105248"/>
                  <a:gd name="connsiteY2" fmla="*/ 1864880 h 1881964"/>
                  <a:gd name="connsiteX3" fmla="*/ 1699344 w 2105248"/>
                  <a:gd name="connsiteY3" fmla="*/ 1881964 h 1881964"/>
                  <a:gd name="connsiteX4" fmla="*/ 405904 w 2105248"/>
                  <a:gd name="connsiteY4" fmla="*/ 1881964 h 1881964"/>
                  <a:gd name="connsiteX5" fmla="*/ 383057 w 2105248"/>
                  <a:gd name="connsiteY5" fmla="*/ 1864880 h 1881964"/>
                  <a:gd name="connsiteX6" fmla="*/ 0 w 2105248"/>
                  <a:gd name="connsiteY6" fmla="*/ 1052624 h 1881964"/>
                  <a:gd name="connsiteX7" fmla="*/ 1052624 w 2105248"/>
                  <a:gd name="connsiteY7" fmla="*/ 0 h 1881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5248" h="1881964">
                    <a:moveTo>
                      <a:pt x="1052624" y="0"/>
                    </a:moveTo>
                    <a:cubicBezTo>
                      <a:pt x="1633972" y="0"/>
                      <a:pt x="2105248" y="471276"/>
                      <a:pt x="2105248" y="1052624"/>
                    </a:cubicBezTo>
                    <a:cubicBezTo>
                      <a:pt x="2105248" y="1379632"/>
                      <a:pt x="1956133" y="1671813"/>
                      <a:pt x="1722191" y="1864880"/>
                    </a:cubicBezTo>
                    <a:lnTo>
                      <a:pt x="1699344" y="1881964"/>
                    </a:lnTo>
                    <a:lnTo>
                      <a:pt x="405904" y="1881964"/>
                    </a:lnTo>
                    <a:lnTo>
                      <a:pt x="383057" y="1864880"/>
                    </a:lnTo>
                    <a:cubicBezTo>
                      <a:pt x="149115" y="1671813"/>
                      <a:pt x="0" y="1379632"/>
                      <a:pt x="0" y="1052624"/>
                    </a:cubicBezTo>
                    <a:cubicBezTo>
                      <a:pt x="0" y="471276"/>
                      <a:pt x="471276" y="0"/>
                      <a:pt x="1052624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DC7584A-D0DE-484B-B2E1-783A67FDAFDD}"/>
                </a:ext>
              </a:extLst>
            </p:cNvPr>
            <p:cNvSpPr txBox="1"/>
            <p:nvPr/>
          </p:nvSpPr>
          <p:spPr>
            <a:xfrm>
              <a:off x="9120517" y="2171592"/>
              <a:ext cx="729774" cy="48297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30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9BF283D1-0C67-41AC-8AB2-7E597FC13A0B}"/>
              </a:ext>
            </a:extLst>
          </p:cNvPr>
          <p:cNvSpPr txBox="1"/>
          <p:nvPr/>
        </p:nvSpPr>
        <p:spPr>
          <a:xfrm>
            <a:off x="5954167" y="5240953"/>
            <a:ext cx="1820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650D05B-5487-4506-9CC0-A8208A5F0477}"/>
              </a:ext>
            </a:extLst>
          </p:cNvPr>
          <p:cNvSpPr txBox="1"/>
          <p:nvPr/>
        </p:nvSpPr>
        <p:spPr>
          <a:xfrm>
            <a:off x="7905162" y="5240952"/>
            <a:ext cx="1820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95D8716-FF73-46A4-8FA1-6B9BFB223CAC}"/>
              </a:ext>
            </a:extLst>
          </p:cNvPr>
          <p:cNvSpPr txBox="1"/>
          <p:nvPr/>
        </p:nvSpPr>
        <p:spPr>
          <a:xfrm>
            <a:off x="9856156" y="5240951"/>
            <a:ext cx="18202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DBD760-54C5-4E9E-8D20-9D1A88858500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1132605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Isosceles Triangle 61">
            <a:extLst>
              <a:ext uri="{FF2B5EF4-FFF2-40B4-BE49-F238E27FC236}">
                <a16:creationId xmlns:a16="http://schemas.microsoft.com/office/drawing/2014/main" id="{4F5AC25A-D9A5-4723-89DD-0D2F426155CB}"/>
              </a:ext>
            </a:extLst>
          </p:cNvPr>
          <p:cNvSpPr/>
          <p:nvPr/>
        </p:nvSpPr>
        <p:spPr>
          <a:xfrm rot="3584032">
            <a:off x="4999627" y="1762915"/>
            <a:ext cx="2921856" cy="3834460"/>
          </a:xfrm>
          <a:custGeom>
            <a:avLst/>
            <a:gdLst/>
            <a:ahLst/>
            <a:cxnLst/>
            <a:rect l="l" t="t" r="r" b="b"/>
            <a:pathLst>
              <a:path w="2571340" h="3374463">
                <a:moveTo>
                  <a:pt x="194133" y="1409566"/>
                </a:moveTo>
                <a:lnTo>
                  <a:pt x="344169" y="1502938"/>
                </a:lnTo>
                <a:cubicBezTo>
                  <a:pt x="73307" y="1938169"/>
                  <a:pt x="136087" y="2502332"/>
                  <a:pt x="496001" y="2867371"/>
                </a:cubicBezTo>
                <a:cubicBezTo>
                  <a:pt x="855916" y="3232410"/>
                  <a:pt x="1419135" y="3303158"/>
                  <a:pt x="1858151" y="3038476"/>
                </a:cubicBezTo>
                <a:cubicBezTo>
                  <a:pt x="2297167" y="2773793"/>
                  <a:pt x="2497527" y="2242683"/>
                  <a:pt x="2342723" y="1753984"/>
                </a:cubicBezTo>
                <a:cubicBezTo>
                  <a:pt x="2190311" y="1272834"/>
                  <a:pt x="1732744" y="956291"/>
                  <a:pt x="1230673" y="982086"/>
                </a:cubicBezTo>
                <a:lnTo>
                  <a:pt x="1230777" y="982870"/>
                </a:lnTo>
                <a:lnTo>
                  <a:pt x="970744" y="982870"/>
                </a:lnTo>
                <a:lnTo>
                  <a:pt x="1100761" y="0"/>
                </a:lnTo>
                <a:lnTo>
                  <a:pt x="1207395" y="806117"/>
                </a:lnTo>
                <a:cubicBezTo>
                  <a:pt x="1795169" y="769721"/>
                  <a:pt x="2333023" y="1138157"/>
                  <a:pt x="2511192" y="1700619"/>
                </a:cubicBezTo>
                <a:cubicBezTo>
                  <a:pt x="2690666" y="2267201"/>
                  <a:pt x="2458375" y="2882952"/>
                  <a:pt x="1949395" y="3189817"/>
                </a:cubicBezTo>
                <a:cubicBezTo>
                  <a:pt x="1440415" y="3496681"/>
                  <a:pt x="787436" y="3414658"/>
                  <a:pt x="370163" y="2991444"/>
                </a:cubicBezTo>
                <a:cubicBezTo>
                  <a:pt x="-47111" y="2568231"/>
                  <a:pt x="-119895" y="1914158"/>
                  <a:pt x="194133" y="1409566"/>
                </a:cubicBezTo>
                <a:close/>
              </a:path>
            </a:pathLst>
          </a:custGeom>
          <a:solidFill>
            <a:schemeClr val="tx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54AF415-9720-4D53-9C90-9F91ACE0C823}"/>
              </a:ext>
            </a:extLst>
          </p:cNvPr>
          <p:cNvSpPr/>
          <p:nvPr/>
        </p:nvSpPr>
        <p:spPr>
          <a:xfrm>
            <a:off x="5732424" y="2210424"/>
            <a:ext cx="762478" cy="7624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96A52FB-39EA-400F-B1C7-5FA4A3AA06B6}"/>
              </a:ext>
            </a:extLst>
          </p:cNvPr>
          <p:cNvSpPr/>
          <p:nvPr/>
        </p:nvSpPr>
        <p:spPr>
          <a:xfrm>
            <a:off x="5732424" y="4847364"/>
            <a:ext cx="762478" cy="76247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99F1050-90A9-44CC-B135-307F41B3695F}"/>
              </a:ext>
            </a:extLst>
          </p:cNvPr>
          <p:cNvSpPr/>
          <p:nvPr/>
        </p:nvSpPr>
        <p:spPr>
          <a:xfrm>
            <a:off x="4362386" y="3501276"/>
            <a:ext cx="762478" cy="76247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C228F15-4E19-4E81-A241-7D7C6637E896}"/>
              </a:ext>
            </a:extLst>
          </p:cNvPr>
          <p:cNvSpPr/>
          <p:nvPr/>
        </p:nvSpPr>
        <p:spPr>
          <a:xfrm>
            <a:off x="6993662" y="3501276"/>
            <a:ext cx="762478" cy="76247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350239-E572-41A7-BE4C-6D224032373F}"/>
              </a:ext>
            </a:extLst>
          </p:cNvPr>
          <p:cNvSpPr txBox="1"/>
          <p:nvPr/>
        </p:nvSpPr>
        <p:spPr>
          <a:xfrm>
            <a:off x="5849810" y="2349975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08079B-4F4A-487A-8F38-62B77CF94173}"/>
              </a:ext>
            </a:extLst>
          </p:cNvPr>
          <p:cNvSpPr txBox="1"/>
          <p:nvPr/>
        </p:nvSpPr>
        <p:spPr>
          <a:xfrm>
            <a:off x="4479771" y="365168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12C1B9-AC28-4B27-B9F9-7B0DB5F62CC3}"/>
              </a:ext>
            </a:extLst>
          </p:cNvPr>
          <p:cNvSpPr txBox="1"/>
          <p:nvPr/>
        </p:nvSpPr>
        <p:spPr>
          <a:xfrm>
            <a:off x="5849810" y="499777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BDC222-9421-486A-A9AC-1EAB8058EAC2}"/>
              </a:ext>
            </a:extLst>
          </p:cNvPr>
          <p:cNvSpPr txBox="1"/>
          <p:nvPr/>
        </p:nvSpPr>
        <p:spPr>
          <a:xfrm>
            <a:off x="7111047" y="365168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26CEED-DB5A-4539-9EC9-FA7695AB1362}"/>
              </a:ext>
            </a:extLst>
          </p:cNvPr>
          <p:cNvGrpSpPr/>
          <p:nvPr/>
        </p:nvGrpSpPr>
        <p:grpSpPr>
          <a:xfrm>
            <a:off x="1866901" y="1731162"/>
            <a:ext cx="3563549" cy="863358"/>
            <a:chOff x="803640" y="3362835"/>
            <a:chExt cx="2059657" cy="86335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3FCCDC4-A02A-487F-B961-86BBD4A1490A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5FC3632-7C4A-4C6F-AE8B-DF3FBDA48AC9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7764A50-E71E-4D7D-A4DA-368CFB753F4F}"/>
              </a:ext>
            </a:extLst>
          </p:cNvPr>
          <p:cNvGrpSpPr/>
          <p:nvPr/>
        </p:nvGrpSpPr>
        <p:grpSpPr>
          <a:xfrm>
            <a:off x="704851" y="3449878"/>
            <a:ext cx="3505135" cy="863358"/>
            <a:chOff x="803640" y="3362835"/>
            <a:chExt cx="2059657" cy="86335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32DA38B-7798-433A-A23F-B25D545187CC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D6C41D2-F927-4123-BA4F-23C58EBDB313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5EA5FF-1D8F-41DD-9526-C943DD215A79}"/>
              </a:ext>
            </a:extLst>
          </p:cNvPr>
          <p:cNvGrpSpPr/>
          <p:nvPr/>
        </p:nvGrpSpPr>
        <p:grpSpPr>
          <a:xfrm>
            <a:off x="1866901" y="5133917"/>
            <a:ext cx="3563549" cy="863358"/>
            <a:chOff x="803640" y="3362835"/>
            <a:chExt cx="2059657" cy="86335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FF1790C-441C-414B-A2BD-840EFDE73DC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93B5E6F-6F98-4718-90F5-80C77D8B7174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E048A06-FC0A-4CC4-B5F8-1089FDE21B44}"/>
              </a:ext>
            </a:extLst>
          </p:cNvPr>
          <p:cNvGrpSpPr/>
          <p:nvPr/>
        </p:nvGrpSpPr>
        <p:grpSpPr>
          <a:xfrm>
            <a:off x="7920795" y="3449878"/>
            <a:ext cx="3499680" cy="863358"/>
            <a:chOff x="803640" y="3362835"/>
            <a:chExt cx="2059657" cy="86335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2A2FD2F-A538-4142-ABB7-58385EC9CBD4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B7DBAA8-7BC5-45BF-8275-E7F6D2A5C6A3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5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3841A32-9311-4812-8E48-5D2877AC4046}"/>
              </a:ext>
            </a:extLst>
          </p:cNvPr>
          <p:cNvGrpSpPr/>
          <p:nvPr/>
        </p:nvGrpSpPr>
        <p:grpSpPr>
          <a:xfrm>
            <a:off x="5413614" y="3375854"/>
            <a:ext cx="1385637" cy="730816"/>
            <a:chOff x="8244821" y="512764"/>
            <a:chExt cx="3543961" cy="1869163"/>
          </a:xfrm>
          <a:solidFill>
            <a:schemeClr val="accent2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702674F-C44F-4677-9ACB-4BD60C9E1EAC}"/>
                </a:ext>
              </a:extLst>
            </p:cNvPr>
            <p:cNvSpPr/>
            <p:nvPr/>
          </p:nvSpPr>
          <p:spPr>
            <a:xfrm>
              <a:off x="9041614" y="1487312"/>
              <a:ext cx="964412" cy="889112"/>
            </a:xfrm>
            <a:custGeom>
              <a:avLst/>
              <a:gdLst>
                <a:gd name="connsiteX0" fmla="*/ 0 w 3171825"/>
                <a:gd name="connsiteY0" fmla="*/ 137160 h 2924175"/>
                <a:gd name="connsiteX1" fmla="*/ 601027 w 3171825"/>
                <a:gd name="connsiteY1" fmla="*/ 0 h 2924175"/>
                <a:gd name="connsiteX2" fmla="*/ 1516380 w 3171825"/>
                <a:gd name="connsiteY2" fmla="*/ 80010 h 2924175"/>
                <a:gd name="connsiteX3" fmla="*/ 1975485 w 3171825"/>
                <a:gd name="connsiteY3" fmla="*/ 589597 h 2924175"/>
                <a:gd name="connsiteX4" fmla="*/ 3174683 w 3171825"/>
                <a:gd name="connsiteY4" fmla="*/ 1176338 h 2924175"/>
                <a:gd name="connsiteX5" fmla="*/ 3174683 w 3171825"/>
                <a:gd name="connsiteY5" fmla="*/ 2346960 h 2924175"/>
                <a:gd name="connsiteX6" fmla="*/ 2560320 w 3171825"/>
                <a:gd name="connsiteY6" fmla="*/ 2926080 h 2924175"/>
                <a:gd name="connsiteX7" fmla="*/ 1964055 w 3171825"/>
                <a:gd name="connsiteY7" fmla="*/ 2929890 h 2924175"/>
                <a:gd name="connsiteX8" fmla="*/ 1177290 w 3171825"/>
                <a:gd name="connsiteY8" fmla="*/ 1369695 h 2924175"/>
                <a:gd name="connsiteX9" fmla="*/ 0 w 3171825"/>
                <a:gd name="connsiteY9" fmla="*/ 137160 h 292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71825" h="2924175">
                  <a:moveTo>
                    <a:pt x="0" y="137160"/>
                  </a:moveTo>
                  <a:cubicBezTo>
                    <a:pt x="46672" y="116205"/>
                    <a:pt x="576263" y="953"/>
                    <a:pt x="601027" y="0"/>
                  </a:cubicBezTo>
                  <a:cubicBezTo>
                    <a:pt x="911542" y="16193"/>
                    <a:pt x="1251585" y="55245"/>
                    <a:pt x="1516380" y="80010"/>
                  </a:cubicBezTo>
                  <a:cubicBezTo>
                    <a:pt x="1562100" y="118110"/>
                    <a:pt x="1951673" y="579120"/>
                    <a:pt x="1975485" y="589597"/>
                  </a:cubicBezTo>
                  <a:cubicBezTo>
                    <a:pt x="2387918" y="769620"/>
                    <a:pt x="3174683" y="1138238"/>
                    <a:pt x="3174683" y="1176338"/>
                  </a:cubicBezTo>
                  <a:cubicBezTo>
                    <a:pt x="3172777" y="1693545"/>
                    <a:pt x="3172777" y="1829752"/>
                    <a:pt x="3174683" y="2346960"/>
                  </a:cubicBezTo>
                  <a:cubicBezTo>
                    <a:pt x="3174683" y="2388870"/>
                    <a:pt x="2586038" y="2926080"/>
                    <a:pt x="2560320" y="2926080"/>
                  </a:cubicBezTo>
                  <a:cubicBezTo>
                    <a:pt x="2319338" y="2927985"/>
                    <a:pt x="2205038" y="2927985"/>
                    <a:pt x="1964055" y="2929890"/>
                  </a:cubicBezTo>
                  <a:cubicBezTo>
                    <a:pt x="1930717" y="2929890"/>
                    <a:pt x="1433513" y="1944052"/>
                    <a:pt x="1177290" y="1369695"/>
                  </a:cubicBezTo>
                  <a:cubicBezTo>
                    <a:pt x="1153477" y="1318260"/>
                    <a:pt x="14288" y="153353"/>
                    <a:pt x="0" y="1371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EF1CE98-F473-4FD1-8182-B4B3F0169D79}"/>
                </a:ext>
              </a:extLst>
            </p:cNvPr>
            <p:cNvSpPr/>
            <p:nvPr/>
          </p:nvSpPr>
          <p:spPr>
            <a:xfrm>
              <a:off x="8244821" y="633761"/>
              <a:ext cx="1071569" cy="1456754"/>
            </a:xfrm>
            <a:custGeom>
              <a:avLst/>
              <a:gdLst>
                <a:gd name="connsiteX0" fmla="*/ 927956 w 3524250"/>
                <a:gd name="connsiteY0" fmla="*/ 3264420 h 4791075"/>
                <a:gd name="connsiteX1" fmla="*/ 1663286 w 3524250"/>
                <a:gd name="connsiteY1" fmla="*/ 3824490 h 4791075"/>
                <a:gd name="connsiteX2" fmla="*/ 2550064 w 3524250"/>
                <a:gd name="connsiteY2" fmla="*/ 4464570 h 4791075"/>
                <a:gd name="connsiteX3" fmla="*/ 3528281 w 3524250"/>
                <a:gd name="connsiteY3" fmla="*/ 4470285 h 4791075"/>
                <a:gd name="connsiteX4" fmla="*/ 2449099 w 3524250"/>
                <a:gd name="connsiteY4" fmla="*/ 4797945 h 4791075"/>
                <a:gd name="connsiteX5" fmla="*/ 1248949 w 3524250"/>
                <a:gd name="connsiteY5" fmla="*/ 4566488 h 4791075"/>
                <a:gd name="connsiteX6" fmla="*/ 207866 w 3524250"/>
                <a:gd name="connsiteY6" fmla="*/ 3687330 h 4791075"/>
                <a:gd name="connsiteX7" fmla="*/ 1174 w 3524250"/>
                <a:gd name="connsiteY7" fmla="*/ 3231083 h 4791075"/>
                <a:gd name="connsiteX8" fmla="*/ 1573751 w 3524250"/>
                <a:gd name="connsiteY8" fmla="*/ 502170 h 4791075"/>
                <a:gd name="connsiteX9" fmla="*/ 2786284 w 3524250"/>
                <a:gd name="connsiteY9" fmla="*/ 203 h 4791075"/>
                <a:gd name="connsiteX10" fmla="*/ 3478751 w 3524250"/>
                <a:gd name="connsiteY10" fmla="*/ 502170 h 4791075"/>
                <a:gd name="connsiteX11" fmla="*/ 3479704 w 3524250"/>
                <a:gd name="connsiteY11" fmla="*/ 794588 h 4791075"/>
                <a:gd name="connsiteX12" fmla="*/ 3317779 w 3524250"/>
                <a:gd name="connsiteY12" fmla="*/ 960323 h 4791075"/>
                <a:gd name="connsiteX13" fmla="*/ 3086321 w 3524250"/>
                <a:gd name="connsiteY13" fmla="*/ 1121295 h 4791075"/>
                <a:gd name="connsiteX14" fmla="*/ 1953799 w 3524250"/>
                <a:gd name="connsiteY14" fmla="*/ 945083 h 4791075"/>
                <a:gd name="connsiteX15" fmla="*/ 1432781 w 3524250"/>
                <a:gd name="connsiteY15" fmla="*/ 2972003 h 4791075"/>
                <a:gd name="connsiteX16" fmla="*/ 927956 w 3524250"/>
                <a:gd name="connsiteY16" fmla="*/ 3264420 h 479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24250" h="4791075">
                  <a:moveTo>
                    <a:pt x="927956" y="3264420"/>
                  </a:moveTo>
                  <a:cubicBezTo>
                    <a:pt x="1163224" y="3443490"/>
                    <a:pt x="1434686" y="3650183"/>
                    <a:pt x="1663286" y="3824490"/>
                  </a:cubicBezTo>
                  <a:cubicBezTo>
                    <a:pt x="1906174" y="4010228"/>
                    <a:pt x="2514821" y="4455045"/>
                    <a:pt x="2550064" y="4464570"/>
                  </a:cubicBezTo>
                  <a:cubicBezTo>
                    <a:pt x="2637694" y="4485525"/>
                    <a:pt x="3262534" y="4419803"/>
                    <a:pt x="3528281" y="4470285"/>
                  </a:cubicBezTo>
                  <a:cubicBezTo>
                    <a:pt x="3267296" y="4562678"/>
                    <a:pt x="2465291" y="4801756"/>
                    <a:pt x="2449099" y="4797945"/>
                  </a:cubicBezTo>
                  <a:cubicBezTo>
                    <a:pt x="2088101" y="4712220"/>
                    <a:pt x="1609946" y="4654118"/>
                    <a:pt x="1248949" y="4566488"/>
                  </a:cubicBezTo>
                  <a:cubicBezTo>
                    <a:pt x="1230851" y="4561725"/>
                    <a:pt x="484091" y="3933075"/>
                    <a:pt x="207866" y="3687330"/>
                  </a:cubicBezTo>
                  <a:cubicBezTo>
                    <a:pt x="201199" y="3681615"/>
                    <a:pt x="-17876" y="3258705"/>
                    <a:pt x="1174" y="3231083"/>
                  </a:cubicBezTo>
                  <a:cubicBezTo>
                    <a:pt x="405034" y="2495753"/>
                    <a:pt x="1450879" y="677430"/>
                    <a:pt x="1573751" y="502170"/>
                  </a:cubicBezTo>
                  <a:cubicBezTo>
                    <a:pt x="1588039" y="482168"/>
                    <a:pt x="2402426" y="127838"/>
                    <a:pt x="2786284" y="203"/>
                  </a:cubicBezTo>
                  <a:cubicBezTo>
                    <a:pt x="2815811" y="-9322"/>
                    <a:pt x="3330161" y="319290"/>
                    <a:pt x="3478751" y="502170"/>
                  </a:cubicBezTo>
                  <a:cubicBezTo>
                    <a:pt x="3492086" y="518363"/>
                    <a:pt x="3496849" y="690765"/>
                    <a:pt x="3479704" y="794588"/>
                  </a:cubicBezTo>
                  <a:cubicBezTo>
                    <a:pt x="3473989" y="829830"/>
                    <a:pt x="3389216" y="896505"/>
                    <a:pt x="3317779" y="960323"/>
                  </a:cubicBezTo>
                  <a:cubicBezTo>
                    <a:pt x="3243484" y="1033665"/>
                    <a:pt x="3110134" y="1110818"/>
                    <a:pt x="3086321" y="1121295"/>
                  </a:cubicBezTo>
                  <a:cubicBezTo>
                    <a:pt x="2976784" y="1117485"/>
                    <a:pt x="2322416" y="983183"/>
                    <a:pt x="1953799" y="945083"/>
                  </a:cubicBezTo>
                  <a:cubicBezTo>
                    <a:pt x="1934749" y="956513"/>
                    <a:pt x="1505171" y="2623388"/>
                    <a:pt x="1432781" y="2972003"/>
                  </a:cubicBezTo>
                  <a:cubicBezTo>
                    <a:pt x="1287049" y="3041535"/>
                    <a:pt x="1020349" y="3208223"/>
                    <a:pt x="927956" y="32644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E1EF19A-5855-44CA-85D8-F9F0E343D66A}"/>
                </a:ext>
              </a:extLst>
            </p:cNvPr>
            <p:cNvSpPr/>
            <p:nvPr/>
          </p:nvSpPr>
          <p:spPr>
            <a:xfrm>
              <a:off x="8610091" y="1540436"/>
              <a:ext cx="779060" cy="402562"/>
            </a:xfrm>
            <a:custGeom>
              <a:avLst/>
              <a:gdLst>
                <a:gd name="connsiteX0" fmla="*/ 0 w 2562225"/>
                <a:gd name="connsiteY0" fmla="*/ 310106 h 1323975"/>
                <a:gd name="connsiteX1" fmla="*/ 538163 w 2562225"/>
                <a:gd name="connsiteY1" fmla="*/ 49121 h 1323975"/>
                <a:gd name="connsiteX2" fmla="*/ 612458 w 2562225"/>
                <a:gd name="connsiteY2" fmla="*/ 26261 h 1323975"/>
                <a:gd name="connsiteX3" fmla="*/ 1248727 w 2562225"/>
                <a:gd name="connsiteY3" fmla="*/ 543 h 1323975"/>
                <a:gd name="connsiteX4" fmla="*/ 2563178 w 2562225"/>
                <a:gd name="connsiteY4" fmla="*/ 1329281 h 1323975"/>
                <a:gd name="connsiteX5" fmla="*/ 1386840 w 2562225"/>
                <a:gd name="connsiteY5" fmla="*/ 1272131 h 1323975"/>
                <a:gd name="connsiteX6" fmla="*/ 0 w 2562225"/>
                <a:gd name="connsiteY6" fmla="*/ 310106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2225" h="1323975">
                  <a:moveTo>
                    <a:pt x="0" y="310106"/>
                  </a:moveTo>
                  <a:cubicBezTo>
                    <a:pt x="11430" y="300581"/>
                    <a:pt x="300038" y="157705"/>
                    <a:pt x="538163" y="49121"/>
                  </a:cubicBezTo>
                  <a:cubicBezTo>
                    <a:pt x="558165" y="34833"/>
                    <a:pt x="587693" y="26261"/>
                    <a:pt x="612458" y="26261"/>
                  </a:cubicBezTo>
                  <a:cubicBezTo>
                    <a:pt x="886778" y="543"/>
                    <a:pt x="1046798" y="-1362"/>
                    <a:pt x="1248727" y="543"/>
                  </a:cubicBezTo>
                  <a:cubicBezTo>
                    <a:pt x="1271588" y="543"/>
                    <a:pt x="2550795" y="1314993"/>
                    <a:pt x="2563178" y="1329281"/>
                  </a:cubicBezTo>
                  <a:cubicBezTo>
                    <a:pt x="2545080" y="1330233"/>
                    <a:pt x="1407795" y="1281656"/>
                    <a:pt x="1386840" y="1272131"/>
                  </a:cubicBezTo>
                  <a:cubicBezTo>
                    <a:pt x="990600" y="1054961"/>
                    <a:pt x="270510" y="532038"/>
                    <a:pt x="0" y="3101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F3A53AB-96B4-467F-87EE-60BA33E957E0}"/>
                </a:ext>
              </a:extLst>
            </p:cNvPr>
            <p:cNvSpPr/>
            <p:nvPr/>
          </p:nvSpPr>
          <p:spPr>
            <a:xfrm>
              <a:off x="9572765" y="1362489"/>
              <a:ext cx="370705" cy="390978"/>
            </a:xfrm>
            <a:custGeom>
              <a:avLst/>
              <a:gdLst>
                <a:gd name="connsiteX0" fmla="*/ 774383 w 1219200"/>
                <a:gd name="connsiteY0" fmla="*/ 0 h 1285875"/>
                <a:gd name="connsiteX1" fmla="*/ 768667 w 1219200"/>
                <a:gd name="connsiteY1" fmla="*/ 2858 h 1285875"/>
                <a:gd name="connsiteX2" fmla="*/ 767715 w 1219200"/>
                <a:gd name="connsiteY2" fmla="*/ 0 h 1285875"/>
                <a:gd name="connsiteX3" fmla="*/ 764858 w 1219200"/>
                <a:gd name="connsiteY3" fmla="*/ 5715 h 1285875"/>
                <a:gd name="connsiteX4" fmla="*/ 0 w 1219200"/>
                <a:gd name="connsiteY4" fmla="*/ 466725 h 1285875"/>
                <a:gd name="connsiteX5" fmla="*/ 292417 w 1219200"/>
                <a:gd name="connsiteY5" fmla="*/ 804863 h 1285875"/>
                <a:gd name="connsiteX6" fmla="*/ 1223962 w 1219200"/>
                <a:gd name="connsiteY6" fmla="*/ 1289685 h 1285875"/>
                <a:gd name="connsiteX7" fmla="*/ 774383 w 1219200"/>
                <a:gd name="connsiteY7" fmla="*/ 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" h="1285875">
                  <a:moveTo>
                    <a:pt x="774383" y="0"/>
                  </a:moveTo>
                  <a:cubicBezTo>
                    <a:pt x="772478" y="953"/>
                    <a:pt x="770572" y="1905"/>
                    <a:pt x="768667" y="2858"/>
                  </a:cubicBezTo>
                  <a:cubicBezTo>
                    <a:pt x="768667" y="1905"/>
                    <a:pt x="767715" y="953"/>
                    <a:pt x="767715" y="0"/>
                  </a:cubicBezTo>
                  <a:cubicBezTo>
                    <a:pt x="766762" y="1905"/>
                    <a:pt x="765810" y="3810"/>
                    <a:pt x="764858" y="5715"/>
                  </a:cubicBezTo>
                  <a:cubicBezTo>
                    <a:pt x="508635" y="160020"/>
                    <a:pt x="256222" y="312420"/>
                    <a:pt x="0" y="466725"/>
                  </a:cubicBezTo>
                  <a:cubicBezTo>
                    <a:pt x="76200" y="576263"/>
                    <a:pt x="292417" y="804863"/>
                    <a:pt x="292417" y="804863"/>
                  </a:cubicBezTo>
                  <a:cubicBezTo>
                    <a:pt x="292417" y="804863"/>
                    <a:pt x="1197292" y="1281113"/>
                    <a:pt x="1223962" y="1289685"/>
                  </a:cubicBezTo>
                  <a:cubicBezTo>
                    <a:pt x="1073467" y="862013"/>
                    <a:pt x="774383" y="5715"/>
                    <a:pt x="774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7082694-521F-4692-A647-C0B6E5D62CFB}"/>
                </a:ext>
              </a:extLst>
            </p:cNvPr>
            <p:cNvSpPr/>
            <p:nvPr/>
          </p:nvSpPr>
          <p:spPr>
            <a:xfrm>
              <a:off x="9662417" y="513343"/>
              <a:ext cx="356224" cy="865943"/>
            </a:xfrm>
            <a:custGeom>
              <a:avLst/>
              <a:gdLst>
                <a:gd name="connsiteX0" fmla="*/ 1178666 w 1171575"/>
                <a:gd name="connsiteY0" fmla="*/ 0 h 2847975"/>
                <a:gd name="connsiteX1" fmla="*/ 688128 w 1171575"/>
                <a:gd name="connsiteY1" fmla="*/ 1905 h 2847975"/>
                <a:gd name="connsiteX2" fmla="*/ 638598 w 1171575"/>
                <a:gd name="connsiteY2" fmla="*/ 20955 h 2847975"/>
                <a:gd name="connsiteX3" fmla="*/ 223308 w 1171575"/>
                <a:gd name="connsiteY3" fmla="*/ 391478 h 2847975"/>
                <a:gd name="connsiteX4" fmla="*/ 192828 w 1171575"/>
                <a:gd name="connsiteY4" fmla="*/ 455295 h 2847975"/>
                <a:gd name="connsiteX5" fmla="*/ 191876 w 1171575"/>
                <a:gd name="connsiteY5" fmla="*/ 1098233 h 2847975"/>
                <a:gd name="connsiteX6" fmla="*/ 164253 w 1171575"/>
                <a:gd name="connsiteY6" fmla="*/ 1098233 h 2847975"/>
                <a:gd name="connsiteX7" fmla="*/ 8043 w 1171575"/>
                <a:gd name="connsiteY7" fmla="*/ 1203960 h 2847975"/>
                <a:gd name="connsiteX8" fmla="*/ 423 w 1171575"/>
                <a:gd name="connsiteY8" fmla="*/ 1207770 h 2847975"/>
                <a:gd name="connsiteX9" fmla="*/ 423 w 1171575"/>
                <a:gd name="connsiteY9" fmla="*/ 1226820 h 2847975"/>
                <a:gd name="connsiteX10" fmla="*/ 5186 w 1171575"/>
                <a:gd name="connsiteY10" fmla="*/ 1278255 h 2847975"/>
                <a:gd name="connsiteX11" fmla="*/ 5186 w 1171575"/>
                <a:gd name="connsiteY11" fmla="*/ 1282065 h 2847975"/>
                <a:gd name="connsiteX12" fmla="*/ 8043 w 1171575"/>
                <a:gd name="connsiteY12" fmla="*/ 1309688 h 2847975"/>
                <a:gd name="connsiteX13" fmla="*/ 159491 w 1171575"/>
                <a:gd name="connsiteY13" fmla="*/ 1936433 h 2847975"/>
                <a:gd name="connsiteX14" fmla="*/ 180446 w 1171575"/>
                <a:gd name="connsiteY14" fmla="*/ 1991678 h 2847975"/>
                <a:gd name="connsiteX15" fmla="*/ 808144 w 1171575"/>
                <a:gd name="connsiteY15" fmla="*/ 2827973 h 2847975"/>
                <a:gd name="connsiteX16" fmla="*/ 862436 w 1171575"/>
                <a:gd name="connsiteY16" fmla="*/ 2854643 h 2847975"/>
                <a:gd name="connsiteX17" fmla="*/ 1179619 w 1171575"/>
                <a:gd name="connsiteY17" fmla="*/ 2855595 h 2847975"/>
                <a:gd name="connsiteX18" fmla="*/ 1179619 w 1171575"/>
                <a:gd name="connsiteY18" fmla="*/ 0 h 2847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1575" h="2847975">
                  <a:moveTo>
                    <a:pt x="1178666" y="0"/>
                  </a:moveTo>
                  <a:cubicBezTo>
                    <a:pt x="1014836" y="0"/>
                    <a:pt x="851006" y="953"/>
                    <a:pt x="688128" y="1905"/>
                  </a:cubicBezTo>
                  <a:cubicBezTo>
                    <a:pt x="670983" y="1905"/>
                    <a:pt x="650981" y="10478"/>
                    <a:pt x="638598" y="20955"/>
                  </a:cubicBezTo>
                  <a:cubicBezTo>
                    <a:pt x="499533" y="142875"/>
                    <a:pt x="360469" y="266700"/>
                    <a:pt x="223308" y="391478"/>
                  </a:cubicBezTo>
                  <a:cubicBezTo>
                    <a:pt x="207116" y="406718"/>
                    <a:pt x="192828" y="433388"/>
                    <a:pt x="192828" y="455295"/>
                  </a:cubicBezTo>
                  <a:cubicBezTo>
                    <a:pt x="190923" y="669608"/>
                    <a:pt x="190923" y="883920"/>
                    <a:pt x="191876" y="1098233"/>
                  </a:cubicBezTo>
                  <a:lnTo>
                    <a:pt x="164253" y="1098233"/>
                  </a:lnTo>
                  <a:cubicBezTo>
                    <a:pt x="101388" y="1098233"/>
                    <a:pt x="19473" y="1143953"/>
                    <a:pt x="8043" y="1203960"/>
                  </a:cubicBezTo>
                  <a:cubicBezTo>
                    <a:pt x="5186" y="1204913"/>
                    <a:pt x="3281" y="1206818"/>
                    <a:pt x="423" y="1207770"/>
                  </a:cubicBezTo>
                  <a:cubicBezTo>
                    <a:pt x="423" y="1214438"/>
                    <a:pt x="-529" y="1220153"/>
                    <a:pt x="423" y="1226820"/>
                  </a:cubicBezTo>
                  <a:cubicBezTo>
                    <a:pt x="2328" y="1243965"/>
                    <a:pt x="3281" y="1261110"/>
                    <a:pt x="5186" y="1278255"/>
                  </a:cubicBezTo>
                  <a:lnTo>
                    <a:pt x="5186" y="1282065"/>
                  </a:lnTo>
                  <a:cubicBezTo>
                    <a:pt x="5186" y="1291590"/>
                    <a:pt x="6138" y="1301115"/>
                    <a:pt x="8043" y="1309688"/>
                  </a:cubicBezTo>
                  <a:cubicBezTo>
                    <a:pt x="29951" y="1537335"/>
                    <a:pt x="74718" y="1716405"/>
                    <a:pt x="159491" y="1936433"/>
                  </a:cubicBezTo>
                  <a:cubicBezTo>
                    <a:pt x="166158" y="1954530"/>
                    <a:pt x="169016" y="1976438"/>
                    <a:pt x="180446" y="1991678"/>
                  </a:cubicBezTo>
                  <a:cubicBezTo>
                    <a:pt x="408094" y="2286953"/>
                    <a:pt x="578591" y="2534603"/>
                    <a:pt x="808144" y="2827973"/>
                  </a:cubicBezTo>
                  <a:cubicBezTo>
                    <a:pt x="819573" y="2842260"/>
                    <a:pt x="844338" y="2854643"/>
                    <a:pt x="862436" y="2854643"/>
                  </a:cubicBezTo>
                  <a:cubicBezTo>
                    <a:pt x="968163" y="2855595"/>
                    <a:pt x="1073891" y="2855595"/>
                    <a:pt x="1179619" y="2855595"/>
                  </a:cubicBezTo>
                  <a:lnTo>
                    <a:pt x="1179619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B3FE593-DCA7-4101-82C6-DDC2185ADDD7}"/>
                </a:ext>
              </a:extLst>
            </p:cNvPr>
            <p:cNvSpPr/>
            <p:nvPr/>
          </p:nvSpPr>
          <p:spPr>
            <a:xfrm>
              <a:off x="9886592" y="1460957"/>
              <a:ext cx="136118" cy="327263"/>
            </a:xfrm>
            <a:custGeom>
              <a:avLst/>
              <a:gdLst>
                <a:gd name="connsiteX0" fmla="*/ 450906 w 447675"/>
                <a:gd name="connsiteY0" fmla="*/ 442913 h 1076325"/>
                <a:gd name="connsiteX1" fmla="*/ 440429 w 447675"/>
                <a:gd name="connsiteY1" fmla="*/ 261938 h 1076325"/>
                <a:gd name="connsiteX2" fmla="*/ 2279 w 447675"/>
                <a:gd name="connsiteY2" fmla="*/ 0 h 1076325"/>
                <a:gd name="connsiteX3" fmla="*/ 374 w 447675"/>
                <a:gd name="connsiteY3" fmla="*/ 18097 h 1076325"/>
                <a:gd name="connsiteX4" fmla="*/ 287076 w 447675"/>
                <a:gd name="connsiteY4" fmla="*/ 996315 h 1076325"/>
                <a:gd name="connsiteX5" fmla="*/ 450906 w 447675"/>
                <a:gd name="connsiteY5" fmla="*/ 1082993 h 1076325"/>
                <a:gd name="connsiteX6" fmla="*/ 450906 w 447675"/>
                <a:gd name="connsiteY6" fmla="*/ 442913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675" h="1076325">
                  <a:moveTo>
                    <a:pt x="450906" y="442913"/>
                  </a:moveTo>
                  <a:cubicBezTo>
                    <a:pt x="449954" y="443865"/>
                    <a:pt x="441381" y="260985"/>
                    <a:pt x="440429" y="261938"/>
                  </a:cubicBezTo>
                  <a:cubicBezTo>
                    <a:pt x="318509" y="206693"/>
                    <a:pt x="191826" y="134303"/>
                    <a:pt x="2279" y="0"/>
                  </a:cubicBezTo>
                  <a:cubicBezTo>
                    <a:pt x="374" y="12383"/>
                    <a:pt x="-579" y="15240"/>
                    <a:pt x="374" y="18097"/>
                  </a:cubicBezTo>
                  <a:cubicBezTo>
                    <a:pt x="105149" y="345758"/>
                    <a:pt x="182301" y="668655"/>
                    <a:pt x="287076" y="996315"/>
                  </a:cubicBezTo>
                  <a:cubicBezTo>
                    <a:pt x="331843" y="1024890"/>
                    <a:pt x="402329" y="1062038"/>
                    <a:pt x="450906" y="1082993"/>
                  </a:cubicBezTo>
                  <a:lnTo>
                    <a:pt x="450906" y="4429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1C7C512-039E-4418-BB98-B08F9C7A8FB8}"/>
                </a:ext>
              </a:extLst>
            </p:cNvPr>
            <p:cNvSpPr/>
            <p:nvPr/>
          </p:nvSpPr>
          <p:spPr>
            <a:xfrm>
              <a:off x="9269250" y="1996742"/>
              <a:ext cx="321471" cy="385185"/>
            </a:xfrm>
            <a:custGeom>
              <a:avLst/>
              <a:gdLst>
                <a:gd name="connsiteX0" fmla="*/ 848678 w 1057275"/>
                <a:gd name="connsiteY0" fmla="*/ 1267777 h 1266825"/>
                <a:gd name="connsiteX1" fmla="*/ 164783 w 1057275"/>
                <a:gd name="connsiteY1" fmla="*/ 697230 h 1266825"/>
                <a:gd name="connsiteX2" fmla="*/ 0 w 1057275"/>
                <a:gd name="connsiteY2" fmla="*/ 242888 h 1266825"/>
                <a:gd name="connsiteX3" fmla="*/ 394335 w 1057275"/>
                <a:gd name="connsiteY3" fmla="*/ 0 h 1266825"/>
                <a:gd name="connsiteX4" fmla="*/ 1057275 w 1057275"/>
                <a:gd name="connsiteY4" fmla="*/ 1267777 h 1266825"/>
                <a:gd name="connsiteX5" fmla="*/ 848678 w 1057275"/>
                <a:gd name="connsiteY5" fmla="*/ 1267777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7275" h="1266825">
                  <a:moveTo>
                    <a:pt x="848678" y="1267777"/>
                  </a:moveTo>
                  <a:cubicBezTo>
                    <a:pt x="849630" y="1266825"/>
                    <a:pt x="162878" y="697230"/>
                    <a:pt x="164783" y="697230"/>
                  </a:cubicBezTo>
                  <a:cubicBezTo>
                    <a:pt x="104775" y="551497"/>
                    <a:pt x="80010" y="454342"/>
                    <a:pt x="0" y="242888"/>
                  </a:cubicBezTo>
                  <a:cubicBezTo>
                    <a:pt x="134303" y="160972"/>
                    <a:pt x="394335" y="0"/>
                    <a:pt x="394335" y="0"/>
                  </a:cubicBezTo>
                  <a:cubicBezTo>
                    <a:pt x="394335" y="0"/>
                    <a:pt x="1056323" y="1246822"/>
                    <a:pt x="1057275" y="1267777"/>
                  </a:cubicBezTo>
                  <a:cubicBezTo>
                    <a:pt x="1009650" y="1267777"/>
                    <a:pt x="935355" y="1263967"/>
                    <a:pt x="848678" y="12677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1FC14DB-E199-40E4-9E54-A07BC7BD7058}"/>
                </a:ext>
              </a:extLst>
            </p:cNvPr>
            <p:cNvSpPr/>
            <p:nvPr/>
          </p:nvSpPr>
          <p:spPr>
            <a:xfrm>
              <a:off x="10029961" y="1480072"/>
              <a:ext cx="961516" cy="894905"/>
            </a:xfrm>
            <a:custGeom>
              <a:avLst/>
              <a:gdLst>
                <a:gd name="connsiteX0" fmla="*/ 3163252 w 3162300"/>
                <a:gd name="connsiteY0" fmla="*/ 131445 h 2943225"/>
                <a:gd name="connsiteX1" fmla="*/ 2561273 w 3162300"/>
                <a:gd name="connsiteY1" fmla="*/ 0 h 2943225"/>
                <a:gd name="connsiteX2" fmla="*/ 1646873 w 3162300"/>
                <a:gd name="connsiteY2" fmla="*/ 88582 h 2943225"/>
                <a:gd name="connsiteX3" fmla="*/ 1193482 w 3162300"/>
                <a:gd name="connsiteY3" fmla="*/ 601980 h 2943225"/>
                <a:gd name="connsiteX4" fmla="*/ 0 w 3162300"/>
                <a:gd name="connsiteY4" fmla="*/ 1200150 h 2943225"/>
                <a:gd name="connsiteX5" fmla="*/ 11430 w 3162300"/>
                <a:gd name="connsiteY5" fmla="*/ 2370773 h 2943225"/>
                <a:gd name="connsiteX6" fmla="*/ 630555 w 3162300"/>
                <a:gd name="connsiteY6" fmla="*/ 2944177 h 2943225"/>
                <a:gd name="connsiteX7" fmla="*/ 1226820 w 3162300"/>
                <a:gd name="connsiteY7" fmla="*/ 2942273 h 2943225"/>
                <a:gd name="connsiteX8" fmla="*/ 1999298 w 3162300"/>
                <a:gd name="connsiteY8" fmla="*/ 1375410 h 2943225"/>
                <a:gd name="connsiteX9" fmla="*/ 3163252 w 3162300"/>
                <a:gd name="connsiteY9" fmla="*/ 131445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2300" h="2943225">
                  <a:moveTo>
                    <a:pt x="3163252" y="131445"/>
                  </a:moveTo>
                  <a:cubicBezTo>
                    <a:pt x="3116580" y="111443"/>
                    <a:pt x="2586038" y="0"/>
                    <a:pt x="2561273" y="0"/>
                  </a:cubicBezTo>
                  <a:cubicBezTo>
                    <a:pt x="2250758" y="19050"/>
                    <a:pt x="1910715" y="60960"/>
                    <a:pt x="1646873" y="88582"/>
                  </a:cubicBezTo>
                  <a:cubicBezTo>
                    <a:pt x="1602105" y="127635"/>
                    <a:pt x="1216343" y="591503"/>
                    <a:pt x="1193482" y="601980"/>
                  </a:cubicBezTo>
                  <a:cubicBezTo>
                    <a:pt x="782955" y="785813"/>
                    <a:pt x="0" y="1161098"/>
                    <a:pt x="0" y="1200150"/>
                  </a:cubicBezTo>
                  <a:cubicBezTo>
                    <a:pt x="6668" y="1717357"/>
                    <a:pt x="7620" y="1853565"/>
                    <a:pt x="11430" y="2370773"/>
                  </a:cubicBezTo>
                  <a:cubicBezTo>
                    <a:pt x="11430" y="2412683"/>
                    <a:pt x="604838" y="2944177"/>
                    <a:pt x="630555" y="2944177"/>
                  </a:cubicBezTo>
                  <a:cubicBezTo>
                    <a:pt x="871538" y="2943225"/>
                    <a:pt x="985838" y="2943225"/>
                    <a:pt x="1226820" y="2942273"/>
                  </a:cubicBezTo>
                  <a:cubicBezTo>
                    <a:pt x="1260157" y="2942273"/>
                    <a:pt x="1747838" y="1951673"/>
                    <a:pt x="1999298" y="1375410"/>
                  </a:cubicBezTo>
                  <a:cubicBezTo>
                    <a:pt x="2021205" y="1323975"/>
                    <a:pt x="3148965" y="147638"/>
                    <a:pt x="3163252" y="1314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2306A57-56D9-4502-B8C5-F2F17BA60D85}"/>
                </a:ext>
              </a:extLst>
            </p:cNvPr>
            <p:cNvSpPr/>
            <p:nvPr/>
          </p:nvSpPr>
          <p:spPr>
            <a:xfrm>
              <a:off x="10720109" y="624784"/>
              <a:ext cx="1068673" cy="1456754"/>
            </a:xfrm>
            <a:custGeom>
              <a:avLst/>
              <a:gdLst>
                <a:gd name="connsiteX0" fmla="*/ 2588895 w 3514725"/>
                <a:gd name="connsiteY0" fmla="*/ 3248224 h 4791075"/>
                <a:gd name="connsiteX1" fmla="*/ 1859280 w 3514725"/>
                <a:gd name="connsiteY1" fmla="*/ 3814962 h 4791075"/>
                <a:gd name="connsiteX2" fmla="*/ 978218 w 3514725"/>
                <a:gd name="connsiteY2" fmla="*/ 4462662 h 4791075"/>
                <a:gd name="connsiteX3" fmla="*/ 0 w 3514725"/>
                <a:gd name="connsiteY3" fmla="*/ 4477902 h 4791075"/>
                <a:gd name="connsiteX4" fmla="*/ 1082993 w 3514725"/>
                <a:gd name="connsiteY4" fmla="*/ 4795084 h 4791075"/>
                <a:gd name="connsiteX5" fmla="*/ 2281238 w 3514725"/>
                <a:gd name="connsiteY5" fmla="*/ 4552197 h 4791075"/>
                <a:gd name="connsiteX6" fmla="*/ 3314701 w 3514725"/>
                <a:gd name="connsiteY6" fmla="*/ 3663514 h 4791075"/>
                <a:gd name="connsiteX7" fmla="*/ 3517583 w 3514725"/>
                <a:gd name="connsiteY7" fmla="*/ 3205362 h 4791075"/>
                <a:gd name="connsiteX8" fmla="*/ 1920240 w 3514725"/>
                <a:gd name="connsiteY8" fmla="*/ 490737 h 4791075"/>
                <a:gd name="connsiteX9" fmla="*/ 702945 w 3514725"/>
                <a:gd name="connsiteY9" fmla="*/ 199 h 4791075"/>
                <a:gd name="connsiteX10" fmla="*/ 15240 w 3514725"/>
                <a:gd name="connsiteY10" fmla="*/ 508834 h 4791075"/>
                <a:gd name="connsiteX11" fmla="*/ 17145 w 3514725"/>
                <a:gd name="connsiteY11" fmla="*/ 801252 h 4791075"/>
                <a:gd name="connsiteX12" fmla="*/ 180023 w 3514725"/>
                <a:gd name="connsiteY12" fmla="*/ 965082 h 4791075"/>
                <a:gd name="connsiteX13" fmla="*/ 413385 w 3514725"/>
                <a:gd name="connsiteY13" fmla="*/ 1124149 h 4791075"/>
                <a:gd name="connsiteX14" fmla="*/ 1544003 w 3514725"/>
                <a:gd name="connsiteY14" fmla="*/ 936507 h 4791075"/>
                <a:gd name="connsiteX15" fmla="*/ 2084070 w 3514725"/>
                <a:gd name="connsiteY15" fmla="*/ 2958664 h 4791075"/>
                <a:gd name="connsiteX16" fmla="*/ 2588895 w 3514725"/>
                <a:gd name="connsiteY16" fmla="*/ 3248224 h 479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14725" h="4791075">
                  <a:moveTo>
                    <a:pt x="2588895" y="3248224"/>
                  </a:moveTo>
                  <a:cubicBezTo>
                    <a:pt x="2355533" y="3430152"/>
                    <a:pt x="2085976" y="3638749"/>
                    <a:pt x="1859280" y="3814962"/>
                  </a:cubicBezTo>
                  <a:cubicBezTo>
                    <a:pt x="1617345" y="4002604"/>
                    <a:pt x="1013460" y="4453137"/>
                    <a:pt x="978218" y="4462662"/>
                  </a:cubicBezTo>
                  <a:cubicBezTo>
                    <a:pt x="890588" y="4484569"/>
                    <a:pt x="264795" y="4424562"/>
                    <a:pt x="0" y="4477902"/>
                  </a:cubicBezTo>
                  <a:cubicBezTo>
                    <a:pt x="261938" y="4567437"/>
                    <a:pt x="1065848" y="4799847"/>
                    <a:pt x="1082993" y="4795084"/>
                  </a:cubicBezTo>
                  <a:cubicBezTo>
                    <a:pt x="1443990" y="4705550"/>
                    <a:pt x="1921193" y="4643637"/>
                    <a:pt x="2281238" y="4552197"/>
                  </a:cubicBezTo>
                  <a:cubicBezTo>
                    <a:pt x="2298383" y="4547434"/>
                    <a:pt x="3040380" y="3911164"/>
                    <a:pt x="3314701" y="3663514"/>
                  </a:cubicBezTo>
                  <a:cubicBezTo>
                    <a:pt x="3321368" y="3657799"/>
                    <a:pt x="3536633" y="3232984"/>
                    <a:pt x="3517583" y="3205362"/>
                  </a:cubicBezTo>
                  <a:cubicBezTo>
                    <a:pt x="3107055" y="2473842"/>
                    <a:pt x="2044065" y="665044"/>
                    <a:pt x="1920240" y="490737"/>
                  </a:cubicBezTo>
                  <a:cubicBezTo>
                    <a:pt x="1905953" y="470734"/>
                    <a:pt x="1087755" y="124024"/>
                    <a:pt x="702945" y="199"/>
                  </a:cubicBezTo>
                  <a:cubicBezTo>
                    <a:pt x="673418" y="-9326"/>
                    <a:pt x="161925" y="325002"/>
                    <a:pt x="15240" y="508834"/>
                  </a:cubicBezTo>
                  <a:cubicBezTo>
                    <a:pt x="2857" y="525027"/>
                    <a:pt x="-1905" y="698382"/>
                    <a:pt x="17145" y="801252"/>
                  </a:cubicBezTo>
                  <a:cubicBezTo>
                    <a:pt x="23813" y="836494"/>
                    <a:pt x="108585" y="902217"/>
                    <a:pt x="180023" y="965082"/>
                  </a:cubicBezTo>
                  <a:cubicBezTo>
                    <a:pt x="255270" y="1038424"/>
                    <a:pt x="389573" y="1113672"/>
                    <a:pt x="413385" y="1124149"/>
                  </a:cubicBezTo>
                  <a:cubicBezTo>
                    <a:pt x="522923" y="1118434"/>
                    <a:pt x="1176338" y="979369"/>
                    <a:pt x="1544003" y="936507"/>
                  </a:cubicBezTo>
                  <a:cubicBezTo>
                    <a:pt x="1563053" y="947937"/>
                    <a:pt x="2007870" y="2610049"/>
                    <a:pt x="2084070" y="2958664"/>
                  </a:cubicBezTo>
                  <a:cubicBezTo>
                    <a:pt x="2227897" y="3029149"/>
                    <a:pt x="2496503" y="3192979"/>
                    <a:pt x="2588895" y="3248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61528D4-819E-4595-B4FB-0DD3618E6403}"/>
                </a:ext>
              </a:extLst>
            </p:cNvPr>
            <p:cNvSpPr/>
            <p:nvPr/>
          </p:nvSpPr>
          <p:spPr>
            <a:xfrm>
              <a:off x="10648285" y="1530759"/>
              <a:ext cx="776163" cy="405458"/>
            </a:xfrm>
            <a:custGeom>
              <a:avLst/>
              <a:gdLst>
                <a:gd name="connsiteX0" fmla="*/ 2552700 w 2552700"/>
                <a:gd name="connsiteY0" fmla="*/ 299069 h 1333500"/>
                <a:gd name="connsiteX1" fmla="*/ 2012633 w 2552700"/>
                <a:gd name="connsiteY1" fmla="*/ 42846 h 1333500"/>
                <a:gd name="connsiteX2" fmla="*/ 1938338 w 2552700"/>
                <a:gd name="connsiteY2" fmla="*/ 20939 h 1333500"/>
                <a:gd name="connsiteX3" fmla="*/ 1302068 w 2552700"/>
                <a:gd name="connsiteY3" fmla="*/ 1889 h 1333500"/>
                <a:gd name="connsiteX4" fmla="*/ 0 w 2552700"/>
                <a:gd name="connsiteY4" fmla="*/ 1343009 h 1333500"/>
                <a:gd name="connsiteX5" fmla="*/ 1175385 w 2552700"/>
                <a:gd name="connsiteY5" fmla="*/ 1274429 h 1333500"/>
                <a:gd name="connsiteX6" fmla="*/ 2552700 w 2552700"/>
                <a:gd name="connsiteY6" fmla="*/ 299069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52700" h="1333500">
                  <a:moveTo>
                    <a:pt x="2552700" y="299069"/>
                  </a:moveTo>
                  <a:cubicBezTo>
                    <a:pt x="2540317" y="289544"/>
                    <a:pt x="2251710" y="149526"/>
                    <a:pt x="2012633" y="42846"/>
                  </a:cubicBezTo>
                  <a:cubicBezTo>
                    <a:pt x="1991677" y="28559"/>
                    <a:pt x="1963102" y="20939"/>
                    <a:pt x="1938338" y="20939"/>
                  </a:cubicBezTo>
                  <a:cubicBezTo>
                    <a:pt x="1664018" y="-1921"/>
                    <a:pt x="1503998" y="-1921"/>
                    <a:pt x="1302068" y="1889"/>
                  </a:cubicBezTo>
                  <a:cubicBezTo>
                    <a:pt x="1279207" y="1889"/>
                    <a:pt x="13335" y="1327769"/>
                    <a:pt x="0" y="1343009"/>
                  </a:cubicBezTo>
                  <a:cubicBezTo>
                    <a:pt x="18098" y="1343961"/>
                    <a:pt x="1155382" y="1283954"/>
                    <a:pt x="1175385" y="1274429"/>
                  </a:cubicBezTo>
                  <a:cubicBezTo>
                    <a:pt x="1567815" y="1052496"/>
                    <a:pt x="2283142" y="522906"/>
                    <a:pt x="2552700" y="29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849E88-5222-4B6F-87BF-90DAA194DB25}"/>
                </a:ext>
              </a:extLst>
            </p:cNvPr>
            <p:cNvSpPr/>
            <p:nvPr/>
          </p:nvSpPr>
          <p:spPr>
            <a:xfrm>
              <a:off x="10090780" y="1360751"/>
              <a:ext cx="367809" cy="390978"/>
            </a:xfrm>
            <a:custGeom>
              <a:avLst/>
              <a:gdLst>
                <a:gd name="connsiteX0" fmla="*/ 437198 w 1209675"/>
                <a:gd name="connsiteY0" fmla="*/ 0 h 1285875"/>
                <a:gd name="connsiteX1" fmla="*/ 442913 w 1209675"/>
                <a:gd name="connsiteY1" fmla="*/ 2858 h 1285875"/>
                <a:gd name="connsiteX2" fmla="*/ 443865 w 1209675"/>
                <a:gd name="connsiteY2" fmla="*/ 0 h 1285875"/>
                <a:gd name="connsiteX3" fmla="*/ 446723 w 1209675"/>
                <a:gd name="connsiteY3" fmla="*/ 5715 h 1285875"/>
                <a:gd name="connsiteX4" fmla="*/ 1216343 w 1209675"/>
                <a:gd name="connsiteY4" fmla="*/ 459105 h 1285875"/>
                <a:gd name="connsiteX5" fmla="*/ 926782 w 1209675"/>
                <a:gd name="connsiteY5" fmla="*/ 800100 h 1285875"/>
                <a:gd name="connsiteX6" fmla="*/ 0 w 1209675"/>
                <a:gd name="connsiteY6" fmla="*/ 1293495 h 1285875"/>
                <a:gd name="connsiteX7" fmla="*/ 437198 w 1209675"/>
                <a:gd name="connsiteY7" fmla="*/ 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9675" h="1285875">
                  <a:moveTo>
                    <a:pt x="437198" y="0"/>
                  </a:moveTo>
                  <a:cubicBezTo>
                    <a:pt x="439102" y="953"/>
                    <a:pt x="441007" y="1905"/>
                    <a:pt x="442913" y="2858"/>
                  </a:cubicBezTo>
                  <a:cubicBezTo>
                    <a:pt x="442913" y="1905"/>
                    <a:pt x="443865" y="953"/>
                    <a:pt x="443865" y="0"/>
                  </a:cubicBezTo>
                  <a:cubicBezTo>
                    <a:pt x="444818" y="1905"/>
                    <a:pt x="445770" y="3810"/>
                    <a:pt x="446723" y="5715"/>
                  </a:cubicBezTo>
                  <a:cubicBezTo>
                    <a:pt x="704850" y="158115"/>
                    <a:pt x="958215" y="307658"/>
                    <a:pt x="1216343" y="459105"/>
                  </a:cubicBezTo>
                  <a:cubicBezTo>
                    <a:pt x="1141095" y="569595"/>
                    <a:pt x="926782" y="800100"/>
                    <a:pt x="926782" y="800100"/>
                  </a:cubicBezTo>
                  <a:cubicBezTo>
                    <a:pt x="926782" y="800100"/>
                    <a:pt x="26670" y="1284923"/>
                    <a:pt x="0" y="1293495"/>
                  </a:cubicBezTo>
                  <a:cubicBezTo>
                    <a:pt x="145732" y="864870"/>
                    <a:pt x="437198" y="5715"/>
                    <a:pt x="43719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E0A4AED-C8BF-4720-8868-35730779430F}"/>
                </a:ext>
              </a:extLst>
            </p:cNvPr>
            <p:cNvSpPr/>
            <p:nvPr/>
          </p:nvSpPr>
          <p:spPr>
            <a:xfrm>
              <a:off x="10003027" y="512764"/>
              <a:ext cx="362017" cy="868839"/>
            </a:xfrm>
            <a:custGeom>
              <a:avLst/>
              <a:gdLst>
                <a:gd name="connsiteX0" fmla="*/ 0 w 1190625"/>
                <a:gd name="connsiteY0" fmla="*/ 2858 h 2857500"/>
                <a:gd name="connsiteX1" fmla="*/ 490538 w 1190625"/>
                <a:gd name="connsiteY1" fmla="*/ 0 h 2857500"/>
                <a:gd name="connsiteX2" fmla="*/ 541020 w 1190625"/>
                <a:gd name="connsiteY2" fmla="*/ 19050 h 2857500"/>
                <a:gd name="connsiteX3" fmla="*/ 960120 w 1190625"/>
                <a:gd name="connsiteY3" fmla="*/ 385763 h 2857500"/>
                <a:gd name="connsiteX4" fmla="*/ 991552 w 1190625"/>
                <a:gd name="connsiteY4" fmla="*/ 448628 h 2857500"/>
                <a:gd name="connsiteX5" fmla="*/ 998220 w 1190625"/>
                <a:gd name="connsiteY5" fmla="*/ 1091565 h 2857500"/>
                <a:gd name="connsiteX6" fmla="*/ 1025843 w 1190625"/>
                <a:gd name="connsiteY6" fmla="*/ 1091565 h 2857500"/>
                <a:gd name="connsiteX7" fmla="*/ 1183005 w 1190625"/>
                <a:gd name="connsiteY7" fmla="*/ 1195388 h 2857500"/>
                <a:gd name="connsiteX8" fmla="*/ 1190625 w 1190625"/>
                <a:gd name="connsiteY8" fmla="*/ 1199198 h 2857500"/>
                <a:gd name="connsiteX9" fmla="*/ 1190625 w 1190625"/>
                <a:gd name="connsiteY9" fmla="*/ 1218248 h 2857500"/>
                <a:gd name="connsiteX10" fmla="*/ 1185863 w 1190625"/>
                <a:gd name="connsiteY10" fmla="*/ 1269683 h 2857500"/>
                <a:gd name="connsiteX11" fmla="*/ 1185863 w 1190625"/>
                <a:gd name="connsiteY11" fmla="*/ 1273493 h 2857500"/>
                <a:gd name="connsiteX12" fmla="*/ 1183005 w 1190625"/>
                <a:gd name="connsiteY12" fmla="*/ 1301115 h 2857500"/>
                <a:gd name="connsiteX13" fmla="*/ 1037272 w 1190625"/>
                <a:gd name="connsiteY13" fmla="*/ 1928813 h 2857500"/>
                <a:gd name="connsiteX14" fmla="*/ 1016318 w 1190625"/>
                <a:gd name="connsiteY14" fmla="*/ 1985010 h 2857500"/>
                <a:gd name="connsiteX15" fmla="*/ 396240 w 1190625"/>
                <a:gd name="connsiteY15" fmla="*/ 2827020 h 2857500"/>
                <a:gd name="connsiteX16" fmla="*/ 341947 w 1190625"/>
                <a:gd name="connsiteY16" fmla="*/ 2854643 h 2857500"/>
                <a:gd name="connsiteX17" fmla="*/ 24765 w 1190625"/>
                <a:gd name="connsiteY17" fmla="*/ 2858453 h 2857500"/>
                <a:gd name="connsiteX18" fmla="*/ 0 w 1190625"/>
                <a:gd name="connsiteY18" fmla="*/ 2858 h 28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90625" h="2857500">
                  <a:moveTo>
                    <a:pt x="0" y="2858"/>
                  </a:moveTo>
                  <a:cubicBezTo>
                    <a:pt x="163830" y="1905"/>
                    <a:pt x="327660" y="953"/>
                    <a:pt x="490538" y="0"/>
                  </a:cubicBezTo>
                  <a:cubicBezTo>
                    <a:pt x="507682" y="0"/>
                    <a:pt x="527685" y="7620"/>
                    <a:pt x="541020" y="19050"/>
                  </a:cubicBezTo>
                  <a:cubicBezTo>
                    <a:pt x="681990" y="140018"/>
                    <a:pt x="822007" y="261938"/>
                    <a:pt x="960120" y="385763"/>
                  </a:cubicBezTo>
                  <a:cubicBezTo>
                    <a:pt x="976313" y="400050"/>
                    <a:pt x="991552" y="427673"/>
                    <a:pt x="991552" y="448628"/>
                  </a:cubicBezTo>
                  <a:cubicBezTo>
                    <a:pt x="995363" y="662940"/>
                    <a:pt x="997268" y="877253"/>
                    <a:pt x="998220" y="1091565"/>
                  </a:cubicBezTo>
                  <a:lnTo>
                    <a:pt x="1025843" y="1091565"/>
                  </a:lnTo>
                  <a:cubicBezTo>
                    <a:pt x="1088707" y="1090613"/>
                    <a:pt x="1171575" y="1136333"/>
                    <a:pt x="1183005" y="1195388"/>
                  </a:cubicBezTo>
                  <a:cubicBezTo>
                    <a:pt x="1185863" y="1196340"/>
                    <a:pt x="1187768" y="1198245"/>
                    <a:pt x="1190625" y="1199198"/>
                  </a:cubicBezTo>
                  <a:cubicBezTo>
                    <a:pt x="1190625" y="1205865"/>
                    <a:pt x="1191577" y="1211580"/>
                    <a:pt x="1190625" y="1218248"/>
                  </a:cubicBezTo>
                  <a:cubicBezTo>
                    <a:pt x="1188720" y="1235393"/>
                    <a:pt x="1187768" y="1252538"/>
                    <a:pt x="1185863" y="1269683"/>
                  </a:cubicBezTo>
                  <a:lnTo>
                    <a:pt x="1185863" y="1273493"/>
                  </a:lnTo>
                  <a:cubicBezTo>
                    <a:pt x="1185863" y="1283018"/>
                    <a:pt x="1184910" y="1292543"/>
                    <a:pt x="1183005" y="1301115"/>
                  </a:cubicBezTo>
                  <a:cubicBezTo>
                    <a:pt x="1163955" y="1529715"/>
                    <a:pt x="1120140" y="1708785"/>
                    <a:pt x="1037272" y="1928813"/>
                  </a:cubicBezTo>
                  <a:cubicBezTo>
                    <a:pt x="1030605" y="1946910"/>
                    <a:pt x="1027747" y="1969770"/>
                    <a:pt x="1016318" y="1985010"/>
                  </a:cubicBezTo>
                  <a:cubicBezTo>
                    <a:pt x="791527" y="2282190"/>
                    <a:pt x="622935" y="2530793"/>
                    <a:pt x="396240" y="2827020"/>
                  </a:cubicBezTo>
                  <a:cubicBezTo>
                    <a:pt x="384810" y="2841308"/>
                    <a:pt x="360045" y="2853690"/>
                    <a:pt x="341947" y="2854643"/>
                  </a:cubicBezTo>
                  <a:cubicBezTo>
                    <a:pt x="236220" y="2856548"/>
                    <a:pt x="130493" y="2857500"/>
                    <a:pt x="24765" y="2858453"/>
                  </a:cubicBezTo>
                  <a:lnTo>
                    <a:pt x="0" y="2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56A0EAF-7805-40FF-BF78-6A1739660DAC}"/>
                </a:ext>
              </a:extLst>
            </p:cNvPr>
            <p:cNvSpPr/>
            <p:nvPr/>
          </p:nvSpPr>
          <p:spPr>
            <a:xfrm>
              <a:off x="10010267" y="1459509"/>
              <a:ext cx="133222" cy="330159"/>
            </a:xfrm>
            <a:custGeom>
              <a:avLst/>
              <a:gdLst>
                <a:gd name="connsiteX0" fmla="*/ 0 w 438150"/>
                <a:gd name="connsiteY0" fmla="*/ 447675 h 1085850"/>
                <a:gd name="connsiteX1" fmla="*/ 8572 w 438150"/>
                <a:gd name="connsiteY1" fmla="*/ 266700 h 1085850"/>
                <a:gd name="connsiteX2" fmla="*/ 444818 w 438150"/>
                <a:gd name="connsiteY2" fmla="*/ 0 h 1085850"/>
                <a:gd name="connsiteX3" fmla="*/ 446722 w 438150"/>
                <a:gd name="connsiteY3" fmla="*/ 18097 h 1085850"/>
                <a:gd name="connsiteX4" fmla="*/ 168593 w 438150"/>
                <a:gd name="connsiteY4" fmla="*/ 999172 h 1085850"/>
                <a:gd name="connsiteX5" fmla="*/ 5715 w 438150"/>
                <a:gd name="connsiteY5" fmla="*/ 1087755 h 1085850"/>
                <a:gd name="connsiteX6" fmla="*/ 0 w 438150"/>
                <a:gd name="connsiteY6" fmla="*/ 447675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150" h="1085850">
                  <a:moveTo>
                    <a:pt x="0" y="447675"/>
                  </a:moveTo>
                  <a:cubicBezTo>
                    <a:pt x="952" y="448628"/>
                    <a:pt x="7620" y="265747"/>
                    <a:pt x="8572" y="266700"/>
                  </a:cubicBezTo>
                  <a:cubicBezTo>
                    <a:pt x="129540" y="210503"/>
                    <a:pt x="256222" y="136208"/>
                    <a:pt x="444818" y="0"/>
                  </a:cubicBezTo>
                  <a:cubicBezTo>
                    <a:pt x="446722" y="12383"/>
                    <a:pt x="447675" y="15240"/>
                    <a:pt x="446722" y="18097"/>
                  </a:cubicBezTo>
                  <a:cubicBezTo>
                    <a:pt x="344805" y="346710"/>
                    <a:pt x="271463" y="670560"/>
                    <a:pt x="168593" y="999172"/>
                  </a:cubicBezTo>
                  <a:cubicBezTo>
                    <a:pt x="123825" y="1027747"/>
                    <a:pt x="54293" y="1065848"/>
                    <a:pt x="5715" y="1087755"/>
                  </a:cubicBezTo>
                  <a:lnTo>
                    <a:pt x="0" y="4476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32ED91FD-CE06-4C1D-A61F-7DD7CD70C493}"/>
                </a:ext>
              </a:extLst>
            </p:cNvPr>
            <p:cNvSpPr/>
            <p:nvPr/>
          </p:nvSpPr>
          <p:spPr>
            <a:xfrm>
              <a:off x="10450769" y="1991239"/>
              <a:ext cx="315678" cy="385185"/>
            </a:xfrm>
            <a:custGeom>
              <a:avLst/>
              <a:gdLst>
                <a:gd name="connsiteX0" fmla="*/ 207645 w 1038225"/>
                <a:gd name="connsiteY0" fmla="*/ 1271588 h 1266825"/>
                <a:gd name="connsiteX1" fmla="*/ 885825 w 1038225"/>
                <a:gd name="connsiteY1" fmla="*/ 694373 h 1266825"/>
                <a:gd name="connsiteX2" fmla="*/ 1046798 w 1038225"/>
                <a:gd name="connsiteY2" fmla="*/ 239077 h 1266825"/>
                <a:gd name="connsiteX3" fmla="*/ 650557 w 1038225"/>
                <a:gd name="connsiteY3" fmla="*/ 0 h 1266825"/>
                <a:gd name="connsiteX4" fmla="*/ 0 w 1038225"/>
                <a:gd name="connsiteY4" fmla="*/ 1273493 h 1266825"/>
                <a:gd name="connsiteX5" fmla="*/ 207645 w 1038225"/>
                <a:gd name="connsiteY5" fmla="*/ 1271588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8225" h="1266825">
                  <a:moveTo>
                    <a:pt x="207645" y="1271588"/>
                  </a:moveTo>
                  <a:cubicBezTo>
                    <a:pt x="206693" y="1270635"/>
                    <a:pt x="887730" y="695325"/>
                    <a:pt x="885825" y="694373"/>
                  </a:cubicBezTo>
                  <a:cubicBezTo>
                    <a:pt x="943928" y="548640"/>
                    <a:pt x="968693" y="450532"/>
                    <a:pt x="1046798" y="239077"/>
                  </a:cubicBezTo>
                  <a:cubicBezTo>
                    <a:pt x="912495" y="159068"/>
                    <a:pt x="650557" y="0"/>
                    <a:pt x="650557" y="0"/>
                  </a:cubicBezTo>
                  <a:cubicBezTo>
                    <a:pt x="650557" y="0"/>
                    <a:pt x="953" y="1252538"/>
                    <a:pt x="0" y="1273493"/>
                  </a:cubicBezTo>
                  <a:cubicBezTo>
                    <a:pt x="46673" y="1272540"/>
                    <a:pt x="121920" y="1267777"/>
                    <a:pt x="207645" y="12715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518452E2-3B7B-4438-A730-C18E7F55A176}"/>
              </a:ext>
            </a:extLst>
          </p:cNvPr>
          <p:cNvSpPr txBox="1"/>
          <p:nvPr/>
        </p:nvSpPr>
        <p:spPr>
          <a:xfrm>
            <a:off x="5085305" y="4236807"/>
            <a:ext cx="2037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/>
                </a:solidFill>
                <a:cs typeface="Arial" pitchFamily="34" charset="0"/>
              </a:rPr>
              <a:t>Your Text  Here</a:t>
            </a:r>
            <a:endParaRPr lang="ko-KR" altLang="en-US" b="1" dirty="0">
              <a:solidFill>
                <a:schemeClr val="accent5"/>
              </a:solidFill>
              <a:cs typeface="Arial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7B3A40B-BD5F-40F5-BD30-772C84253C87}"/>
              </a:ext>
            </a:extLst>
          </p:cNvPr>
          <p:cNvGrpSpPr/>
          <p:nvPr/>
        </p:nvGrpSpPr>
        <p:grpSpPr>
          <a:xfrm rot="1005174">
            <a:off x="8238442" y="1276201"/>
            <a:ext cx="1362067" cy="1358515"/>
            <a:chOff x="5137988" y="1148280"/>
            <a:chExt cx="1160378" cy="1157352"/>
          </a:xfrm>
        </p:grpSpPr>
        <p:sp>
          <p:nvSpPr>
            <p:cNvPr id="57" name="Isosceles Triangle 49">
              <a:extLst>
                <a:ext uri="{FF2B5EF4-FFF2-40B4-BE49-F238E27FC236}">
                  <a16:creationId xmlns:a16="http://schemas.microsoft.com/office/drawing/2014/main" id="{A82FC166-4587-4E51-8736-8A81B22A1E55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Isosceles Triangle 47">
              <a:extLst>
                <a:ext uri="{FF2B5EF4-FFF2-40B4-BE49-F238E27FC236}">
                  <a16:creationId xmlns:a16="http://schemas.microsoft.com/office/drawing/2014/main" id="{0E64637E-9984-42FB-9FE7-B375CC90C284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47">
              <a:extLst>
                <a:ext uri="{FF2B5EF4-FFF2-40B4-BE49-F238E27FC236}">
                  <a16:creationId xmlns:a16="http://schemas.microsoft.com/office/drawing/2014/main" id="{CAB4BB4E-7965-4FFF-B505-1FB84CE0A61C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3395E079-B668-499E-975D-BC4CAA75015E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D3D55636-774C-4A94-A656-692C1976FC27}"/>
              </a:ext>
            </a:extLst>
          </p:cNvPr>
          <p:cNvSpPr txBox="1"/>
          <p:nvPr/>
        </p:nvSpPr>
        <p:spPr>
          <a:xfrm>
            <a:off x="8417337" y="5268961"/>
            <a:ext cx="31309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en-US" altLang="ko-KR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78903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E5ACC33-4E30-4BA4-8381-D196AC113479}"/>
              </a:ext>
            </a:extLst>
          </p:cNvPr>
          <p:cNvSpPr/>
          <p:nvPr/>
        </p:nvSpPr>
        <p:spPr>
          <a:xfrm>
            <a:off x="3325447" y="0"/>
            <a:ext cx="8866553" cy="6858000"/>
          </a:xfrm>
          <a:custGeom>
            <a:avLst/>
            <a:gdLst>
              <a:gd name="connsiteX0" fmla="*/ 2326075 w 8866553"/>
              <a:gd name="connsiteY0" fmla="*/ 0 h 6858000"/>
              <a:gd name="connsiteX1" fmla="*/ 6673318 w 8866553"/>
              <a:gd name="connsiteY1" fmla="*/ 0 h 6858000"/>
              <a:gd name="connsiteX2" fmla="*/ 7226595 w 8866553"/>
              <a:gd name="connsiteY2" fmla="*/ 0 h 6858000"/>
              <a:gd name="connsiteX3" fmla="*/ 8866553 w 8866553"/>
              <a:gd name="connsiteY3" fmla="*/ 0 h 6858000"/>
              <a:gd name="connsiteX4" fmla="*/ 8866553 w 8866553"/>
              <a:gd name="connsiteY4" fmla="*/ 6858000 h 6858000"/>
              <a:gd name="connsiteX5" fmla="*/ 7226595 w 8866553"/>
              <a:gd name="connsiteY5" fmla="*/ 6858000 h 6858000"/>
              <a:gd name="connsiteX6" fmla="*/ 6673318 w 8866553"/>
              <a:gd name="connsiteY6" fmla="*/ 6858000 h 6858000"/>
              <a:gd name="connsiteX7" fmla="*/ 0 w 8866553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66553" h="6858000">
                <a:moveTo>
                  <a:pt x="2326075" y="0"/>
                </a:moveTo>
                <a:lnTo>
                  <a:pt x="6673318" y="0"/>
                </a:lnTo>
                <a:lnTo>
                  <a:pt x="7226595" y="0"/>
                </a:lnTo>
                <a:lnTo>
                  <a:pt x="8866553" y="0"/>
                </a:lnTo>
                <a:lnTo>
                  <a:pt x="8866553" y="6858000"/>
                </a:lnTo>
                <a:lnTo>
                  <a:pt x="7226595" y="6858000"/>
                </a:lnTo>
                <a:lnTo>
                  <a:pt x="667331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93857B0-AF89-4F05-B8EB-5A10D999A175}"/>
              </a:ext>
            </a:extLst>
          </p:cNvPr>
          <p:cNvGrpSpPr/>
          <p:nvPr/>
        </p:nvGrpSpPr>
        <p:grpSpPr>
          <a:xfrm>
            <a:off x="3281288" y="-249316"/>
            <a:ext cx="1673630" cy="7356632"/>
            <a:chOff x="3281288" y="-249316"/>
            <a:chExt cx="1673630" cy="7356632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4644963-C619-42E5-99ED-59807A2104D8}"/>
                </a:ext>
              </a:extLst>
            </p:cNvPr>
            <p:cNvSpPr/>
            <p:nvPr/>
          </p:nvSpPr>
          <p:spPr>
            <a:xfrm rot="17321824">
              <a:off x="593776" y="3256807"/>
              <a:ext cx="7356632" cy="344385"/>
            </a:xfrm>
            <a:custGeom>
              <a:avLst/>
              <a:gdLst>
                <a:gd name="connsiteX0" fmla="*/ 7310831 w 7356632"/>
                <a:gd name="connsiteY0" fmla="*/ 209050 h 344385"/>
                <a:gd name="connsiteX1" fmla="*/ 7310831 w 7356632"/>
                <a:gd name="connsiteY1" fmla="*/ 209050 h 344385"/>
                <a:gd name="connsiteX2" fmla="*/ 7356632 w 7356632"/>
                <a:gd name="connsiteY2" fmla="*/ 344385 h 344385"/>
                <a:gd name="connsiteX3" fmla="*/ 116548 w 7356632"/>
                <a:gd name="connsiteY3" fmla="*/ 344385 h 344385"/>
                <a:gd name="connsiteX4" fmla="*/ 70748 w 7356632"/>
                <a:gd name="connsiteY4" fmla="*/ 209050 h 344385"/>
                <a:gd name="connsiteX5" fmla="*/ 70748 w 7356632"/>
                <a:gd name="connsiteY5" fmla="*/ 209050 h 344385"/>
                <a:gd name="connsiteX6" fmla="*/ 0 w 7356632"/>
                <a:gd name="connsiteY6" fmla="*/ 0 h 344385"/>
                <a:gd name="connsiteX7" fmla="*/ 7240083 w 7356632"/>
                <a:gd name="connsiteY7" fmla="*/ 0 h 34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6632" h="344385">
                  <a:moveTo>
                    <a:pt x="7310831" y="209050"/>
                  </a:moveTo>
                  <a:lnTo>
                    <a:pt x="7310831" y="209050"/>
                  </a:lnTo>
                  <a:lnTo>
                    <a:pt x="7356632" y="344385"/>
                  </a:lnTo>
                  <a:lnTo>
                    <a:pt x="116548" y="344385"/>
                  </a:lnTo>
                  <a:lnTo>
                    <a:pt x="70748" y="209050"/>
                  </a:lnTo>
                  <a:lnTo>
                    <a:pt x="70748" y="209050"/>
                  </a:lnTo>
                  <a:lnTo>
                    <a:pt x="0" y="0"/>
                  </a:lnTo>
                  <a:lnTo>
                    <a:pt x="7240083" y="0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833FFF9-3969-4F43-A4F1-593B96CF8A92}"/>
                </a:ext>
              </a:extLst>
            </p:cNvPr>
            <p:cNvSpPr/>
            <p:nvPr/>
          </p:nvSpPr>
          <p:spPr>
            <a:xfrm rot="17321824">
              <a:off x="2350312" y="2108476"/>
              <a:ext cx="4556892" cy="50287"/>
            </a:xfrm>
            <a:custGeom>
              <a:avLst/>
              <a:gdLst>
                <a:gd name="connsiteX0" fmla="*/ 4556892 w 4556892"/>
                <a:gd name="connsiteY0" fmla="*/ 50287 h 50287"/>
                <a:gd name="connsiteX1" fmla="*/ 17018 w 4556892"/>
                <a:gd name="connsiteY1" fmla="*/ 50287 h 50287"/>
                <a:gd name="connsiteX2" fmla="*/ 0 w 4556892"/>
                <a:gd name="connsiteY2" fmla="*/ 0 h 50287"/>
                <a:gd name="connsiteX3" fmla="*/ 4539873 w 4556892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6892" h="50287">
                  <a:moveTo>
                    <a:pt x="4556892" y="50287"/>
                  </a:moveTo>
                  <a:lnTo>
                    <a:pt x="17018" y="50287"/>
                  </a:lnTo>
                  <a:lnTo>
                    <a:pt x="0" y="0"/>
                  </a:lnTo>
                  <a:lnTo>
                    <a:pt x="4539873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41D8BAA-31E1-40F3-AEF5-85724B29B940}"/>
                </a:ext>
              </a:extLst>
            </p:cNvPr>
            <p:cNvSpPr/>
            <p:nvPr/>
          </p:nvSpPr>
          <p:spPr>
            <a:xfrm rot="17321824">
              <a:off x="2427901" y="5809869"/>
              <a:ext cx="2245912" cy="50287"/>
            </a:xfrm>
            <a:custGeom>
              <a:avLst/>
              <a:gdLst>
                <a:gd name="connsiteX0" fmla="*/ 2245912 w 2245912"/>
                <a:gd name="connsiteY0" fmla="*/ 50287 h 50287"/>
                <a:gd name="connsiteX1" fmla="*/ 17019 w 2245912"/>
                <a:gd name="connsiteY1" fmla="*/ 50287 h 50287"/>
                <a:gd name="connsiteX2" fmla="*/ 0 w 2245912"/>
                <a:gd name="connsiteY2" fmla="*/ 0 h 50287"/>
                <a:gd name="connsiteX3" fmla="*/ 2228893 w 2245912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5912" h="50287">
                  <a:moveTo>
                    <a:pt x="2245912" y="50287"/>
                  </a:moveTo>
                  <a:lnTo>
                    <a:pt x="17019" y="50287"/>
                  </a:lnTo>
                  <a:lnTo>
                    <a:pt x="0" y="0"/>
                  </a:lnTo>
                  <a:lnTo>
                    <a:pt x="2228893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B0C1D3D-6AE9-408F-9F70-37AAC5286EA6}"/>
                </a:ext>
              </a:extLst>
            </p:cNvPr>
            <p:cNvSpPr/>
            <p:nvPr/>
          </p:nvSpPr>
          <p:spPr>
            <a:xfrm rot="17321824">
              <a:off x="1296882" y="4699238"/>
              <a:ext cx="4556892" cy="50287"/>
            </a:xfrm>
            <a:custGeom>
              <a:avLst/>
              <a:gdLst>
                <a:gd name="connsiteX0" fmla="*/ 4556892 w 4556892"/>
                <a:gd name="connsiteY0" fmla="*/ 50287 h 50287"/>
                <a:gd name="connsiteX1" fmla="*/ 17018 w 4556892"/>
                <a:gd name="connsiteY1" fmla="*/ 50287 h 50287"/>
                <a:gd name="connsiteX2" fmla="*/ 0 w 4556892"/>
                <a:gd name="connsiteY2" fmla="*/ 0 h 50287"/>
                <a:gd name="connsiteX3" fmla="*/ 4539873 w 4556892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6892" h="50287">
                  <a:moveTo>
                    <a:pt x="4556892" y="50287"/>
                  </a:moveTo>
                  <a:lnTo>
                    <a:pt x="17018" y="50287"/>
                  </a:lnTo>
                  <a:lnTo>
                    <a:pt x="0" y="0"/>
                  </a:lnTo>
                  <a:lnTo>
                    <a:pt x="4539873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5CD6E1C-578F-4D95-862A-D4587E44339A}"/>
                </a:ext>
              </a:extLst>
            </p:cNvPr>
            <p:cNvSpPr/>
            <p:nvPr/>
          </p:nvSpPr>
          <p:spPr>
            <a:xfrm rot="17321824">
              <a:off x="2690093" y="6289750"/>
              <a:ext cx="1232678" cy="50287"/>
            </a:xfrm>
            <a:custGeom>
              <a:avLst/>
              <a:gdLst>
                <a:gd name="connsiteX0" fmla="*/ 1232678 w 1232678"/>
                <a:gd name="connsiteY0" fmla="*/ 50287 h 50287"/>
                <a:gd name="connsiteX1" fmla="*/ 17018 w 1232678"/>
                <a:gd name="connsiteY1" fmla="*/ 50287 h 50287"/>
                <a:gd name="connsiteX2" fmla="*/ 0 w 1232678"/>
                <a:gd name="connsiteY2" fmla="*/ 0 h 50287"/>
                <a:gd name="connsiteX3" fmla="*/ 1215659 w 1232678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2678" h="50287">
                  <a:moveTo>
                    <a:pt x="1232678" y="50287"/>
                  </a:moveTo>
                  <a:lnTo>
                    <a:pt x="17018" y="50287"/>
                  </a:lnTo>
                  <a:lnTo>
                    <a:pt x="0" y="0"/>
                  </a:lnTo>
                  <a:lnTo>
                    <a:pt x="1215659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E4B2297-0573-4297-B286-7D3E947E469C}"/>
                </a:ext>
              </a:extLst>
            </p:cNvPr>
            <p:cNvSpPr/>
            <p:nvPr/>
          </p:nvSpPr>
          <p:spPr>
            <a:xfrm rot="17321824">
              <a:off x="3335727" y="1428226"/>
              <a:ext cx="3188095" cy="50287"/>
            </a:xfrm>
            <a:custGeom>
              <a:avLst/>
              <a:gdLst>
                <a:gd name="connsiteX0" fmla="*/ 3171076 w 3188095"/>
                <a:gd name="connsiteY0" fmla="*/ 0 h 50287"/>
                <a:gd name="connsiteX1" fmla="*/ 3188095 w 3188095"/>
                <a:gd name="connsiteY1" fmla="*/ 50287 h 50287"/>
                <a:gd name="connsiteX2" fmla="*/ 17018 w 3188095"/>
                <a:gd name="connsiteY2" fmla="*/ 50287 h 50287"/>
                <a:gd name="connsiteX3" fmla="*/ 0 w 3188095"/>
                <a:gd name="connsiteY3" fmla="*/ 0 h 5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8095" h="50287">
                  <a:moveTo>
                    <a:pt x="3171076" y="0"/>
                  </a:moveTo>
                  <a:lnTo>
                    <a:pt x="3188095" y="50287"/>
                  </a:lnTo>
                  <a:lnTo>
                    <a:pt x="17018" y="502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F9CE8BC9-A504-4EC3-A5B2-2C185A7FB62D}"/>
                </a:ext>
              </a:extLst>
            </p:cNvPr>
            <p:cNvGrpSpPr/>
            <p:nvPr/>
          </p:nvGrpSpPr>
          <p:grpSpPr>
            <a:xfrm rot="2239805" flipV="1">
              <a:off x="4086501" y="2544446"/>
              <a:ext cx="351304" cy="4556892"/>
              <a:chOff x="5343662" y="-1114985"/>
              <a:chExt cx="351304" cy="4556892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52C87B7C-00D1-4F4A-A459-5C380E07EAC7}"/>
                  </a:ext>
                </a:extLst>
              </p:cNvPr>
              <p:cNvSpPr/>
              <p:nvPr/>
            </p:nvSpPr>
            <p:spPr>
              <a:xfrm rot="17321824">
                <a:off x="3090360" y="1138317"/>
                <a:ext cx="4556892" cy="50287"/>
              </a:xfrm>
              <a:custGeom>
                <a:avLst/>
                <a:gdLst>
                  <a:gd name="connsiteX0" fmla="*/ 4556892 w 4556892"/>
                  <a:gd name="connsiteY0" fmla="*/ 50287 h 50287"/>
                  <a:gd name="connsiteX1" fmla="*/ 17018 w 4556892"/>
                  <a:gd name="connsiteY1" fmla="*/ 50287 h 50287"/>
                  <a:gd name="connsiteX2" fmla="*/ 0 w 4556892"/>
                  <a:gd name="connsiteY2" fmla="*/ 0 h 50287"/>
                  <a:gd name="connsiteX3" fmla="*/ 4539873 w 4556892"/>
                  <a:gd name="connsiteY3" fmla="*/ 0 h 50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556892" h="50287">
                    <a:moveTo>
                      <a:pt x="4556892" y="50287"/>
                    </a:moveTo>
                    <a:lnTo>
                      <a:pt x="17018" y="50287"/>
                    </a:lnTo>
                    <a:lnTo>
                      <a:pt x="0" y="0"/>
                    </a:lnTo>
                    <a:lnTo>
                      <a:pt x="4539873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38017045-EFF0-4034-9655-0EC59D277D2A}"/>
                  </a:ext>
                </a:extLst>
              </p:cNvPr>
              <p:cNvSpPr/>
              <p:nvPr/>
            </p:nvSpPr>
            <p:spPr>
              <a:xfrm rot="17321824">
                <a:off x="4075775" y="490036"/>
                <a:ext cx="3188095" cy="50287"/>
              </a:xfrm>
              <a:custGeom>
                <a:avLst/>
                <a:gdLst>
                  <a:gd name="connsiteX0" fmla="*/ 3171076 w 3188095"/>
                  <a:gd name="connsiteY0" fmla="*/ 0 h 50287"/>
                  <a:gd name="connsiteX1" fmla="*/ 3188095 w 3188095"/>
                  <a:gd name="connsiteY1" fmla="*/ 50287 h 50287"/>
                  <a:gd name="connsiteX2" fmla="*/ 17018 w 3188095"/>
                  <a:gd name="connsiteY2" fmla="*/ 50287 h 50287"/>
                  <a:gd name="connsiteX3" fmla="*/ 0 w 3188095"/>
                  <a:gd name="connsiteY3" fmla="*/ 0 h 50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88095" h="50287">
                    <a:moveTo>
                      <a:pt x="3171076" y="0"/>
                    </a:moveTo>
                    <a:lnTo>
                      <a:pt x="3188095" y="50287"/>
                    </a:lnTo>
                    <a:lnTo>
                      <a:pt x="17018" y="5028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alpha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D0A48D23-C635-4C59-A2DC-3A36343D1141}"/>
              </a:ext>
            </a:extLst>
          </p:cNvPr>
          <p:cNvSpPr/>
          <p:nvPr/>
        </p:nvSpPr>
        <p:spPr>
          <a:xfrm>
            <a:off x="6411352" y="652671"/>
            <a:ext cx="4716035" cy="646331"/>
          </a:xfrm>
          <a:prstGeom prst="rect">
            <a:avLst/>
          </a:prstGeom>
          <a:solidFill>
            <a:schemeClr val="accent1"/>
          </a:solidFill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CHANGE YOUR LIFE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DE2A6B-B550-4BBC-BA44-6B20C39CB192}"/>
              </a:ext>
            </a:extLst>
          </p:cNvPr>
          <p:cNvSpPr/>
          <p:nvPr/>
        </p:nvSpPr>
        <p:spPr>
          <a:xfrm>
            <a:off x="6527778" y="1363617"/>
            <a:ext cx="350572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spc="600" dirty="0">
                <a:solidFill>
                  <a:schemeClr val="accent1"/>
                </a:solidFill>
              </a:rPr>
              <a:t>TODAY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CEAF28B-016A-4EB0-BC99-352F7F8E829C}"/>
              </a:ext>
            </a:extLst>
          </p:cNvPr>
          <p:cNvGrpSpPr/>
          <p:nvPr/>
        </p:nvGrpSpPr>
        <p:grpSpPr>
          <a:xfrm>
            <a:off x="9931800" y="1669572"/>
            <a:ext cx="994597" cy="496088"/>
            <a:chOff x="10420529" y="1604957"/>
            <a:chExt cx="994597" cy="496088"/>
          </a:xfrm>
        </p:grpSpPr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D319ACB6-5D32-4225-A844-D41CBD73F691}"/>
                </a:ext>
              </a:extLst>
            </p:cNvPr>
            <p:cNvSpPr/>
            <p:nvPr/>
          </p:nvSpPr>
          <p:spPr>
            <a:xfrm rot="5400000">
              <a:off x="10307245" y="1718241"/>
              <a:ext cx="496088" cy="269519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id="{5465BB4A-1A7A-4EE8-B22C-F564982F0CE7}"/>
                </a:ext>
              </a:extLst>
            </p:cNvPr>
            <p:cNvSpPr/>
            <p:nvPr/>
          </p:nvSpPr>
          <p:spPr>
            <a:xfrm rot="5400000">
              <a:off x="10669784" y="1718241"/>
              <a:ext cx="496088" cy="269519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54F63126-9683-426B-A0F4-861BB2CB8F52}"/>
                </a:ext>
              </a:extLst>
            </p:cNvPr>
            <p:cNvSpPr/>
            <p:nvPr/>
          </p:nvSpPr>
          <p:spPr>
            <a:xfrm rot="5400000">
              <a:off x="11032323" y="1718241"/>
              <a:ext cx="496088" cy="269519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Text Placeholder 17">
            <a:extLst>
              <a:ext uri="{FF2B5EF4-FFF2-40B4-BE49-F238E27FC236}">
                <a16:creationId xmlns:a16="http://schemas.microsoft.com/office/drawing/2014/main" id="{FE08F28A-1E0A-4534-A7BB-DF926D9BC701}"/>
              </a:ext>
            </a:extLst>
          </p:cNvPr>
          <p:cNvSpPr txBox="1">
            <a:spLocks/>
          </p:cNvSpPr>
          <p:nvPr/>
        </p:nvSpPr>
        <p:spPr>
          <a:xfrm>
            <a:off x="5313253" y="4203591"/>
            <a:ext cx="2713565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spc="300" dirty="0">
                <a:solidFill>
                  <a:schemeClr val="accent1"/>
                </a:solidFill>
                <a:cs typeface="Arial" pitchFamily="34" charset="0"/>
              </a:rPr>
              <a:t>FITNESS GYM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8C92E2D-4C5D-4B2A-B165-D83B0CDE9B21}"/>
              </a:ext>
            </a:extLst>
          </p:cNvPr>
          <p:cNvGrpSpPr/>
          <p:nvPr/>
        </p:nvGrpSpPr>
        <p:grpSpPr>
          <a:xfrm>
            <a:off x="4736089" y="4837551"/>
            <a:ext cx="685865" cy="1508040"/>
            <a:chOff x="4306632" y="4136154"/>
            <a:chExt cx="1446162" cy="3179725"/>
          </a:xfrm>
        </p:grpSpPr>
        <p:sp>
          <p:nvSpPr>
            <p:cNvPr id="45" name="Diamond 44">
              <a:extLst>
                <a:ext uri="{FF2B5EF4-FFF2-40B4-BE49-F238E27FC236}">
                  <a16:creationId xmlns:a16="http://schemas.microsoft.com/office/drawing/2014/main" id="{CAF2E42C-1E21-431F-BE7A-F8586BAB7EAB}"/>
                </a:ext>
              </a:extLst>
            </p:cNvPr>
            <p:cNvSpPr/>
            <p:nvPr/>
          </p:nvSpPr>
          <p:spPr>
            <a:xfrm>
              <a:off x="5098564" y="4136154"/>
              <a:ext cx="654230" cy="65423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Diamond 45">
              <a:extLst>
                <a:ext uri="{FF2B5EF4-FFF2-40B4-BE49-F238E27FC236}">
                  <a16:creationId xmlns:a16="http://schemas.microsoft.com/office/drawing/2014/main" id="{DF0B3004-AE99-45FC-A508-C6BD9EA082C4}"/>
                </a:ext>
              </a:extLst>
            </p:cNvPr>
            <p:cNvSpPr/>
            <p:nvPr/>
          </p:nvSpPr>
          <p:spPr>
            <a:xfrm>
              <a:off x="4702598" y="5398901"/>
              <a:ext cx="654230" cy="65423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Diamond 46">
              <a:extLst>
                <a:ext uri="{FF2B5EF4-FFF2-40B4-BE49-F238E27FC236}">
                  <a16:creationId xmlns:a16="http://schemas.microsoft.com/office/drawing/2014/main" id="{F19C71D7-0594-40A4-A996-484DAFDD80AE}"/>
                </a:ext>
              </a:extLst>
            </p:cNvPr>
            <p:cNvSpPr/>
            <p:nvPr/>
          </p:nvSpPr>
          <p:spPr>
            <a:xfrm>
              <a:off x="4306632" y="6661649"/>
              <a:ext cx="654232" cy="65423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C7CBCDBA-2A22-41B5-B16E-128A6F958BB0}"/>
              </a:ext>
            </a:extLst>
          </p:cNvPr>
          <p:cNvSpPr txBox="1"/>
          <p:nvPr/>
        </p:nvSpPr>
        <p:spPr>
          <a:xfrm>
            <a:off x="5485817" y="4883143"/>
            <a:ext cx="3283552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75A4946-1E95-4381-B6C6-603515D74712}"/>
              </a:ext>
            </a:extLst>
          </p:cNvPr>
          <p:cNvSpPr txBox="1"/>
          <p:nvPr/>
        </p:nvSpPr>
        <p:spPr>
          <a:xfrm>
            <a:off x="5304766" y="5481582"/>
            <a:ext cx="3283552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794E7E0-68C0-4EA9-84AE-0C70D680182C}"/>
              </a:ext>
            </a:extLst>
          </p:cNvPr>
          <p:cNvSpPr txBox="1"/>
          <p:nvPr/>
        </p:nvSpPr>
        <p:spPr>
          <a:xfrm>
            <a:off x="5123716" y="6080022"/>
            <a:ext cx="3283552" cy="264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52" name="Text Placeholder 13">
            <a:extLst>
              <a:ext uri="{FF2B5EF4-FFF2-40B4-BE49-F238E27FC236}">
                <a16:creationId xmlns:a16="http://schemas.microsoft.com/office/drawing/2014/main" id="{FCDB5E69-EE15-46F5-9411-0C4CE9D1AB88}"/>
              </a:ext>
            </a:extLst>
          </p:cNvPr>
          <p:cNvSpPr txBox="1">
            <a:spLocks/>
          </p:cNvSpPr>
          <p:nvPr/>
        </p:nvSpPr>
        <p:spPr>
          <a:xfrm>
            <a:off x="8770073" y="3144206"/>
            <a:ext cx="2625396" cy="864096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80000"/>
              </a:lnSpc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Simple </a:t>
            </a:r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Portfolio</a:t>
            </a:r>
          </a:p>
          <a:p>
            <a:pPr marL="0" indent="0" algn="r">
              <a:lnSpc>
                <a:spcPct val="80000"/>
              </a:lnSpc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 Presentation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D0493A9-D6E1-4860-A0BD-872CB6C08EB9}"/>
              </a:ext>
            </a:extLst>
          </p:cNvPr>
          <p:cNvSpPr txBox="1"/>
          <p:nvPr/>
        </p:nvSpPr>
        <p:spPr>
          <a:xfrm>
            <a:off x="8770073" y="4115588"/>
            <a:ext cx="26253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Easy to change colors, photos and Text. You can simply impress your audience and add a unique zing and appeal to your Presentations. Easy to change colors, photos and Text.  </a:t>
            </a:r>
          </a:p>
        </p:txBody>
      </p:sp>
    </p:spTree>
    <p:extLst>
      <p:ext uri="{BB962C8B-B14F-4D97-AF65-F5344CB8AC3E}">
        <p14:creationId xmlns:p14="http://schemas.microsoft.com/office/powerpoint/2010/main" val="10130333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8510D9F-42F7-4372-8AB1-3614BB585BB5}"/>
              </a:ext>
            </a:extLst>
          </p:cNvPr>
          <p:cNvSpPr/>
          <p:nvPr/>
        </p:nvSpPr>
        <p:spPr>
          <a:xfrm>
            <a:off x="2427076" y="223926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DE334FA-6733-48D3-B2C2-CEECA9AFC201}"/>
              </a:ext>
            </a:extLst>
          </p:cNvPr>
          <p:cNvSpPr/>
          <p:nvPr/>
        </p:nvSpPr>
        <p:spPr>
          <a:xfrm>
            <a:off x="3833419" y="223926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DFAA62F-B030-45F3-B5E6-4051BFEAA4D9}"/>
              </a:ext>
            </a:extLst>
          </p:cNvPr>
          <p:cNvSpPr/>
          <p:nvPr/>
        </p:nvSpPr>
        <p:spPr>
          <a:xfrm>
            <a:off x="5239762" y="223926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CE534E9-94BC-4609-9FF4-6E6F859E6677}"/>
              </a:ext>
            </a:extLst>
          </p:cNvPr>
          <p:cNvSpPr/>
          <p:nvPr/>
        </p:nvSpPr>
        <p:spPr>
          <a:xfrm>
            <a:off x="6646105" y="223926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B46F77-899A-4D3B-9278-872884C9A989}"/>
              </a:ext>
            </a:extLst>
          </p:cNvPr>
          <p:cNvSpPr txBox="1"/>
          <p:nvPr/>
        </p:nvSpPr>
        <p:spPr>
          <a:xfrm>
            <a:off x="1070268" y="3097065"/>
            <a:ext cx="9246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3DF5AE-3605-408E-B027-9A2B5F3B725C}"/>
              </a:ext>
            </a:extLst>
          </p:cNvPr>
          <p:cNvSpPr txBox="1"/>
          <p:nvPr/>
        </p:nvSpPr>
        <p:spPr>
          <a:xfrm>
            <a:off x="1070268" y="5318462"/>
            <a:ext cx="9246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2AB6CAC-9B81-46B1-A41A-BF12E36D9B46}"/>
              </a:ext>
            </a:extLst>
          </p:cNvPr>
          <p:cNvSpPr/>
          <p:nvPr/>
        </p:nvSpPr>
        <p:spPr>
          <a:xfrm>
            <a:off x="9251653" y="1803209"/>
            <a:ext cx="1872208" cy="187220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48CBD9-A164-424F-8A45-40BCDD3C756E}"/>
              </a:ext>
            </a:extLst>
          </p:cNvPr>
          <p:cNvSpPr txBox="1"/>
          <p:nvPr/>
        </p:nvSpPr>
        <p:spPr>
          <a:xfrm>
            <a:off x="2311905" y="2523290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4C0FF2-7F4E-4EB6-9308-AA0992EFF621}"/>
              </a:ext>
            </a:extLst>
          </p:cNvPr>
          <p:cNvSpPr txBox="1"/>
          <p:nvPr/>
        </p:nvSpPr>
        <p:spPr>
          <a:xfrm>
            <a:off x="2308012" y="3243370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5936A6-BDBA-427D-8B08-FE68E2C203B1}"/>
              </a:ext>
            </a:extLst>
          </p:cNvPr>
          <p:cNvSpPr txBox="1"/>
          <p:nvPr/>
        </p:nvSpPr>
        <p:spPr>
          <a:xfrm>
            <a:off x="6530934" y="2523290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4BCE85-4BB1-400F-B9B7-07FAD9C9D125}"/>
              </a:ext>
            </a:extLst>
          </p:cNvPr>
          <p:cNvSpPr txBox="1"/>
          <p:nvPr/>
        </p:nvSpPr>
        <p:spPr>
          <a:xfrm>
            <a:off x="6527042" y="3243370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329730-0BA5-4021-964E-1D6E76B12994}"/>
              </a:ext>
            </a:extLst>
          </p:cNvPr>
          <p:cNvSpPr txBox="1"/>
          <p:nvPr/>
        </p:nvSpPr>
        <p:spPr>
          <a:xfrm>
            <a:off x="3718248" y="2523290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A6F6D1-0D99-4642-8328-B1A464D8D25E}"/>
              </a:ext>
            </a:extLst>
          </p:cNvPr>
          <p:cNvSpPr txBox="1"/>
          <p:nvPr/>
        </p:nvSpPr>
        <p:spPr>
          <a:xfrm>
            <a:off x="3714356" y="3243370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3C1896-9F6F-48FC-BBDD-D437B93CB850}"/>
              </a:ext>
            </a:extLst>
          </p:cNvPr>
          <p:cNvSpPr txBox="1"/>
          <p:nvPr/>
        </p:nvSpPr>
        <p:spPr>
          <a:xfrm>
            <a:off x="5124591" y="2523290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B56988B-5E8D-4BE2-BCAF-7D3DFEDB4656}"/>
              </a:ext>
            </a:extLst>
          </p:cNvPr>
          <p:cNvSpPr txBox="1"/>
          <p:nvPr/>
        </p:nvSpPr>
        <p:spPr>
          <a:xfrm>
            <a:off x="5120698" y="3243370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3CA9E9-5EAA-4D55-879D-7417CFD5CE63}"/>
              </a:ext>
            </a:extLst>
          </p:cNvPr>
          <p:cNvSpPr txBox="1"/>
          <p:nvPr/>
        </p:nvSpPr>
        <p:spPr>
          <a:xfrm>
            <a:off x="2416224" y="1784640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7A05EE-181C-4362-8771-FB578F030DB0}"/>
              </a:ext>
            </a:extLst>
          </p:cNvPr>
          <p:cNvSpPr txBox="1"/>
          <p:nvPr/>
        </p:nvSpPr>
        <p:spPr>
          <a:xfrm>
            <a:off x="3822567" y="1784640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32%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7CB721-D28F-42F2-A2F2-6757BEF903D5}"/>
              </a:ext>
            </a:extLst>
          </p:cNvPr>
          <p:cNvSpPr txBox="1"/>
          <p:nvPr/>
        </p:nvSpPr>
        <p:spPr>
          <a:xfrm>
            <a:off x="5228910" y="1784640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3173F1-687B-415A-9D3F-B72298E4D3B2}"/>
              </a:ext>
            </a:extLst>
          </p:cNvPr>
          <p:cNvSpPr txBox="1"/>
          <p:nvPr/>
        </p:nvSpPr>
        <p:spPr>
          <a:xfrm>
            <a:off x="6635253" y="1784640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59CE32E-3554-4BEA-91E8-7CB0C257C740}"/>
              </a:ext>
            </a:extLst>
          </p:cNvPr>
          <p:cNvSpPr/>
          <p:nvPr/>
        </p:nvSpPr>
        <p:spPr>
          <a:xfrm>
            <a:off x="2427406" y="4478112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1A1610D-5A5F-43CB-AFC7-52777848275D}"/>
              </a:ext>
            </a:extLst>
          </p:cNvPr>
          <p:cNvSpPr/>
          <p:nvPr/>
        </p:nvSpPr>
        <p:spPr>
          <a:xfrm>
            <a:off x="3833749" y="4478112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C4629EB-8D05-464F-BD80-ECFF15015596}"/>
              </a:ext>
            </a:extLst>
          </p:cNvPr>
          <p:cNvSpPr/>
          <p:nvPr/>
        </p:nvSpPr>
        <p:spPr>
          <a:xfrm>
            <a:off x="5240092" y="4478112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33B3334-6AB2-4AAE-9D9A-1EB425386949}"/>
              </a:ext>
            </a:extLst>
          </p:cNvPr>
          <p:cNvSpPr/>
          <p:nvPr/>
        </p:nvSpPr>
        <p:spPr>
          <a:xfrm>
            <a:off x="6646435" y="4478112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6F65BC1-0813-4A3B-9C85-C7B7EB4DE1BB}"/>
              </a:ext>
            </a:extLst>
          </p:cNvPr>
          <p:cNvSpPr/>
          <p:nvPr/>
        </p:nvSpPr>
        <p:spPr>
          <a:xfrm>
            <a:off x="9251983" y="4042061"/>
            <a:ext cx="1872208" cy="187220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4148B9A-DF35-4144-A893-6C12BEC13E59}"/>
              </a:ext>
            </a:extLst>
          </p:cNvPr>
          <p:cNvSpPr txBox="1"/>
          <p:nvPr/>
        </p:nvSpPr>
        <p:spPr>
          <a:xfrm>
            <a:off x="2312235" y="4762142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47FE582-8C04-4AD8-984F-73ABD36C76A3}"/>
              </a:ext>
            </a:extLst>
          </p:cNvPr>
          <p:cNvSpPr txBox="1"/>
          <p:nvPr/>
        </p:nvSpPr>
        <p:spPr>
          <a:xfrm>
            <a:off x="2308342" y="5482222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753C73C-2EF8-4B8B-BF1B-5CB4D4780998}"/>
              </a:ext>
            </a:extLst>
          </p:cNvPr>
          <p:cNvSpPr txBox="1"/>
          <p:nvPr/>
        </p:nvSpPr>
        <p:spPr>
          <a:xfrm>
            <a:off x="6531264" y="4762142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598E4AC-074E-4502-A0BB-F345B67A333D}"/>
              </a:ext>
            </a:extLst>
          </p:cNvPr>
          <p:cNvSpPr txBox="1"/>
          <p:nvPr/>
        </p:nvSpPr>
        <p:spPr>
          <a:xfrm>
            <a:off x="6527372" y="5482222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6B20299-640F-4EBC-A3F1-FE362C72DA8E}"/>
              </a:ext>
            </a:extLst>
          </p:cNvPr>
          <p:cNvSpPr txBox="1"/>
          <p:nvPr/>
        </p:nvSpPr>
        <p:spPr>
          <a:xfrm>
            <a:off x="3718578" y="4762142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08B88C-2884-47B2-BA85-C764F96DCA25}"/>
              </a:ext>
            </a:extLst>
          </p:cNvPr>
          <p:cNvSpPr txBox="1"/>
          <p:nvPr/>
        </p:nvSpPr>
        <p:spPr>
          <a:xfrm>
            <a:off x="3714686" y="5482222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B77C21-FA72-445F-AD9A-7397AC8AAC55}"/>
              </a:ext>
            </a:extLst>
          </p:cNvPr>
          <p:cNvSpPr txBox="1"/>
          <p:nvPr/>
        </p:nvSpPr>
        <p:spPr>
          <a:xfrm>
            <a:off x="5124921" y="4762142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30527C1-4264-4309-8F3E-7953981F5ACC}"/>
              </a:ext>
            </a:extLst>
          </p:cNvPr>
          <p:cNvSpPr txBox="1"/>
          <p:nvPr/>
        </p:nvSpPr>
        <p:spPr>
          <a:xfrm>
            <a:off x="5121028" y="5482222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01DD726-F7BC-4F4D-9C64-9B2C0D5314FB}"/>
              </a:ext>
            </a:extLst>
          </p:cNvPr>
          <p:cNvSpPr txBox="1"/>
          <p:nvPr/>
        </p:nvSpPr>
        <p:spPr>
          <a:xfrm>
            <a:off x="2416554" y="4023492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723E1C-B830-47F1-8B18-4168E6C59811}"/>
              </a:ext>
            </a:extLst>
          </p:cNvPr>
          <p:cNvSpPr txBox="1"/>
          <p:nvPr/>
        </p:nvSpPr>
        <p:spPr>
          <a:xfrm>
            <a:off x="3822897" y="4023492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4966387-E661-4289-B50C-06A101B0E34B}"/>
              </a:ext>
            </a:extLst>
          </p:cNvPr>
          <p:cNvSpPr txBox="1"/>
          <p:nvPr/>
        </p:nvSpPr>
        <p:spPr>
          <a:xfrm>
            <a:off x="5229240" y="4023492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283E2C4-CBF3-46B3-BBE7-0106C2404858}"/>
              </a:ext>
            </a:extLst>
          </p:cNvPr>
          <p:cNvSpPr txBox="1"/>
          <p:nvPr/>
        </p:nvSpPr>
        <p:spPr>
          <a:xfrm>
            <a:off x="6635583" y="4023492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72%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8B0C91F-F3E5-4F5B-A634-5F770003FB8B}"/>
              </a:ext>
            </a:extLst>
          </p:cNvPr>
          <p:cNvGrpSpPr/>
          <p:nvPr/>
        </p:nvGrpSpPr>
        <p:grpSpPr>
          <a:xfrm>
            <a:off x="9959002" y="2313497"/>
            <a:ext cx="1148636" cy="851632"/>
            <a:chOff x="7274108" y="2303688"/>
            <a:chExt cx="1148636" cy="85163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5716474-BF3E-4A3F-9688-D7FC47DD349B}"/>
                </a:ext>
              </a:extLst>
            </p:cNvPr>
            <p:cNvSpPr txBox="1"/>
            <p:nvPr/>
          </p:nvSpPr>
          <p:spPr>
            <a:xfrm>
              <a:off x="7380374" y="2303688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68%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72698D6-C0E2-4C13-92EB-2AF05CD10BF9}"/>
                </a:ext>
              </a:extLst>
            </p:cNvPr>
            <p:cNvSpPr txBox="1"/>
            <p:nvPr/>
          </p:nvSpPr>
          <p:spPr>
            <a:xfrm>
              <a:off x="7274108" y="2847543"/>
              <a:ext cx="11486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7796585-C66F-453C-9D86-BABDDA182BC1}"/>
              </a:ext>
            </a:extLst>
          </p:cNvPr>
          <p:cNvGrpSpPr/>
          <p:nvPr/>
        </p:nvGrpSpPr>
        <p:grpSpPr>
          <a:xfrm>
            <a:off x="9959002" y="4577133"/>
            <a:ext cx="1148636" cy="802064"/>
            <a:chOff x="7274108" y="4369480"/>
            <a:chExt cx="1148636" cy="802064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6518137-8B18-4D71-912D-C61E689C9C28}"/>
                </a:ext>
              </a:extLst>
            </p:cNvPr>
            <p:cNvSpPr txBox="1"/>
            <p:nvPr/>
          </p:nvSpPr>
          <p:spPr>
            <a:xfrm>
              <a:off x="7380374" y="436948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72%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6C8217F-A816-4D43-9D0F-E7486216E81C}"/>
                </a:ext>
              </a:extLst>
            </p:cNvPr>
            <p:cNvSpPr txBox="1"/>
            <p:nvPr/>
          </p:nvSpPr>
          <p:spPr>
            <a:xfrm>
              <a:off x="7274108" y="4863767"/>
              <a:ext cx="11486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593D332-F86C-4127-B42D-8A980469327C}"/>
              </a:ext>
            </a:extLst>
          </p:cNvPr>
          <p:cNvCxnSpPr>
            <a:cxnSpLocks/>
          </p:cNvCxnSpPr>
          <p:nvPr/>
        </p:nvCxnSpPr>
        <p:spPr>
          <a:xfrm>
            <a:off x="882595" y="3871474"/>
            <a:ext cx="10416208" cy="3168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5">
            <a:extLst>
              <a:ext uri="{FF2B5EF4-FFF2-40B4-BE49-F238E27FC236}">
                <a16:creationId xmlns:a16="http://schemas.microsoft.com/office/drawing/2014/main" id="{E816E523-6B13-425C-9ACC-F4DE79CAFC06}"/>
              </a:ext>
            </a:extLst>
          </p:cNvPr>
          <p:cNvSpPr/>
          <p:nvPr/>
        </p:nvSpPr>
        <p:spPr>
          <a:xfrm>
            <a:off x="8052447" y="2239260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06EA46A-90F1-43CF-A99B-3698A58995B4}"/>
              </a:ext>
            </a:extLst>
          </p:cNvPr>
          <p:cNvSpPr txBox="1"/>
          <p:nvPr/>
        </p:nvSpPr>
        <p:spPr>
          <a:xfrm>
            <a:off x="7937276" y="2523290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8A42B85-B51E-41A2-AFBC-7AE93A3533EA}"/>
              </a:ext>
            </a:extLst>
          </p:cNvPr>
          <p:cNvSpPr txBox="1"/>
          <p:nvPr/>
        </p:nvSpPr>
        <p:spPr>
          <a:xfrm>
            <a:off x="7933384" y="3243370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34C89FC-B100-4E35-8075-32533961B9AA}"/>
              </a:ext>
            </a:extLst>
          </p:cNvPr>
          <p:cNvSpPr txBox="1"/>
          <p:nvPr/>
        </p:nvSpPr>
        <p:spPr>
          <a:xfrm>
            <a:off x="8041595" y="1784640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43%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Oval 27">
            <a:extLst>
              <a:ext uri="{FF2B5EF4-FFF2-40B4-BE49-F238E27FC236}">
                <a16:creationId xmlns:a16="http://schemas.microsoft.com/office/drawing/2014/main" id="{2AC31484-6031-4E48-8CE2-67241390CBC6}"/>
              </a:ext>
            </a:extLst>
          </p:cNvPr>
          <p:cNvSpPr/>
          <p:nvPr/>
        </p:nvSpPr>
        <p:spPr>
          <a:xfrm>
            <a:off x="8052777" y="4478112"/>
            <a:ext cx="914400" cy="914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63B45DD-0219-4334-AB08-FB8787F321DD}"/>
              </a:ext>
            </a:extLst>
          </p:cNvPr>
          <p:cNvSpPr txBox="1"/>
          <p:nvPr/>
        </p:nvSpPr>
        <p:spPr>
          <a:xfrm>
            <a:off x="7937606" y="4762142"/>
            <a:ext cx="11486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31B56FB-92CB-4366-B321-E296B5112065}"/>
              </a:ext>
            </a:extLst>
          </p:cNvPr>
          <p:cNvSpPr txBox="1"/>
          <p:nvPr/>
        </p:nvSpPr>
        <p:spPr>
          <a:xfrm>
            <a:off x="7933714" y="5475310"/>
            <a:ext cx="1148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4370B8E-4D58-4FDA-A19E-ADD76306EDA0}"/>
              </a:ext>
            </a:extLst>
          </p:cNvPr>
          <p:cNvSpPr txBox="1"/>
          <p:nvPr/>
        </p:nvSpPr>
        <p:spPr>
          <a:xfrm>
            <a:off x="8041925" y="4023492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4" name="Round Same Side Corner Rectangle 8">
            <a:extLst>
              <a:ext uri="{FF2B5EF4-FFF2-40B4-BE49-F238E27FC236}">
                <a16:creationId xmlns:a16="http://schemas.microsoft.com/office/drawing/2014/main" id="{DBA04FD9-E366-4A97-A3C6-2DDBFC097491}"/>
              </a:ext>
            </a:extLst>
          </p:cNvPr>
          <p:cNvSpPr/>
          <p:nvPr/>
        </p:nvSpPr>
        <p:spPr>
          <a:xfrm>
            <a:off x="9630675" y="2271400"/>
            <a:ext cx="344072" cy="906201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5" name="Round Same Side Corner Rectangle 20">
            <a:extLst>
              <a:ext uri="{FF2B5EF4-FFF2-40B4-BE49-F238E27FC236}">
                <a16:creationId xmlns:a16="http://schemas.microsoft.com/office/drawing/2014/main" id="{447BF4C4-E9D4-47D8-85DF-6CFC5AAA1BA4}"/>
              </a:ext>
            </a:extLst>
          </p:cNvPr>
          <p:cNvSpPr/>
          <p:nvPr/>
        </p:nvSpPr>
        <p:spPr>
          <a:xfrm rot="10800000">
            <a:off x="9588346" y="4581512"/>
            <a:ext cx="428733" cy="914572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Freeform 3">
            <a:extLst>
              <a:ext uri="{FF2B5EF4-FFF2-40B4-BE49-F238E27FC236}">
                <a16:creationId xmlns:a16="http://schemas.microsoft.com/office/drawing/2014/main" id="{A4939197-2686-4D19-A1C8-37CAAA68A50E}"/>
              </a:ext>
            </a:extLst>
          </p:cNvPr>
          <p:cNvSpPr>
            <a:spLocks/>
          </p:cNvSpPr>
          <p:nvPr/>
        </p:nvSpPr>
        <p:spPr bwMode="auto">
          <a:xfrm flipH="1">
            <a:off x="949309" y="1973232"/>
            <a:ext cx="1107103" cy="1013294"/>
          </a:xfrm>
          <a:custGeom>
            <a:avLst/>
            <a:gdLst>
              <a:gd name="connsiteX0" fmla="*/ 4416071 w 7194254"/>
              <a:gd name="connsiteY0" fmla="*/ 1477703 h 6584660"/>
              <a:gd name="connsiteX1" fmla="*/ 4390345 w 7194254"/>
              <a:gd name="connsiteY1" fmla="*/ 1503486 h 6584660"/>
              <a:gd name="connsiteX2" fmla="*/ 4371635 w 7194254"/>
              <a:gd name="connsiteY2" fmla="*/ 1529737 h 6584660"/>
              <a:gd name="connsiteX3" fmla="*/ 4352925 w 7194254"/>
              <a:gd name="connsiteY3" fmla="*/ 1653493 h 6584660"/>
              <a:gd name="connsiteX4" fmla="*/ 4364151 w 7194254"/>
              <a:gd name="connsiteY4" fmla="*/ 1690995 h 6584660"/>
              <a:gd name="connsiteX5" fmla="*/ 4397829 w 7194254"/>
              <a:gd name="connsiteY5" fmla="*/ 1724747 h 6584660"/>
              <a:gd name="connsiteX6" fmla="*/ 4438990 w 7194254"/>
              <a:gd name="connsiteY6" fmla="*/ 1717247 h 6584660"/>
              <a:gd name="connsiteX7" fmla="*/ 4562475 w 7194254"/>
              <a:gd name="connsiteY7" fmla="*/ 1687245 h 6584660"/>
              <a:gd name="connsiteX8" fmla="*/ 4656024 w 7194254"/>
              <a:gd name="connsiteY8" fmla="*/ 1653493 h 6584660"/>
              <a:gd name="connsiteX9" fmla="*/ 4659766 w 7194254"/>
              <a:gd name="connsiteY9" fmla="*/ 1634742 h 6584660"/>
              <a:gd name="connsiteX10" fmla="*/ 4652282 w 7194254"/>
              <a:gd name="connsiteY10" fmla="*/ 1623492 h 6584660"/>
              <a:gd name="connsiteX11" fmla="*/ 4588669 w 7194254"/>
              <a:gd name="connsiteY11" fmla="*/ 1578490 h 6584660"/>
              <a:gd name="connsiteX12" fmla="*/ 4450216 w 7194254"/>
              <a:gd name="connsiteY12" fmla="*/ 1488485 h 6584660"/>
              <a:gd name="connsiteX13" fmla="*/ 4416071 w 7194254"/>
              <a:gd name="connsiteY13" fmla="*/ 1477703 h 6584660"/>
              <a:gd name="connsiteX14" fmla="*/ 3631579 w 7194254"/>
              <a:gd name="connsiteY14" fmla="*/ 0 h 6584660"/>
              <a:gd name="connsiteX15" fmla="*/ 3665378 w 7194254"/>
              <a:gd name="connsiteY15" fmla="*/ 5632 h 6584660"/>
              <a:gd name="connsiteX16" fmla="*/ 3793065 w 7194254"/>
              <a:gd name="connsiteY16" fmla="*/ 46939 h 6584660"/>
              <a:gd name="connsiteX17" fmla="*/ 3853154 w 7194254"/>
              <a:gd name="connsiteY17" fmla="*/ 58204 h 6584660"/>
              <a:gd name="connsiteX18" fmla="*/ 3871931 w 7194254"/>
              <a:gd name="connsiteY18" fmla="*/ 69470 h 6584660"/>
              <a:gd name="connsiteX19" fmla="*/ 3916997 w 7194254"/>
              <a:gd name="connsiteY19" fmla="*/ 88246 h 6584660"/>
              <a:gd name="connsiteX20" fmla="*/ 3924508 w 7194254"/>
              <a:gd name="connsiteY20" fmla="*/ 107022 h 6584660"/>
              <a:gd name="connsiteX21" fmla="*/ 3943286 w 7194254"/>
              <a:gd name="connsiteY21" fmla="*/ 88246 h 6584660"/>
              <a:gd name="connsiteX22" fmla="*/ 3950797 w 7194254"/>
              <a:gd name="connsiteY22" fmla="*/ 95756 h 6584660"/>
              <a:gd name="connsiteX23" fmla="*/ 3954552 w 7194254"/>
              <a:gd name="connsiteY23" fmla="*/ 114532 h 6584660"/>
              <a:gd name="connsiteX24" fmla="*/ 3984596 w 7194254"/>
              <a:gd name="connsiteY24" fmla="*/ 103266 h 6584660"/>
              <a:gd name="connsiteX25" fmla="*/ 3977085 w 7194254"/>
              <a:gd name="connsiteY25" fmla="*/ 84491 h 6584660"/>
              <a:gd name="connsiteX26" fmla="*/ 3973330 w 7194254"/>
              <a:gd name="connsiteY26" fmla="*/ 61960 h 6584660"/>
              <a:gd name="connsiteX27" fmla="*/ 3962063 w 7194254"/>
              <a:gd name="connsiteY27" fmla="*/ 39429 h 6584660"/>
              <a:gd name="connsiteX28" fmla="*/ 3984596 w 7194254"/>
              <a:gd name="connsiteY28" fmla="*/ 5632 h 6584660"/>
              <a:gd name="connsiteX29" fmla="*/ 4003374 w 7194254"/>
              <a:gd name="connsiteY29" fmla="*/ 16898 h 6584660"/>
              <a:gd name="connsiteX30" fmla="*/ 4025907 w 7194254"/>
              <a:gd name="connsiteY30" fmla="*/ 24408 h 6584660"/>
              <a:gd name="connsiteX31" fmla="*/ 4082240 w 7194254"/>
              <a:gd name="connsiteY31" fmla="*/ 31918 h 6584660"/>
              <a:gd name="connsiteX32" fmla="*/ 4104773 w 7194254"/>
              <a:gd name="connsiteY32" fmla="*/ 84491 h 6584660"/>
              <a:gd name="connsiteX33" fmla="*/ 4123550 w 7194254"/>
              <a:gd name="connsiteY33" fmla="*/ 242207 h 6584660"/>
              <a:gd name="connsiteX34" fmla="*/ 4108528 w 7194254"/>
              <a:gd name="connsiteY34" fmla="*/ 306045 h 6584660"/>
              <a:gd name="connsiteX35" fmla="*/ 4127306 w 7194254"/>
              <a:gd name="connsiteY35" fmla="*/ 309800 h 6584660"/>
              <a:gd name="connsiteX36" fmla="*/ 4153594 w 7194254"/>
              <a:gd name="connsiteY36" fmla="*/ 332331 h 6584660"/>
              <a:gd name="connsiteX37" fmla="*/ 4179883 w 7194254"/>
              <a:gd name="connsiteY37" fmla="*/ 339841 h 6584660"/>
              <a:gd name="connsiteX38" fmla="*/ 4161105 w 7194254"/>
              <a:gd name="connsiteY38" fmla="*/ 369882 h 6584660"/>
              <a:gd name="connsiteX39" fmla="*/ 4172372 w 7194254"/>
              <a:gd name="connsiteY39" fmla="*/ 392413 h 6584660"/>
              <a:gd name="connsiteX40" fmla="*/ 4176127 w 7194254"/>
              <a:gd name="connsiteY40" fmla="*/ 407434 h 6584660"/>
              <a:gd name="connsiteX41" fmla="*/ 4179883 w 7194254"/>
              <a:gd name="connsiteY41" fmla="*/ 490047 h 6584660"/>
              <a:gd name="connsiteX42" fmla="*/ 4183638 w 7194254"/>
              <a:gd name="connsiteY42" fmla="*/ 501313 h 6584660"/>
              <a:gd name="connsiteX43" fmla="*/ 4164861 w 7194254"/>
              <a:gd name="connsiteY43" fmla="*/ 501313 h 6584660"/>
              <a:gd name="connsiteX44" fmla="*/ 4153594 w 7194254"/>
              <a:gd name="connsiteY44" fmla="*/ 490047 h 6584660"/>
              <a:gd name="connsiteX45" fmla="*/ 4119795 w 7194254"/>
              <a:gd name="connsiteY45" fmla="*/ 486292 h 6584660"/>
              <a:gd name="connsiteX46" fmla="*/ 4108528 w 7194254"/>
              <a:gd name="connsiteY46" fmla="*/ 508823 h 6584660"/>
              <a:gd name="connsiteX47" fmla="*/ 4116039 w 7194254"/>
              <a:gd name="connsiteY47" fmla="*/ 546374 h 6584660"/>
              <a:gd name="connsiteX48" fmla="*/ 4037174 w 7194254"/>
              <a:gd name="connsiteY48" fmla="*/ 546374 h 6584660"/>
              <a:gd name="connsiteX49" fmla="*/ 3977085 w 7194254"/>
              <a:gd name="connsiteY49" fmla="*/ 576416 h 6584660"/>
              <a:gd name="connsiteX50" fmla="*/ 3913242 w 7194254"/>
              <a:gd name="connsiteY50" fmla="*/ 651519 h 6584660"/>
              <a:gd name="connsiteX51" fmla="*/ 3886953 w 7194254"/>
              <a:gd name="connsiteY51" fmla="*/ 700336 h 6584660"/>
              <a:gd name="connsiteX52" fmla="*/ 3905731 w 7194254"/>
              <a:gd name="connsiteY52" fmla="*/ 741642 h 6584660"/>
              <a:gd name="connsiteX53" fmla="*/ 3977085 w 7194254"/>
              <a:gd name="connsiteY53" fmla="*/ 794215 h 6584660"/>
              <a:gd name="connsiteX54" fmla="*/ 3984596 w 7194254"/>
              <a:gd name="connsiteY54" fmla="*/ 824256 h 6584660"/>
              <a:gd name="connsiteX55" fmla="*/ 4003374 w 7194254"/>
              <a:gd name="connsiteY55" fmla="*/ 843032 h 6584660"/>
              <a:gd name="connsiteX56" fmla="*/ 4048440 w 7194254"/>
              <a:gd name="connsiteY56" fmla="*/ 865562 h 6584660"/>
              <a:gd name="connsiteX57" fmla="*/ 4116039 w 7194254"/>
              <a:gd name="connsiteY57" fmla="*/ 891849 h 6584660"/>
              <a:gd name="connsiteX58" fmla="*/ 4183638 w 7194254"/>
              <a:gd name="connsiteY58" fmla="*/ 906869 h 6584660"/>
              <a:gd name="connsiteX59" fmla="*/ 4307570 w 7194254"/>
              <a:gd name="connsiteY59" fmla="*/ 940666 h 6584660"/>
              <a:gd name="connsiteX60" fmla="*/ 4476568 w 7194254"/>
              <a:gd name="connsiteY60" fmla="*/ 1042055 h 6584660"/>
              <a:gd name="connsiteX61" fmla="*/ 4615522 w 7194254"/>
              <a:gd name="connsiteY61" fmla="*/ 1192261 h 6584660"/>
              <a:gd name="connsiteX62" fmla="*/ 4716921 w 7194254"/>
              <a:gd name="connsiteY62" fmla="*/ 1301160 h 6584660"/>
              <a:gd name="connsiteX63" fmla="*/ 4893430 w 7194254"/>
              <a:gd name="connsiteY63" fmla="*/ 1432591 h 6584660"/>
              <a:gd name="connsiteX64" fmla="*/ 4915963 w 7194254"/>
              <a:gd name="connsiteY64" fmla="*/ 1455121 h 6584660"/>
              <a:gd name="connsiteX65" fmla="*/ 5024873 w 7194254"/>
              <a:gd name="connsiteY65" fmla="*/ 1609083 h 6584660"/>
              <a:gd name="connsiteX66" fmla="*/ 5036139 w 7194254"/>
              <a:gd name="connsiteY66" fmla="*/ 1627858 h 6584660"/>
              <a:gd name="connsiteX67" fmla="*/ 5062428 w 7194254"/>
              <a:gd name="connsiteY67" fmla="*/ 1710472 h 6584660"/>
              <a:gd name="connsiteX68" fmla="*/ 5062428 w 7194254"/>
              <a:gd name="connsiteY68" fmla="*/ 1733003 h 6584660"/>
              <a:gd name="connsiteX69" fmla="*/ 4991073 w 7194254"/>
              <a:gd name="connsiteY69" fmla="*/ 1826882 h 6584660"/>
              <a:gd name="connsiteX70" fmla="*/ 4900941 w 7194254"/>
              <a:gd name="connsiteY70" fmla="*/ 1845657 h 6584660"/>
              <a:gd name="connsiteX71" fmla="*/ 4807053 w 7194254"/>
              <a:gd name="connsiteY71" fmla="*/ 1871943 h 6584660"/>
              <a:gd name="connsiteX72" fmla="*/ 4746965 w 7194254"/>
              <a:gd name="connsiteY72" fmla="*/ 1883209 h 6584660"/>
              <a:gd name="connsiteX73" fmla="*/ 4649322 w 7194254"/>
              <a:gd name="connsiteY73" fmla="*/ 1890719 h 6584660"/>
              <a:gd name="connsiteX74" fmla="*/ 4608011 w 7194254"/>
              <a:gd name="connsiteY74" fmla="*/ 1901985 h 6584660"/>
              <a:gd name="connsiteX75" fmla="*/ 4570456 w 7194254"/>
              <a:gd name="connsiteY75" fmla="*/ 1909495 h 6584660"/>
              <a:gd name="connsiteX76" fmla="*/ 4559190 w 7194254"/>
              <a:gd name="connsiteY76" fmla="*/ 1909495 h 6584660"/>
              <a:gd name="connsiteX77" fmla="*/ 4386436 w 7194254"/>
              <a:gd name="connsiteY77" fmla="*/ 1917005 h 6584660"/>
              <a:gd name="connsiteX78" fmla="*/ 4393947 w 7194254"/>
              <a:gd name="connsiteY78" fmla="*/ 2014639 h 6584660"/>
              <a:gd name="connsiteX79" fmla="*/ 4408969 w 7194254"/>
              <a:gd name="connsiteY79" fmla="*/ 2082232 h 6584660"/>
              <a:gd name="connsiteX80" fmla="*/ 4442769 w 7194254"/>
              <a:gd name="connsiteY80" fmla="*/ 2206152 h 6584660"/>
              <a:gd name="connsiteX81" fmla="*/ 4484079 w 7194254"/>
              <a:gd name="connsiteY81" fmla="*/ 2333827 h 6584660"/>
              <a:gd name="connsiteX82" fmla="*/ 4506612 w 7194254"/>
              <a:gd name="connsiteY82" fmla="*/ 2397665 h 6584660"/>
              <a:gd name="connsiteX83" fmla="*/ 4559190 w 7194254"/>
              <a:gd name="connsiteY83" fmla="*/ 2514075 h 6584660"/>
              <a:gd name="connsiteX84" fmla="*/ 4611767 w 7194254"/>
              <a:gd name="connsiteY84" fmla="*/ 2649260 h 6584660"/>
              <a:gd name="connsiteX85" fmla="*/ 4619278 w 7194254"/>
              <a:gd name="connsiteY85" fmla="*/ 2705587 h 6584660"/>
              <a:gd name="connsiteX86" fmla="*/ 4641811 w 7194254"/>
              <a:gd name="connsiteY86" fmla="*/ 2743139 h 6584660"/>
              <a:gd name="connsiteX87" fmla="*/ 4660588 w 7194254"/>
              <a:gd name="connsiteY87" fmla="*/ 2833262 h 6584660"/>
              <a:gd name="connsiteX88" fmla="*/ 4675610 w 7194254"/>
              <a:gd name="connsiteY88" fmla="*/ 2942162 h 6584660"/>
              <a:gd name="connsiteX89" fmla="*/ 4705654 w 7194254"/>
              <a:gd name="connsiteY89" fmla="*/ 3051061 h 6584660"/>
              <a:gd name="connsiteX90" fmla="*/ 4731943 w 7194254"/>
              <a:gd name="connsiteY90" fmla="*/ 3148695 h 6584660"/>
              <a:gd name="connsiteX91" fmla="*/ 4746965 w 7194254"/>
              <a:gd name="connsiteY91" fmla="*/ 3227554 h 6584660"/>
              <a:gd name="connsiteX92" fmla="*/ 4765743 w 7194254"/>
              <a:gd name="connsiteY92" fmla="*/ 3306412 h 6584660"/>
              <a:gd name="connsiteX93" fmla="*/ 4743210 w 7194254"/>
              <a:gd name="connsiteY93" fmla="*/ 3336453 h 6584660"/>
              <a:gd name="connsiteX94" fmla="*/ 4638055 w 7194254"/>
              <a:gd name="connsiteY94" fmla="*/ 3343963 h 6584660"/>
              <a:gd name="connsiteX95" fmla="*/ 4551679 w 7194254"/>
              <a:gd name="connsiteY95" fmla="*/ 3355229 h 6584660"/>
              <a:gd name="connsiteX96" fmla="*/ 4469057 w 7194254"/>
              <a:gd name="connsiteY96" fmla="*/ 3362739 h 6584660"/>
              <a:gd name="connsiteX97" fmla="*/ 4446524 w 7194254"/>
              <a:gd name="connsiteY97" fmla="*/ 3392780 h 6584660"/>
              <a:gd name="connsiteX98" fmla="*/ 4405214 w 7194254"/>
              <a:gd name="connsiteY98" fmla="*/ 3512945 h 6584660"/>
              <a:gd name="connsiteX99" fmla="*/ 4345126 w 7194254"/>
              <a:gd name="connsiteY99" fmla="*/ 3700703 h 6584660"/>
              <a:gd name="connsiteX100" fmla="*/ 4318837 w 7194254"/>
              <a:gd name="connsiteY100" fmla="*/ 3824623 h 6584660"/>
              <a:gd name="connsiteX101" fmla="*/ 4307570 w 7194254"/>
              <a:gd name="connsiteY101" fmla="*/ 3862174 h 6584660"/>
              <a:gd name="connsiteX102" fmla="*/ 4315081 w 7194254"/>
              <a:gd name="connsiteY102" fmla="*/ 3918502 h 6584660"/>
              <a:gd name="connsiteX103" fmla="*/ 4345126 w 7194254"/>
              <a:gd name="connsiteY103" fmla="*/ 4023646 h 6584660"/>
              <a:gd name="connsiteX104" fmla="*/ 4371414 w 7194254"/>
              <a:gd name="connsiteY104" fmla="*/ 4121280 h 6584660"/>
              <a:gd name="connsiteX105" fmla="*/ 4450280 w 7194254"/>
              <a:gd name="connsiteY105" fmla="*/ 4256466 h 6584660"/>
              <a:gd name="connsiteX106" fmla="*/ 4532901 w 7194254"/>
              <a:gd name="connsiteY106" fmla="*/ 4294017 h 6584660"/>
              <a:gd name="connsiteX107" fmla="*/ 4611767 w 7194254"/>
              <a:gd name="connsiteY107" fmla="*/ 4312793 h 6584660"/>
              <a:gd name="connsiteX108" fmla="*/ 4705654 w 7194254"/>
              <a:gd name="connsiteY108" fmla="*/ 4339079 h 6584660"/>
              <a:gd name="connsiteX109" fmla="*/ 4863386 w 7194254"/>
              <a:gd name="connsiteY109" fmla="*/ 4414182 h 6584660"/>
              <a:gd name="connsiteX110" fmla="*/ 4885919 w 7194254"/>
              <a:gd name="connsiteY110" fmla="*/ 4432958 h 6584660"/>
              <a:gd name="connsiteX111" fmla="*/ 4979807 w 7194254"/>
              <a:gd name="connsiteY111" fmla="*/ 4526837 h 6584660"/>
              <a:gd name="connsiteX112" fmla="*/ 5103739 w 7194254"/>
              <a:gd name="connsiteY112" fmla="*/ 4624470 h 6584660"/>
              <a:gd name="connsiteX113" fmla="*/ 5193871 w 7194254"/>
              <a:gd name="connsiteY113" fmla="*/ 4695818 h 6584660"/>
              <a:gd name="connsiteX114" fmla="*/ 5329069 w 7194254"/>
              <a:gd name="connsiteY114" fmla="*/ 4793452 h 6584660"/>
              <a:gd name="connsiteX115" fmla="*/ 5336580 w 7194254"/>
              <a:gd name="connsiteY115" fmla="*/ 4797208 h 6584660"/>
              <a:gd name="connsiteX116" fmla="*/ 5392913 w 7194254"/>
              <a:gd name="connsiteY116" fmla="*/ 4808473 h 6584660"/>
              <a:gd name="connsiteX117" fmla="*/ 5415446 w 7194254"/>
              <a:gd name="connsiteY117" fmla="*/ 4800963 h 6584660"/>
              <a:gd name="connsiteX118" fmla="*/ 5468023 w 7194254"/>
              <a:gd name="connsiteY118" fmla="*/ 4789697 h 6584660"/>
              <a:gd name="connsiteX119" fmla="*/ 5561911 w 7194254"/>
              <a:gd name="connsiteY119" fmla="*/ 4782187 h 6584660"/>
              <a:gd name="connsiteX120" fmla="*/ 5580688 w 7194254"/>
              <a:gd name="connsiteY120" fmla="*/ 4782187 h 6584660"/>
              <a:gd name="connsiteX121" fmla="*/ 5610732 w 7194254"/>
              <a:gd name="connsiteY121" fmla="*/ 4782187 h 6584660"/>
              <a:gd name="connsiteX122" fmla="*/ 5621999 w 7194254"/>
              <a:gd name="connsiteY122" fmla="*/ 4778432 h 6584660"/>
              <a:gd name="connsiteX123" fmla="*/ 5663310 w 7194254"/>
              <a:gd name="connsiteY123" fmla="*/ 4789697 h 6584660"/>
              <a:gd name="connsiteX124" fmla="*/ 5704620 w 7194254"/>
              <a:gd name="connsiteY124" fmla="*/ 4782187 h 6584660"/>
              <a:gd name="connsiteX125" fmla="*/ 5760953 w 7194254"/>
              <a:gd name="connsiteY125" fmla="*/ 4823494 h 6584660"/>
              <a:gd name="connsiteX126" fmla="*/ 5757197 w 7194254"/>
              <a:gd name="connsiteY126" fmla="*/ 4846025 h 6584660"/>
              <a:gd name="connsiteX127" fmla="*/ 5757197 w 7194254"/>
              <a:gd name="connsiteY127" fmla="*/ 4861045 h 6584660"/>
              <a:gd name="connsiteX128" fmla="*/ 5772219 w 7194254"/>
              <a:gd name="connsiteY128" fmla="*/ 4909862 h 6584660"/>
              <a:gd name="connsiteX129" fmla="*/ 5772219 w 7194254"/>
              <a:gd name="connsiteY129" fmla="*/ 5003741 h 6584660"/>
              <a:gd name="connsiteX130" fmla="*/ 5760953 w 7194254"/>
              <a:gd name="connsiteY130" fmla="*/ 5086354 h 6584660"/>
              <a:gd name="connsiteX131" fmla="*/ 5738420 w 7194254"/>
              <a:gd name="connsiteY131" fmla="*/ 5131416 h 6584660"/>
              <a:gd name="connsiteX132" fmla="*/ 5723398 w 7194254"/>
              <a:gd name="connsiteY132" fmla="*/ 5157702 h 6584660"/>
              <a:gd name="connsiteX133" fmla="*/ 5708376 w 7194254"/>
              <a:gd name="connsiteY133" fmla="*/ 5210274 h 6584660"/>
              <a:gd name="connsiteX134" fmla="*/ 5727153 w 7194254"/>
              <a:gd name="connsiteY134" fmla="*/ 5255336 h 6584660"/>
              <a:gd name="connsiteX135" fmla="*/ 5734664 w 7194254"/>
              <a:gd name="connsiteY135" fmla="*/ 5266602 h 6584660"/>
              <a:gd name="connsiteX136" fmla="*/ 5742175 w 7194254"/>
              <a:gd name="connsiteY136" fmla="*/ 5367991 h 6584660"/>
              <a:gd name="connsiteX137" fmla="*/ 5742175 w 7194254"/>
              <a:gd name="connsiteY137" fmla="*/ 5383011 h 6584660"/>
              <a:gd name="connsiteX138" fmla="*/ 5734664 w 7194254"/>
              <a:gd name="connsiteY138" fmla="*/ 5431828 h 6584660"/>
              <a:gd name="connsiteX139" fmla="*/ 5712131 w 7194254"/>
              <a:gd name="connsiteY139" fmla="*/ 5518197 h 6584660"/>
              <a:gd name="connsiteX140" fmla="*/ 5697109 w 7194254"/>
              <a:gd name="connsiteY140" fmla="*/ 5567014 h 6584660"/>
              <a:gd name="connsiteX141" fmla="*/ 5682087 w 7194254"/>
              <a:gd name="connsiteY141" fmla="*/ 5608321 h 6584660"/>
              <a:gd name="connsiteX142" fmla="*/ 5659554 w 7194254"/>
              <a:gd name="connsiteY142" fmla="*/ 5645872 h 6584660"/>
              <a:gd name="connsiteX143" fmla="*/ 5588199 w 7194254"/>
              <a:gd name="connsiteY143" fmla="*/ 5709710 h 6584660"/>
              <a:gd name="connsiteX144" fmla="*/ 5531867 w 7194254"/>
              <a:gd name="connsiteY144" fmla="*/ 5717220 h 6584660"/>
              <a:gd name="connsiteX145" fmla="*/ 5441734 w 7194254"/>
              <a:gd name="connsiteY145" fmla="*/ 5672158 h 6584660"/>
              <a:gd name="connsiteX146" fmla="*/ 5434223 w 7194254"/>
              <a:gd name="connsiteY146" fmla="*/ 5600810 h 6584660"/>
              <a:gd name="connsiteX147" fmla="*/ 5460512 w 7194254"/>
              <a:gd name="connsiteY147" fmla="*/ 5529462 h 6584660"/>
              <a:gd name="connsiteX148" fmla="*/ 5460512 w 7194254"/>
              <a:gd name="connsiteY148" fmla="*/ 5473135 h 6584660"/>
              <a:gd name="connsiteX149" fmla="*/ 5422957 w 7194254"/>
              <a:gd name="connsiteY149" fmla="*/ 5375501 h 6584660"/>
              <a:gd name="connsiteX150" fmla="*/ 5389157 w 7194254"/>
              <a:gd name="connsiteY150" fmla="*/ 5322929 h 6584660"/>
              <a:gd name="connsiteX151" fmla="*/ 5370380 w 7194254"/>
              <a:gd name="connsiteY151" fmla="*/ 5322929 h 6584660"/>
              <a:gd name="connsiteX152" fmla="*/ 5340336 w 7194254"/>
              <a:gd name="connsiteY152" fmla="*/ 5311663 h 6584660"/>
              <a:gd name="connsiteX153" fmla="*/ 5310292 w 7194254"/>
              <a:gd name="connsiteY153" fmla="*/ 5259091 h 6584660"/>
              <a:gd name="connsiteX154" fmla="*/ 5295270 w 7194254"/>
              <a:gd name="connsiteY154" fmla="*/ 5251581 h 6584660"/>
              <a:gd name="connsiteX155" fmla="*/ 5257714 w 7194254"/>
              <a:gd name="connsiteY155" fmla="*/ 5255336 h 6584660"/>
              <a:gd name="connsiteX156" fmla="*/ 5227670 w 7194254"/>
              <a:gd name="connsiteY156" fmla="*/ 5225295 h 6584660"/>
              <a:gd name="connsiteX157" fmla="*/ 5261470 w 7194254"/>
              <a:gd name="connsiteY157" fmla="*/ 5195254 h 6584660"/>
              <a:gd name="connsiteX158" fmla="*/ 5268981 w 7194254"/>
              <a:gd name="connsiteY158" fmla="*/ 5183988 h 6584660"/>
              <a:gd name="connsiteX159" fmla="*/ 5272737 w 7194254"/>
              <a:gd name="connsiteY159" fmla="*/ 5116396 h 6584660"/>
              <a:gd name="connsiteX160" fmla="*/ 5268981 w 7194254"/>
              <a:gd name="connsiteY160" fmla="*/ 5093865 h 6584660"/>
              <a:gd name="connsiteX161" fmla="*/ 5235181 w 7194254"/>
              <a:gd name="connsiteY161" fmla="*/ 5060068 h 6584660"/>
              <a:gd name="connsiteX162" fmla="*/ 5081206 w 7194254"/>
              <a:gd name="connsiteY162" fmla="*/ 4951169 h 6584660"/>
              <a:gd name="connsiteX163" fmla="*/ 4923474 w 7194254"/>
              <a:gd name="connsiteY163" fmla="*/ 4872311 h 6584660"/>
              <a:gd name="connsiteX164" fmla="*/ 4822075 w 7194254"/>
              <a:gd name="connsiteY164" fmla="*/ 4831004 h 6584660"/>
              <a:gd name="connsiteX165" fmla="*/ 4754476 w 7194254"/>
              <a:gd name="connsiteY165" fmla="*/ 4804718 h 6584660"/>
              <a:gd name="connsiteX166" fmla="*/ 4690632 w 7194254"/>
              <a:gd name="connsiteY166" fmla="*/ 4778432 h 6584660"/>
              <a:gd name="connsiteX167" fmla="*/ 4604256 w 7194254"/>
              <a:gd name="connsiteY167" fmla="*/ 4733370 h 6584660"/>
              <a:gd name="connsiteX168" fmla="*/ 4566701 w 7194254"/>
              <a:gd name="connsiteY168" fmla="*/ 4733370 h 6584660"/>
              <a:gd name="connsiteX169" fmla="*/ 4521634 w 7194254"/>
              <a:gd name="connsiteY169" fmla="*/ 4733370 h 6584660"/>
              <a:gd name="connsiteX170" fmla="*/ 4318837 w 7194254"/>
              <a:gd name="connsiteY170" fmla="*/ 4669532 h 6584660"/>
              <a:gd name="connsiteX171" fmla="*/ 4258749 w 7194254"/>
              <a:gd name="connsiteY171" fmla="*/ 4647001 h 6584660"/>
              <a:gd name="connsiteX172" fmla="*/ 4176127 w 7194254"/>
              <a:gd name="connsiteY172" fmla="*/ 4613205 h 6584660"/>
              <a:gd name="connsiteX173" fmla="*/ 4119795 w 7194254"/>
              <a:gd name="connsiteY173" fmla="*/ 4575654 h 6584660"/>
              <a:gd name="connsiteX174" fmla="*/ 4048440 w 7194254"/>
              <a:gd name="connsiteY174" fmla="*/ 4489285 h 6584660"/>
              <a:gd name="connsiteX175" fmla="*/ 3995863 w 7194254"/>
              <a:gd name="connsiteY175" fmla="*/ 4380386 h 6584660"/>
              <a:gd name="connsiteX176" fmla="*/ 3969574 w 7194254"/>
              <a:gd name="connsiteY176" fmla="*/ 4335324 h 6584660"/>
              <a:gd name="connsiteX177" fmla="*/ 3909486 w 7194254"/>
              <a:gd name="connsiteY177" fmla="*/ 4207649 h 6584660"/>
              <a:gd name="connsiteX178" fmla="*/ 3815598 w 7194254"/>
              <a:gd name="connsiteY178" fmla="*/ 4034911 h 6584660"/>
              <a:gd name="connsiteX179" fmla="*/ 3710444 w 7194254"/>
              <a:gd name="connsiteY179" fmla="*/ 4170097 h 6584660"/>
              <a:gd name="connsiteX180" fmla="*/ 3657867 w 7194254"/>
              <a:gd name="connsiteY180" fmla="*/ 4256466 h 6584660"/>
              <a:gd name="connsiteX181" fmla="*/ 3635334 w 7194254"/>
              <a:gd name="connsiteY181" fmla="*/ 4331569 h 6584660"/>
              <a:gd name="connsiteX182" fmla="*/ 3627823 w 7194254"/>
              <a:gd name="connsiteY182" fmla="*/ 4432958 h 6584660"/>
              <a:gd name="connsiteX183" fmla="*/ 3639089 w 7194254"/>
              <a:gd name="connsiteY183" fmla="*/ 4500550 h 6584660"/>
              <a:gd name="connsiteX184" fmla="*/ 3646601 w 7194254"/>
              <a:gd name="connsiteY184" fmla="*/ 4564388 h 6584660"/>
              <a:gd name="connsiteX185" fmla="*/ 3646601 w 7194254"/>
              <a:gd name="connsiteY185" fmla="*/ 4594429 h 6584660"/>
              <a:gd name="connsiteX186" fmla="*/ 3646601 w 7194254"/>
              <a:gd name="connsiteY186" fmla="*/ 4834759 h 6584660"/>
              <a:gd name="connsiteX187" fmla="*/ 3627823 w 7194254"/>
              <a:gd name="connsiteY187" fmla="*/ 4924883 h 6584660"/>
              <a:gd name="connsiteX188" fmla="*/ 3571490 w 7194254"/>
              <a:gd name="connsiteY188" fmla="*/ 5105130 h 6584660"/>
              <a:gd name="connsiteX189" fmla="*/ 3518913 w 7194254"/>
              <a:gd name="connsiteY189" fmla="*/ 5244071 h 6584660"/>
              <a:gd name="connsiteX190" fmla="*/ 3462581 w 7194254"/>
              <a:gd name="connsiteY190" fmla="*/ 5416808 h 6584660"/>
              <a:gd name="connsiteX191" fmla="*/ 3425025 w 7194254"/>
              <a:gd name="connsiteY191" fmla="*/ 5521952 h 6584660"/>
              <a:gd name="connsiteX192" fmla="*/ 3425025 w 7194254"/>
              <a:gd name="connsiteY192" fmla="*/ 5540728 h 6584660"/>
              <a:gd name="connsiteX193" fmla="*/ 3425025 w 7194254"/>
              <a:gd name="connsiteY193" fmla="*/ 5589545 h 6584660"/>
              <a:gd name="connsiteX194" fmla="*/ 3428781 w 7194254"/>
              <a:gd name="connsiteY194" fmla="*/ 5608321 h 6584660"/>
              <a:gd name="connsiteX195" fmla="*/ 3447558 w 7194254"/>
              <a:gd name="connsiteY195" fmla="*/ 5627096 h 6584660"/>
              <a:gd name="connsiteX196" fmla="*/ 3496380 w 7194254"/>
              <a:gd name="connsiteY196" fmla="*/ 5751016 h 6584660"/>
              <a:gd name="connsiteX197" fmla="*/ 3515158 w 7194254"/>
              <a:gd name="connsiteY197" fmla="*/ 5811099 h 6584660"/>
              <a:gd name="connsiteX198" fmla="*/ 3530180 w 7194254"/>
              <a:gd name="connsiteY198" fmla="*/ 5871181 h 6584660"/>
              <a:gd name="connsiteX199" fmla="*/ 3526424 w 7194254"/>
              <a:gd name="connsiteY199" fmla="*/ 5938774 h 6584660"/>
              <a:gd name="connsiteX200" fmla="*/ 7188047 w 7194254"/>
              <a:gd name="connsiteY200" fmla="*/ 5938774 h 6584660"/>
              <a:gd name="connsiteX201" fmla="*/ 7191802 w 7194254"/>
              <a:gd name="connsiteY201" fmla="*/ 6111511 h 6584660"/>
              <a:gd name="connsiteX202" fmla="*/ 7191802 w 7194254"/>
              <a:gd name="connsiteY202" fmla="*/ 6351841 h 6584660"/>
              <a:gd name="connsiteX203" fmla="*/ 7120447 w 7194254"/>
              <a:gd name="connsiteY203" fmla="*/ 6366861 h 6584660"/>
              <a:gd name="connsiteX204" fmla="*/ 6635987 w 7194254"/>
              <a:gd name="connsiteY204" fmla="*/ 6366861 h 6584660"/>
              <a:gd name="connsiteX205" fmla="*/ 6568387 w 7194254"/>
              <a:gd name="connsiteY205" fmla="*/ 6434454 h 6584660"/>
              <a:gd name="connsiteX206" fmla="*/ 6553365 w 7194254"/>
              <a:gd name="connsiteY206" fmla="*/ 6584660 h 6584660"/>
              <a:gd name="connsiteX207" fmla="*/ 5944973 w 7194254"/>
              <a:gd name="connsiteY207" fmla="*/ 6584660 h 6584660"/>
              <a:gd name="connsiteX208" fmla="*/ 5929951 w 7194254"/>
              <a:gd name="connsiteY208" fmla="*/ 6490781 h 6584660"/>
              <a:gd name="connsiteX209" fmla="*/ 5806019 w 7194254"/>
              <a:gd name="connsiteY209" fmla="*/ 6370617 h 6584660"/>
              <a:gd name="connsiteX210" fmla="*/ 1712513 w 7194254"/>
              <a:gd name="connsiteY210" fmla="*/ 6370617 h 6584660"/>
              <a:gd name="connsiteX211" fmla="*/ 1588581 w 7194254"/>
              <a:gd name="connsiteY211" fmla="*/ 6490781 h 6584660"/>
              <a:gd name="connsiteX212" fmla="*/ 1573559 w 7194254"/>
              <a:gd name="connsiteY212" fmla="*/ 6584660 h 6584660"/>
              <a:gd name="connsiteX213" fmla="*/ 379307 w 7194254"/>
              <a:gd name="connsiteY213" fmla="*/ 6584660 h 6584660"/>
              <a:gd name="connsiteX214" fmla="*/ 364285 w 7194254"/>
              <a:gd name="connsiteY214" fmla="*/ 6464495 h 6584660"/>
              <a:gd name="connsiteX215" fmla="*/ 266642 w 7194254"/>
              <a:gd name="connsiteY215" fmla="*/ 6366861 h 6584660"/>
              <a:gd name="connsiteX216" fmla="*/ 63844 w 7194254"/>
              <a:gd name="connsiteY216" fmla="*/ 6366861 h 6584660"/>
              <a:gd name="connsiteX217" fmla="*/ 0 w 7194254"/>
              <a:gd name="connsiteY217" fmla="*/ 6351841 h 6584660"/>
              <a:gd name="connsiteX218" fmla="*/ 0 w 7194254"/>
              <a:gd name="connsiteY218" fmla="*/ 6336820 h 6584660"/>
              <a:gd name="connsiteX219" fmla="*/ 37555 w 7194254"/>
              <a:gd name="connsiteY219" fmla="*/ 6265472 h 6584660"/>
              <a:gd name="connsiteX220" fmla="*/ 56333 w 7194254"/>
              <a:gd name="connsiteY220" fmla="*/ 6194124 h 6584660"/>
              <a:gd name="connsiteX221" fmla="*/ 82621 w 7194254"/>
              <a:gd name="connsiteY221" fmla="*/ 6130287 h 6584660"/>
              <a:gd name="connsiteX222" fmla="*/ 131443 w 7194254"/>
              <a:gd name="connsiteY222" fmla="*/ 5953795 h 6584660"/>
              <a:gd name="connsiteX223" fmla="*/ 195287 w 7194254"/>
              <a:gd name="connsiteY223" fmla="*/ 5769792 h 6584660"/>
              <a:gd name="connsiteX224" fmla="*/ 217820 w 7194254"/>
              <a:gd name="connsiteY224" fmla="*/ 5687179 h 6584660"/>
              <a:gd name="connsiteX225" fmla="*/ 240353 w 7194254"/>
              <a:gd name="connsiteY225" fmla="*/ 5608321 h 6584660"/>
              <a:gd name="connsiteX226" fmla="*/ 292930 w 7194254"/>
              <a:gd name="connsiteY226" fmla="*/ 5439339 h 6584660"/>
              <a:gd name="connsiteX227" fmla="*/ 345507 w 7194254"/>
              <a:gd name="connsiteY227" fmla="*/ 5270357 h 6584660"/>
              <a:gd name="connsiteX228" fmla="*/ 394329 w 7194254"/>
              <a:gd name="connsiteY228" fmla="*/ 5108885 h 6584660"/>
              <a:gd name="connsiteX229" fmla="*/ 431884 w 7194254"/>
              <a:gd name="connsiteY229" fmla="*/ 4988720 h 6584660"/>
              <a:gd name="connsiteX230" fmla="*/ 465683 w 7194254"/>
              <a:gd name="connsiteY230" fmla="*/ 4872311 h 6584660"/>
              <a:gd name="connsiteX231" fmla="*/ 518261 w 7194254"/>
              <a:gd name="connsiteY231" fmla="*/ 4703329 h 6584660"/>
              <a:gd name="connsiteX232" fmla="*/ 567082 w 7194254"/>
              <a:gd name="connsiteY232" fmla="*/ 4538102 h 6584660"/>
              <a:gd name="connsiteX233" fmla="*/ 619660 w 7194254"/>
              <a:gd name="connsiteY233" fmla="*/ 4372875 h 6584660"/>
              <a:gd name="connsiteX234" fmla="*/ 679748 w 7194254"/>
              <a:gd name="connsiteY234" fmla="*/ 4181362 h 6584660"/>
              <a:gd name="connsiteX235" fmla="*/ 698525 w 7194254"/>
              <a:gd name="connsiteY235" fmla="*/ 4113770 h 6584660"/>
              <a:gd name="connsiteX236" fmla="*/ 717303 w 7194254"/>
              <a:gd name="connsiteY236" fmla="*/ 4049932 h 6584660"/>
              <a:gd name="connsiteX237" fmla="*/ 781146 w 7194254"/>
              <a:gd name="connsiteY237" fmla="*/ 3847154 h 6584660"/>
              <a:gd name="connsiteX238" fmla="*/ 829968 w 7194254"/>
              <a:gd name="connsiteY238" fmla="*/ 3678172 h 6584660"/>
              <a:gd name="connsiteX239" fmla="*/ 882545 w 7194254"/>
              <a:gd name="connsiteY239" fmla="*/ 3516700 h 6584660"/>
              <a:gd name="connsiteX240" fmla="*/ 905078 w 7194254"/>
              <a:gd name="connsiteY240" fmla="*/ 3434087 h 6584660"/>
              <a:gd name="connsiteX241" fmla="*/ 931367 w 7194254"/>
              <a:gd name="connsiteY241" fmla="*/ 3355229 h 6584660"/>
              <a:gd name="connsiteX242" fmla="*/ 991455 w 7194254"/>
              <a:gd name="connsiteY242" fmla="*/ 3156206 h 6584660"/>
              <a:gd name="connsiteX243" fmla="*/ 1040276 w 7194254"/>
              <a:gd name="connsiteY243" fmla="*/ 2990979 h 6584660"/>
              <a:gd name="connsiteX244" fmla="*/ 1092854 w 7194254"/>
              <a:gd name="connsiteY244" fmla="*/ 2829507 h 6584660"/>
              <a:gd name="connsiteX245" fmla="*/ 1130409 w 7194254"/>
              <a:gd name="connsiteY245" fmla="*/ 2705587 h 6584660"/>
              <a:gd name="connsiteX246" fmla="*/ 1167964 w 7194254"/>
              <a:gd name="connsiteY246" fmla="*/ 2585422 h 6584660"/>
              <a:gd name="connsiteX247" fmla="*/ 1186741 w 7194254"/>
              <a:gd name="connsiteY247" fmla="*/ 2517830 h 6584660"/>
              <a:gd name="connsiteX248" fmla="*/ 1205519 w 7194254"/>
              <a:gd name="connsiteY248" fmla="*/ 2457747 h 6584660"/>
              <a:gd name="connsiteX249" fmla="*/ 1273118 w 7194254"/>
              <a:gd name="connsiteY249" fmla="*/ 2254969 h 6584660"/>
              <a:gd name="connsiteX250" fmla="*/ 1318184 w 7194254"/>
              <a:gd name="connsiteY250" fmla="*/ 2085987 h 6584660"/>
              <a:gd name="connsiteX251" fmla="*/ 1306918 w 7194254"/>
              <a:gd name="connsiteY251" fmla="*/ 2040925 h 6584660"/>
              <a:gd name="connsiteX252" fmla="*/ 1152942 w 7194254"/>
              <a:gd name="connsiteY252" fmla="*/ 1935781 h 6584660"/>
              <a:gd name="connsiteX253" fmla="*/ 976433 w 7194254"/>
              <a:gd name="connsiteY253" fmla="*/ 1815616 h 6584660"/>
              <a:gd name="connsiteX254" fmla="*/ 833723 w 7194254"/>
              <a:gd name="connsiteY254" fmla="*/ 1717982 h 6584660"/>
              <a:gd name="connsiteX255" fmla="*/ 675992 w 7194254"/>
              <a:gd name="connsiteY255" fmla="*/ 1612838 h 6584660"/>
              <a:gd name="connsiteX256" fmla="*/ 634682 w 7194254"/>
              <a:gd name="connsiteY256" fmla="*/ 1571531 h 6584660"/>
              <a:gd name="connsiteX257" fmla="*/ 627170 w 7194254"/>
              <a:gd name="connsiteY257" fmla="*/ 1564021 h 6584660"/>
              <a:gd name="connsiteX258" fmla="*/ 638437 w 7194254"/>
              <a:gd name="connsiteY258" fmla="*/ 1481408 h 6584660"/>
              <a:gd name="connsiteX259" fmla="*/ 702281 w 7194254"/>
              <a:gd name="connsiteY259" fmla="*/ 1440101 h 6584660"/>
              <a:gd name="connsiteX260" fmla="*/ 762369 w 7194254"/>
              <a:gd name="connsiteY260" fmla="*/ 1462632 h 6584660"/>
              <a:gd name="connsiteX261" fmla="*/ 972677 w 7194254"/>
              <a:gd name="connsiteY261" fmla="*/ 1605328 h 6584660"/>
              <a:gd name="connsiteX262" fmla="*/ 1190497 w 7194254"/>
              <a:gd name="connsiteY262" fmla="*/ 1755534 h 6584660"/>
              <a:gd name="connsiteX263" fmla="*/ 1363250 w 7194254"/>
              <a:gd name="connsiteY263" fmla="*/ 1875699 h 6584660"/>
              <a:gd name="connsiteX264" fmla="*/ 1505960 w 7194254"/>
              <a:gd name="connsiteY264" fmla="*/ 1973333 h 6584660"/>
              <a:gd name="connsiteX265" fmla="*/ 1686224 w 7194254"/>
              <a:gd name="connsiteY265" fmla="*/ 2097253 h 6584660"/>
              <a:gd name="connsiteX266" fmla="*/ 1832689 w 7194254"/>
              <a:gd name="connsiteY266" fmla="*/ 2194887 h 6584660"/>
              <a:gd name="connsiteX267" fmla="*/ 1847711 w 7194254"/>
              <a:gd name="connsiteY267" fmla="*/ 2206152 h 6584660"/>
              <a:gd name="connsiteX268" fmla="*/ 1956621 w 7194254"/>
              <a:gd name="connsiteY268" fmla="*/ 2247459 h 6584660"/>
              <a:gd name="connsiteX269" fmla="*/ 2238284 w 7194254"/>
              <a:gd name="connsiteY269" fmla="*/ 2258724 h 6584660"/>
              <a:gd name="connsiteX270" fmla="*/ 2320905 w 7194254"/>
              <a:gd name="connsiteY270" fmla="*/ 2269990 h 6584660"/>
              <a:gd name="connsiteX271" fmla="*/ 2407282 w 7194254"/>
              <a:gd name="connsiteY271" fmla="*/ 2269990 h 6584660"/>
              <a:gd name="connsiteX272" fmla="*/ 2546236 w 7194254"/>
              <a:gd name="connsiteY272" fmla="*/ 2277500 h 6584660"/>
              <a:gd name="connsiteX273" fmla="*/ 2636368 w 7194254"/>
              <a:gd name="connsiteY273" fmla="*/ 2288765 h 6584660"/>
              <a:gd name="connsiteX274" fmla="*/ 2726501 w 7194254"/>
              <a:gd name="connsiteY274" fmla="*/ 2288765 h 6584660"/>
              <a:gd name="connsiteX275" fmla="*/ 2809122 w 7194254"/>
              <a:gd name="connsiteY275" fmla="*/ 2296276 h 6584660"/>
              <a:gd name="connsiteX276" fmla="*/ 2876721 w 7194254"/>
              <a:gd name="connsiteY276" fmla="*/ 2352603 h 6584660"/>
              <a:gd name="connsiteX277" fmla="*/ 2865454 w 7194254"/>
              <a:gd name="connsiteY277" fmla="*/ 2427706 h 6584660"/>
              <a:gd name="connsiteX278" fmla="*/ 2842921 w 7194254"/>
              <a:gd name="connsiteY278" fmla="*/ 2450237 h 6584660"/>
              <a:gd name="connsiteX279" fmla="*/ 2816633 w 7194254"/>
              <a:gd name="connsiteY279" fmla="*/ 2461503 h 6584660"/>
              <a:gd name="connsiteX280" fmla="*/ 2655146 w 7194254"/>
              <a:gd name="connsiteY280" fmla="*/ 2461503 h 6584660"/>
              <a:gd name="connsiteX281" fmla="*/ 2489903 w 7194254"/>
              <a:gd name="connsiteY281" fmla="*/ 2450237 h 6584660"/>
              <a:gd name="connsiteX282" fmla="*/ 2332172 w 7194254"/>
              <a:gd name="connsiteY282" fmla="*/ 2442727 h 6584660"/>
              <a:gd name="connsiteX283" fmla="*/ 2174441 w 7194254"/>
              <a:gd name="connsiteY283" fmla="*/ 2431461 h 6584660"/>
              <a:gd name="connsiteX284" fmla="*/ 2012954 w 7194254"/>
              <a:gd name="connsiteY284" fmla="*/ 2423951 h 6584660"/>
              <a:gd name="connsiteX285" fmla="*/ 1870244 w 7194254"/>
              <a:gd name="connsiteY285" fmla="*/ 2416441 h 6584660"/>
              <a:gd name="connsiteX286" fmla="*/ 1847711 w 7194254"/>
              <a:gd name="connsiteY286" fmla="*/ 2408930 h 6584660"/>
              <a:gd name="connsiteX287" fmla="*/ 1716268 w 7194254"/>
              <a:gd name="connsiteY287" fmla="*/ 2326317 h 6584660"/>
              <a:gd name="connsiteX288" fmla="*/ 1686224 w 7194254"/>
              <a:gd name="connsiteY288" fmla="*/ 2412686 h 6584660"/>
              <a:gd name="connsiteX289" fmla="*/ 1656180 w 7194254"/>
              <a:gd name="connsiteY289" fmla="*/ 2517830 h 6584660"/>
              <a:gd name="connsiteX290" fmla="*/ 1622381 w 7194254"/>
              <a:gd name="connsiteY290" fmla="*/ 2622974 h 6584660"/>
              <a:gd name="connsiteX291" fmla="*/ 1599848 w 7194254"/>
              <a:gd name="connsiteY291" fmla="*/ 2701832 h 6584660"/>
              <a:gd name="connsiteX292" fmla="*/ 1573559 w 7194254"/>
              <a:gd name="connsiteY292" fmla="*/ 2780690 h 6584660"/>
              <a:gd name="connsiteX293" fmla="*/ 1528493 w 7194254"/>
              <a:gd name="connsiteY293" fmla="*/ 2960938 h 6584660"/>
              <a:gd name="connsiteX294" fmla="*/ 1483427 w 7194254"/>
              <a:gd name="connsiteY294" fmla="*/ 3111144 h 6584660"/>
              <a:gd name="connsiteX295" fmla="*/ 1472160 w 7194254"/>
              <a:gd name="connsiteY295" fmla="*/ 3148695 h 6584660"/>
              <a:gd name="connsiteX296" fmla="*/ 1457138 w 7194254"/>
              <a:gd name="connsiteY296" fmla="*/ 3193757 h 6584660"/>
              <a:gd name="connsiteX297" fmla="*/ 1445872 w 7194254"/>
              <a:gd name="connsiteY297" fmla="*/ 3235064 h 6584660"/>
              <a:gd name="connsiteX298" fmla="*/ 1382028 w 7194254"/>
              <a:gd name="connsiteY298" fmla="*/ 3434087 h 6584660"/>
              <a:gd name="connsiteX299" fmla="*/ 1325695 w 7194254"/>
              <a:gd name="connsiteY299" fmla="*/ 3636865 h 6584660"/>
              <a:gd name="connsiteX300" fmla="*/ 1261852 w 7194254"/>
              <a:gd name="connsiteY300" fmla="*/ 3835888 h 6584660"/>
              <a:gd name="connsiteX301" fmla="*/ 1228052 w 7194254"/>
              <a:gd name="connsiteY301" fmla="*/ 3959808 h 6584660"/>
              <a:gd name="connsiteX302" fmla="*/ 1194252 w 7194254"/>
              <a:gd name="connsiteY302" fmla="*/ 4083728 h 6584660"/>
              <a:gd name="connsiteX303" fmla="*/ 1167964 w 7194254"/>
              <a:gd name="connsiteY303" fmla="*/ 4166342 h 6584660"/>
              <a:gd name="connsiteX304" fmla="*/ 1141675 w 7194254"/>
              <a:gd name="connsiteY304" fmla="*/ 4241445 h 6584660"/>
              <a:gd name="connsiteX305" fmla="*/ 1096609 w 7194254"/>
              <a:gd name="connsiteY305" fmla="*/ 4425447 h 6584660"/>
              <a:gd name="connsiteX306" fmla="*/ 1051543 w 7194254"/>
              <a:gd name="connsiteY306" fmla="*/ 4571898 h 6584660"/>
              <a:gd name="connsiteX307" fmla="*/ 1040276 w 7194254"/>
              <a:gd name="connsiteY307" fmla="*/ 4613205 h 6584660"/>
              <a:gd name="connsiteX308" fmla="*/ 1025254 w 7194254"/>
              <a:gd name="connsiteY308" fmla="*/ 4658267 h 6584660"/>
              <a:gd name="connsiteX309" fmla="*/ 1013988 w 7194254"/>
              <a:gd name="connsiteY309" fmla="*/ 4699574 h 6584660"/>
              <a:gd name="connsiteX310" fmla="*/ 950144 w 7194254"/>
              <a:gd name="connsiteY310" fmla="*/ 4898597 h 6584660"/>
              <a:gd name="connsiteX311" fmla="*/ 920100 w 7194254"/>
              <a:gd name="connsiteY311" fmla="*/ 4996231 h 6584660"/>
              <a:gd name="connsiteX312" fmla="*/ 893812 w 7194254"/>
              <a:gd name="connsiteY312" fmla="*/ 5097620 h 6584660"/>
              <a:gd name="connsiteX313" fmla="*/ 829968 w 7194254"/>
              <a:gd name="connsiteY313" fmla="*/ 5300398 h 6584660"/>
              <a:gd name="connsiteX314" fmla="*/ 844990 w 7194254"/>
              <a:gd name="connsiteY314" fmla="*/ 5315419 h 6584660"/>
              <a:gd name="connsiteX315" fmla="*/ 957655 w 7194254"/>
              <a:gd name="connsiteY315" fmla="*/ 5304153 h 6584660"/>
              <a:gd name="connsiteX316" fmla="*/ 1137920 w 7194254"/>
              <a:gd name="connsiteY316" fmla="*/ 5296643 h 6584660"/>
              <a:gd name="connsiteX317" fmla="*/ 1318184 w 7194254"/>
              <a:gd name="connsiteY317" fmla="*/ 5296643 h 6584660"/>
              <a:gd name="connsiteX318" fmla="*/ 1374517 w 7194254"/>
              <a:gd name="connsiteY318" fmla="*/ 5304153 h 6584660"/>
              <a:gd name="connsiteX319" fmla="*/ 1423339 w 7194254"/>
              <a:gd name="connsiteY319" fmla="*/ 5315419 h 6584660"/>
              <a:gd name="connsiteX320" fmla="*/ 1502204 w 7194254"/>
              <a:gd name="connsiteY320" fmla="*/ 5322929 h 6584660"/>
              <a:gd name="connsiteX321" fmla="*/ 1674958 w 7194254"/>
              <a:gd name="connsiteY321" fmla="*/ 5364236 h 6584660"/>
              <a:gd name="connsiteX322" fmla="*/ 1851467 w 7194254"/>
              <a:gd name="connsiteY322" fmla="*/ 5424318 h 6584660"/>
              <a:gd name="connsiteX323" fmla="*/ 1997932 w 7194254"/>
              <a:gd name="connsiteY323" fmla="*/ 5499421 h 6584660"/>
              <a:gd name="connsiteX324" fmla="*/ 2080553 w 7194254"/>
              <a:gd name="connsiteY324" fmla="*/ 5551993 h 6584660"/>
              <a:gd name="connsiteX325" fmla="*/ 2185707 w 7194254"/>
              <a:gd name="connsiteY325" fmla="*/ 5634607 h 6584660"/>
              <a:gd name="connsiteX326" fmla="*/ 2290861 w 7194254"/>
              <a:gd name="connsiteY326" fmla="*/ 5747261 h 6584660"/>
              <a:gd name="connsiteX327" fmla="*/ 2384749 w 7194254"/>
              <a:gd name="connsiteY327" fmla="*/ 5901222 h 6584660"/>
              <a:gd name="connsiteX328" fmla="*/ 2392260 w 7194254"/>
              <a:gd name="connsiteY328" fmla="*/ 5919998 h 6584660"/>
              <a:gd name="connsiteX329" fmla="*/ 2422304 w 7194254"/>
              <a:gd name="connsiteY329" fmla="*/ 5938774 h 6584660"/>
              <a:gd name="connsiteX330" fmla="*/ 2583791 w 7194254"/>
              <a:gd name="connsiteY330" fmla="*/ 5938774 h 6584660"/>
              <a:gd name="connsiteX331" fmla="*/ 2587547 w 7194254"/>
              <a:gd name="connsiteY331" fmla="*/ 5908733 h 6584660"/>
              <a:gd name="connsiteX332" fmla="*/ 2598813 w 7194254"/>
              <a:gd name="connsiteY332" fmla="*/ 5886202 h 6584660"/>
              <a:gd name="connsiteX333" fmla="*/ 2651390 w 7194254"/>
              <a:gd name="connsiteY333" fmla="*/ 5848650 h 6584660"/>
              <a:gd name="connsiteX334" fmla="*/ 2764056 w 7194254"/>
              <a:gd name="connsiteY334" fmla="*/ 5848650 h 6584660"/>
              <a:gd name="connsiteX335" fmla="*/ 2797855 w 7194254"/>
              <a:gd name="connsiteY335" fmla="*/ 5837385 h 6584660"/>
              <a:gd name="connsiteX336" fmla="*/ 2876721 w 7194254"/>
              <a:gd name="connsiteY336" fmla="*/ 5784813 h 6584660"/>
              <a:gd name="connsiteX337" fmla="*/ 2903009 w 7194254"/>
              <a:gd name="connsiteY337" fmla="*/ 5762282 h 6584660"/>
              <a:gd name="connsiteX338" fmla="*/ 2929298 w 7194254"/>
              <a:gd name="connsiteY338" fmla="*/ 5694689 h 6584660"/>
              <a:gd name="connsiteX339" fmla="*/ 2910521 w 7194254"/>
              <a:gd name="connsiteY339" fmla="*/ 5683424 h 6584660"/>
              <a:gd name="connsiteX340" fmla="*/ 2895498 w 7194254"/>
              <a:gd name="connsiteY340" fmla="*/ 5653382 h 6584660"/>
              <a:gd name="connsiteX341" fmla="*/ 2948076 w 7194254"/>
              <a:gd name="connsiteY341" fmla="*/ 5604565 h 6584660"/>
              <a:gd name="connsiteX342" fmla="*/ 2963098 w 7194254"/>
              <a:gd name="connsiteY342" fmla="*/ 5574524 h 6584660"/>
              <a:gd name="connsiteX343" fmla="*/ 2985631 w 7194254"/>
              <a:gd name="connsiteY343" fmla="*/ 5548238 h 6584660"/>
              <a:gd name="connsiteX344" fmla="*/ 3004408 w 7194254"/>
              <a:gd name="connsiteY344" fmla="*/ 5551993 h 6584660"/>
              <a:gd name="connsiteX345" fmla="*/ 3023186 w 7194254"/>
              <a:gd name="connsiteY345" fmla="*/ 5574524 h 6584660"/>
              <a:gd name="connsiteX346" fmla="*/ 3087029 w 7194254"/>
              <a:gd name="connsiteY346" fmla="*/ 5551993 h 6584660"/>
              <a:gd name="connsiteX347" fmla="*/ 3132096 w 7194254"/>
              <a:gd name="connsiteY347" fmla="*/ 5529462 h 6584660"/>
              <a:gd name="connsiteX348" fmla="*/ 3184673 w 7194254"/>
              <a:gd name="connsiteY348" fmla="*/ 5409297 h 6584660"/>
              <a:gd name="connsiteX349" fmla="*/ 3199695 w 7194254"/>
              <a:gd name="connsiteY349" fmla="*/ 5345460 h 6584660"/>
              <a:gd name="connsiteX350" fmla="*/ 3214717 w 7194254"/>
              <a:gd name="connsiteY350" fmla="*/ 5281622 h 6584660"/>
              <a:gd name="connsiteX351" fmla="*/ 3233494 w 7194254"/>
              <a:gd name="connsiteY351" fmla="*/ 5127661 h 6584660"/>
              <a:gd name="connsiteX352" fmla="*/ 3241005 w 7194254"/>
              <a:gd name="connsiteY352" fmla="*/ 4999986 h 6584660"/>
              <a:gd name="connsiteX353" fmla="*/ 3252272 w 7194254"/>
              <a:gd name="connsiteY353" fmla="*/ 4868555 h 6584660"/>
              <a:gd name="connsiteX354" fmla="*/ 3259783 w 7194254"/>
              <a:gd name="connsiteY354" fmla="*/ 4752146 h 6584660"/>
              <a:gd name="connsiteX355" fmla="*/ 3267294 w 7194254"/>
              <a:gd name="connsiteY355" fmla="*/ 4613205 h 6584660"/>
              <a:gd name="connsiteX356" fmla="*/ 3274805 w 7194254"/>
              <a:gd name="connsiteY356" fmla="*/ 4594429 h 6584660"/>
              <a:gd name="connsiteX357" fmla="*/ 3256027 w 7194254"/>
              <a:gd name="connsiteY357" fmla="*/ 4553123 h 6584660"/>
              <a:gd name="connsiteX358" fmla="*/ 3229739 w 7194254"/>
              <a:gd name="connsiteY358" fmla="*/ 4523081 h 6584660"/>
              <a:gd name="connsiteX359" fmla="*/ 3229739 w 7194254"/>
              <a:gd name="connsiteY359" fmla="*/ 4459244 h 6584660"/>
              <a:gd name="connsiteX360" fmla="*/ 3214717 w 7194254"/>
              <a:gd name="connsiteY360" fmla="*/ 4342834 h 6584660"/>
              <a:gd name="connsiteX361" fmla="*/ 3203450 w 7194254"/>
              <a:gd name="connsiteY361" fmla="*/ 4305283 h 6584660"/>
              <a:gd name="connsiteX362" fmla="*/ 3195939 w 7194254"/>
              <a:gd name="connsiteY362" fmla="*/ 4267731 h 6584660"/>
              <a:gd name="connsiteX363" fmla="*/ 3184673 w 7194254"/>
              <a:gd name="connsiteY363" fmla="*/ 4241445 h 6584660"/>
              <a:gd name="connsiteX364" fmla="*/ 3199695 w 7194254"/>
              <a:gd name="connsiteY364" fmla="*/ 4136301 h 6584660"/>
              <a:gd name="connsiteX365" fmla="*/ 3282316 w 7194254"/>
              <a:gd name="connsiteY365" fmla="*/ 3941033 h 6584660"/>
              <a:gd name="connsiteX366" fmla="*/ 3421270 w 7194254"/>
              <a:gd name="connsiteY366" fmla="*/ 3640620 h 6584660"/>
              <a:gd name="connsiteX367" fmla="*/ 3567735 w 7194254"/>
              <a:gd name="connsiteY367" fmla="*/ 3355229 h 6584660"/>
              <a:gd name="connsiteX368" fmla="*/ 3579001 w 7194254"/>
              <a:gd name="connsiteY368" fmla="*/ 3336453 h 6584660"/>
              <a:gd name="connsiteX369" fmla="*/ 3594023 w 7194254"/>
              <a:gd name="connsiteY369" fmla="*/ 3295146 h 6584660"/>
              <a:gd name="connsiteX370" fmla="*/ 3586512 w 7194254"/>
              <a:gd name="connsiteY370" fmla="*/ 3265105 h 6584660"/>
              <a:gd name="connsiteX371" fmla="*/ 3586512 w 7194254"/>
              <a:gd name="connsiteY371" fmla="*/ 3238819 h 6584660"/>
              <a:gd name="connsiteX372" fmla="*/ 3616556 w 7194254"/>
              <a:gd name="connsiteY372" fmla="*/ 3144940 h 6584660"/>
              <a:gd name="connsiteX373" fmla="*/ 3635334 w 7194254"/>
              <a:gd name="connsiteY373" fmla="*/ 3009755 h 6584660"/>
              <a:gd name="connsiteX374" fmla="*/ 3646601 w 7194254"/>
              <a:gd name="connsiteY374" fmla="*/ 2825752 h 6584660"/>
              <a:gd name="connsiteX375" fmla="*/ 3635334 w 7194254"/>
              <a:gd name="connsiteY375" fmla="*/ 2761915 h 6584660"/>
              <a:gd name="connsiteX376" fmla="*/ 3635334 w 7194254"/>
              <a:gd name="connsiteY376" fmla="*/ 2694322 h 6584660"/>
              <a:gd name="connsiteX377" fmla="*/ 3627823 w 7194254"/>
              <a:gd name="connsiteY377" fmla="*/ 2615464 h 6584660"/>
              <a:gd name="connsiteX378" fmla="*/ 3616556 w 7194254"/>
              <a:gd name="connsiteY378" fmla="*/ 2547871 h 6584660"/>
              <a:gd name="connsiteX379" fmla="*/ 3616556 w 7194254"/>
              <a:gd name="connsiteY379" fmla="*/ 2484033 h 6584660"/>
              <a:gd name="connsiteX380" fmla="*/ 3601534 w 7194254"/>
              <a:gd name="connsiteY380" fmla="*/ 2393910 h 6584660"/>
              <a:gd name="connsiteX381" fmla="*/ 3537691 w 7194254"/>
              <a:gd name="connsiteY381" fmla="*/ 2277500 h 6584660"/>
              <a:gd name="connsiteX382" fmla="*/ 3511402 w 7194254"/>
              <a:gd name="connsiteY382" fmla="*/ 2251214 h 6584660"/>
              <a:gd name="connsiteX383" fmla="*/ 3496380 w 7194254"/>
              <a:gd name="connsiteY383" fmla="*/ 2209907 h 6584660"/>
              <a:gd name="connsiteX384" fmla="*/ 3477603 w 7194254"/>
              <a:gd name="connsiteY384" fmla="*/ 2194887 h 6584660"/>
              <a:gd name="connsiteX385" fmla="*/ 3447558 w 7194254"/>
              <a:gd name="connsiteY385" fmla="*/ 2187376 h 6584660"/>
              <a:gd name="connsiteX386" fmla="*/ 3398737 w 7194254"/>
              <a:gd name="connsiteY386" fmla="*/ 2168600 h 6584660"/>
              <a:gd name="connsiteX387" fmla="*/ 3391226 w 7194254"/>
              <a:gd name="connsiteY387" fmla="*/ 2164845 h 6584660"/>
              <a:gd name="connsiteX388" fmla="*/ 3342404 w 7194254"/>
              <a:gd name="connsiteY388" fmla="*/ 2127294 h 6584660"/>
              <a:gd name="connsiteX389" fmla="*/ 3241005 w 7194254"/>
              <a:gd name="connsiteY389" fmla="*/ 2033415 h 6584660"/>
              <a:gd name="connsiteX390" fmla="*/ 3188428 w 7194254"/>
              <a:gd name="connsiteY390" fmla="*/ 1962067 h 6584660"/>
              <a:gd name="connsiteX391" fmla="*/ 3158384 w 7194254"/>
              <a:gd name="connsiteY391" fmla="*/ 1928271 h 6584660"/>
              <a:gd name="connsiteX392" fmla="*/ 3135851 w 7194254"/>
              <a:gd name="connsiteY392" fmla="*/ 1890719 h 6584660"/>
              <a:gd name="connsiteX393" fmla="*/ 3124585 w 7194254"/>
              <a:gd name="connsiteY393" fmla="*/ 1879454 h 6584660"/>
              <a:gd name="connsiteX394" fmla="*/ 3064496 w 7194254"/>
              <a:gd name="connsiteY394" fmla="*/ 1819371 h 6584660"/>
              <a:gd name="connsiteX395" fmla="*/ 2989386 w 7194254"/>
              <a:gd name="connsiteY395" fmla="*/ 1766799 h 6584660"/>
              <a:gd name="connsiteX396" fmla="*/ 2974364 w 7194254"/>
              <a:gd name="connsiteY396" fmla="*/ 1744268 h 6584660"/>
              <a:gd name="connsiteX397" fmla="*/ 2974364 w 7194254"/>
              <a:gd name="connsiteY397" fmla="*/ 1710472 h 6584660"/>
              <a:gd name="connsiteX398" fmla="*/ 2981875 w 7194254"/>
              <a:gd name="connsiteY398" fmla="*/ 1669165 h 6584660"/>
              <a:gd name="connsiteX399" fmla="*/ 3030697 w 7194254"/>
              <a:gd name="connsiteY399" fmla="*/ 1526469 h 6584660"/>
              <a:gd name="connsiteX400" fmla="*/ 3049474 w 7194254"/>
              <a:gd name="connsiteY400" fmla="*/ 1485163 h 6584660"/>
              <a:gd name="connsiteX401" fmla="*/ 3090785 w 7194254"/>
              <a:gd name="connsiteY401" fmla="*/ 1458876 h 6584660"/>
              <a:gd name="connsiteX402" fmla="*/ 3120829 w 7194254"/>
              <a:gd name="connsiteY402" fmla="*/ 1447611 h 6584660"/>
              <a:gd name="connsiteX403" fmla="*/ 3124585 w 7194254"/>
              <a:gd name="connsiteY403" fmla="*/ 1432591 h 6584660"/>
              <a:gd name="connsiteX404" fmla="*/ 3150873 w 7194254"/>
              <a:gd name="connsiteY404" fmla="*/ 1428835 h 6584660"/>
              <a:gd name="connsiteX405" fmla="*/ 3195939 w 7194254"/>
              <a:gd name="connsiteY405" fmla="*/ 1492673 h 6584660"/>
              <a:gd name="connsiteX406" fmla="*/ 3252272 w 7194254"/>
              <a:gd name="connsiteY406" fmla="*/ 1616593 h 6584660"/>
              <a:gd name="connsiteX407" fmla="*/ 3259783 w 7194254"/>
              <a:gd name="connsiteY407" fmla="*/ 1710472 h 6584660"/>
              <a:gd name="connsiteX408" fmla="*/ 3267294 w 7194254"/>
              <a:gd name="connsiteY408" fmla="*/ 1755534 h 6584660"/>
              <a:gd name="connsiteX409" fmla="*/ 3278561 w 7194254"/>
              <a:gd name="connsiteY409" fmla="*/ 1763044 h 6584660"/>
              <a:gd name="connsiteX410" fmla="*/ 3286072 w 7194254"/>
              <a:gd name="connsiteY410" fmla="*/ 1751779 h 6584660"/>
              <a:gd name="connsiteX411" fmla="*/ 3286072 w 7194254"/>
              <a:gd name="connsiteY411" fmla="*/ 1733003 h 6584660"/>
              <a:gd name="connsiteX412" fmla="*/ 3297338 w 7194254"/>
              <a:gd name="connsiteY412" fmla="*/ 1549000 h 6584660"/>
              <a:gd name="connsiteX413" fmla="*/ 3304849 w 7194254"/>
              <a:gd name="connsiteY413" fmla="*/ 1413815 h 6584660"/>
              <a:gd name="connsiteX414" fmla="*/ 3293583 w 7194254"/>
              <a:gd name="connsiteY414" fmla="*/ 1331201 h 6584660"/>
              <a:gd name="connsiteX415" fmla="*/ 3304849 w 7194254"/>
              <a:gd name="connsiteY415" fmla="*/ 1256098 h 6584660"/>
              <a:gd name="connsiteX416" fmla="*/ 3304849 w 7194254"/>
              <a:gd name="connsiteY416" fmla="*/ 1180995 h 6584660"/>
              <a:gd name="connsiteX417" fmla="*/ 3338649 w 7194254"/>
              <a:gd name="connsiteY417" fmla="*/ 1090872 h 6584660"/>
              <a:gd name="connsiteX418" fmla="*/ 3342404 w 7194254"/>
              <a:gd name="connsiteY418" fmla="*/ 1075851 h 6584660"/>
              <a:gd name="connsiteX419" fmla="*/ 3342404 w 7194254"/>
              <a:gd name="connsiteY419" fmla="*/ 1057075 h 6584660"/>
              <a:gd name="connsiteX420" fmla="*/ 3368693 w 7194254"/>
              <a:gd name="connsiteY420" fmla="*/ 1027034 h 6584660"/>
              <a:gd name="connsiteX421" fmla="*/ 3361182 w 7194254"/>
              <a:gd name="connsiteY421" fmla="*/ 989482 h 6584660"/>
              <a:gd name="connsiteX422" fmla="*/ 3361182 w 7194254"/>
              <a:gd name="connsiteY422" fmla="*/ 951931 h 6584660"/>
              <a:gd name="connsiteX423" fmla="*/ 3379959 w 7194254"/>
              <a:gd name="connsiteY423" fmla="*/ 899359 h 6584660"/>
              <a:gd name="connsiteX424" fmla="*/ 3394981 w 7194254"/>
              <a:gd name="connsiteY424" fmla="*/ 888093 h 6584660"/>
              <a:gd name="connsiteX425" fmla="*/ 3413759 w 7194254"/>
              <a:gd name="connsiteY425" fmla="*/ 858052 h 6584660"/>
              <a:gd name="connsiteX426" fmla="*/ 3402492 w 7194254"/>
              <a:gd name="connsiteY426" fmla="*/ 816745 h 6584660"/>
              <a:gd name="connsiteX427" fmla="*/ 3383715 w 7194254"/>
              <a:gd name="connsiteY427" fmla="*/ 790459 h 6584660"/>
              <a:gd name="connsiteX428" fmla="*/ 3376204 w 7194254"/>
              <a:gd name="connsiteY428" fmla="*/ 749153 h 6584660"/>
              <a:gd name="connsiteX429" fmla="*/ 3368693 w 7194254"/>
              <a:gd name="connsiteY429" fmla="*/ 726622 h 6584660"/>
              <a:gd name="connsiteX430" fmla="*/ 3349915 w 7194254"/>
              <a:gd name="connsiteY430" fmla="*/ 681560 h 6584660"/>
              <a:gd name="connsiteX431" fmla="*/ 3327382 w 7194254"/>
              <a:gd name="connsiteY431" fmla="*/ 647764 h 6584660"/>
              <a:gd name="connsiteX432" fmla="*/ 3308605 w 7194254"/>
              <a:gd name="connsiteY432" fmla="*/ 568905 h 6584660"/>
              <a:gd name="connsiteX433" fmla="*/ 3323627 w 7194254"/>
              <a:gd name="connsiteY433" fmla="*/ 520088 h 6584660"/>
              <a:gd name="connsiteX434" fmla="*/ 3319871 w 7194254"/>
              <a:gd name="connsiteY434" fmla="*/ 512578 h 6584660"/>
              <a:gd name="connsiteX435" fmla="*/ 3304849 w 7194254"/>
              <a:gd name="connsiteY435" fmla="*/ 493802 h 6584660"/>
              <a:gd name="connsiteX436" fmla="*/ 3301094 w 7194254"/>
              <a:gd name="connsiteY436" fmla="*/ 486292 h 6584660"/>
              <a:gd name="connsiteX437" fmla="*/ 3278561 w 7194254"/>
              <a:gd name="connsiteY437" fmla="*/ 414944 h 6584660"/>
              <a:gd name="connsiteX438" fmla="*/ 3267294 w 7194254"/>
              <a:gd name="connsiteY438" fmla="*/ 351106 h 6584660"/>
              <a:gd name="connsiteX439" fmla="*/ 3293583 w 7194254"/>
              <a:gd name="connsiteY439" fmla="*/ 260983 h 6584660"/>
              <a:gd name="connsiteX440" fmla="*/ 3304849 w 7194254"/>
              <a:gd name="connsiteY440" fmla="*/ 193390 h 6584660"/>
              <a:gd name="connsiteX441" fmla="*/ 3327382 w 7194254"/>
              <a:gd name="connsiteY441" fmla="*/ 133308 h 6584660"/>
              <a:gd name="connsiteX442" fmla="*/ 3488869 w 7194254"/>
              <a:gd name="connsiteY442" fmla="*/ 24408 h 6584660"/>
              <a:gd name="connsiteX443" fmla="*/ 3597779 w 7194254"/>
              <a:gd name="connsiteY443" fmla="*/ 5632 h 6584660"/>
              <a:gd name="connsiteX444" fmla="*/ 3631579 w 7194254"/>
              <a:gd name="connsiteY444" fmla="*/ 0 h 658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</a:cxnLst>
            <a:rect l="l" t="t" r="r" b="b"/>
            <a:pathLst>
              <a:path w="7194254" h="6584660">
                <a:moveTo>
                  <a:pt x="4416071" y="1477703"/>
                </a:moveTo>
                <a:cubicBezTo>
                  <a:pt x="4407184" y="1480047"/>
                  <a:pt x="4399700" y="1488485"/>
                  <a:pt x="4390345" y="1503486"/>
                </a:cubicBezTo>
                <a:cubicBezTo>
                  <a:pt x="4386603" y="1514736"/>
                  <a:pt x="4375377" y="1518487"/>
                  <a:pt x="4371635" y="1529737"/>
                </a:cubicBezTo>
                <a:cubicBezTo>
                  <a:pt x="4367893" y="1570989"/>
                  <a:pt x="4352925" y="1612241"/>
                  <a:pt x="4352925" y="1653493"/>
                </a:cubicBezTo>
                <a:cubicBezTo>
                  <a:pt x="4352925" y="1668494"/>
                  <a:pt x="4364151" y="1675994"/>
                  <a:pt x="4364151" y="1690995"/>
                </a:cubicBezTo>
                <a:cubicBezTo>
                  <a:pt x="4364151" y="1720997"/>
                  <a:pt x="4367893" y="1724747"/>
                  <a:pt x="4397829" y="1724747"/>
                </a:cubicBezTo>
                <a:cubicBezTo>
                  <a:pt x="4412797" y="1728497"/>
                  <a:pt x="4424023" y="1717247"/>
                  <a:pt x="4438990" y="1717247"/>
                </a:cubicBezTo>
                <a:cubicBezTo>
                  <a:pt x="4480152" y="1713496"/>
                  <a:pt x="4521314" y="1698496"/>
                  <a:pt x="4562475" y="1687245"/>
                </a:cubicBezTo>
                <a:cubicBezTo>
                  <a:pt x="4592411" y="1675994"/>
                  <a:pt x="4626089" y="1668494"/>
                  <a:pt x="4656024" y="1653493"/>
                </a:cubicBezTo>
                <a:cubicBezTo>
                  <a:pt x="4667250" y="1645993"/>
                  <a:pt x="4667250" y="1642243"/>
                  <a:pt x="4659766" y="1634742"/>
                </a:cubicBezTo>
                <a:cubicBezTo>
                  <a:pt x="4659766" y="1630992"/>
                  <a:pt x="4656024" y="1627242"/>
                  <a:pt x="4652282" y="1623492"/>
                </a:cubicBezTo>
                <a:cubicBezTo>
                  <a:pt x="4633573" y="1604741"/>
                  <a:pt x="4607379" y="1593490"/>
                  <a:pt x="4588669" y="1578490"/>
                </a:cubicBezTo>
                <a:cubicBezTo>
                  <a:pt x="4543765" y="1544738"/>
                  <a:pt x="4498862" y="1514736"/>
                  <a:pt x="4450216" y="1488485"/>
                </a:cubicBezTo>
                <a:cubicBezTo>
                  <a:pt x="4435249" y="1479110"/>
                  <a:pt x="4424958" y="1475359"/>
                  <a:pt x="4416071" y="1477703"/>
                </a:cubicBezTo>
                <a:close/>
                <a:moveTo>
                  <a:pt x="3631579" y="0"/>
                </a:moveTo>
                <a:cubicBezTo>
                  <a:pt x="3642845" y="0"/>
                  <a:pt x="3654112" y="1877"/>
                  <a:pt x="3665378" y="5632"/>
                </a:cubicBezTo>
                <a:cubicBezTo>
                  <a:pt x="3710444" y="5632"/>
                  <a:pt x="3755510" y="20653"/>
                  <a:pt x="3793065" y="46939"/>
                </a:cubicBezTo>
                <a:cubicBezTo>
                  <a:pt x="3800576" y="54449"/>
                  <a:pt x="3830621" y="58204"/>
                  <a:pt x="3853154" y="58204"/>
                </a:cubicBezTo>
                <a:cubicBezTo>
                  <a:pt x="3864420" y="61960"/>
                  <a:pt x="3868176" y="65715"/>
                  <a:pt x="3871931" y="69470"/>
                </a:cubicBezTo>
                <a:cubicBezTo>
                  <a:pt x="3886953" y="76980"/>
                  <a:pt x="3894464" y="95756"/>
                  <a:pt x="3916997" y="88246"/>
                </a:cubicBezTo>
                <a:cubicBezTo>
                  <a:pt x="3924508" y="88246"/>
                  <a:pt x="3916997" y="103266"/>
                  <a:pt x="3924508" y="107022"/>
                </a:cubicBezTo>
                <a:cubicBezTo>
                  <a:pt x="3932019" y="99511"/>
                  <a:pt x="3939530" y="95756"/>
                  <a:pt x="3943286" y="88246"/>
                </a:cubicBezTo>
                <a:cubicBezTo>
                  <a:pt x="3947041" y="92001"/>
                  <a:pt x="3947041" y="92001"/>
                  <a:pt x="3950797" y="95756"/>
                </a:cubicBezTo>
                <a:cubicBezTo>
                  <a:pt x="3950797" y="103266"/>
                  <a:pt x="3943286" y="114532"/>
                  <a:pt x="3954552" y="114532"/>
                </a:cubicBezTo>
                <a:cubicBezTo>
                  <a:pt x="3965819" y="118287"/>
                  <a:pt x="3977085" y="114532"/>
                  <a:pt x="3984596" y="103266"/>
                </a:cubicBezTo>
                <a:cubicBezTo>
                  <a:pt x="3988352" y="95756"/>
                  <a:pt x="3984596" y="92001"/>
                  <a:pt x="3977085" y="84491"/>
                </a:cubicBezTo>
                <a:cubicBezTo>
                  <a:pt x="3969574" y="80735"/>
                  <a:pt x="3973330" y="73225"/>
                  <a:pt x="3973330" y="61960"/>
                </a:cubicBezTo>
                <a:cubicBezTo>
                  <a:pt x="3973330" y="54449"/>
                  <a:pt x="3965819" y="46939"/>
                  <a:pt x="3962063" y="39429"/>
                </a:cubicBezTo>
                <a:cubicBezTo>
                  <a:pt x="3958308" y="31918"/>
                  <a:pt x="3977085" y="5632"/>
                  <a:pt x="3984596" y="5632"/>
                </a:cubicBezTo>
                <a:cubicBezTo>
                  <a:pt x="3995863" y="5632"/>
                  <a:pt x="3999618" y="13143"/>
                  <a:pt x="4003374" y="16898"/>
                </a:cubicBezTo>
                <a:cubicBezTo>
                  <a:pt x="4007129" y="35674"/>
                  <a:pt x="4010885" y="35674"/>
                  <a:pt x="4025907" y="24408"/>
                </a:cubicBezTo>
                <a:cubicBezTo>
                  <a:pt x="4048440" y="5632"/>
                  <a:pt x="4063462" y="9388"/>
                  <a:pt x="4082240" y="31918"/>
                </a:cubicBezTo>
                <a:cubicBezTo>
                  <a:pt x="4093506" y="46939"/>
                  <a:pt x="4089751" y="69470"/>
                  <a:pt x="4104773" y="84491"/>
                </a:cubicBezTo>
                <a:cubicBezTo>
                  <a:pt x="4112284" y="137063"/>
                  <a:pt x="4131061" y="185880"/>
                  <a:pt x="4123550" y="242207"/>
                </a:cubicBezTo>
                <a:cubicBezTo>
                  <a:pt x="4119795" y="264738"/>
                  <a:pt x="4112284" y="283514"/>
                  <a:pt x="4108528" y="306045"/>
                </a:cubicBezTo>
                <a:cubicBezTo>
                  <a:pt x="4112284" y="309800"/>
                  <a:pt x="4123550" y="309800"/>
                  <a:pt x="4127306" y="309800"/>
                </a:cubicBezTo>
                <a:cubicBezTo>
                  <a:pt x="4138572" y="309800"/>
                  <a:pt x="4138572" y="309800"/>
                  <a:pt x="4153594" y="332331"/>
                </a:cubicBezTo>
                <a:cubicBezTo>
                  <a:pt x="4157350" y="343596"/>
                  <a:pt x="4168616" y="332331"/>
                  <a:pt x="4179883" y="339841"/>
                </a:cubicBezTo>
                <a:cubicBezTo>
                  <a:pt x="4172372" y="351106"/>
                  <a:pt x="4164861" y="358617"/>
                  <a:pt x="4161105" y="369882"/>
                </a:cubicBezTo>
                <a:cubicBezTo>
                  <a:pt x="4161105" y="377393"/>
                  <a:pt x="4153594" y="388658"/>
                  <a:pt x="4172372" y="392413"/>
                </a:cubicBezTo>
                <a:cubicBezTo>
                  <a:pt x="4183638" y="392413"/>
                  <a:pt x="4179883" y="399923"/>
                  <a:pt x="4176127" y="407434"/>
                </a:cubicBezTo>
                <a:cubicBezTo>
                  <a:pt x="4161105" y="433720"/>
                  <a:pt x="4168616" y="463761"/>
                  <a:pt x="4179883" y="490047"/>
                </a:cubicBezTo>
                <a:cubicBezTo>
                  <a:pt x="4179883" y="493802"/>
                  <a:pt x="4191149" y="493802"/>
                  <a:pt x="4183638" y="501313"/>
                </a:cubicBezTo>
                <a:cubicBezTo>
                  <a:pt x="4179883" y="505068"/>
                  <a:pt x="4172372" y="505068"/>
                  <a:pt x="4164861" y="501313"/>
                </a:cubicBezTo>
                <a:cubicBezTo>
                  <a:pt x="4161105" y="501313"/>
                  <a:pt x="4157350" y="493802"/>
                  <a:pt x="4153594" y="490047"/>
                </a:cubicBezTo>
                <a:cubicBezTo>
                  <a:pt x="4142328" y="478782"/>
                  <a:pt x="4131061" y="482537"/>
                  <a:pt x="4119795" y="486292"/>
                </a:cubicBezTo>
                <a:cubicBezTo>
                  <a:pt x="4112284" y="486292"/>
                  <a:pt x="4097262" y="497557"/>
                  <a:pt x="4108528" y="508823"/>
                </a:cubicBezTo>
                <a:cubicBezTo>
                  <a:pt x="4119795" y="520088"/>
                  <a:pt x="4112284" y="531354"/>
                  <a:pt x="4116039" y="546374"/>
                </a:cubicBezTo>
                <a:cubicBezTo>
                  <a:pt x="4089751" y="546374"/>
                  <a:pt x="4063462" y="546374"/>
                  <a:pt x="4037174" y="546374"/>
                </a:cubicBezTo>
                <a:cubicBezTo>
                  <a:pt x="4018396" y="550130"/>
                  <a:pt x="3995863" y="565150"/>
                  <a:pt x="3977085" y="576416"/>
                </a:cubicBezTo>
                <a:cubicBezTo>
                  <a:pt x="3947041" y="595191"/>
                  <a:pt x="3932019" y="625233"/>
                  <a:pt x="3913242" y="651519"/>
                </a:cubicBezTo>
                <a:cubicBezTo>
                  <a:pt x="3901975" y="666539"/>
                  <a:pt x="3901975" y="689070"/>
                  <a:pt x="3886953" y="700336"/>
                </a:cubicBezTo>
                <a:cubicBezTo>
                  <a:pt x="3875687" y="707846"/>
                  <a:pt x="3894464" y="741642"/>
                  <a:pt x="3905731" y="741642"/>
                </a:cubicBezTo>
                <a:cubicBezTo>
                  <a:pt x="3947041" y="734132"/>
                  <a:pt x="3962063" y="764173"/>
                  <a:pt x="3977085" y="794215"/>
                </a:cubicBezTo>
                <a:cubicBezTo>
                  <a:pt x="3980841" y="801725"/>
                  <a:pt x="3984596" y="812990"/>
                  <a:pt x="3984596" y="824256"/>
                </a:cubicBezTo>
                <a:cubicBezTo>
                  <a:pt x="3984596" y="839276"/>
                  <a:pt x="3988352" y="843032"/>
                  <a:pt x="4003374" y="843032"/>
                </a:cubicBezTo>
                <a:cubicBezTo>
                  <a:pt x="4018396" y="846787"/>
                  <a:pt x="4029663" y="865562"/>
                  <a:pt x="4048440" y="865562"/>
                </a:cubicBezTo>
                <a:cubicBezTo>
                  <a:pt x="4067218" y="884338"/>
                  <a:pt x="4093506" y="884338"/>
                  <a:pt x="4116039" y="891849"/>
                </a:cubicBezTo>
                <a:cubicBezTo>
                  <a:pt x="4134817" y="903114"/>
                  <a:pt x="4161105" y="906869"/>
                  <a:pt x="4183638" y="906869"/>
                </a:cubicBezTo>
                <a:cubicBezTo>
                  <a:pt x="4224949" y="910624"/>
                  <a:pt x="4270015" y="921890"/>
                  <a:pt x="4307570" y="940666"/>
                </a:cubicBezTo>
                <a:cubicBezTo>
                  <a:pt x="4367659" y="966952"/>
                  <a:pt x="4423991" y="1004503"/>
                  <a:pt x="4476568" y="1042055"/>
                </a:cubicBezTo>
                <a:cubicBezTo>
                  <a:pt x="4532901" y="1083361"/>
                  <a:pt x="4574212" y="1135933"/>
                  <a:pt x="4615522" y="1192261"/>
                </a:cubicBezTo>
                <a:cubicBezTo>
                  <a:pt x="4649322" y="1229812"/>
                  <a:pt x="4675610" y="1271119"/>
                  <a:pt x="4716921" y="1301160"/>
                </a:cubicBezTo>
                <a:cubicBezTo>
                  <a:pt x="4777009" y="1342467"/>
                  <a:pt x="4825831" y="1398794"/>
                  <a:pt x="4893430" y="1432591"/>
                </a:cubicBezTo>
                <a:cubicBezTo>
                  <a:pt x="4900941" y="1436346"/>
                  <a:pt x="4908452" y="1447611"/>
                  <a:pt x="4915963" y="1455121"/>
                </a:cubicBezTo>
                <a:cubicBezTo>
                  <a:pt x="4957274" y="1503938"/>
                  <a:pt x="4998584" y="1552755"/>
                  <a:pt x="5024873" y="1609083"/>
                </a:cubicBezTo>
                <a:cubicBezTo>
                  <a:pt x="5028628" y="1616593"/>
                  <a:pt x="5032384" y="1627858"/>
                  <a:pt x="5036139" y="1627858"/>
                </a:cubicBezTo>
                <a:cubicBezTo>
                  <a:pt x="5066183" y="1650389"/>
                  <a:pt x="5062428" y="1680431"/>
                  <a:pt x="5062428" y="1710472"/>
                </a:cubicBezTo>
                <a:cubicBezTo>
                  <a:pt x="5062428" y="1717982"/>
                  <a:pt x="5062428" y="1725492"/>
                  <a:pt x="5062428" y="1733003"/>
                </a:cubicBezTo>
                <a:cubicBezTo>
                  <a:pt x="5062428" y="1781820"/>
                  <a:pt x="5039895" y="1819371"/>
                  <a:pt x="4991073" y="1826882"/>
                </a:cubicBezTo>
                <a:cubicBezTo>
                  <a:pt x="4961029" y="1830637"/>
                  <a:pt x="4930985" y="1841902"/>
                  <a:pt x="4900941" y="1845657"/>
                </a:cubicBezTo>
                <a:cubicBezTo>
                  <a:pt x="4870897" y="1853168"/>
                  <a:pt x="4837097" y="1856923"/>
                  <a:pt x="4807053" y="1871943"/>
                </a:cubicBezTo>
                <a:cubicBezTo>
                  <a:pt x="4792031" y="1879454"/>
                  <a:pt x="4765743" y="1868188"/>
                  <a:pt x="4746965" y="1883209"/>
                </a:cubicBezTo>
                <a:cubicBezTo>
                  <a:pt x="4716921" y="1875699"/>
                  <a:pt x="4683121" y="1898230"/>
                  <a:pt x="4649322" y="1890719"/>
                </a:cubicBezTo>
                <a:cubicBezTo>
                  <a:pt x="4634300" y="1886964"/>
                  <a:pt x="4623033" y="1901985"/>
                  <a:pt x="4608011" y="1901985"/>
                </a:cubicBezTo>
                <a:cubicBezTo>
                  <a:pt x="4596745" y="1901985"/>
                  <a:pt x="4581723" y="1894474"/>
                  <a:pt x="4570456" y="1909495"/>
                </a:cubicBezTo>
                <a:cubicBezTo>
                  <a:pt x="4570456" y="1909495"/>
                  <a:pt x="4562945" y="1909495"/>
                  <a:pt x="4559190" y="1909495"/>
                </a:cubicBezTo>
                <a:cubicBezTo>
                  <a:pt x="4499101" y="1905740"/>
                  <a:pt x="4442769" y="1928271"/>
                  <a:pt x="4386436" y="1917005"/>
                </a:cubicBezTo>
                <a:cubicBezTo>
                  <a:pt x="4371414" y="1950802"/>
                  <a:pt x="4386436" y="1984598"/>
                  <a:pt x="4393947" y="2014639"/>
                </a:cubicBezTo>
                <a:cubicBezTo>
                  <a:pt x="4397703" y="2037170"/>
                  <a:pt x="4401458" y="2059701"/>
                  <a:pt x="4408969" y="2082232"/>
                </a:cubicBezTo>
                <a:cubicBezTo>
                  <a:pt x="4420236" y="2119783"/>
                  <a:pt x="4427747" y="2164845"/>
                  <a:pt x="4442769" y="2206152"/>
                </a:cubicBezTo>
                <a:cubicBezTo>
                  <a:pt x="4454035" y="2247459"/>
                  <a:pt x="4465302" y="2292520"/>
                  <a:pt x="4484079" y="2333827"/>
                </a:cubicBezTo>
                <a:cubicBezTo>
                  <a:pt x="4491590" y="2356358"/>
                  <a:pt x="4499101" y="2378889"/>
                  <a:pt x="4506612" y="2397665"/>
                </a:cubicBezTo>
                <a:cubicBezTo>
                  <a:pt x="4525390" y="2438972"/>
                  <a:pt x="4544168" y="2476523"/>
                  <a:pt x="4559190" y="2514075"/>
                </a:cubicBezTo>
                <a:cubicBezTo>
                  <a:pt x="4577967" y="2559136"/>
                  <a:pt x="4596745" y="2604198"/>
                  <a:pt x="4611767" y="2649260"/>
                </a:cubicBezTo>
                <a:cubicBezTo>
                  <a:pt x="4615522" y="2668036"/>
                  <a:pt x="4615522" y="2686812"/>
                  <a:pt x="4619278" y="2705587"/>
                </a:cubicBezTo>
                <a:cubicBezTo>
                  <a:pt x="4623033" y="2720608"/>
                  <a:pt x="4638055" y="2728118"/>
                  <a:pt x="4641811" y="2743139"/>
                </a:cubicBezTo>
                <a:cubicBezTo>
                  <a:pt x="4645566" y="2773180"/>
                  <a:pt x="4649322" y="2803221"/>
                  <a:pt x="4660588" y="2833262"/>
                </a:cubicBezTo>
                <a:cubicBezTo>
                  <a:pt x="4671855" y="2867059"/>
                  <a:pt x="4664344" y="2904610"/>
                  <a:pt x="4675610" y="2942162"/>
                </a:cubicBezTo>
                <a:cubicBezTo>
                  <a:pt x="4686877" y="2975958"/>
                  <a:pt x="4698143" y="3013510"/>
                  <a:pt x="4705654" y="3051061"/>
                </a:cubicBezTo>
                <a:cubicBezTo>
                  <a:pt x="4713166" y="3084858"/>
                  <a:pt x="4720677" y="3114899"/>
                  <a:pt x="4731943" y="3148695"/>
                </a:cubicBezTo>
                <a:cubicBezTo>
                  <a:pt x="4739454" y="3171226"/>
                  <a:pt x="4739454" y="3201267"/>
                  <a:pt x="4746965" y="3227554"/>
                </a:cubicBezTo>
                <a:cubicBezTo>
                  <a:pt x="4758232" y="3253840"/>
                  <a:pt x="4758232" y="3280126"/>
                  <a:pt x="4765743" y="3306412"/>
                </a:cubicBezTo>
                <a:cubicBezTo>
                  <a:pt x="4773254" y="3321432"/>
                  <a:pt x="4761987" y="3336453"/>
                  <a:pt x="4743210" y="3336453"/>
                </a:cubicBezTo>
                <a:cubicBezTo>
                  <a:pt x="4705654" y="3336453"/>
                  <a:pt x="4671855" y="3351474"/>
                  <a:pt x="4638055" y="3343963"/>
                </a:cubicBezTo>
                <a:cubicBezTo>
                  <a:pt x="4611767" y="3362739"/>
                  <a:pt x="4581723" y="3351474"/>
                  <a:pt x="4551679" y="3355229"/>
                </a:cubicBezTo>
                <a:cubicBezTo>
                  <a:pt x="4544168" y="3355229"/>
                  <a:pt x="4472813" y="3358984"/>
                  <a:pt x="4469057" y="3362739"/>
                </a:cubicBezTo>
                <a:cubicBezTo>
                  <a:pt x="4461546" y="3374004"/>
                  <a:pt x="4450280" y="3377760"/>
                  <a:pt x="4446524" y="3392780"/>
                </a:cubicBezTo>
                <a:cubicBezTo>
                  <a:pt x="4439013" y="3434087"/>
                  <a:pt x="4412725" y="3471638"/>
                  <a:pt x="4405214" y="3512945"/>
                </a:cubicBezTo>
                <a:cubicBezTo>
                  <a:pt x="4390192" y="3576783"/>
                  <a:pt x="4363903" y="3636865"/>
                  <a:pt x="4345126" y="3700703"/>
                </a:cubicBezTo>
                <a:cubicBezTo>
                  <a:pt x="4333859" y="3742009"/>
                  <a:pt x="4315081" y="3779561"/>
                  <a:pt x="4318837" y="3824623"/>
                </a:cubicBezTo>
                <a:cubicBezTo>
                  <a:pt x="4303815" y="3835888"/>
                  <a:pt x="4307570" y="3850909"/>
                  <a:pt x="4307570" y="3862174"/>
                </a:cubicBezTo>
                <a:cubicBezTo>
                  <a:pt x="4307570" y="3880950"/>
                  <a:pt x="4307570" y="3899726"/>
                  <a:pt x="4315081" y="3918502"/>
                </a:cubicBezTo>
                <a:cubicBezTo>
                  <a:pt x="4330103" y="3952298"/>
                  <a:pt x="4333859" y="3989850"/>
                  <a:pt x="4345126" y="4023646"/>
                </a:cubicBezTo>
                <a:cubicBezTo>
                  <a:pt x="4352637" y="4057442"/>
                  <a:pt x="4375170" y="4087484"/>
                  <a:pt x="4371414" y="4121280"/>
                </a:cubicBezTo>
                <a:cubicBezTo>
                  <a:pt x="4393947" y="4166342"/>
                  <a:pt x="4405214" y="4218914"/>
                  <a:pt x="4450280" y="4256466"/>
                </a:cubicBezTo>
                <a:cubicBezTo>
                  <a:pt x="4472813" y="4275241"/>
                  <a:pt x="4499101" y="4290262"/>
                  <a:pt x="4532901" y="4294017"/>
                </a:cubicBezTo>
                <a:cubicBezTo>
                  <a:pt x="4559190" y="4294017"/>
                  <a:pt x="4585478" y="4305283"/>
                  <a:pt x="4611767" y="4312793"/>
                </a:cubicBezTo>
                <a:cubicBezTo>
                  <a:pt x="4641811" y="4320303"/>
                  <a:pt x="4675610" y="4327813"/>
                  <a:pt x="4705654" y="4339079"/>
                </a:cubicBezTo>
                <a:cubicBezTo>
                  <a:pt x="4761987" y="4357855"/>
                  <a:pt x="4814564" y="4384141"/>
                  <a:pt x="4863386" y="4414182"/>
                </a:cubicBezTo>
                <a:cubicBezTo>
                  <a:pt x="4870897" y="4417937"/>
                  <a:pt x="4878408" y="4425447"/>
                  <a:pt x="4885919" y="4432958"/>
                </a:cubicBezTo>
                <a:cubicBezTo>
                  <a:pt x="4919719" y="4466754"/>
                  <a:pt x="4949763" y="4496795"/>
                  <a:pt x="4979807" y="4526837"/>
                </a:cubicBezTo>
                <a:cubicBezTo>
                  <a:pt x="5017362" y="4564388"/>
                  <a:pt x="5058672" y="4594429"/>
                  <a:pt x="5103739" y="4624470"/>
                </a:cubicBezTo>
                <a:cubicBezTo>
                  <a:pt x="5133783" y="4647001"/>
                  <a:pt x="5163827" y="4669532"/>
                  <a:pt x="5193871" y="4695818"/>
                </a:cubicBezTo>
                <a:cubicBezTo>
                  <a:pt x="5238937" y="4729615"/>
                  <a:pt x="5284003" y="4763411"/>
                  <a:pt x="5329069" y="4793452"/>
                </a:cubicBezTo>
                <a:cubicBezTo>
                  <a:pt x="5332825" y="4797208"/>
                  <a:pt x="5336580" y="4800963"/>
                  <a:pt x="5336580" y="4797208"/>
                </a:cubicBezTo>
                <a:cubicBezTo>
                  <a:pt x="5359113" y="4782187"/>
                  <a:pt x="5374135" y="4800963"/>
                  <a:pt x="5392913" y="4808473"/>
                </a:cubicBezTo>
                <a:cubicBezTo>
                  <a:pt x="5400424" y="4812228"/>
                  <a:pt x="5407935" y="4808473"/>
                  <a:pt x="5415446" y="4800963"/>
                </a:cubicBezTo>
                <a:cubicBezTo>
                  <a:pt x="5430468" y="4789697"/>
                  <a:pt x="5449246" y="4789697"/>
                  <a:pt x="5468023" y="4789697"/>
                </a:cubicBezTo>
                <a:cubicBezTo>
                  <a:pt x="5498067" y="4789697"/>
                  <a:pt x="5531867" y="4793452"/>
                  <a:pt x="5561911" y="4782187"/>
                </a:cubicBezTo>
                <a:cubicBezTo>
                  <a:pt x="5569422" y="4778432"/>
                  <a:pt x="5580688" y="4778432"/>
                  <a:pt x="5580688" y="4782187"/>
                </a:cubicBezTo>
                <a:cubicBezTo>
                  <a:pt x="5591955" y="4793452"/>
                  <a:pt x="5599466" y="4789697"/>
                  <a:pt x="5610732" y="4782187"/>
                </a:cubicBezTo>
                <a:cubicBezTo>
                  <a:pt x="5614488" y="4778432"/>
                  <a:pt x="5618243" y="4782187"/>
                  <a:pt x="5621999" y="4778432"/>
                </a:cubicBezTo>
                <a:cubicBezTo>
                  <a:pt x="5637021" y="4774677"/>
                  <a:pt x="5648288" y="4797208"/>
                  <a:pt x="5663310" y="4789697"/>
                </a:cubicBezTo>
                <a:cubicBezTo>
                  <a:pt x="5674576" y="4778432"/>
                  <a:pt x="5689598" y="4778432"/>
                  <a:pt x="5704620" y="4782187"/>
                </a:cubicBezTo>
                <a:cubicBezTo>
                  <a:pt x="5723398" y="4782187"/>
                  <a:pt x="5757197" y="4804718"/>
                  <a:pt x="5760953" y="4823494"/>
                </a:cubicBezTo>
                <a:cubicBezTo>
                  <a:pt x="5764708" y="4831004"/>
                  <a:pt x="5764708" y="4838514"/>
                  <a:pt x="5757197" y="4846025"/>
                </a:cubicBezTo>
                <a:cubicBezTo>
                  <a:pt x="5749686" y="4849780"/>
                  <a:pt x="5749686" y="4857290"/>
                  <a:pt x="5757197" y="4861045"/>
                </a:cubicBezTo>
                <a:cubicBezTo>
                  <a:pt x="5775975" y="4872311"/>
                  <a:pt x="5772219" y="4891086"/>
                  <a:pt x="5772219" y="4909862"/>
                </a:cubicBezTo>
                <a:cubicBezTo>
                  <a:pt x="5772219" y="4939903"/>
                  <a:pt x="5768464" y="4969945"/>
                  <a:pt x="5772219" y="5003741"/>
                </a:cubicBezTo>
                <a:cubicBezTo>
                  <a:pt x="5772219" y="5030027"/>
                  <a:pt x="5757197" y="5056313"/>
                  <a:pt x="5760953" y="5086354"/>
                </a:cubicBezTo>
                <a:cubicBezTo>
                  <a:pt x="5760953" y="5101375"/>
                  <a:pt x="5745931" y="5116396"/>
                  <a:pt x="5738420" y="5131416"/>
                </a:cubicBezTo>
                <a:cubicBezTo>
                  <a:pt x="5730909" y="5138926"/>
                  <a:pt x="5727153" y="5146437"/>
                  <a:pt x="5723398" y="5157702"/>
                </a:cubicBezTo>
                <a:cubicBezTo>
                  <a:pt x="5712131" y="5172723"/>
                  <a:pt x="5697109" y="5191499"/>
                  <a:pt x="5708376" y="5210274"/>
                </a:cubicBezTo>
                <a:cubicBezTo>
                  <a:pt x="5719642" y="5225295"/>
                  <a:pt x="5704620" y="5247826"/>
                  <a:pt x="5727153" y="5255336"/>
                </a:cubicBezTo>
                <a:cubicBezTo>
                  <a:pt x="5730909" y="5259091"/>
                  <a:pt x="5734664" y="5262846"/>
                  <a:pt x="5734664" y="5266602"/>
                </a:cubicBezTo>
                <a:cubicBezTo>
                  <a:pt x="5734664" y="5300398"/>
                  <a:pt x="5749686" y="5334194"/>
                  <a:pt x="5742175" y="5367991"/>
                </a:cubicBezTo>
                <a:cubicBezTo>
                  <a:pt x="5742175" y="5375501"/>
                  <a:pt x="5745931" y="5383011"/>
                  <a:pt x="5742175" y="5383011"/>
                </a:cubicBezTo>
                <a:cubicBezTo>
                  <a:pt x="5715887" y="5394277"/>
                  <a:pt x="5738420" y="5416808"/>
                  <a:pt x="5734664" y="5431828"/>
                </a:cubicBezTo>
                <a:cubicBezTo>
                  <a:pt x="5723398" y="5461870"/>
                  <a:pt x="5734664" y="5491911"/>
                  <a:pt x="5712131" y="5518197"/>
                </a:cubicBezTo>
                <a:cubicBezTo>
                  <a:pt x="5700865" y="5529462"/>
                  <a:pt x="5700865" y="5551993"/>
                  <a:pt x="5697109" y="5567014"/>
                </a:cubicBezTo>
                <a:cubicBezTo>
                  <a:pt x="5697109" y="5582034"/>
                  <a:pt x="5689598" y="5597055"/>
                  <a:pt x="5682087" y="5608321"/>
                </a:cubicBezTo>
                <a:cubicBezTo>
                  <a:pt x="5674576" y="5619586"/>
                  <a:pt x="5667065" y="5630851"/>
                  <a:pt x="5659554" y="5645872"/>
                </a:cubicBezTo>
                <a:cubicBezTo>
                  <a:pt x="5644532" y="5675913"/>
                  <a:pt x="5614488" y="5690934"/>
                  <a:pt x="5588199" y="5709710"/>
                </a:cubicBezTo>
                <a:cubicBezTo>
                  <a:pt x="5573177" y="5720975"/>
                  <a:pt x="5550644" y="5720975"/>
                  <a:pt x="5531867" y="5717220"/>
                </a:cubicBezTo>
                <a:cubicBezTo>
                  <a:pt x="5498067" y="5713465"/>
                  <a:pt x="5464268" y="5702199"/>
                  <a:pt x="5441734" y="5672158"/>
                </a:cubicBezTo>
                <a:cubicBezTo>
                  <a:pt x="5426712" y="5649627"/>
                  <a:pt x="5426712" y="5623341"/>
                  <a:pt x="5434223" y="5600810"/>
                </a:cubicBezTo>
                <a:cubicBezTo>
                  <a:pt x="5441734" y="5574524"/>
                  <a:pt x="5453001" y="5551993"/>
                  <a:pt x="5460512" y="5529462"/>
                </a:cubicBezTo>
                <a:cubicBezTo>
                  <a:pt x="5468023" y="5506931"/>
                  <a:pt x="5468023" y="5491911"/>
                  <a:pt x="5460512" y="5473135"/>
                </a:cubicBezTo>
                <a:cubicBezTo>
                  <a:pt x="5441734" y="5443094"/>
                  <a:pt x="5430468" y="5409297"/>
                  <a:pt x="5422957" y="5375501"/>
                </a:cubicBezTo>
                <a:cubicBezTo>
                  <a:pt x="5415446" y="5352970"/>
                  <a:pt x="5404179" y="5337950"/>
                  <a:pt x="5389157" y="5322929"/>
                </a:cubicBezTo>
                <a:cubicBezTo>
                  <a:pt x="5381646" y="5311663"/>
                  <a:pt x="5377891" y="5319174"/>
                  <a:pt x="5370380" y="5322929"/>
                </a:cubicBezTo>
                <a:cubicBezTo>
                  <a:pt x="5359113" y="5326684"/>
                  <a:pt x="5347847" y="5322929"/>
                  <a:pt x="5340336" y="5311663"/>
                </a:cubicBezTo>
                <a:cubicBezTo>
                  <a:pt x="5332825" y="5296643"/>
                  <a:pt x="5317803" y="5277867"/>
                  <a:pt x="5310292" y="5259091"/>
                </a:cubicBezTo>
                <a:cubicBezTo>
                  <a:pt x="5306536" y="5247826"/>
                  <a:pt x="5302781" y="5247826"/>
                  <a:pt x="5295270" y="5251581"/>
                </a:cubicBezTo>
                <a:cubicBezTo>
                  <a:pt x="5280248" y="5262846"/>
                  <a:pt x="5268981" y="5262846"/>
                  <a:pt x="5257714" y="5255336"/>
                </a:cubicBezTo>
                <a:cubicBezTo>
                  <a:pt x="5242692" y="5247826"/>
                  <a:pt x="5223915" y="5244071"/>
                  <a:pt x="5227670" y="5225295"/>
                </a:cubicBezTo>
                <a:cubicBezTo>
                  <a:pt x="5231426" y="5206519"/>
                  <a:pt x="5242692" y="5199009"/>
                  <a:pt x="5261470" y="5195254"/>
                </a:cubicBezTo>
                <a:cubicBezTo>
                  <a:pt x="5265226" y="5191499"/>
                  <a:pt x="5276492" y="5199009"/>
                  <a:pt x="5268981" y="5183988"/>
                </a:cubicBezTo>
                <a:cubicBezTo>
                  <a:pt x="5257714" y="5161457"/>
                  <a:pt x="5242692" y="5138926"/>
                  <a:pt x="5272737" y="5116396"/>
                </a:cubicBezTo>
                <a:cubicBezTo>
                  <a:pt x="5276492" y="5112640"/>
                  <a:pt x="5276492" y="5101375"/>
                  <a:pt x="5268981" y="5093865"/>
                </a:cubicBezTo>
                <a:cubicBezTo>
                  <a:pt x="5257714" y="5082599"/>
                  <a:pt x="5250203" y="5071334"/>
                  <a:pt x="5235181" y="5060068"/>
                </a:cubicBezTo>
                <a:cubicBezTo>
                  <a:pt x="5182604" y="5026272"/>
                  <a:pt x="5133783" y="4984965"/>
                  <a:pt x="5081206" y="4951169"/>
                </a:cubicBezTo>
                <a:cubicBezTo>
                  <a:pt x="5032384" y="4917372"/>
                  <a:pt x="4979807" y="4891086"/>
                  <a:pt x="4923474" y="4872311"/>
                </a:cubicBezTo>
                <a:cubicBezTo>
                  <a:pt x="4889674" y="4861045"/>
                  <a:pt x="4855875" y="4842269"/>
                  <a:pt x="4822075" y="4831004"/>
                </a:cubicBezTo>
                <a:cubicBezTo>
                  <a:pt x="4799542" y="4819738"/>
                  <a:pt x="4777009" y="4812228"/>
                  <a:pt x="4754476" y="4804718"/>
                </a:cubicBezTo>
                <a:cubicBezTo>
                  <a:pt x="4731943" y="4800963"/>
                  <a:pt x="4713166" y="4785942"/>
                  <a:pt x="4690632" y="4778432"/>
                </a:cubicBezTo>
                <a:cubicBezTo>
                  <a:pt x="4660588" y="4770921"/>
                  <a:pt x="4634300" y="4748391"/>
                  <a:pt x="4604256" y="4733370"/>
                </a:cubicBezTo>
                <a:cubicBezTo>
                  <a:pt x="4592989" y="4725860"/>
                  <a:pt x="4577967" y="4722104"/>
                  <a:pt x="4566701" y="4733370"/>
                </a:cubicBezTo>
                <a:cubicBezTo>
                  <a:pt x="4551679" y="4744635"/>
                  <a:pt x="4536657" y="4748391"/>
                  <a:pt x="4521634" y="4733370"/>
                </a:cubicBezTo>
                <a:cubicBezTo>
                  <a:pt x="4454035" y="4718349"/>
                  <a:pt x="4386436" y="4688308"/>
                  <a:pt x="4318837" y="4669532"/>
                </a:cubicBezTo>
                <a:cubicBezTo>
                  <a:pt x="4300059" y="4662022"/>
                  <a:pt x="4281282" y="4654512"/>
                  <a:pt x="4258749" y="4647001"/>
                </a:cubicBezTo>
                <a:cubicBezTo>
                  <a:pt x="4232460" y="4635736"/>
                  <a:pt x="4209927" y="4616960"/>
                  <a:pt x="4176127" y="4613205"/>
                </a:cubicBezTo>
                <a:cubicBezTo>
                  <a:pt x="4149839" y="4613205"/>
                  <a:pt x="4142328" y="4583164"/>
                  <a:pt x="4119795" y="4575654"/>
                </a:cubicBezTo>
                <a:cubicBezTo>
                  <a:pt x="4093506" y="4549367"/>
                  <a:pt x="4063462" y="4526837"/>
                  <a:pt x="4048440" y="4489285"/>
                </a:cubicBezTo>
                <a:cubicBezTo>
                  <a:pt x="4033418" y="4451733"/>
                  <a:pt x="4010885" y="4417937"/>
                  <a:pt x="3995863" y="4380386"/>
                </a:cubicBezTo>
                <a:cubicBezTo>
                  <a:pt x="3988352" y="4365365"/>
                  <a:pt x="3977085" y="4350344"/>
                  <a:pt x="3969574" y="4335324"/>
                </a:cubicBezTo>
                <a:cubicBezTo>
                  <a:pt x="3947041" y="4294017"/>
                  <a:pt x="3932019" y="4248955"/>
                  <a:pt x="3909486" y="4207649"/>
                </a:cubicBezTo>
                <a:cubicBezTo>
                  <a:pt x="3883198" y="4147566"/>
                  <a:pt x="3856909" y="4087484"/>
                  <a:pt x="3815598" y="4034911"/>
                </a:cubicBezTo>
                <a:cubicBezTo>
                  <a:pt x="3774288" y="4076218"/>
                  <a:pt x="3744244" y="4125035"/>
                  <a:pt x="3710444" y="4170097"/>
                </a:cubicBezTo>
                <a:cubicBezTo>
                  <a:pt x="3691667" y="4196383"/>
                  <a:pt x="3672889" y="4222669"/>
                  <a:pt x="3657867" y="4256466"/>
                </a:cubicBezTo>
                <a:cubicBezTo>
                  <a:pt x="3650356" y="4278996"/>
                  <a:pt x="3642845" y="4305283"/>
                  <a:pt x="3635334" y="4331569"/>
                </a:cubicBezTo>
                <a:cubicBezTo>
                  <a:pt x="3627823" y="4365365"/>
                  <a:pt x="3631578" y="4399161"/>
                  <a:pt x="3627823" y="4432958"/>
                </a:cubicBezTo>
                <a:cubicBezTo>
                  <a:pt x="3624067" y="4459244"/>
                  <a:pt x="3639089" y="4478020"/>
                  <a:pt x="3639089" y="4500550"/>
                </a:cubicBezTo>
                <a:cubicBezTo>
                  <a:pt x="3635334" y="4523081"/>
                  <a:pt x="3627823" y="4545612"/>
                  <a:pt x="3646601" y="4564388"/>
                </a:cubicBezTo>
                <a:cubicBezTo>
                  <a:pt x="3650356" y="4571898"/>
                  <a:pt x="3646601" y="4583164"/>
                  <a:pt x="3646601" y="4594429"/>
                </a:cubicBezTo>
                <a:cubicBezTo>
                  <a:pt x="3646601" y="4673287"/>
                  <a:pt x="3646601" y="4755901"/>
                  <a:pt x="3646601" y="4834759"/>
                </a:cubicBezTo>
                <a:cubicBezTo>
                  <a:pt x="3646601" y="4868555"/>
                  <a:pt x="3635334" y="4894841"/>
                  <a:pt x="3627823" y="4924883"/>
                </a:cubicBezTo>
                <a:cubicBezTo>
                  <a:pt x="3612801" y="4984965"/>
                  <a:pt x="3594023" y="5045048"/>
                  <a:pt x="3571490" y="5105130"/>
                </a:cubicBezTo>
                <a:cubicBezTo>
                  <a:pt x="3552713" y="5150192"/>
                  <a:pt x="3533935" y="5199009"/>
                  <a:pt x="3518913" y="5244071"/>
                </a:cubicBezTo>
                <a:cubicBezTo>
                  <a:pt x="3500136" y="5300398"/>
                  <a:pt x="3470092" y="5356725"/>
                  <a:pt x="3462581" y="5416808"/>
                </a:cubicBezTo>
                <a:cubicBezTo>
                  <a:pt x="3436292" y="5446849"/>
                  <a:pt x="3451314" y="5491911"/>
                  <a:pt x="3425025" y="5521952"/>
                </a:cubicBezTo>
                <a:cubicBezTo>
                  <a:pt x="3421270" y="5525707"/>
                  <a:pt x="3421270" y="5536973"/>
                  <a:pt x="3425025" y="5540728"/>
                </a:cubicBezTo>
                <a:cubicBezTo>
                  <a:pt x="3440047" y="5555748"/>
                  <a:pt x="3436292" y="5570769"/>
                  <a:pt x="3425025" y="5589545"/>
                </a:cubicBezTo>
                <a:cubicBezTo>
                  <a:pt x="3421270" y="5593300"/>
                  <a:pt x="3421270" y="5608321"/>
                  <a:pt x="3428781" y="5608321"/>
                </a:cubicBezTo>
                <a:cubicBezTo>
                  <a:pt x="3447558" y="5604565"/>
                  <a:pt x="3443803" y="5623341"/>
                  <a:pt x="3447558" y="5627096"/>
                </a:cubicBezTo>
                <a:cubicBezTo>
                  <a:pt x="3466336" y="5668403"/>
                  <a:pt x="3485114" y="5709710"/>
                  <a:pt x="3496380" y="5751016"/>
                </a:cubicBezTo>
                <a:cubicBezTo>
                  <a:pt x="3503891" y="5769792"/>
                  <a:pt x="3507647" y="5792323"/>
                  <a:pt x="3515158" y="5811099"/>
                </a:cubicBezTo>
                <a:cubicBezTo>
                  <a:pt x="3522669" y="5829875"/>
                  <a:pt x="3526424" y="5848650"/>
                  <a:pt x="3530180" y="5871181"/>
                </a:cubicBezTo>
                <a:cubicBezTo>
                  <a:pt x="3541446" y="5889957"/>
                  <a:pt x="3541446" y="5916243"/>
                  <a:pt x="3526424" y="5938774"/>
                </a:cubicBezTo>
                <a:cubicBezTo>
                  <a:pt x="4746965" y="5938774"/>
                  <a:pt x="5967505" y="5938774"/>
                  <a:pt x="7188047" y="5938774"/>
                </a:cubicBezTo>
                <a:cubicBezTo>
                  <a:pt x="7199313" y="5995101"/>
                  <a:pt x="7191802" y="6055184"/>
                  <a:pt x="7191802" y="6111511"/>
                </a:cubicBezTo>
                <a:cubicBezTo>
                  <a:pt x="7191802" y="6194124"/>
                  <a:pt x="7195557" y="6272983"/>
                  <a:pt x="7191802" y="6351841"/>
                </a:cubicBezTo>
                <a:cubicBezTo>
                  <a:pt x="7169269" y="6370617"/>
                  <a:pt x="7142981" y="6366861"/>
                  <a:pt x="7120447" y="6366861"/>
                </a:cubicBezTo>
                <a:cubicBezTo>
                  <a:pt x="6958961" y="6366861"/>
                  <a:pt x="6797473" y="6366861"/>
                  <a:pt x="6635987" y="6366861"/>
                </a:cubicBezTo>
                <a:cubicBezTo>
                  <a:pt x="6572143" y="6366861"/>
                  <a:pt x="6568387" y="6370617"/>
                  <a:pt x="6568387" y="6434454"/>
                </a:cubicBezTo>
                <a:cubicBezTo>
                  <a:pt x="6564632" y="6483271"/>
                  <a:pt x="6579654" y="6535843"/>
                  <a:pt x="6553365" y="6584660"/>
                </a:cubicBezTo>
                <a:cubicBezTo>
                  <a:pt x="6350567" y="6584660"/>
                  <a:pt x="6147770" y="6584660"/>
                  <a:pt x="5944973" y="6584660"/>
                </a:cubicBezTo>
                <a:cubicBezTo>
                  <a:pt x="5922439" y="6554619"/>
                  <a:pt x="5929951" y="6520823"/>
                  <a:pt x="5929951" y="6490781"/>
                </a:cubicBezTo>
                <a:cubicBezTo>
                  <a:pt x="5929951" y="6355596"/>
                  <a:pt x="5948728" y="6370617"/>
                  <a:pt x="5806019" y="6370617"/>
                </a:cubicBezTo>
                <a:cubicBezTo>
                  <a:pt x="4442769" y="6366861"/>
                  <a:pt x="3079518" y="6366861"/>
                  <a:pt x="1712513" y="6370617"/>
                </a:cubicBezTo>
                <a:cubicBezTo>
                  <a:pt x="1573559" y="6370617"/>
                  <a:pt x="1592337" y="6355596"/>
                  <a:pt x="1588581" y="6490781"/>
                </a:cubicBezTo>
                <a:cubicBezTo>
                  <a:pt x="1588581" y="6520823"/>
                  <a:pt x="1596092" y="6554619"/>
                  <a:pt x="1573559" y="6584660"/>
                </a:cubicBezTo>
                <a:cubicBezTo>
                  <a:pt x="1175475" y="6584660"/>
                  <a:pt x="777391" y="6584660"/>
                  <a:pt x="379307" y="6584660"/>
                </a:cubicBezTo>
                <a:cubicBezTo>
                  <a:pt x="353018" y="6547109"/>
                  <a:pt x="364285" y="6502047"/>
                  <a:pt x="364285" y="6464495"/>
                </a:cubicBezTo>
                <a:cubicBezTo>
                  <a:pt x="364285" y="6359351"/>
                  <a:pt x="375551" y="6366861"/>
                  <a:pt x="266642" y="6366861"/>
                </a:cubicBezTo>
                <a:cubicBezTo>
                  <a:pt x="199042" y="6366861"/>
                  <a:pt x="131443" y="6366861"/>
                  <a:pt x="63844" y="6366861"/>
                </a:cubicBezTo>
                <a:cubicBezTo>
                  <a:pt x="41311" y="6366861"/>
                  <a:pt x="18778" y="6370617"/>
                  <a:pt x="0" y="6351841"/>
                </a:cubicBezTo>
                <a:cubicBezTo>
                  <a:pt x="0" y="6348086"/>
                  <a:pt x="0" y="6340575"/>
                  <a:pt x="0" y="6336820"/>
                </a:cubicBezTo>
                <a:cubicBezTo>
                  <a:pt x="26289" y="6318044"/>
                  <a:pt x="18778" y="6284248"/>
                  <a:pt x="37555" y="6265472"/>
                </a:cubicBezTo>
                <a:cubicBezTo>
                  <a:pt x="33800" y="6239186"/>
                  <a:pt x="63844" y="6224166"/>
                  <a:pt x="56333" y="6194124"/>
                </a:cubicBezTo>
                <a:cubicBezTo>
                  <a:pt x="71355" y="6175349"/>
                  <a:pt x="67599" y="6149063"/>
                  <a:pt x="82621" y="6130287"/>
                </a:cubicBezTo>
                <a:cubicBezTo>
                  <a:pt x="90133" y="6066449"/>
                  <a:pt x="116421" y="6013877"/>
                  <a:pt x="131443" y="5953795"/>
                </a:cubicBezTo>
                <a:cubicBezTo>
                  <a:pt x="150221" y="5893712"/>
                  <a:pt x="165243" y="5826119"/>
                  <a:pt x="195287" y="5769792"/>
                </a:cubicBezTo>
                <a:cubicBezTo>
                  <a:pt x="191531" y="5739751"/>
                  <a:pt x="206553" y="5713465"/>
                  <a:pt x="217820" y="5687179"/>
                </a:cubicBezTo>
                <a:cubicBezTo>
                  <a:pt x="225331" y="5660893"/>
                  <a:pt x="229086" y="5634607"/>
                  <a:pt x="240353" y="5608321"/>
                </a:cubicBezTo>
                <a:cubicBezTo>
                  <a:pt x="259130" y="5551993"/>
                  <a:pt x="277908" y="5495666"/>
                  <a:pt x="292930" y="5439339"/>
                </a:cubicBezTo>
                <a:cubicBezTo>
                  <a:pt x="307952" y="5383011"/>
                  <a:pt x="326730" y="5326684"/>
                  <a:pt x="345507" y="5270357"/>
                </a:cubicBezTo>
                <a:cubicBezTo>
                  <a:pt x="360529" y="5214029"/>
                  <a:pt x="375551" y="5161457"/>
                  <a:pt x="394329" y="5108885"/>
                </a:cubicBezTo>
                <a:cubicBezTo>
                  <a:pt x="405595" y="5067579"/>
                  <a:pt x="420617" y="5030027"/>
                  <a:pt x="431884" y="4988720"/>
                </a:cubicBezTo>
                <a:cubicBezTo>
                  <a:pt x="439395" y="4947414"/>
                  <a:pt x="458173" y="4909862"/>
                  <a:pt x="465683" y="4872311"/>
                </a:cubicBezTo>
                <a:cubicBezTo>
                  <a:pt x="480705" y="4812228"/>
                  <a:pt x="503239" y="4759656"/>
                  <a:pt x="518261" y="4703329"/>
                </a:cubicBezTo>
                <a:cubicBezTo>
                  <a:pt x="533283" y="4647001"/>
                  <a:pt x="555816" y="4594429"/>
                  <a:pt x="567082" y="4538102"/>
                </a:cubicBezTo>
                <a:cubicBezTo>
                  <a:pt x="582104" y="4481775"/>
                  <a:pt x="604637" y="4429203"/>
                  <a:pt x="619660" y="4372875"/>
                </a:cubicBezTo>
                <a:cubicBezTo>
                  <a:pt x="638437" y="4309038"/>
                  <a:pt x="660970" y="4245200"/>
                  <a:pt x="679748" y="4181362"/>
                </a:cubicBezTo>
                <a:cubicBezTo>
                  <a:pt x="687259" y="4158831"/>
                  <a:pt x="687259" y="4136301"/>
                  <a:pt x="698525" y="4113770"/>
                </a:cubicBezTo>
                <a:cubicBezTo>
                  <a:pt x="709792" y="4094994"/>
                  <a:pt x="709792" y="4072463"/>
                  <a:pt x="717303" y="4049932"/>
                </a:cubicBezTo>
                <a:cubicBezTo>
                  <a:pt x="739836" y="3982339"/>
                  <a:pt x="762369" y="3914746"/>
                  <a:pt x="781146" y="3847154"/>
                </a:cubicBezTo>
                <a:cubicBezTo>
                  <a:pt x="796168" y="3790826"/>
                  <a:pt x="814946" y="3734499"/>
                  <a:pt x="829968" y="3678172"/>
                </a:cubicBezTo>
                <a:cubicBezTo>
                  <a:pt x="848745" y="3621845"/>
                  <a:pt x="860012" y="3565517"/>
                  <a:pt x="882545" y="3516700"/>
                </a:cubicBezTo>
                <a:cubicBezTo>
                  <a:pt x="882545" y="3486659"/>
                  <a:pt x="897567" y="3460373"/>
                  <a:pt x="905078" y="3434087"/>
                </a:cubicBezTo>
                <a:cubicBezTo>
                  <a:pt x="916345" y="3407801"/>
                  <a:pt x="920100" y="3381515"/>
                  <a:pt x="931367" y="3355229"/>
                </a:cubicBezTo>
                <a:cubicBezTo>
                  <a:pt x="953900" y="3291391"/>
                  <a:pt x="972677" y="3223799"/>
                  <a:pt x="991455" y="3156206"/>
                </a:cubicBezTo>
                <a:cubicBezTo>
                  <a:pt x="1010232" y="3103633"/>
                  <a:pt x="1025254" y="3047306"/>
                  <a:pt x="1040276" y="2990979"/>
                </a:cubicBezTo>
                <a:cubicBezTo>
                  <a:pt x="1055299" y="2938407"/>
                  <a:pt x="1074076" y="2882079"/>
                  <a:pt x="1092854" y="2829507"/>
                </a:cubicBezTo>
                <a:cubicBezTo>
                  <a:pt x="1104120" y="2788201"/>
                  <a:pt x="1119142" y="2746894"/>
                  <a:pt x="1130409" y="2705587"/>
                </a:cubicBezTo>
                <a:cubicBezTo>
                  <a:pt x="1141675" y="2664281"/>
                  <a:pt x="1156697" y="2626729"/>
                  <a:pt x="1167964" y="2585422"/>
                </a:cubicBezTo>
                <a:cubicBezTo>
                  <a:pt x="1175475" y="2562892"/>
                  <a:pt x="1179230" y="2540361"/>
                  <a:pt x="1186741" y="2517830"/>
                </a:cubicBezTo>
                <a:cubicBezTo>
                  <a:pt x="1198008" y="2499054"/>
                  <a:pt x="1198008" y="2476523"/>
                  <a:pt x="1205519" y="2457747"/>
                </a:cubicBezTo>
                <a:cubicBezTo>
                  <a:pt x="1228052" y="2390154"/>
                  <a:pt x="1243074" y="2318807"/>
                  <a:pt x="1273118" y="2254969"/>
                </a:cubicBezTo>
                <a:cubicBezTo>
                  <a:pt x="1276874" y="2194887"/>
                  <a:pt x="1306918" y="2142314"/>
                  <a:pt x="1318184" y="2085987"/>
                </a:cubicBezTo>
                <a:cubicBezTo>
                  <a:pt x="1321940" y="2059701"/>
                  <a:pt x="1321940" y="2052191"/>
                  <a:pt x="1306918" y="2040925"/>
                </a:cubicBezTo>
                <a:cubicBezTo>
                  <a:pt x="1254341" y="2007129"/>
                  <a:pt x="1201763" y="1973333"/>
                  <a:pt x="1152942" y="1935781"/>
                </a:cubicBezTo>
                <a:cubicBezTo>
                  <a:pt x="1096609" y="1894474"/>
                  <a:pt x="1032765" y="1860678"/>
                  <a:pt x="976433" y="1815616"/>
                </a:cubicBezTo>
                <a:cubicBezTo>
                  <a:pt x="931367" y="1781820"/>
                  <a:pt x="882545" y="1751779"/>
                  <a:pt x="833723" y="1717982"/>
                </a:cubicBezTo>
                <a:cubicBezTo>
                  <a:pt x="784902" y="1680431"/>
                  <a:pt x="728569" y="1646634"/>
                  <a:pt x="675992" y="1612838"/>
                </a:cubicBezTo>
                <a:cubicBezTo>
                  <a:pt x="660970" y="1601572"/>
                  <a:pt x="645948" y="1586552"/>
                  <a:pt x="634682" y="1571531"/>
                </a:cubicBezTo>
                <a:cubicBezTo>
                  <a:pt x="630926" y="1567776"/>
                  <a:pt x="627170" y="1567776"/>
                  <a:pt x="627170" y="1564021"/>
                </a:cubicBezTo>
                <a:cubicBezTo>
                  <a:pt x="627170" y="1537735"/>
                  <a:pt x="619660" y="1507694"/>
                  <a:pt x="638437" y="1481408"/>
                </a:cubicBezTo>
                <a:cubicBezTo>
                  <a:pt x="653459" y="1458876"/>
                  <a:pt x="675992" y="1440101"/>
                  <a:pt x="702281" y="1440101"/>
                </a:cubicBezTo>
                <a:cubicBezTo>
                  <a:pt x="724814" y="1443856"/>
                  <a:pt x="747347" y="1451366"/>
                  <a:pt x="762369" y="1462632"/>
                </a:cubicBezTo>
                <a:cubicBezTo>
                  <a:pt x="833723" y="1507694"/>
                  <a:pt x="901323" y="1556511"/>
                  <a:pt x="972677" y="1605328"/>
                </a:cubicBezTo>
                <a:cubicBezTo>
                  <a:pt x="1044032" y="1654145"/>
                  <a:pt x="1119142" y="1702962"/>
                  <a:pt x="1190497" y="1755534"/>
                </a:cubicBezTo>
                <a:cubicBezTo>
                  <a:pt x="1246830" y="1796840"/>
                  <a:pt x="1310673" y="1834392"/>
                  <a:pt x="1363250" y="1875699"/>
                </a:cubicBezTo>
                <a:cubicBezTo>
                  <a:pt x="1408317" y="1913250"/>
                  <a:pt x="1460894" y="1939536"/>
                  <a:pt x="1505960" y="1973333"/>
                </a:cubicBezTo>
                <a:cubicBezTo>
                  <a:pt x="1566048" y="2014639"/>
                  <a:pt x="1629892" y="2052191"/>
                  <a:pt x="1686224" y="2097253"/>
                </a:cubicBezTo>
                <a:cubicBezTo>
                  <a:pt x="1731290" y="2134804"/>
                  <a:pt x="1783868" y="2164845"/>
                  <a:pt x="1832689" y="2194887"/>
                </a:cubicBezTo>
                <a:cubicBezTo>
                  <a:pt x="1836445" y="2198642"/>
                  <a:pt x="1843956" y="2202397"/>
                  <a:pt x="1847711" y="2206152"/>
                </a:cubicBezTo>
                <a:cubicBezTo>
                  <a:pt x="1877755" y="2239948"/>
                  <a:pt x="1919066" y="2251214"/>
                  <a:pt x="1956621" y="2247459"/>
                </a:cubicBezTo>
                <a:cubicBezTo>
                  <a:pt x="2050509" y="2247459"/>
                  <a:pt x="2144396" y="2262480"/>
                  <a:pt x="2238284" y="2258724"/>
                </a:cubicBezTo>
                <a:cubicBezTo>
                  <a:pt x="2264573" y="2258724"/>
                  <a:pt x="2290861" y="2273745"/>
                  <a:pt x="2320905" y="2269990"/>
                </a:cubicBezTo>
                <a:cubicBezTo>
                  <a:pt x="2350949" y="2266234"/>
                  <a:pt x="2380994" y="2262480"/>
                  <a:pt x="2407282" y="2269990"/>
                </a:cubicBezTo>
                <a:cubicBezTo>
                  <a:pt x="2452348" y="2281255"/>
                  <a:pt x="2501170" y="2277500"/>
                  <a:pt x="2546236" y="2277500"/>
                </a:cubicBezTo>
                <a:cubicBezTo>
                  <a:pt x="2576280" y="2277500"/>
                  <a:pt x="2602569" y="2292520"/>
                  <a:pt x="2636368" y="2288765"/>
                </a:cubicBezTo>
                <a:cubicBezTo>
                  <a:pt x="2666412" y="2285010"/>
                  <a:pt x="2696456" y="2281255"/>
                  <a:pt x="2726501" y="2288765"/>
                </a:cubicBezTo>
                <a:cubicBezTo>
                  <a:pt x="2756545" y="2296276"/>
                  <a:pt x="2782833" y="2292520"/>
                  <a:pt x="2809122" y="2296276"/>
                </a:cubicBezTo>
                <a:cubicBezTo>
                  <a:pt x="2842921" y="2300031"/>
                  <a:pt x="2865454" y="2322562"/>
                  <a:pt x="2876721" y="2352603"/>
                </a:cubicBezTo>
                <a:cubicBezTo>
                  <a:pt x="2887987" y="2378889"/>
                  <a:pt x="2884232" y="2405175"/>
                  <a:pt x="2865454" y="2427706"/>
                </a:cubicBezTo>
                <a:cubicBezTo>
                  <a:pt x="2857943" y="2435217"/>
                  <a:pt x="2850432" y="2442727"/>
                  <a:pt x="2842921" y="2450237"/>
                </a:cubicBezTo>
                <a:cubicBezTo>
                  <a:pt x="2835410" y="2457747"/>
                  <a:pt x="2827899" y="2461503"/>
                  <a:pt x="2816633" y="2461503"/>
                </a:cubicBezTo>
                <a:cubicBezTo>
                  <a:pt x="2760300" y="2461503"/>
                  <a:pt x="2707723" y="2469013"/>
                  <a:pt x="2655146" y="2461503"/>
                </a:cubicBezTo>
                <a:cubicBezTo>
                  <a:pt x="2598813" y="2450237"/>
                  <a:pt x="2542481" y="2461503"/>
                  <a:pt x="2489903" y="2450237"/>
                </a:cubicBezTo>
                <a:cubicBezTo>
                  <a:pt x="2437326" y="2442727"/>
                  <a:pt x="2380994" y="2450237"/>
                  <a:pt x="2332172" y="2442727"/>
                </a:cubicBezTo>
                <a:cubicBezTo>
                  <a:pt x="2279595" y="2431461"/>
                  <a:pt x="2227018" y="2442727"/>
                  <a:pt x="2174441" y="2431461"/>
                </a:cubicBezTo>
                <a:cubicBezTo>
                  <a:pt x="2118108" y="2423951"/>
                  <a:pt x="2065531" y="2431461"/>
                  <a:pt x="2012954" y="2423951"/>
                </a:cubicBezTo>
                <a:cubicBezTo>
                  <a:pt x="1964132" y="2416441"/>
                  <a:pt x="1915310" y="2416441"/>
                  <a:pt x="1870244" y="2416441"/>
                </a:cubicBezTo>
                <a:cubicBezTo>
                  <a:pt x="1862733" y="2416441"/>
                  <a:pt x="1855222" y="2412686"/>
                  <a:pt x="1847711" y="2408930"/>
                </a:cubicBezTo>
                <a:cubicBezTo>
                  <a:pt x="1798890" y="2386400"/>
                  <a:pt x="1761334" y="2352603"/>
                  <a:pt x="1716268" y="2326317"/>
                </a:cubicBezTo>
                <a:cubicBezTo>
                  <a:pt x="1697491" y="2348848"/>
                  <a:pt x="1697491" y="2382644"/>
                  <a:pt x="1686224" y="2412686"/>
                </a:cubicBezTo>
                <a:cubicBezTo>
                  <a:pt x="1671202" y="2446482"/>
                  <a:pt x="1671202" y="2484033"/>
                  <a:pt x="1656180" y="2517830"/>
                </a:cubicBezTo>
                <a:cubicBezTo>
                  <a:pt x="1644914" y="2555381"/>
                  <a:pt x="1641158" y="2592933"/>
                  <a:pt x="1622381" y="2622974"/>
                </a:cubicBezTo>
                <a:cubicBezTo>
                  <a:pt x="1626136" y="2653015"/>
                  <a:pt x="1607359" y="2679301"/>
                  <a:pt x="1599848" y="2701832"/>
                </a:cubicBezTo>
                <a:cubicBezTo>
                  <a:pt x="1592337" y="2728118"/>
                  <a:pt x="1596092" y="2758159"/>
                  <a:pt x="1573559" y="2780690"/>
                </a:cubicBezTo>
                <a:cubicBezTo>
                  <a:pt x="1569803" y="2844528"/>
                  <a:pt x="1532248" y="2897100"/>
                  <a:pt x="1528493" y="2960938"/>
                </a:cubicBezTo>
                <a:cubicBezTo>
                  <a:pt x="1505960" y="3009755"/>
                  <a:pt x="1498449" y="3058572"/>
                  <a:pt x="1483427" y="3111144"/>
                </a:cubicBezTo>
                <a:cubicBezTo>
                  <a:pt x="1468405" y="3118654"/>
                  <a:pt x="1479671" y="3137430"/>
                  <a:pt x="1472160" y="3148695"/>
                </a:cubicBezTo>
                <a:cubicBezTo>
                  <a:pt x="1464649" y="3163716"/>
                  <a:pt x="1457138" y="3178737"/>
                  <a:pt x="1457138" y="3193757"/>
                </a:cubicBezTo>
                <a:cubicBezTo>
                  <a:pt x="1457138" y="3208778"/>
                  <a:pt x="1449627" y="3223799"/>
                  <a:pt x="1445872" y="3235064"/>
                </a:cubicBezTo>
                <a:cubicBezTo>
                  <a:pt x="1419583" y="3302657"/>
                  <a:pt x="1404561" y="3370249"/>
                  <a:pt x="1382028" y="3434087"/>
                </a:cubicBezTo>
                <a:cubicBezTo>
                  <a:pt x="1363250" y="3501680"/>
                  <a:pt x="1344473" y="3569272"/>
                  <a:pt x="1325695" y="3636865"/>
                </a:cubicBezTo>
                <a:cubicBezTo>
                  <a:pt x="1306918" y="3704458"/>
                  <a:pt x="1291896" y="3772051"/>
                  <a:pt x="1261852" y="3835888"/>
                </a:cubicBezTo>
                <a:cubicBezTo>
                  <a:pt x="1261852" y="3880950"/>
                  <a:pt x="1239319" y="3918502"/>
                  <a:pt x="1228052" y="3959808"/>
                </a:cubicBezTo>
                <a:cubicBezTo>
                  <a:pt x="1216785" y="4001115"/>
                  <a:pt x="1205519" y="4042422"/>
                  <a:pt x="1194252" y="4083728"/>
                </a:cubicBezTo>
                <a:cubicBezTo>
                  <a:pt x="1182986" y="4110014"/>
                  <a:pt x="1179230" y="4140056"/>
                  <a:pt x="1167964" y="4166342"/>
                </a:cubicBezTo>
                <a:cubicBezTo>
                  <a:pt x="1160453" y="4192628"/>
                  <a:pt x="1164208" y="4222669"/>
                  <a:pt x="1141675" y="4241445"/>
                </a:cubicBezTo>
                <a:cubicBezTo>
                  <a:pt x="1137920" y="4305283"/>
                  <a:pt x="1100365" y="4361610"/>
                  <a:pt x="1096609" y="4425447"/>
                </a:cubicBezTo>
                <a:cubicBezTo>
                  <a:pt x="1074076" y="4470509"/>
                  <a:pt x="1062810" y="4523081"/>
                  <a:pt x="1051543" y="4571898"/>
                </a:cubicBezTo>
                <a:cubicBezTo>
                  <a:pt x="1032765" y="4583164"/>
                  <a:pt x="1044032" y="4601940"/>
                  <a:pt x="1040276" y="4613205"/>
                </a:cubicBezTo>
                <a:cubicBezTo>
                  <a:pt x="1032765" y="4628226"/>
                  <a:pt x="1025254" y="4643246"/>
                  <a:pt x="1025254" y="4658267"/>
                </a:cubicBezTo>
                <a:cubicBezTo>
                  <a:pt x="1025254" y="4673287"/>
                  <a:pt x="1017743" y="4688308"/>
                  <a:pt x="1013988" y="4699574"/>
                </a:cubicBezTo>
                <a:cubicBezTo>
                  <a:pt x="987699" y="4763411"/>
                  <a:pt x="980188" y="4834759"/>
                  <a:pt x="950144" y="4898597"/>
                </a:cubicBezTo>
                <a:cubicBezTo>
                  <a:pt x="950144" y="4932393"/>
                  <a:pt x="931367" y="4962434"/>
                  <a:pt x="920100" y="4996231"/>
                </a:cubicBezTo>
                <a:cubicBezTo>
                  <a:pt x="912589" y="5030027"/>
                  <a:pt x="905078" y="5063823"/>
                  <a:pt x="893812" y="5097620"/>
                </a:cubicBezTo>
                <a:cubicBezTo>
                  <a:pt x="871279" y="5165212"/>
                  <a:pt x="860012" y="5232805"/>
                  <a:pt x="829968" y="5300398"/>
                </a:cubicBezTo>
                <a:cubicBezTo>
                  <a:pt x="826213" y="5311663"/>
                  <a:pt x="833723" y="5311663"/>
                  <a:pt x="844990" y="5315419"/>
                </a:cubicBezTo>
                <a:cubicBezTo>
                  <a:pt x="882545" y="5319174"/>
                  <a:pt x="920100" y="5300398"/>
                  <a:pt x="957655" y="5304153"/>
                </a:cubicBezTo>
                <a:cubicBezTo>
                  <a:pt x="1017743" y="5289133"/>
                  <a:pt x="1077832" y="5296643"/>
                  <a:pt x="1137920" y="5296643"/>
                </a:cubicBezTo>
                <a:cubicBezTo>
                  <a:pt x="1198008" y="5292888"/>
                  <a:pt x="1258096" y="5296643"/>
                  <a:pt x="1318184" y="5296643"/>
                </a:cubicBezTo>
                <a:cubicBezTo>
                  <a:pt x="1336962" y="5292888"/>
                  <a:pt x="1351984" y="5307908"/>
                  <a:pt x="1374517" y="5304153"/>
                </a:cubicBezTo>
                <a:cubicBezTo>
                  <a:pt x="1389539" y="5304153"/>
                  <a:pt x="1408317" y="5296643"/>
                  <a:pt x="1423339" y="5315419"/>
                </a:cubicBezTo>
                <a:cubicBezTo>
                  <a:pt x="1453383" y="5311663"/>
                  <a:pt x="1475916" y="5319174"/>
                  <a:pt x="1502204" y="5322929"/>
                </a:cubicBezTo>
                <a:cubicBezTo>
                  <a:pt x="1562292" y="5334194"/>
                  <a:pt x="1618625" y="5349215"/>
                  <a:pt x="1674958" y="5364236"/>
                </a:cubicBezTo>
                <a:cubicBezTo>
                  <a:pt x="1735046" y="5379256"/>
                  <a:pt x="1795134" y="5401787"/>
                  <a:pt x="1851467" y="5424318"/>
                </a:cubicBezTo>
                <a:cubicBezTo>
                  <a:pt x="1900288" y="5446849"/>
                  <a:pt x="1949110" y="5469380"/>
                  <a:pt x="1997932" y="5499421"/>
                </a:cubicBezTo>
                <a:cubicBezTo>
                  <a:pt x="2024220" y="5518197"/>
                  <a:pt x="2054264" y="5533217"/>
                  <a:pt x="2080553" y="5551993"/>
                </a:cubicBezTo>
                <a:cubicBezTo>
                  <a:pt x="2114352" y="5578279"/>
                  <a:pt x="2155663" y="5600810"/>
                  <a:pt x="2185707" y="5634607"/>
                </a:cubicBezTo>
                <a:cubicBezTo>
                  <a:pt x="2219507" y="5672158"/>
                  <a:pt x="2257062" y="5705954"/>
                  <a:pt x="2290861" y="5747261"/>
                </a:cubicBezTo>
                <a:cubicBezTo>
                  <a:pt x="2328416" y="5796078"/>
                  <a:pt x="2354705" y="5848650"/>
                  <a:pt x="2384749" y="5901222"/>
                </a:cubicBezTo>
                <a:cubicBezTo>
                  <a:pt x="2388505" y="5904978"/>
                  <a:pt x="2392260" y="5912488"/>
                  <a:pt x="2392260" y="5919998"/>
                </a:cubicBezTo>
                <a:cubicBezTo>
                  <a:pt x="2396016" y="5935019"/>
                  <a:pt x="2407282" y="5938774"/>
                  <a:pt x="2422304" y="5938774"/>
                </a:cubicBezTo>
                <a:cubicBezTo>
                  <a:pt x="2478637" y="5938774"/>
                  <a:pt x="2531214" y="5938774"/>
                  <a:pt x="2583791" y="5938774"/>
                </a:cubicBezTo>
                <a:cubicBezTo>
                  <a:pt x="2591302" y="5927509"/>
                  <a:pt x="2583791" y="5916243"/>
                  <a:pt x="2587547" y="5908733"/>
                </a:cubicBezTo>
                <a:cubicBezTo>
                  <a:pt x="2591302" y="5901222"/>
                  <a:pt x="2595058" y="5889957"/>
                  <a:pt x="2598813" y="5886202"/>
                </a:cubicBezTo>
                <a:cubicBezTo>
                  <a:pt x="2606324" y="5859916"/>
                  <a:pt x="2628857" y="5848650"/>
                  <a:pt x="2651390" y="5848650"/>
                </a:cubicBezTo>
                <a:cubicBezTo>
                  <a:pt x="2688945" y="5848650"/>
                  <a:pt x="2726501" y="5848650"/>
                  <a:pt x="2764056" y="5848650"/>
                </a:cubicBezTo>
                <a:cubicBezTo>
                  <a:pt x="2775322" y="5848650"/>
                  <a:pt x="2786589" y="5848650"/>
                  <a:pt x="2797855" y="5837385"/>
                </a:cubicBezTo>
                <a:cubicBezTo>
                  <a:pt x="2820388" y="5818609"/>
                  <a:pt x="2850432" y="5803588"/>
                  <a:pt x="2876721" y="5784813"/>
                </a:cubicBezTo>
                <a:cubicBezTo>
                  <a:pt x="2884232" y="5777302"/>
                  <a:pt x="2891743" y="5769792"/>
                  <a:pt x="2903009" y="5762282"/>
                </a:cubicBezTo>
                <a:cubicBezTo>
                  <a:pt x="2929298" y="5751016"/>
                  <a:pt x="2933054" y="5724730"/>
                  <a:pt x="2929298" y="5694689"/>
                </a:cubicBezTo>
                <a:cubicBezTo>
                  <a:pt x="2925543" y="5683424"/>
                  <a:pt x="2921787" y="5683424"/>
                  <a:pt x="2910521" y="5683424"/>
                </a:cubicBezTo>
                <a:cubicBezTo>
                  <a:pt x="2887987" y="5679668"/>
                  <a:pt x="2887987" y="5675913"/>
                  <a:pt x="2895498" y="5653382"/>
                </a:cubicBezTo>
                <a:cubicBezTo>
                  <a:pt x="2906765" y="5630851"/>
                  <a:pt x="2921787" y="5612076"/>
                  <a:pt x="2948076" y="5604565"/>
                </a:cubicBezTo>
                <a:cubicBezTo>
                  <a:pt x="2963098" y="5597055"/>
                  <a:pt x="2966853" y="5589545"/>
                  <a:pt x="2963098" y="5574524"/>
                </a:cubicBezTo>
                <a:cubicBezTo>
                  <a:pt x="2959342" y="5555748"/>
                  <a:pt x="2974364" y="5555748"/>
                  <a:pt x="2985631" y="5548238"/>
                </a:cubicBezTo>
                <a:cubicBezTo>
                  <a:pt x="2993142" y="5540728"/>
                  <a:pt x="2996897" y="5544483"/>
                  <a:pt x="3004408" y="5551993"/>
                </a:cubicBezTo>
                <a:cubicBezTo>
                  <a:pt x="3008164" y="5559504"/>
                  <a:pt x="3015675" y="5567014"/>
                  <a:pt x="3023186" y="5574524"/>
                </a:cubicBezTo>
                <a:cubicBezTo>
                  <a:pt x="3045719" y="5563259"/>
                  <a:pt x="3064496" y="5548238"/>
                  <a:pt x="3087029" y="5551993"/>
                </a:cubicBezTo>
                <a:cubicBezTo>
                  <a:pt x="3109563" y="5559504"/>
                  <a:pt x="3120829" y="5544483"/>
                  <a:pt x="3132096" y="5529462"/>
                </a:cubicBezTo>
                <a:cubicBezTo>
                  <a:pt x="3158384" y="5491911"/>
                  <a:pt x="3169651" y="5446849"/>
                  <a:pt x="3184673" y="5409297"/>
                </a:cubicBezTo>
                <a:cubicBezTo>
                  <a:pt x="3192184" y="5386767"/>
                  <a:pt x="3195939" y="5367991"/>
                  <a:pt x="3199695" y="5345460"/>
                </a:cubicBezTo>
                <a:cubicBezTo>
                  <a:pt x="3207206" y="5326684"/>
                  <a:pt x="3210961" y="5304153"/>
                  <a:pt x="3214717" y="5281622"/>
                </a:cubicBezTo>
                <a:cubicBezTo>
                  <a:pt x="3222228" y="5229050"/>
                  <a:pt x="3225983" y="5180233"/>
                  <a:pt x="3233494" y="5127661"/>
                </a:cubicBezTo>
                <a:cubicBezTo>
                  <a:pt x="3241005" y="5086354"/>
                  <a:pt x="3233494" y="5041292"/>
                  <a:pt x="3241005" y="4999986"/>
                </a:cubicBezTo>
                <a:cubicBezTo>
                  <a:pt x="3248516" y="4954924"/>
                  <a:pt x="3244761" y="4909862"/>
                  <a:pt x="3252272" y="4868555"/>
                </a:cubicBezTo>
                <a:cubicBezTo>
                  <a:pt x="3259783" y="4831004"/>
                  <a:pt x="3252272" y="4789697"/>
                  <a:pt x="3259783" y="4752146"/>
                </a:cubicBezTo>
                <a:cubicBezTo>
                  <a:pt x="3271049" y="4707084"/>
                  <a:pt x="3267294" y="4662022"/>
                  <a:pt x="3267294" y="4613205"/>
                </a:cubicBezTo>
                <a:cubicBezTo>
                  <a:pt x="3267294" y="4605695"/>
                  <a:pt x="3271049" y="4601940"/>
                  <a:pt x="3274805" y="4594429"/>
                </a:cubicBezTo>
                <a:cubicBezTo>
                  <a:pt x="3282316" y="4571898"/>
                  <a:pt x="3274805" y="4553123"/>
                  <a:pt x="3256027" y="4553123"/>
                </a:cubicBezTo>
                <a:cubicBezTo>
                  <a:pt x="3233494" y="4549367"/>
                  <a:pt x="3229739" y="4541857"/>
                  <a:pt x="3229739" y="4523081"/>
                </a:cubicBezTo>
                <a:cubicBezTo>
                  <a:pt x="3233494" y="4504306"/>
                  <a:pt x="3229739" y="4481775"/>
                  <a:pt x="3229739" y="4459244"/>
                </a:cubicBezTo>
                <a:cubicBezTo>
                  <a:pt x="3233494" y="4421692"/>
                  <a:pt x="3218472" y="4384141"/>
                  <a:pt x="3214717" y="4342834"/>
                </a:cubicBezTo>
                <a:cubicBezTo>
                  <a:pt x="3199695" y="4335324"/>
                  <a:pt x="3210961" y="4316548"/>
                  <a:pt x="3203450" y="4305283"/>
                </a:cubicBezTo>
                <a:cubicBezTo>
                  <a:pt x="3192184" y="4294017"/>
                  <a:pt x="3195939" y="4282752"/>
                  <a:pt x="3195939" y="4267731"/>
                </a:cubicBezTo>
                <a:cubicBezTo>
                  <a:pt x="3195939" y="4256466"/>
                  <a:pt x="3188428" y="4248955"/>
                  <a:pt x="3184673" y="4241445"/>
                </a:cubicBezTo>
                <a:cubicBezTo>
                  <a:pt x="3180917" y="4203893"/>
                  <a:pt x="3184673" y="4170097"/>
                  <a:pt x="3199695" y="4136301"/>
                </a:cubicBezTo>
                <a:cubicBezTo>
                  <a:pt x="3229739" y="4072463"/>
                  <a:pt x="3259783" y="4004870"/>
                  <a:pt x="3282316" y="3941033"/>
                </a:cubicBezTo>
                <a:cubicBezTo>
                  <a:pt x="3323627" y="3835888"/>
                  <a:pt x="3368693" y="3734499"/>
                  <a:pt x="3421270" y="3640620"/>
                </a:cubicBezTo>
                <a:cubicBezTo>
                  <a:pt x="3473847" y="3546742"/>
                  <a:pt x="3518913" y="3449108"/>
                  <a:pt x="3567735" y="3355229"/>
                </a:cubicBezTo>
                <a:cubicBezTo>
                  <a:pt x="3571490" y="3347718"/>
                  <a:pt x="3571490" y="3340208"/>
                  <a:pt x="3579001" y="3336453"/>
                </a:cubicBezTo>
                <a:cubicBezTo>
                  <a:pt x="3594023" y="3328943"/>
                  <a:pt x="3586512" y="3310167"/>
                  <a:pt x="3594023" y="3295146"/>
                </a:cubicBezTo>
                <a:cubicBezTo>
                  <a:pt x="3597779" y="3291391"/>
                  <a:pt x="3594023" y="3272616"/>
                  <a:pt x="3586512" y="3265105"/>
                </a:cubicBezTo>
                <a:cubicBezTo>
                  <a:pt x="3582757" y="3253840"/>
                  <a:pt x="3582757" y="3250084"/>
                  <a:pt x="3586512" y="3238819"/>
                </a:cubicBezTo>
                <a:cubicBezTo>
                  <a:pt x="3605290" y="3212533"/>
                  <a:pt x="3609045" y="3178737"/>
                  <a:pt x="3616556" y="3144940"/>
                </a:cubicBezTo>
                <a:cubicBezTo>
                  <a:pt x="3627823" y="3103633"/>
                  <a:pt x="3642845" y="3058572"/>
                  <a:pt x="3635334" y="3009755"/>
                </a:cubicBezTo>
                <a:cubicBezTo>
                  <a:pt x="3654112" y="2949672"/>
                  <a:pt x="3639089" y="2889590"/>
                  <a:pt x="3646601" y="2825752"/>
                </a:cubicBezTo>
                <a:cubicBezTo>
                  <a:pt x="3646601" y="2803221"/>
                  <a:pt x="3631578" y="2784445"/>
                  <a:pt x="3635334" y="2761915"/>
                </a:cubicBezTo>
                <a:cubicBezTo>
                  <a:pt x="3639089" y="2739384"/>
                  <a:pt x="3642845" y="2713098"/>
                  <a:pt x="3635334" y="2694322"/>
                </a:cubicBezTo>
                <a:cubicBezTo>
                  <a:pt x="3624067" y="2668036"/>
                  <a:pt x="3627823" y="2641750"/>
                  <a:pt x="3627823" y="2615464"/>
                </a:cubicBezTo>
                <a:cubicBezTo>
                  <a:pt x="3627823" y="2589178"/>
                  <a:pt x="3612801" y="2570402"/>
                  <a:pt x="3616556" y="2547871"/>
                </a:cubicBezTo>
                <a:cubicBezTo>
                  <a:pt x="3620312" y="2529095"/>
                  <a:pt x="3624067" y="2502809"/>
                  <a:pt x="3616556" y="2484033"/>
                </a:cubicBezTo>
                <a:cubicBezTo>
                  <a:pt x="3601534" y="2453992"/>
                  <a:pt x="3612801" y="2423951"/>
                  <a:pt x="3601534" y="2393910"/>
                </a:cubicBezTo>
                <a:cubicBezTo>
                  <a:pt x="3586512" y="2352603"/>
                  <a:pt x="3571490" y="2311296"/>
                  <a:pt x="3537691" y="2277500"/>
                </a:cubicBezTo>
                <a:cubicBezTo>
                  <a:pt x="3530180" y="2269990"/>
                  <a:pt x="3522669" y="2258724"/>
                  <a:pt x="3511402" y="2251214"/>
                </a:cubicBezTo>
                <a:cubicBezTo>
                  <a:pt x="3500136" y="2239948"/>
                  <a:pt x="3496380" y="2228683"/>
                  <a:pt x="3496380" y="2209907"/>
                </a:cubicBezTo>
                <a:cubicBezTo>
                  <a:pt x="3500136" y="2194887"/>
                  <a:pt x="3496380" y="2194887"/>
                  <a:pt x="3477603" y="2194887"/>
                </a:cubicBezTo>
                <a:cubicBezTo>
                  <a:pt x="3470092" y="2194887"/>
                  <a:pt x="3458825" y="2194887"/>
                  <a:pt x="3447558" y="2187376"/>
                </a:cubicBezTo>
                <a:cubicBezTo>
                  <a:pt x="3432536" y="2179866"/>
                  <a:pt x="3417514" y="2164845"/>
                  <a:pt x="3398737" y="2168600"/>
                </a:cubicBezTo>
                <a:cubicBezTo>
                  <a:pt x="3394981" y="2168600"/>
                  <a:pt x="3391226" y="2164845"/>
                  <a:pt x="3391226" y="2164845"/>
                </a:cubicBezTo>
                <a:cubicBezTo>
                  <a:pt x="3387470" y="2138559"/>
                  <a:pt x="3357426" y="2138559"/>
                  <a:pt x="3342404" y="2127294"/>
                </a:cubicBezTo>
                <a:cubicBezTo>
                  <a:pt x="3308605" y="2093497"/>
                  <a:pt x="3271049" y="2070967"/>
                  <a:pt x="3241005" y="2033415"/>
                </a:cubicBezTo>
                <a:cubicBezTo>
                  <a:pt x="3222228" y="2010884"/>
                  <a:pt x="3207206" y="1984598"/>
                  <a:pt x="3188428" y="1962067"/>
                </a:cubicBezTo>
                <a:cubicBezTo>
                  <a:pt x="3177162" y="1950802"/>
                  <a:pt x="3169651" y="1935781"/>
                  <a:pt x="3158384" y="1928271"/>
                </a:cubicBezTo>
                <a:cubicBezTo>
                  <a:pt x="3147118" y="1917005"/>
                  <a:pt x="3147118" y="1898230"/>
                  <a:pt x="3135851" y="1890719"/>
                </a:cubicBezTo>
                <a:cubicBezTo>
                  <a:pt x="3132096" y="1886964"/>
                  <a:pt x="3124585" y="1886964"/>
                  <a:pt x="3124585" y="1879454"/>
                </a:cubicBezTo>
                <a:cubicBezTo>
                  <a:pt x="3117074" y="1849413"/>
                  <a:pt x="3090785" y="1838147"/>
                  <a:pt x="3064496" y="1819371"/>
                </a:cubicBezTo>
                <a:cubicBezTo>
                  <a:pt x="3038208" y="1804351"/>
                  <a:pt x="3015675" y="1785575"/>
                  <a:pt x="2989386" y="1766799"/>
                </a:cubicBezTo>
                <a:cubicBezTo>
                  <a:pt x="2985631" y="1759289"/>
                  <a:pt x="2978120" y="1755534"/>
                  <a:pt x="2974364" y="1744268"/>
                </a:cubicBezTo>
                <a:cubicBezTo>
                  <a:pt x="2970609" y="1733003"/>
                  <a:pt x="2959342" y="1725492"/>
                  <a:pt x="2974364" y="1710472"/>
                </a:cubicBezTo>
                <a:cubicBezTo>
                  <a:pt x="2981875" y="1702962"/>
                  <a:pt x="2985631" y="1684186"/>
                  <a:pt x="2981875" y="1669165"/>
                </a:cubicBezTo>
                <a:cubicBezTo>
                  <a:pt x="2981875" y="1616593"/>
                  <a:pt x="2993142" y="1567776"/>
                  <a:pt x="3030697" y="1526469"/>
                </a:cubicBezTo>
                <a:cubicBezTo>
                  <a:pt x="3026941" y="1507694"/>
                  <a:pt x="3049474" y="1503938"/>
                  <a:pt x="3049474" y="1485163"/>
                </a:cubicBezTo>
                <a:cubicBezTo>
                  <a:pt x="3049474" y="1466387"/>
                  <a:pt x="3072007" y="1451366"/>
                  <a:pt x="3090785" y="1458876"/>
                </a:cubicBezTo>
                <a:cubicBezTo>
                  <a:pt x="3109563" y="1466387"/>
                  <a:pt x="3113318" y="1455121"/>
                  <a:pt x="3120829" y="1447611"/>
                </a:cubicBezTo>
                <a:cubicBezTo>
                  <a:pt x="3120829" y="1443856"/>
                  <a:pt x="3124585" y="1436346"/>
                  <a:pt x="3124585" y="1432591"/>
                </a:cubicBezTo>
                <a:cubicBezTo>
                  <a:pt x="3132096" y="1417570"/>
                  <a:pt x="3143362" y="1417570"/>
                  <a:pt x="3150873" y="1428835"/>
                </a:cubicBezTo>
                <a:cubicBezTo>
                  <a:pt x="3165895" y="1451366"/>
                  <a:pt x="3184673" y="1470142"/>
                  <a:pt x="3195939" y="1492673"/>
                </a:cubicBezTo>
                <a:cubicBezTo>
                  <a:pt x="3218472" y="1533980"/>
                  <a:pt x="3237250" y="1575286"/>
                  <a:pt x="3252272" y="1616593"/>
                </a:cubicBezTo>
                <a:cubicBezTo>
                  <a:pt x="3259783" y="1650389"/>
                  <a:pt x="3256027" y="1680431"/>
                  <a:pt x="3259783" y="1710472"/>
                </a:cubicBezTo>
                <a:cubicBezTo>
                  <a:pt x="3259783" y="1725492"/>
                  <a:pt x="3259783" y="1740513"/>
                  <a:pt x="3267294" y="1755534"/>
                </a:cubicBezTo>
                <a:cubicBezTo>
                  <a:pt x="3271049" y="1759289"/>
                  <a:pt x="3274805" y="1763044"/>
                  <a:pt x="3278561" y="1763044"/>
                </a:cubicBezTo>
                <a:cubicBezTo>
                  <a:pt x="3286072" y="1763044"/>
                  <a:pt x="3286072" y="1759289"/>
                  <a:pt x="3286072" y="1751779"/>
                </a:cubicBezTo>
                <a:cubicBezTo>
                  <a:pt x="3286072" y="1748023"/>
                  <a:pt x="3286072" y="1740513"/>
                  <a:pt x="3286072" y="1733003"/>
                </a:cubicBezTo>
                <a:cubicBezTo>
                  <a:pt x="3278561" y="1672920"/>
                  <a:pt x="3301094" y="1612838"/>
                  <a:pt x="3297338" y="1549000"/>
                </a:cubicBezTo>
                <a:cubicBezTo>
                  <a:pt x="3312360" y="1503938"/>
                  <a:pt x="3304849" y="1458876"/>
                  <a:pt x="3304849" y="1413815"/>
                </a:cubicBezTo>
                <a:cubicBezTo>
                  <a:pt x="3304849" y="1387529"/>
                  <a:pt x="3293583" y="1361243"/>
                  <a:pt x="3293583" y="1331201"/>
                </a:cubicBezTo>
                <a:cubicBezTo>
                  <a:pt x="3297338" y="1304915"/>
                  <a:pt x="3308605" y="1282384"/>
                  <a:pt x="3304849" y="1256098"/>
                </a:cubicBezTo>
                <a:cubicBezTo>
                  <a:pt x="3301094" y="1229812"/>
                  <a:pt x="3301094" y="1203526"/>
                  <a:pt x="3304849" y="1180995"/>
                </a:cubicBezTo>
                <a:cubicBezTo>
                  <a:pt x="3316116" y="1150954"/>
                  <a:pt x="3308605" y="1113403"/>
                  <a:pt x="3338649" y="1090872"/>
                </a:cubicBezTo>
                <a:cubicBezTo>
                  <a:pt x="3342404" y="1087116"/>
                  <a:pt x="3342404" y="1079606"/>
                  <a:pt x="3342404" y="1075851"/>
                </a:cubicBezTo>
                <a:cubicBezTo>
                  <a:pt x="3342404" y="1068341"/>
                  <a:pt x="3342404" y="1060830"/>
                  <a:pt x="3342404" y="1057075"/>
                </a:cubicBezTo>
                <a:cubicBezTo>
                  <a:pt x="3349915" y="1045810"/>
                  <a:pt x="3372448" y="1038299"/>
                  <a:pt x="3368693" y="1027034"/>
                </a:cubicBezTo>
                <a:cubicBezTo>
                  <a:pt x="3364937" y="1015769"/>
                  <a:pt x="3361182" y="1000748"/>
                  <a:pt x="3361182" y="989482"/>
                </a:cubicBezTo>
                <a:cubicBezTo>
                  <a:pt x="3361182" y="978217"/>
                  <a:pt x="3361182" y="963196"/>
                  <a:pt x="3361182" y="951931"/>
                </a:cubicBezTo>
                <a:cubicBezTo>
                  <a:pt x="3357426" y="933155"/>
                  <a:pt x="3364937" y="914379"/>
                  <a:pt x="3379959" y="899359"/>
                </a:cubicBezTo>
                <a:cubicBezTo>
                  <a:pt x="3383715" y="895604"/>
                  <a:pt x="3391226" y="891849"/>
                  <a:pt x="3394981" y="888093"/>
                </a:cubicBezTo>
                <a:cubicBezTo>
                  <a:pt x="3398737" y="876828"/>
                  <a:pt x="3417514" y="873073"/>
                  <a:pt x="3413759" y="858052"/>
                </a:cubicBezTo>
                <a:cubicBezTo>
                  <a:pt x="3413759" y="843032"/>
                  <a:pt x="3410003" y="828011"/>
                  <a:pt x="3402492" y="816745"/>
                </a:cubicBezTo>
                <a:cubicBezTo>
                  <a:pt x="3394981" y="805480"/>
                  <a:pt x="3391226" y="797970"/>
                  <a:pt x="3383715" y="790459"/>
                </a:cubicBezTo>
                <a:cubicBezTo>
                  <a:pt x="3376204" y="775439"/>
                  <a:pt x="3361182" y="767928"/>
                  <a:pt x="3376204" y="749153"/>
                </a:cubicBezTo>
                <a:cubicBezTo>
                  <a:pt x="3376204" y="745398"/>
                  <a:pt x="3372448" y="730377"/>
                  <a:pt x="3368693" y="726622"/>
                </a:cubicBezTo>
                <a:cubicBezTo>
                  <a:pt x="3349915" y="715356"/>
                  <a:pt x="3349915" y="700336"/>
                  <a:pt x="3349915" y="681560"/>
                </a:cubicBezTo>
                <a:cubicBezTo>
                  <a:pt x="3353671" y="662784"/>
                  <a:pt x="3346160" y="655274"/>
                  <a:pt x="3327382" y="647764"/>
                </a:cubicBezTo>
                <a:cubicBezTo>
                  <a:pt x="3286072" y="628988"/>
                  <a:pt x="3286072" y="610212"/>
                  <a:pt x="3308605" y="568905"/>
                </a:cubicBezTo>
                <a:cubicBezTo>
                  <a:pt x="3316116" y="553885"/>
                  <a:pt x="3308605" y="535109"/>
                  <a:pt x="3323627" y="520088"/>
                </a:cubicBezTo>
                <a:cubicBezTo>
                  <a:pt x="3323627" y="520088"/>
                  <a:pt x="3319871" y="512578"/>
                  <a:pt x="3319871" y="512578"/>
                </a:cubicBezTo>
                <a:cubicBezTo>
                  <a:pt x="3304849" y="512578"/>
                  <a:pt x="3304849" y="505068"/>
                  <a:pt x="3304849" y="493802"/>
                </a:cubicBezTo>
                <a:cubicBezTo>
                  <a:pt x="3304849" y="490047"/>
                  <a:pt x="3304849" y="486292"/>
                  <a:pt x="3301094" y="486292"/>
                </a:cubicBezTo>
                <a:cubicBezTo>
                  <a:pt x="3271049" y="467516"/>
                  <a:pt x="3278561" y="441230"/>
                  <a:pt x="3278561" y="414944"/>
                </a:cubicBezTo>
                <a:cubicBezTo>
                  <a:pt x="3274805" y="396168"/>
                  <a:pt x="3286072" y="369882"/>
                  <a:pt x="3267294" y="351106"/>
                </a:cubicBezTo>
                <a:cubicBezTo>
                  <a:pt x="3282316" y="321065"/>
                  <a:pt x="3274805" y="287269"/>
                  <a:pt x="3293583" y="260983"/>
                </a:cubicBezTo>
                <a:cubicBezTo>
                  <a:pt x="3308605" y="242207"/>
                  <a:pt x="3327382" y="219676"/>
                  <a:pt x="3304849" y="193390"/>
                </a:cubicBezTo>
                <a:cubicBezTo>
                  <a:pt x="3312360" y="174614"/>
                  <a:pt x="3316116" y="152083"/>
                  <a:pt x="3327382" y="133308"/>
                </a:cubicBezTo>
                <a:cubicBezTo>
                  <a:pt x="3361182" y="73225"/>
                  <a:pt x="3425025" y="46939"/>
                  <a:pt x="3488869" y="24408"/>
                </a:cubicBezTo>
                <a:cubicBezTo>
                  <a:pt x="3522669" y="13143"/>
                  <a:pt x="3560224" y="-1878"/>
                  <a:pt x="3597779" y="5632"/>
                </a:cubicBezTo>
                <a:cubicBezTo>
                  <a:pt x="3609046" y="1877"/>
                  <a:pt x="3620312" y="0"/>
                  <a:pt x="363157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59" name="Freeform 76">
            <a:extLst>
              <a:ext uri="{FF2B5EF4-FFF2-40B4-BE49-F238E27FC236}">
                <a16:creationId xmlns:a16="http://schemas.microsoft.com/office/drawing/2014/main" id="{07584BA5-8BA5-4445-96B7-A05C26D2EEFA}"/>
              </a:ext>
            </a:extLst>
          </p:cNvPr>
          <p:cNvSpPr>
            <a:spLocks/>
          </p:cNvSpPr>
          <p:nvPr/>
        </p:nvSpPr>
        <p:spPr bwMode="auto">
          <a:xfrm flipH="1">
            <a:off x="1122540" y="4172815"/>
            <a:ext cx="747682" cy="1079516"/>
          </a:xfrm>
          <a:custGeom>
            <a:avLst/>
            <a:gdLst>
              <a:gd name="connsiteX0" fmla="*/ 1227755 w 2642246"/>
              <a:gd name="connsiteY0" fmla="*/ 1964439 h 3814923"/>
              <a:gd name="connsiteX1" fmla="*/ 1261605 w 2642246"/>
              <a:gd name="connsiteY1" fmla="*/ 2136180 h 3814923"/>
              <a:gd name="connsiteX2" fmla="*/ 1299673 w 2642246"/>
              <a:gd name="connsiteY2" fmla="*/ 2036394 h 3814923"/>
              <a:gd name="connsiteX3" fmla="*/ 1227755 w 2642246"/>
              <a:gd name="connsiteY3" fmla="*/ 1964439 h 3814923"/>
              <a:gd name="connsiteX4" fmla="*/ 1342396 w 2642246"/>
              <a:gd name="connsiteY4" fmla="*/ 0 h 3814923"/>
              <a:gd name="connsiteX5" fmla="*/ 1373511 w 2642246"/>
              <a:gd name="connsiteY5" fmla="*/ 17759 h 3814923"/>
              <a:gd name="connsiteX6" fmla="*/ 1386846 w 2642246"/>
              <a:gd name="connsiteY6" fmla="*/ 26638 h 3814923"/>
              <a:gd name="connsiteX7" fmla="*/ 1466856 w 2642246"/>
              <a:gd name="connsiteY7" fmla="*/ 173147 h 3814923"/>
              <a:gd name="connsiteX8" fmla="*/ 1471301 w 2642246"/>
              <a:gd name="connsiteY8" fmla="*/ 195346 h 3814923"/>
              <a:gd name="connsiteX9" fmla="*/ 1489081 w 2642246"/>
              <a:gd name="connsiteY9" fmla="*/ 257501 h 3814923"/>
              <a:gd name="connsiteX10" fmla="*/ 1480191 w 2642246"/>
              <a:gd name="connsiteY10" fmla="*/ 279700 h 3814923"/>
              <a:gd name="connsiteX11" fmla="*/ 1444631 w 2642246"/>
              <a:gd name="connsiteY11" fmla="*/ 310777 h 3814923"/>
              <a:gd name="connsiteX12" fmla="*/ 1422406 w 2642246"/>
              <a:gd name="connsiteY12" fmla="*/ 319657 h 3814923"/>
              <a:gd name="connsiteX13" fmla="*/ 1284610 w 2642246"/>
              <a:gd name="connsiteY13" fmla="*/ 293019 h 3814923"/>
              <a:gd name="connsiteX14" fmla="*/ 1266830 w 2642246"/>
              <a:gd name="connsiteY14" fmla="*/ 270820 h 3814923"/>
              <a:gd name="connsiteX15" fmla="*/ 1146815 w 2642246"/>
              <a:gd name="connsiteY15" fmla="*/ 381812 h 3814923"/>
              <a:gd name="connsiteX16" fmla="*/ 1124590 w 2642246"/>
              <a:gd name="connsiteY16" fmla="*/ 901254 h 3814923"/>
              <a:gd name="connsiteX17" fmla="*/ 1151260 w 2642246"/>
              <a:gd name="connsiteY17" fmla="*/ 905694 h 3814923"/>
              <a:gd name="connsiteX18" fmla="*/ 1169040 w 2642246"/>
              <a:gd name="connsiteY18" fmla="*/ 910133 h 3814923"/>
              <a:gd name="connsiteX19" fmla="*/ 1195710 w 2642246"/>
              <a:gd name="connsiteY19" fmla="*/ 923452 h 3814923"/>
              <a:gd name="connsiteX20" fmla="*/ 1293500 w 2642246"/>
              <a:gd name="connsiteY20" fmla="*/ 1083281 h 3814923"/>
              <a:gd name="connsiteX21" fmla="*/ 1306835 w 2642246"/>
              <a:gd name="connsiteY21" fmla="*/ 1087720 h 3814923"/>
              <a:gd name="connsiteX22" fmla="*/ 1311281 w 2642246"/>
              <a:gd name="connsiteY22" fmla="*/ 1105479 h 3814923"/>
              <a:gd name="connsiteX23" fmla="*/ 1311281 w 2642246"/>
              <a:gd name="connsiteY23" fmla="*/ 1109919 h 3814923"/>
              <a:gd name="connsiteX24" fmla="*/ 1377956 w 2642246"/>
              <a:gd name="connsiteY24" fmla="*/ 1154316 h 3814923"/>
              <a:gd name="connsiteX25" fmla="*/ 1377956 w 2642246"/>
              <a:gd name="connsiteY25" fmla="*/ 1167635 h 3814923"/>
              <a:gd name="connsiteX26" fmla="*/ 1386846 w 2642246"/>
              <a:gd name="connsiteY26" fmla="*/ 1198712 h 3814923"/>
              <a:gd name="connsiteX27" fmla="*/ 1391291 w 2642246"/>
              <a:gd name="connsiteY27" fmla="*/ 1212031 h 3814923"/>
              <a:gd name="connsiteX28" fmla="*/ 1426851 w 2642246"/>
              <a:gd name="connsiteY28" fmla="*/ 1260868 h 3814923"/>
              <a:gd name="connsiteX29" fmla="*/ 1431296 w 2642246"/>
              <a:gd name="connsiteY29" fmla="*/ 1265307 h 3814923"/>
              <a:gd name="connsiteX30" fmla="*/ 1440186 w 2642246"/>
              <a:gd name="connsiteY30" fmla="*/ 1283066 h 3814923"/>
              <a:gd name="connsiteX31" fmla="*/ 1444631 w 2642246"/>
              <a:gd name="connsiteY31" fmla="*/ 1291945 h 3814923"/>
              <a:gd name="connsiteX32" fmla="*/ 1449076 w 2642246"/>
              <a:gd name="connsiteY32" fmla="*/ 1300825 h 3814923"/>
              <a:gd name="connsiteX33" fmla="*/ 1453521 w 2642246"/>
              <a:gd name="connsiteY33" fmla="*/ 1309704 h 3814923"/>
              <a:gd name="connsiteX34" fmla="*/ 1462411 w 2642246"/>
              <a:gd name="connsiteY34" fmla="*/ 1340782 h 3814923"/>
              <a:gd name="connsiteX35" fmla="*/ 1471301 w 2642246"/>
              <a:gd name="connsiteY35" fmla="*/ 1349661 h 3814923"/>
              <a:gd name="connsiteX36" fmla="*/ 1493526 w 2642246"/>
              <a:gd name="connsiteY36" fmla="*/ 1367420 h 3814923"/>
              <a:gd name="connsiteX37" fmla="*/ 1502416 w 2642246"/>
              <a:gd name="connsiteY37" fmla="*/ 1367420 h 3814923"/>
              <a:gd name="connsiteX38" fmla="*/ 1515751 w 2642246"/>
              <a:gd name="connsiteY38" fmla="*/ 1371860 h 3814923"/>
              <a:gd name="connsiteX39" fmla="*/ 1529086 w 2642246"/>
              <a:gd name="connsiteY39" fmla="*/ 1367420 h 3814923"/>
              <a:gd name="connsiteX40" fmla="*/ 1582427 w 2642246"/>
              <a:gd name="connsiteY40" fmla="*/ 1309704 h 3814923"/>
              <a:gd name="connsiteX41" fmla="*/ 1560201 w 2642246"/>
              <a:gd name="connsiteY41" fmla="*/ 1376299 h 3814923"/>
              <a:gd name="connsiteX42" fmla="*/ 1555757 w 2642246"/>
              <a:gd name="connsiteY42" fmla="*/ 1385179 h 3814923"/>
              <a:gd name="connsiteX43" fmla="*/ 1529086 w 2642246"/>
              <a:gd name="connsiteY43" fmla="*/ 1456213 h 3814923"/>
              <a:gd name="connsiteX44" fmla="*/ 1537976 w 2642246"/>
              <a:gd name="connsiteY44" fmla="*/ 1460653 h 3814923"/>
              <a:gd name="connsiteX45" fmla="*/ 1600207 w 2642246"/>
              <a:gd name="connsiteY45" fmla="*/ 1469532 h 3814923"/>
              <a:gd name="connsiteX46" fmla="*/ 1466856 w 2642246"/>
              <a:gd name="connsiteY46" fmla="*/ 1469532 h 3814923"/>
              <a:gd name="connsiteX47" fmla="*/ 1457966 w 2642246"/>
              <a:gd name="connsiteY47" fmla="*/ 1465093 h 3814923"/>
              <a:gd name="connsiteX48" fmla="*/ 1444631 w 2642246"/>
              <a:gd name="connsiteY48" fmla="*/ 1456213 h 3814923"/>
              <a:gd name="connsiteX49" fmla="*/ 1431296 w 2642246"/>
              <a:gd name="connsiteY49" fmla="*/ 1442894 h 3814923"/>
              <a:gd name="connsiteX50" fmla="*/ 1422406 w 2642246"/>
              <a:gd name="connsiteY50" fmla="*/ 1438455 h 3814923"/>
              <a:gd name="connsiteX51" fmla="*/ 1404626 w 2642246"/>
              <a:gd name="connsiteY51" fmla="*/ 1434015 h 3814923"/>
              <a:gd name="connsiteX52" fmla="*/ 1369066 w 2642246"/>
              <a:gd name="connsiteY52" fmla="*/ 1434015 h 3814923"/>
              <a:gd name="connsiteX53" fmla="*/ 1386846 w 2642246"/>
              <a:gd name="connsiteY53" fmla="*/ 1487291 h 3814923"/>
              <a:gd name="connsiteX54" fmla="*/ 1306835 w 2642246"/>
              <a:gd name="connsiteY54" fmla="*/ 1269747 h 3814923"/>
              <a:gd name="connsiteX55" fmla="*/ 1306835 w 2642246"/>
              <a:gd name="connsiteY55" fmla="*/ 1260868 h 3814923"/>
              <a:gd name="connsiteX56" fmla="*/ 1306835 w 2642246"/>
              <a:gd name="connsiteY56" fmla="*/ 1251988 h 3814923"/>
              <a:gd name="connsiteX57" fmla="*/ 1302390 w 2642246"/>
              <a:gd name="connsiteY57" fmla="*/ 1247549 h 3814923"/>
              <a:gd name="connsiteX58" fmla="*/ 1275720 w 2642246"/>
              <a:gd name="connsiteY58" fmla="*/ 1256428 h 3814923"/>
              <a:gd name="connsiteX59" fmla="*/ 1217935 w 2642246"/>
              <a:gd name="connsiteY59" fmla="*/ 1300825 h 3814923"/>
              <a:gd name="connsiteX60" fmla="*/ 1146815 w 2642246"/>
              <a:gd name="connsiteY60" fmla="*/ 1385179 h 3814923"/>
              <a:gd name="connsiteX61" fmla="*/ 1155705 w 2642246"/>
              <a:gd name="connsiteY61" fmla="*/ 1411817 h 3814923"/>
              <a:gd name="connsiteX62" fmla="*/ 1164595 w 2642246"/>
              <a:gd name="connsiteY62" fmla="*/ 1434015 h 3814923"/>
              <a:gd name="connsiteX63" fmla="*/ 1177930 w 2642246"/>
              <a:gd name="connsiteY63" fmla="*/ 1456213 h 3814923"/>
              <a:gd name="connsiteX64" fmla="*/ 1191265 w 2642246"/>
              <a:gd name="connsiteY64" fmla="*/ 1473972 h 3814923"/>
              <a:gd name="connsiteX65" fmla="*/ 1200155 w 2642246"/>
              <a:gd name="connsiteY65" fmla="*/ 1496170 h 3814923"/>
              <a:gd name="connsiteX66" fmla="*/ 1226825 w 2642246"/>
              <a:gd name="connsiteY66" fmla="*/ 1545007 h 3814923"/>
              <a:gd name="connsiteX67" fmla="*/ 1244605 w 2642246"/>
              <a:gd name="connsiteY67" fmla="*/ 1567205 h 3814923"/>
              <a:gd name="connsiteX68" fmla="*/ 1289055 w 2642246"/>
              <a:gd name="connsiteY68" fmla="*/ 1642680 h 3814923"/>
              <a:gd name="connsiteX69" fmla="*/ 1297945 w 2642246"/>
              <a:gd name="connsiteY69" fmla="*/ 1669318 h 3814923"/>
              <a:gd name="connsiteX70" fmla="*/ 1306835 w 2642246"/>
              <a:gd name="connsiteY70" fmla="*/ 1700395 h 3814923"/>
              <a:gd name="connsiteX71" fmla="*/ 1324615 w 2642246"/>
              <a:gd name="connsiteY71" fmla="*/ 1727034 h 3814923"/>
              <a:gd name="connsiteX72" fmla="*/ 1364621 w 2642246"/>
              <a:gd name="connsiteY72" fmla="*/ 1789189 h 3814923"/>
              <a:gd name="connsiteX73" fmla="*/ 1373511 w 2642246"/>
              <a:gd name="connsiteY73" fmla="*/ 1806948 h 3814923"/>
              <a:gd name="connsiteX74" fmla="*/ 1457966 w 2642246"/>
              <a:gd name="connsiteY74" fmla="*/ 1940138 h 3814923"/>
              <a:gd name="connsiteX75" fmla="*/ 1462411 w 2642246"/>
              <a:gd name="connsiteY75" fmla="*/ 1966776 h 3814923"/>
              <a:gd name="connsiteX76" fmla="*/ 1391291 w 2642246"/>
              <a:gd name="connsiteY76" fmla="*/ 2193199 h 3814923"/>
              <a:gd name="connsiteX77" fmla="*/ 1377956 w 2642246"/>
              <a:gd name="connsiteY77" fmla="*/ 2219837 h 3814923"/>
              <a:gd name="connsiteX78" fmla="*/ 1360176 w 2642246"/>
              <a:gd name="connsiteY78" fmla="*/ 2250915 h 3814923"/>
              <a:gd name="connsiteX79" fmla="*/ 1320171 w 2642246"/>
              <a:gd name="connsiteY79" fmla="*/ 2317510 h 3814923"/>
              <a:gd name="connsiteX80" fmla="*/ 1337951 w 2642246"/>
              <a:gd name="connsiteY80" fmla="*/ 2335269 h 3814923"/>
              <a:gd name="connsiteX81" fmla="*/ 1351286 w 2642246"/>
              <a:gd name="connsiteY81" fmla="*/ 2348588 h 3814923"/>
              <a:gd name="connsiteX82" fmla="*/ 1369066 w 2642246"/>
              <a:gd name="connsiteY82" fmla="*/ 2366347 h 3814923"/>
              <a:gd name="connsiteX83" fmla="*/ 1493526 w 2642246"/>
              <a:gd name="connsiteY83" fmla="*/ 2805874 h 3814923"/>
              <a:gd name="connsiteX84" fmla="*/ 1497971 w 2642246"/>
              <a:gd name="connsiteY84" fmla="*/ 2819193 h 3814923"/>
              <a:gd name="connsiteX85" fmla="*/ 1560201 w 2642246"/>
              <a:gd name="connsiteY85" fmla="*/ 3076694 h 3814923"/>
              <a:gd name="connsiteX86" fmla="*/ 1622432 w 2642246"/>
              <a:gd name="connsiteY86" fmla="*/ 3303118 h 3814923"/>
              <a:gd name="connsiteX87" fmla="*/ 2071379 w 2642246"/>
              <a:gd name="connsiteY87" fmla="*/ 3289799 h 3814923"/>
              <a:gd name="connsiteX88" fmla="*/ 2315855 w 2642246"/>
              <a:gd name="connsiteY88" fmla="*/ 3338635 h 3814923"/>
              <a:gd name="connsiteX89" fmla="*/ 2338080 w 2642246"/>
              <a:gd name="connsiteY89" fmla="*/ 3343075 h 3814923"/>
              <a:gd name="connsiteX90" fmla="*/ 2360305 w 2642246"/>
              <a:gd name="connsiteY90" fmla="*/ 3351954 h 3814923"/>
              <a:gd name="connsiteX91" fmla="*/ 2382530 w 2642246"/>
              <a:gd name="connsiteY91" fmla="*/ 3356394 h 3814923"/>
              <a:gd name="connsiteX92" fmla="*/ 2458095 w 2642246"/>
              <a:gd name="connsiteY92" fmla="*/ 3374153 h 3814923"/>
              <a:gd name="connsiteX93" fmla="*/ 2484765 w 2642246"/>
              <a:gd name="connsiteY93" fmla="*/ 3378592 h 3814923"/>
              <a:gd name="connsiteX94" fmla="*/ 2551441 w 2642246"/>
              <a:gd name="connsiteY94" fmla="*/ 3383032 h 3814923"/>
              <a:gd name="connsiteX95" fmla="*/ 2573666 w 2642246"/>
              <a:gd name="connsiteY95" fmla="*/ 3387472 h 3814923"/>
              <a:gd name="connsiteX96" fmla="*/ 2640341 w 2642246"/>
              <a:gd name="connsiteY96" fmla="*/ 3498464 h 3814923"/>
              <a:gd name="connsiteX97" fmla="*/ 2631451 w 2642246"/>
              <a:gd name="connsiteY97" fmla="*/ 3520662 h 3814923"/>
              <a:gd name="connsiteX98" fmla="*/ 2618116 w 2642246"/>
              <a:gd name="connsiteY98" fmla="*/ 3538421 h 3814923"/>
              <a:gd name="connsiteX99" fmla="*/ 2604781 w 2642246"/>
              <a:gd name="connsiteY99" fmla="*/ 3556179 h 3814923"/>
              <a:gd name="connsiteX100" fmla="*/ 2511435 w 2642246"/>
              <a:gd name="connsiteY100" fmla="*/ 3636093 h 3814923"/>
              <a:gd name="connsiteX101" fmla="*/ 2502545 w 2642246"/>
              <a:gd name="connsiteY101" fmla="*/ 3653852 h 3814923"/>
              <a:gd name="connsiteX102" fmla="*/ 2498100 w 2642246"/>
              <a:gd name="connsiteY102" fmla="*/ 3671611 h 3814923"/>
              <a:gd name="connsiteX103" fmla="*/ 2373640 w 2642246"/>
              <a:gd name="connsiteY103" fmla="*/ 3804801 h 3814923"/>
              <a:gd name="connsiteX104" fmla="*/ 2346970 w 2642246"/>
              <a:gd name="connsiteY104" fmla="*/ 3809241 h 3814923"/>
              <a:gd name="connsiteX105" fmla="*/ 2226954 w 2642246"/>
              <a:gd name="connsiteY105" fmla="*/ 3813680 h 3814923"/>
              <a:gd name="connsiteX106" fmla="*/ 2204729 w 2642246"/>
              <a:gd name="connsiteY106" fmla="*/ 3809241 h 3814923"/>
              <a:gd name="connsiteX107" fmla="*/ 2195839 w 2642246"/>
              <a:gd name="connsiteY107" fmla="*/ 3716008 h 3814923"/>
              <a:gd name="connsiteX108" fmla="*/ 2213619 w 2642246"/>
              <a:gd name="connsiteY108" fmla="*/ 3711568 h 3814923"/>
              <a:gd name="connsiteX109" fmla="*/ 2266959 w 2642246"/>
              <a:gd name="connsiteY109" fmla="*/ 3702689 h 3814923"/>
              <a:gd name="connsiteX110" fmla="*/ 2280295 w 2642246"/>
              <a:gd name="connsiteY110" fmla="*/ 3689370 h 3814923"/>
              <a:gd name="connsiteX111" fmla="*/ 2302519 w 2642246"/>
              <a:gd name="connsiteY111" fmla="*/ 3658292 h 3814923"/>
              <a:gd name="connsiteX112" fmla="*/ 2329190 w 2642246"/>
              <a:gd name="connsiteY112" fmla="*/ 3578378 h 3814923"/>
              <a:gd name="connsiteX113" fmla="*/ 2240289 w 2642246"/>
              <a:gd name="connsiteY113" fmla="*/ 3494024 h 3814923"/>
              <a:gd name="connsiteX114" fmla="*/ 1542421 w 2642246"/>
              <a:gd name="connsiteY114" fmla="*/ 3529541 h 3814923"/>
              <a:gd name="connsiteX115" fmla="*/ 1409071 w 2642246"/>
              <a:gd name="connsiteY115" fmla="*/ 3458506 h 3814923"/>
              <a:gd name="connsiteX116" fmla="*/ 1120145 w 2642246"/>
              <a:gd name="connsiteY116" fmla="*/ 2987901 h 3814923"/>
              <a:gd name="connsiteX117" fmla="*/ 1075695 w 2642246"/>
              <a:gd name="connsiteY117" fmla="*/ 2828073 h 3814923"/>
              <a:gd name="connsiteX118" fmla="*/ 720093 w 2642246"/>
              <a:gd name="connsiteY118" fmla="*/ 2854711 h 3814923"/>
              <a:gd name="connsiteX119" fmla="*/ 488952 w 2642246"/>
              <a:gd name="connsiteY119" fmla="*/ 2881349 h 3814923"/>
              <a:gd name="connsiteX120" fmla="*/ 546737 w 2642246"/>
              <a:gd name="connsiteY120" fmla="*/ 3121091 h 3814923"/>
              <a:gd name="connsiteX121" fmla="*/ 520067 w 2642246"/>
              <a:gd name="connsiteY121" fmla="*/ 3307558 h 3814923"/>
              <a:gd name="connsiteX122" fmla="*/ 515622 w 2642246"/>
              <a:gd name="connsiteY122" fmla="*/ 3329756 h 3814923"/>
              <a:gd name="connsiteX123" fmla="*/ 511177 w 2642246"/>
              <a:gd name="connsiteY123" fmla="*/ 3351954 h 3814923"/>
              <a:gd name="connsiteX124" fmla="*/ 506732 w 2642246"/>
              <a:gd name="connsiteY124" fmla="*/ 3374153 h 3814923"/>
              <a:gd name="connsiteX125" fmla="*/ 546737 w 2642246"/>
              <a:gd name="connsiteY125" fmla="*/ 3578378 h 3814923"/>
              <a:gd name="connsiteX126" fmla="*/ 555627 w 2642246"/>
              <a:gd name="connsiteY126" fmla="*/ 3591697 h 3814923"/>
              <a:gd name="connsiteX127" fmla="*/ 568962 w 2642246"/>
              <a:gd name="connsiteY127" fmla="*/ 3613895 h 3814923"/>
              <a:gd name="connsiteX128" fmla="*/ 573407 w 2642246"/>
              <a:gd name="connsiteY128" fmla="*/ 3631654 h 3814923"/>
              <a:gd name="connsiteX129" fmla="*/ 573407 w 2642246"/>
              <a:gd name="connsiteY129" fmla="*/ 3658292 h 3814923"/>
              <a:gd name="connsiteX130" fmla="*/ 408942 w 2642246"/>
              <a:gd name="connsiteY130" fmla="*/ 3724887 h 3814923"/>
              <a:gd name="connsiteX131" fmla="*/ 391162 w 2642246"/>
              <a:gd name="connsiteY131" fmla="*/ 3720447 h 3814923"/>
              <a:gd name="connsiteX132" fmla="*/ 368937 w 2642246"/>
              <a:gd name="connsiteY132" fmla="*/ 3720447 h 3814923"/>
              <a:gd name="connsiteX133" fmla="*/ 226696 w 2642246"/>
              <a:gd name="connsiteY133" fmla="*/ 3738206 h 3814923"/>
              <a:gd name="connsiteX134" fmla="*/ 208916 w 2642246"/>
              <a:gd name="connsiteY134" fmla="*/ 3738206 h 3814923"/>
              <a:gd name="connsiteX135" fmla="*/ 0 w 2642246"/>
              <a:gd name="connsiteY135" fmla="*/ 3707128 h 3814923"/>
              <a:gd name="connsiteX136" fmla="*/ 4445 w 2642246"/>
              <a:gd name="connsiteY136" fmla="*/ 3680490 h 3814923"/>
              <a:gd name="connsiteX137" fmla="*/ 71120 w 2642246"/>
              <a:gd name="connsiteY137" fmla="*/ 3640533 h 3814923"/>
              <a:gd name="connsiteX138" fmla="*/ 93345 w 2642246"/>
              <a:gd name="connsiteY138" fmla="*/ 3640533 h 3814923"/>
              <a:gd name="connsiteX139" fmla="*/ 248921 w 2642246"/>
              <a:gd name="connsiteY139" fmla="*/ 3556179 h 3814923"/>
              <a:gd name="connsiteX140" fmla="*/ 337821 w 2642246"/>
              <a:gd name="connsiteY140" fmla="*/ 3391911 h 3814923"/>
              <a:gd name="connsiteX141" fmla="*/ 280036 w 2642246"/>
              <a:gd name="connsiteY141" fmla="*/ 2881349 h 3814923"/>
              <a:gd name="connsiteX142" fmla="*/ 293371 w 2642246"/>
              <a:gd name="connsiteY142" fmla="*/ 2659365 h 3814923"/>
              <a:gd name="connsiteX143" fmla="*/ 608967 w 2642246"/>
              <a:gd name="connsiteY143" fmla="*/ 2539494 h 3814923"/>
              <a:gd name="connsiteX144" fmla="*/ 724538 w 2642246"/>
              <a:gd name="connsiteY144" fmla="*/ 2499537 h 3814923"/>
              <a:gd name="connsiteX145" fmla="*/ 737873 w 2642246"/>
              <a:gd name="connsiteY145" fmla="*/ 2495097 h 3814923"/>
              <a:gd name="connsiteX146" fmla="*/ 924564 w 2642246"/>
              <a:gd name="connsiteY146" fmla="*/ 2464019 h 3814923"/>
              <a:gd name="connsiteX147" fmla="*/ 889004 w 2642246"/>
              <a:gd name="connsiteY147" fmla="*/ 2326390 h 3814923"/>
              <a:gd name="connsiteX148" fmla="*/ 884559 w 2642246"/>
              <a:gd name="connsiteY148" fmla="*/ 2308631 h 3814923"/>
              <a:gd name="connsiteX149" fmla="*/ 880114 w 2642246"/>
              <a:gd name="connsiteY149" fmla="*/ 2295312 h 3814923"/>
              <a:gd name="connsiteX150" fmla="*/ 875669 w 2642246"/>
              <a:gd name="connsiteY150" fmla="*/ 2277553 h 3814923"/>
              <a:gd name="connsiteX151" fmla="*/ 773433 w 2642246"/>
              <a:gd name="connsiteY151" fmla="*/ 2020052 h 3814923"/>
              <a:gd name="connsiteX152" fmla="*/ 768988 w 2642246"/>
              <a:gd name="connsiteY152" fmla="*/ 1997854 h 3814923"/>
              <a:gd name="connsiteX153" fmla="*/ 724538 w 2642246"/>
              <a:gd name="connsiteY153" fmla="*/ 1886862 h 3814923"/>
              <a:gd name="connsiteX154" fmla="*/ 715648 w 2642246"/>
              <a:gd name="connsiteY154" fmla="*/ 1864663 h 3814923"/>
              <a:gd name="connsiteX155" fmla="*/ 764543 w 2642246"/>
              <a:gd name="connsiteY155" fmla="*/ 1669318 h 3814923"/>
              <a:gd name="connsiteX156" fmla="*/ 782323 w 2642246"/>
              <a:gd name="connsiteY156" fmla="*/ 1651559 h 3814923"/>
              <a:gd name="connsiteX157" fmla="*/ 866779 w 2642246"/>
              <a:gd name="connsiteY157" fmla="*/ 1589404 h 3814923"/>
              <a:gd name="connsiteX158" fmla="*/ 946789 w 2642246"/>
              <a:gd name="connsiteY158" fmla="*/ 1447334 h 3814923"/>
              <a:gd name="connsiteX159" fmla="*/ 924564 w 2642246"/>
              <a:gd name="connsiteY159" fmla="*/ 1367420 h 3814923"/>
              <a:gd name="connsiteX160" fmla="*/ 911229 w 2642246"/>
              <a:gd name="connsiteY160" fmla="*/ 1358541 h 3814923"/>
              <a:gd name="connsiteX161" fmla="*/ 813438 w 2642246"/>
              <a:gd name="connsiteY161" fmla="*/ 1309704 h 3814923"/>
              <a:gd name="connsiteX162" fmla="*/ 817883 w 2642246"/>
              <a:gd name="connsiteY162" fmla="*/ 1287506 h 3814923"/>
              <a:gd name="connsiteX163" fmla="*/ 822328 w 2642246"/>
              <a:gd name="connsiteY163" fmla="*/ 1269747 h 3814923"/>
              <a:gd name="connsiteX164" fmla="*/ 808993 w 2642246"/>
              <a:gd name="connsiteY164" fmla="*/ 1247549 h 3814923"/>
              <a:gd name="connsiteX165" fmla="*/ 804548 w 2642246"/>
              <a:gd name="connsiteY165" fmla="*/ 1225350 h 3814923"/>
              <a:gd name="connsiteX166" fmla="*/ 808993 w 2642246"/>
              <a:gd name="connsiteY166" fmla="*/ 1212031 h 3814923"/>
              <a:gd name="connsiteX167" fmla="*/ 817883 w 2642246"/>
              <a:gd name="connsiteY167" fmla="*/ 1145436 h 3814923"/>
              <a:gd name="connsiteX168" fmla="*/ 826773 w 2642246"/>
              <a:gd name="connsiteY168" fmla="*/ 1123238 h 3814923"/>
              <a:gd name="connsiteX169" fmla="*/ 826773 w 2642246"/>
              <a:gd name="connsiteY169" fmla="*/ 1074401 h 3814923"/>
              <a:gd name="connsiteX170" fmla="*/ 831218 w 2642246"/>
              <a:gd name="connsiteY170" fmla="*/ 1052203 h 3814923"/>
              <a:gd name="connsiteX171" fmla="*/ 897894 w 2642246"/>
              <a:gd name="connsiteY171" fmla="*/ 932332 h 3814923"/>
              <a:gd name="connsiteX172" fmla="*/ 915674 w 2642246"/>
              <a:gd name="connsiteY172" fmla="*/ 919013 h 3814923"/>
              <a:gd name="connsiteX173" fmla="*/ 946789 w 2642246"/>
              <a:gd name="connsiteY173" fmla="*/ 905694 h 3814923"/>
              <a:gd name="connsiteX174" fmla="*/ 982349 w 2642246"/>
              <a:gd name="connsiteY174" fmla="*/ 612675 h 3814923"/>
              <a:gd name="connsiteX175" fmla="*/ 1000129 w 2642246"/>
              <a:gd name="connsiteY175" fmla="*/ 572718 h 3814923"/>
              <a:gd name="connsiteX176" fmla="*/ 1004574 w 2642246"/>
              <a:gd name="connsiteY176" fmla="*/ 550520 h 3814923"/>
              <a:gd name="connsiteX177" fmla="*/ 1009019 w 2642246"/>
              <a:gd name="connsiteY177" fmla="*/ 528321 h 3814923"/>
              <a:gd name="connsiteX178" fmla="*/ 1017909 w 2642246"/>
              <a:gd name="connsiteY178" fmla="*/ 501683 h 3814923"/>
              <a:gd name="connsiteX179" fmla="*/ 1031244 w 2642246"/>
              <a:gd name="connsiteY179" fmla="*/ 439528 h 3814923"/>
              <a:gd name="connsiteX180" fmla="*/ 1013464 w 2642246"/>
              <a:gd name="connsiteY180" fmla="*/ 457287 h 3814923"/>
              <a:gd name="connsiteX181" fmla="*/ 991239 w 2642246"/>
              <a:gd name="connsiteY181" fmla="*/ 470606 h 3814923"/>
              <a:gd name="connsiteX182" fmla="*/ 964569 w 2642246"/>
              <a:gd name="connsiteY182" fmla="*/ 479485 h 3814923"/>
              <a:gd name="connsiteX183" fmla="*/ 848999 w 2642246"/>
              <a:gd name="connsiteY183" fmla="*/ 377372 h 3814923"/>
              <a:gd name="connsiteX184" fmla="*/ 835663 w 2642246"/>
              <a:gd name="connsiteY184" fmla="*/ 350734 h 3814923"/>
              <a:gd name="connsiteX185" fmla="*/ 822328 w 2642246"/>
              <a:gd name="connsiteY185" fmla="*/ 328536 h 3814923"/>
              <a:gd name="connsiteX186" fmla="*/ 817883 w 2642246"/>
              <a:gd name="connsiteY186" fmla="*/ 306338 h 3814923"/>
              <a:gd name="connsiteX187" fmla="*/ 817883 w 2642246"/>
              <a:gd name="connsiteY187" fmla="*/ 293019 h 3814923"/>
              <a:gd name="connsiteX188" fmla="*/ 817883 w 2642246"/>
              <a:gd name="connsiteY188" fmla="*/ 270820 h 3814923"/>
              <a:gd name="connsiteX189" fmla="*/ 942344 w 2642246"/>
              <a:gd name="connsiteY189" fmla="*/ 173147 h 3814923"/>
              <a:gd name="connsiteX190" fmla="*/ 960124 w 2642246"/>
              <a:gd name="connsiteY190" fmla="*/ 182027 h 3814923"/>
              <a:gd name="connsiteX191" fmla="*/ 973459 w 2642246"/>
              <a:gd name="connsiteY191" fmla="*/ 190906 h 3814923"/>
              <a:gd name="connsiteX192" fmla="*/ 1026799 w 2642246"/>
              <a:gd name="connsiteY192" fmla="*/ 244182 h 3814923"/>
              <a:gd name="connsiteX193" fmla="*/ 1062359 w 2642246"/>
              <a:gd name="connsiteY193" fmla="*/ 217544 h 3814923"/>
              <a:gd name="connsiteX194" fmla="*/ 1106810 w 2642246"/>
              <a:gd name="connsiteY194" fmla="*/ 204225 h 3814923"/>
              <a:gd name="connsiteX195" fmla="*/ 1124590 w 2642246"/>
              <a:gd name="connsiteY195" fmla="*/ 173147 h 3814923"/>
              <a:gd name="connsiteX196" fmla="*/ 1169040 w 2642246"/>
              <a:gd name="connsiteY196" fmla="*/ 159828 h 3814923"/>
              <a:gd name="connsiteX197" fmla="*/ 1195710 w 2642246"/>
              <a:gd name="connsiteY197" fmla="*/ 155389 h 3814923"/>
              <a:gd name="connsiteX198" fmla="*/ 1240160 w 2642246"/>
              <a:gd name="connsiteY198" fmla="*/ 177587 h 3814923"/>
              <a:gd name="connsiteX199" fmla="*/ 1244605 w 2642246"/>
              <a:gd name="connsiteY199" fmla="*/ 177587 h 3814923"/>
              <a:gd name="connsiteX200" fmla="*/ 1231270 w 2642246"/>
              <a:gd name="connsiteY200" fmla="*/ 146509 h 3814923"/>
              <a:gd name="connsiteX201" fmla="*/ 1293500 w 2642246"/>
              <a:gd name="connsiteY201" fmla="*/ 13319 h 3814923"/>
              <a:gd name="connsiteX202" fmla="*/ 1320171 w 2642246"/>
              <a:gd name="connsiteY202" fmla="*/ 4440 h 3814923"/>
              <a:gd name="connsiteX203" fmla="*/ 1342396 w 2642246"/>
              <a:gd name="connsiteY203" fmla="*/ 0 h 3814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2642246" h="3814923">
                <a:moveTo>
                  <a:pt x="1227755" y="1964439"/>
                </a:moveTo>
                <a:cubicBezTo>
                  <a:pt x="1230720" y="2028119"/>
                  <a:pt x="1237389" y="2086275"/>
                  <a:pt x="1261605" y="2136180"/>
                </a:cubicBezTo>
                <a:cubicBezTo>
                  <a:pt x="1274294" y="2102918"/>
                  <a:pt x="1265313" y="2069135"/>
                  <a:pt x="1299673" y="2036394"/>
                </a:cubicBezTo>
                <a:cubicBezTo>
                  <a:pt x="1267316" y="2042820"/>
                  <a:pt x="1251728" y="1988424"/>
                  <a:pt x="1227755" y="1964439"/>
                </a:cubicBezTo>
                <a:close/>
                <a:moveTo>
                  <a:pt x="1342396" y="0"/>
                </a:moveTo>
                <a:cubicBezTo>
                  <a:pt x="1355731" y="4440"/>
                  <a:pt x="1364621" y="8879"/>
                  <a:pt x="1373511" y="17759"/>
                </a:cubicBezTo>
                <a:cubicBezTo>
                  <a:pt x="1377956" y="22199"/>
                  <a:pt x="1382401" y="22199"/>
                  <a:pt x="1386846" y="26638"/>
                </a:cubicBezTo>
                <a:cubicBezTo>
                  <a:pt x="1422406" y="66595"/>
                  <a:pt x="1440186" y="119871"/>
                  <a:pt x="1466856" y="173147"/>
                </a:cubicBezTo>
                <a:cubicBezTo>
                  <a:pt x="1466856" y="182027"/>
                  <a:pt x="1471301" y="186466"/>
                  <a:pt x="1471301" y="195346"/>
                </a:cubicBezTo>
                <a:cubicBezTo>
                  <a:pt x="1480191" y="217544"/>
                  <a:pt x="1484636" y="239743"/>
                  <a:pt x="1489081" y="257501"/>
                </a:cubicBezTo>
                <a:cubicBezTo>
                  <a:pt x="1484636" y="266381"/>
                  <a:pt x="1484636" y="270820"/>
                  <a:pt x="1480191" y="279700"/>
                </a:cubicBezTo>
                <a:cubicBezTo>
                  <a:pt x="1471301" y="293019"/>
                  <a:pt x="1462411" y="301898"/>
                  <a:pt x="1444631" y="310777"/>
                </a:cubicBezTo>
                <a:cubicBezTo>
                  <a:pt x="1440186" y="315217"/>
                  <a:pt x="1431296" y="319657"/>
                  <a:pt x="1422406" y="319657"/>
                </a:cubicBezTo>
                <a:cubicBezTo>
                  <a:pt x="1382401" y="337415"/>
                  <a:pt x="1337951" y="337415"/>
                  <a:pt x="1284610" y="293019"/>
                </a:cubicBezTo>
                <a:cubicBezTo>
                  <a:pt x="1275720" y="279700"/>
                  <a:pt x="1266830" y="270820"/>
                  <a:pt x="1266830" y="270820"/>
                </a:cubicBezTo>
                <a:cubicBezTo>
                  <a:pt x="1266830" y="270820"/>
                  <a:pt x="1266830" y="270820"/>
                  <a:pt x="1146815" y="381812"/>
                </a:cubicBezTo>
                <a:cubicBezTo>
                  <a:pt x="1146815" y="381812"/>
                  <a:pt x="1146815" y="381812"/>
                  <a:pt x="1124590" y="901254"/>
                </a:cubicBezTo>
                <a:cubicBezTo>
                  <a:pt x="1124590" y="901254"/>
                  <a:pt x="1137925" y="901254"/>
                  <a:pt x="1151260" y="905694"/>
                </a:cubicBezTo>
                <a:cubicBezTo>
                  <a:pt x="1155705" y="905694"/>
                  <a:pt x="1164595" y="905694"/>
                  <a:pt x="1169040" y="910133"/>
                </a:cubicBezTo>
                <a:cubicBezTo>
                  <a:pt x="1177930" y="914573"/>
                  <a:pt x="1186820" y="919013"/>
                  <a:pt x="1195710" y="923452"/>
                </a:cubicBezTo>
                <a:cubicBezTo>
                  <a:pt x="1244605" y="972289"/>
                  <a:pt x="1262385" y="1021125"/>
                  <a:pt x="1293500" y="1083281"/>
                </a:cubicBezTo>
                <a:cubicBezTo>
                  <a:pt x="1297945" y="1083281"/>
                  <a:pt x="1302390" y="1083281"/>
                  <a:pt x="1306835" y="1087720"/>
                </a:cubicBezTo>
                <a:cubicBezTo>
                  <a:pt x="1306835" y="1092160"/>
                  <a:pt x="1311281" y="1096600"/>
                  <a:pt x="1311281" y="1105479"/>
                </a:cubicBezTo>
                <a:cubicBezTo>
                  <a:pt x="1311281" y="1105479"/>
                  <a:pt x="1311281" y="1109919"/>
                  <a:pt x="1311281" y="1109919"/>
                </a:cubicBezTo>
                <a:cubicBezTo>
                  <a:pt x="1333505" y="1109919"/>
                  <a:pt x="1386846" y="1114358"/>
                  <a:pt x="1377956" y="1154316"/>
                </a:cubicBezTo>
                <a:cubicBezTo>
                  <a:pt x="1377956" y="1158755"/>
                  <a:pt x="1377956" y="1163195"/>
                  <a:pt x="1377956" y="1167635"/>
                </a:cubicBezTo>
                <a:cubicBezTo>
                  <a:pt x="1386846" y="1176514"/>
                  <a:pt x="1400181" y="1189833"/>
                  <a:pt x="1386846" y="1198712"/>
                </a:cubicBezTo>
                <a:cubicBezTo>
                  <a:pt x="1386846" y="1203152"/>
                  <a:pt x="1386846" y="1207592"/>
                  <a:pt x="1391291" y="1212031"/>
                </a:cubicBezTo>
                <a:cubicBezTo>
                  <a:pt x="1395736" y="1229790"/>
                  <a:pt x="1409071" y="1243109"/>
                  <a:pt x="1426851" y="1260868"/>
                </a:cubicBezTo>
                <a:cubicBezTo>
                  <a:pt x="1426851" y="1260868"/>
                  <a:pt x="1431296" y="1265307"/>
                  <a:pt x="1431296" y="1265307"/>
                </a:cubicBezTo>
                <a:cubicBezTo>
                  <a:pt x="1435741" y="1274187"/>
                  <a:pt x="1435741" y="1278626"/>
                  <a:pt x="1440186" y="1283066"/>
                </a:cubicBezTo>
                <a:cubicBezTo>
                  <a:pt x="1440186" y="1287506"/>
                  <a:pt x="1444631" y="1287506"/>
                  <a:pt x="1444631" y="1291945"/>
                </a:cubicBezTo>
                <a:cubicBezTo>
                  <a:pt x="1444631" y="1296385"/>
                  <a:pt x="1449076" y="1300825"/>
                  <a:pt x="1449076" y="1300825"/>
                </a:cubicBezTo>
                <a:cubicBezTo>
                  <a:pt x="1449076" y="1305264"/>
                  <a:pt x="1449076" y="1309704"/>
                  <a:pt x="1453521" y="1309704"/>
                </a:cubicBezTo>
                <a:cubicBezTo>
                  <a:pt x="1449076" y="1323023"/>
                  <a:pt x="1453521" y="1331903"/>
                  <a:pt x="1462411" y="1340782"/>
                </a:cubicBezTo>
                <a:cubicBezTo>
                  <a:pt x="1462411" y="1345222"/>
                  <a:pt x="1466856" y="1345222"/>
                  <a:pt x="1471301" y="1349661"/>
                </a:cubicBezTo>
                <a:cubicBezTo>
                  <a:pt x="1475746" y="1358541"/>
                  <a:pt x="1484636" y="1362980"/>
                  <a:pt x="1493526" y="1367420"/>
                </a:cubicBezTo>
                <a:cubicBezTo>
                  <a:pt x="1497971" y="1367420"/>
                  <a:pt x="1497971" y="1367420"/>
                  <a:pt x="1502416" y="1367420"/>
                </a:cubicBezTo>
                <a:cubicBezTo>
                  <a:pt x="1506861" y="1371860"/>
                  <a:pt x="1511306" y="1371860"/>
                  <a:pt x="1515751" y="1371860"/>
                </a:cubicBezTo>
                <a:cubicBezTo>
                  <a:pt x="1520196" y="1371860"/>
                  <a:pt x="1524641" y="1367420"/>
                  <a:pt x="1529086" y="1367420"/>
                </a:cubicBezTo>
                <a:cubicBezTo>
                  <a:pt x="1564647" y="1362980"/>
                  <a:pt x="1564647" y="1327463"/>
                  <a:pt x="1582427" y="1309704"/>
                </a:cubicBezTo>
                <a:cubicBezTo>
                  <a:pt x="1582427" y="1345222"/>
                  <a:pt x="1582427" y="1362980"/>
                  <a:pt x="1560201" y="1376299"/>
                </a:cubicBezTo>
                <a:cubicBezTo>
                  <a:pt x="1560201" y="1380739"/>
                  <a:pt x="1560201" y="1380739"/>
                  <a:pt x="1555757" y="1385179"/>
                </a:cubicBezTo>
                <a:cubicBezTo>
                  <a:pt x="1542421" y="1407377"/>
                  <a:pt x="1529086" y="1429575"/>
                  <a:pt x="1529086" y="1456213"/>
                </a:cubicBezTo>
                <a:cubicBezTo>
                  <a:pt x="1533531" y="1456213"/>
                  <a:pt x="1537976" y="1456213"/>
                  <a:pt x="1537976" y="1460653"/>
                </a:cubicBezTo>
                <a:cubicBezTo>
                  <a:pt x="1560201" y="1469532"/>
                  <a:pt x="1573537" y="1482851"/>
                  <a:pt x="1600207" y="1469532"/>
                </a:cubicBezTo>
                <a:cubicBezTo>
                  <a:pt x="1564647" y="1487291"/>
                  <a:pt x="1511306" y="1540567"/>
                  <a:pt x="1466856" y="1469532"/>
                </a:cubicBezTo>
                <a:cubicBezTo>
                  <a:pt x="1466856" y="1465093"/>
                  <a:pt x="1462411" y="1465093"/>
                  <a:pt x="1457966" y="1465093"/>
                </a:cubicBezTo>
                <a:cubicBezTo>
                  <a:pt x="1453521" y="1456213"/>
                  <a:pt x="1449076" y="1451774"/>
                  <a:pt x="1444631" y="1456213"/>
                </a:cubicBezTo>
                <a:cubicBezTo>
                  <a:pt x="1440186" y="1447334"/>
                  <a:pt x="1435741" y="1442894"/>
                  <a:pt x="1431296" y="1442894"/>
                </a:cubicBezTo>
                <a:cubicBezTo>
                  <a:pt x="1431296" y="1438455"/>
                  <a:pt x="1426851" y="1438455"/>
                  <a:pt x="1422406" y="1438455"/>
                </a:cubicBezTo>
                <a:cubicBezTo>
                  <a:pt x="1417961" y="1434015"/>
                  <a:pt x="1409071" y="1434015"/>
                  <a:pt x="1404626" y="1434015"/>
                </a:cubicBezTo>
                <a:cubicBezTo>
                  <a:pt x="1391291" y="1434015"/>
                  <a:pt x="1382401" y="1434015"/>
                  <a:pt x="1369066" y="1434015"/>
                </a:cubicBezTo>
                <a:cubicBezTo>
                  <a:pt x="1351286" y="1451774"/>
                  <a:pt x="1386846" y="1469532"/>
                  <a:pt x="1386846" y="1487291"/>
                </a:cubicBezTo>
                <a:cubicBezTo>
                  <a:pt x="1280165" y="1451774"/>
                  <a:pt x="1351286" y="1345222"/>
                  <a:pt x="1306835" y="1269747"/>
                </a:cubicBezTo>
                <a:cubicBezTo>
                  <a:pt x="1306835" y="1265307"/>
                  <a:pt x="1306835" y="1260868"/>
                  <a:pt x="1306835" y="1260868"/>
                </a:cubicBezTo>
                <a:cubicBezTo>
                  <a:pt x="1306835" y="1256428"/>
                  <a:pt x="1306835" y="1256428"/>
                  <a:pt x="1306835" y="1251988"/>
                </a:cubicBezTo>
                <a:cubicBezTo>
                  <a:pt x="1306835" y="1251988"/>
                  <a:pt x="1306835" y="1251988"/>
                  <a:pt x="1302390" y="1247549"/>
                </a:cubicBezTo>
                <a:cubicBezTo>
                  <a:pt x="1293500" y="1251988"/>
                  <a:pt x="1280165" y="1256428"/>
                  <a:pt x="1275720" y="1256428"/>
                </a:cubicBezTo>
                <a:cubicBezTo>
                  <a:pt x="1253495" y="1251988"/>
                  <a:pt x="1217935" y="1300825"/>
                  <a:pt x="1217935" y="1300825"/>
                </a:cubicBezTo>
                <a:cubicBezTo>
                  <a:pt x="1217935" y="1300825"/>
                  <a:pt x="1151260" y="1354101"/>
                  <a:pt x="1146815" y="1385179"/>
                </a:cubicBezTo>
                <a:cubicBezTo>
                  <a:pt x="1146815" y="1394058"/>
                  <a:pt x="1151260" y="1402937"/>
                  <a:pt x="1155705" y="1411817"/>
                </a:cubicBezTo>
                <a:cubicBezTo>
                  <a:pt x="1155705" y="1420696"/>
                  <a:pt x="1160150" y="1425136"/>
                  <a:pt x="1164595" y="1434015"/>
                </a:cubicBezTo>
                <a:cubicBezTo>
                  <a:pt x="1169040" y="1438455"/>
                  <a:pt x="1173485" y="1447334"/>
                  <a:pt x="1177930" y="1456213"/>
                </a:cubicBezTo>
                <a:cubicBezTo>
                  <a:pt x="1182375" y="1460653"/>
                  <a:pt x="1186820" y="1469532"/>
                  <a:pt x="1191265" y="1473972"/>
                </a:cubicBezTo>
                <a:cubicBezTo>
                  <a:pt x="1195710" y="1482851"/>
                  <a:pt x="1195710" y="1487291"/>
                  <a:pt x="1200155" y="1496170"/>
                </a:cubicBezTo>
                <a:cubicBezTo>
                  <a:pt x="1209045" y="1513929"/>
                  <a:pt x="1217935" y="1527248"/>
                  <a:pt x="1226825" y="1545007"/>
                </a:cubicBezTo>
                <a:cubicBezTo>
                  <a:pt x="1235715" y="1553886"/>
                  <a:pt x="1240160" y="1558326"/>
                  <a:pt x="1244605" y="1567205"/>
                </a:cubicBezTo>
                <a:cubicBezTo>
                  <a:pt x="1262385" y="1593843"/>
                  <a:pt x="1275720" y="1620481"/>
                  <a:pt x="1289055" y="1642680"/>
                </a:cubicBezTo>
                <a:cubicBezTo>
                  <a:pt x="1289055" y="1651559"/>
                  <a:pt x="1293500" y="1660438"/>
                  <a:pt x="1297945" y="1669318"/>
                </a:cubicBezTo>
                <a:cubicBezTo>
                  <a:pt x="1302390" y="1678197"/>
                  <a:pt x="1302390" y="1691516"/>
                  <a:pt x="1306835" y="1700395"/>
                </a:cubicBezTo>
                <a:cubicBezTo>
                  <a:pt x="1311281" y="1709275"/>
                  <a:pt x="1315725" y="1718154"/>
                  <a:pt x="1324615" y="1727034"/>
                </a:cubicBezTo>
                <a:cubicBezTo>
                  <a:pt x="1337951" y="1744792"/>
                  <a:pt x="1351286" y="1766991"/>
                  <a:pt x="1364621" y="1789189"/>
                </a:cubicBezTo>
                <a:cubicBezTo>
                  <a:pt x="1369066" y="1793629"/>
                  <a:pt x="1373511" y="1802508"/>
                  <a:pt x="1373511" y="1806948"/>
                </a:cubicBezTo>
                <a:cubicBezTo>
                  <a:pt x="1395736" y="1846905"/>
                  <a:pt x="1444631" y="1886862"/>
                  <a:pt x="1457966" y="1940138"/>
                </a:cubicBezTo>
                <a:cubicBezTo>
                  <a:pt x="1462411" y="1949017"/>
                  <a:pt x="1462411" y="1957897"/>
                  <a:pt x="1462411" y="1966776"/>
                </a:cubicBezTo>
                <a:cubicBezTo>
                  <a:pt x="1457966" y="2055569"/>
                  <a:pt x="1404626" y="2126604"/>
                  <a:pt x="1391291" y="2193199"/>
                </a:cubicBezTo>
                <a:cubicBezTo>
                  <a:pt x="1386846" y="2202079"/>
                  <a:pt x="1382401" y="2210958"/>
                  <a:pt x="1377956" y="2219837"/>
                </a:cubicBezTo>
                <a:cubicBezTo>
                  <a:pt x="1373511" y="2233156"/>
                  <a:pt x="1369066" y="2242036"/>
                  <a:pt x="1360176" y="2250915"/>
                </a:cubicBezTo>
                <a:cubicBezTo>
                  <a:pt x="1337951" y="2290872"/>
                  <a:pt x="1320171" y="2317510"/>
                  <a:pt x="1320171" y="2317510"/>
                </a:cubicBezTo>
                <a:cubicBezTo>
                  <a:pt x="1320171" y="2317510"/>
                  <a:pt x="1324615" y="2326390"/>
                  <a:pt x="1337951" y="2335269"/>
                </a:cubicBezTo>
                <a:cubicBezTo>
                  <a:pt x="1342396" y="2339709"/>
                  <a:pt x="1346841" y="2344148"/>
                  <a:pt x="1351286" y="2348588"/>
                </a:cubicBezTo>
                <a:cubicBezTo>
                  <a:pt x="1355731" y="2353028"/>
                  <a:pt x="1360176" y="2357467"/>
                  <a:pt x="1369066" y="2366347"/>
                </a:cubicBezTo>
                <a:cubicBezTo>
                  <a:pt x="1529086" y="2446261"/>
                  <a:pt x="1564647" y="2641606"/>
                  <a:pt x="1493526" y="2805874"/>
                </a:cubicBezTo>
                <a:cubicBezTo>
                  <a:pt x="1493526" y="2810314"/>
                  <a:pt x="1493526" y="2814754"/>
                  <a:pt x="1497971" y="2819193"/>
                </a:cubicBezTo>
                <a:cubicBezTo>
                  <a:pt x="1511306" y="2876909"/>
                  <a:pt x="1537976" y="2965703"/>
                  <a:pt x="1560201" y="3076694"/>
                </a:cubicBezTo>
                <a:cubicBezTo>
                  <a:pt x="1595762" y="3227643"/>
                  <a:pt x="1560201" y="3311997"/>
                  <a:pt x="1622432" y="3303118"/>
                </a:cubicBezTo>
                <a:cubicBezTo>
                  <a:pt x="1684662" y="3289799"/>
                  <a:pt x="1826903" y="3254281"/>
                  <a:pt x="2071379" y="3289799"/>
                </a:cubicBezTo>
                <a:cubicBezTo>
                  <a:pt x="2209174" y="3311997"/>
                  <a:pt x="2244734" y="3334196"/>
                  <a:pt x="2315855" y="3338635"/>
                </a:cubicBezTo>
                <a:cubicBezTo>
                  <a:pt x="2324745" y="3343075"/>
                  <a:pt x="2329190" y="3343075"/>
                  <a:pt x="2338080" y="3343075"/>
                </a:cubicBezTo>
                <a:cubicBezTo>
                  <a:pt x="2346970" y="3347515"/>
                  <a:pt x="2351415" y="3347515"/>
                  <a:pt x="2360305" y="3351954"/>
                </a:cubicBezTo>
                <a:cubicBezTo>
                  <a:pt x="2369195" y="3351954"/>
                  <a:pt x="2373640" y="3351954"/>
                  <a:pt x="2382530" y="3356394"/>
                </a:cubicBezTo>
                <a:cubicBezTo>
                  <a:pt x="2409200" y="3360834"/>
                  <a:pt x="2435870" y="3365273"/>
                  <a:pt x="2458095" y="3374153"/>
                </a:cubicBezTo>
                <a:cubicBezTo>
                  <a:pt x="2466985" y="3374153"/>
                  <a:pt x="2475875" y="3378592"/>
                  <a:pt x="2484765" y="3378592"/>
                </a:cubicBezTo>
                <a:cubicBezTo>
                  <a:pt x="2506991" y="3378592"/>
                  <a:pt x="2529215" y="3378592"/>
                  <a:pt x="2551441" y="3383032"/>
                </a:cubicBezTo>
                <a:cubicBezTo>
                  <a:pt x="2560331" y="3383032"/>
                  <a:pt x="2564776" y="3383032"/>
                  <a:pt x="2573666" y="3387472"/>
                </a:cubicBezTo>
                <a:cubicBezTo>
                  <a:pt x="2627006" y="3391911"/>
                  <a:pt x="2649231" y="3445187"/>
                  <a:pt x="2640341" y="3498464"/>
                </a:cubicBezTo>
                <a:cubicBezTo>
                  <a:pt x="2640341" y="3507343"/>
                  <a:pt x="2635896" y="3511783"/>
                  <a:pt x="2631451" y="3520662"/>
                </a:cubicBezTo>
                <a:cubicBezTo>
                  <a:pt x="2627006" y="3529541"/>
                  <a:pt x="2622561" y="3533981"/>
                  <a:pt x="2618116" y="3538421"/>
                </a:cubicBezTo>
                <a:cubicBezTo>
                  <a:pt x="2613671" y="3542860"/>
                  <a:pt x="2609226" y="3547300"/>
                  <a:pt x="2604781" y="3556179"/>
                </a:cubicBezTo>
                <a:cubicBezTo>
                  <a:pt x="2573666" y="3582817"/>
                  <a:pt x="2533661" y="3605016"/>
                  <a:pt x="2511435" y="3636093"/>
                </a:cubicBezTo>
                <a:cubicBezTo>
                  <a:pt x="2506991" y="3640533"/>
                  <a:pt x="2506991" y="3649412"/>
                  <a:pt x="2502545" y="3653852"/>
                </a:cubicBezTo>
                <a:cubicBezTo>
                  <a:pt x="2502545" y="3658292"/>
                  <a:pt x="2498100" y="3662732"/>
                  <a:pt x="2498100" y="3671611"/>
                </a:cubicBezTo>
                <a:cubicBezTo>
                  <a:pt x="2484765" y="3733766"/>
                  <a:pt x="2458095" y="3795922"/>
                  <a:pt x="2373640" y="3804801"/>
                </a:cubicBezTo>
                <a:cubicBezTo>
                  <a:pt x="2364750" y="3804801"/>
                  <a:pt x="2355860" y="3804801"/>
                  <a:pt x="2346970" y="3809241"/>
                </a:cubicBezTo>
                <a:cubicBezTo>
                  <a:pt x="2306965" y="3809241"/>
                  <a:pt x="2266959" y="3818120"/>
                  <a:pt x="2226954" y="3813680"/>
                </a:cubicBezTo>
                <a:cubicBezTo>
                  <a:pt x="2222509" y="3813680"/>
                  <a:pt x="2213619" y="3813680"/>
                  <a:pt x="2204729" y="3809241"/>
                </a:cubicBezTo>
                <a:cubicBezTo>
                  <a:pt x="2142499" y="3804801"/>
                  <a:pt x="2155834" y="3751525"/>
                  <a:pt x="2195839" y="3716008"/>
                </a:cubicBezTo>
                <a:cubicBezTo>
                  <a:pt x="2204729" y="3716008"/>
                  <a:pt x="2209174" y="3711568"/>
                  <a:pt x="2213619" y="3711568"/>
                </a:cubicBezTo>
                <a:cubicBezTo>
                  <a:pt x="2231399" y="3707128"/>
                  <a:pt x="2249179" y="3702689"/>
                  <a:pt x="2266959" y="3702689"/>
                </a:cubicBezTo>
                <a:cubicBezTo>
                  <a:pt x="2271405" y="3698249"/>
                  <a:pt x="2275849" y="3693809"/>
                  <a:pt x="2280295" y="3689370"/>
                </a:cubicBezTo>
                <a:cubicBezTo>
                  <a:pt x="2289185" y="3680490"/>
                  <a:pt x="2293629" y="3671611"/>
                  <a:pt x="2302519" y="3658292"/>
                </a:cubicBezTo>
                <a:cubicBezTo>
                  <a:pt x="2320300" y="3631654"/>
                  <a:pt x="2329190" y="3596136"/>
                  <a:pt x="2329190" y="3578378"/>
                </a:cubicBezTo>
                <a:cubicBezTo>
                  <a:pt x="2329190" y="3560619"/>
                  <a:pt x="2311409" y="3494024"/>
                  <a:pt x="2240289" y="3494024"/>
                </a:cubicBezTo>
                <a:cubicBezTo>
                  <a:pt x="2169169" y="3489584"/>
                  <a:pt x="1591317" y="3538421"/>
                  <a:pt x="1542421" y="3529541"/>
                </a:cubicBezTo>
                <a:cubicBezTo>
                  <a:pt x="1497971" y="3520662"/>
                  <a:pt x="1453521" y="3520662"/>
                  <a:pt x="1409071" y="3458506"/>
                </a:cubicBezTo>
                <a:cubicBezTo>
                  <a:pt x="1360176" y="3391911"/>
                  <a:pt x="1160150" y="3107772"/>
                  <a:pt x="1120145" y="2987901"/>
                </a:cubicBezTo>
                <a:cubicBezTo>
                  <a:pt x="1084585" y="2872469"/>
                  <a:pt x="1075695" y="2828073"/>
                  <a:pt x="1075695" y="2828073"/>
                </a:cubicBezTo>
                <a:cubicBezTo>
                  <a:pt x="1075695" y="2828073"/>
                  <a:pt x="822328" y="2859150"/>
                  <a:pt x="720093" y="2854711"/>
                </a:cubicBezTo>
                <a:cubicBezTo>
                  <a:pt x="613413" y="2850271"/>
                  <a:pt x="488952" y="2881349"/>
                  <a:pt x="488952" y="2881349"/>
                </a:cubicBezTo>
                <a:cubicBezTo>
                  <a:pt x="488952" y="2881349"/>
                  <a:pt x="564517" y="2956823"/>
                  <a:pt x="546737" y="3121091"/>
                </a:cubicBezTo>
                <a:cubicBezTo>
                  <a:pt x="542292" y="3192126"/>
                  <a:pt x="528957" y="3249842"/>
                  <a:pt x="520067" y="3307558"/>
                </a:cubicBezTo>
                <a:cubicBezTo>
                  <a:pt x="520067" y="3316437"/>
                  <a:pt x="515622" y="3325316"/>
                  <a:pt x="515622" y="3329756"/>
                </a:cubicBezTo>
                <a:cubicBezTo>
                  <a:pt x="515622" y="3338635"/>
                  <a:pt x="515622" y="3347515"/>
                  <a:pt x="511177" y="3351954"/>
                </a:cubicBezTo>
                <a:cubicBezTo>
                  <a:pt x="511177" y="3360834"/>
                  <a:pt x="511177" y="3369713"/>
                  <a:pt x="506732" y="3374153"/>
                </a:cubicBezTo>
                <a:cubicBezTo>
                  <a:pt x="480062" y="3440748"/>
                  <a:pt x="497842" y="3529541"/>
                  <a:pt x="546737" y="3578378"/>
                </a:cubicBezTo>
                <a:cubicBezTo>
                  <a:pt x="551182" y="3582817"/>
                  <a:pt x="555627" y="3587257"/>
                  <a:pt x="555627" y="3591697"/>
                </a:cubicBezTo>
                <a:cubicBezTo>
                  <a:pt x="560072" y="3596136"/>
                  <a:pt x="564517" y="3605016"/>
                  <a:pt x="568962" y="3613895"/>
                </a:cubicBezTo>
                <a:cubicBezTo>
                  <a:pt x="573407" y="3618335"/>
                  <a:pt x="573407" y="3627214"/>
                  <a:pt x="573407" y="3631654"/>
                </a:cubicBezTo>
                <a:cubicBezTo>
                  <a:pt x="573407" y="3640533"/>
                  <a:pt x="573407" y="3649412"/>
                  <a:pt x="573407" y="3658292"/>
                </a:cubicBezTo>
                <a:cubicBezTo>
                  <a:pt x="568962" y="3742646"/>
                  <a:pt x="462282" y="3724887"/>
                  <a:pt x="408942" y="3724887"/>
                </a:cubicBezTo>
                <a:cubicBezTo>
                  <a:pt x="404497" y="3724887"/>
                  <a:pt x="395607" y="3720447"/>
                  <a:pt x="391162" y="3720447"/>
                </a:cubicBezTo>
                <a:cubicBezTo>
                  <a:pt x="382272" y="3720447"/>
                  <a:pt x="377827" y="3720447"/>
                  <a:pt x="368937" y="3720447"/>
                </a:cubicBezTo>
                <a:cubicBezTo>
                  <a:pt x="320041" y="3720447"/>
                  <a:pt x="271146" y="3729327"/>
                  <a:pt x="226696" y="3738206"/>
                </a:cubicBezTo>
                <a:cubicBezTo>
                  <a:pt x="222251" y="3738206"/>
                  <a:pt x="213361" y="3738206"/>
                  <a:pt x="208916" y="3738206"/>
                </a:cubicBezTo>
                <a:cubicBezTo>
                  <a:pt x="142241" y="3742646"/>
                  <a:pt x="71120" y="3742646"/>
                  <a:pt x="0" y="3707128"/>
                </a:cubicBezTo>
                <a:cubicBezTo>
                  <a:pt x="0" y="3702689"/>
                  <a:pt x="0" y="3693809"/>
                  <a:pt x="4445" y="3680490"/>
                </a:cubicBezTo>
                <a:cubicBezTo>
                  <a:pt x="13335" y="3662732"/>
                  <a:pt x="35560" y="3640533"/>
                  <a:pt x="71120" y="3640533"/>
                </a:cubicBezTo>
                <a:cubicBezTo>
                  <a:pt x="80010" y="3640533"/>
                  <a:pt x="88900" y="3640533"/>
                  <a:pt x="93345" y="3640533"/>
                </a:cubicBezTo>
                <a:cubicBezTo>
                  <a:pt x="120015" y="3640533"/>
                  <a:pt x="208916" y="3591697"/>
                  <a:pt x="248921" y="3556179"/>
                </a:cubicBezTo>
                <a:cubicBezTo>
                  <a:pt x="293371" y="3525102"/>
                  <a:pt x="342266" y="3476265"/>
                  <a:pt x="337821" y="3391911"/>
                </a:cubicBezTo>
                <a:cubicBezTo>
                  <a:pt x="333376" y="3303118"/>
                  <a:pt x="293371" y="2939065"/>
                  <a:pt x="280036" y="2881349"/>
                </a:cubicBezTo>
                <a:cubicBezTo>
                  <a:pt x="266701" y="2819193"/>
                  <a:pt x="231141" y="2686003"/>
                  <a:pt x="293371" y="2659365"/>
                </a:cubicBezTo>
                <a:cubicBezTo>
                  <a:pt x="355601" y="2632727"/>
                  <a:pt x="488952" y="2579451"/>
                  <a:pt x="608967" y="2539494"/>
                </a:cubicBezTo>
                <a:cubicBezTo>
                  <a:pt x="635638" y="2535054"/>
                  <a:pt x="697868" y="2508416"/>
                  <a:pt x="724538" y="2499537"/>
                </a:cubicBezTo>
                <a:cubicBezTo>
                  <a:pt x="728983" y="2499537"/>
                  <a:pt x="733428" y="2495097"/>
                  <a:pt x="737873" y="2495097"/>
                </a:cubicBezTo>
                <a:cubicBezTo>
                  <a:pt x="800103" y="2464019"/>
                  <a:pt x="871224" y="2464019"/>
                  <a:pt x="924564" y="2464019"/>
                </a:cubicBezTo>
                <a:cubicBezTo>
                  <a:pt x="906784" y="2410743"/>
                  <a:pt x="889004" y="2375226"/>
                  <a:pt x="889004" y="2326390"/>
                </a:cubicBezTo>
                <a:cubicBezTo>
                  <a:pt x="884559" y="2321950"/>
                  <a:pt x="884559" y="2313070"/>
                  <a:pt x="884559" y="2308631"/>
                </a:cubicBezTo>
                <a:cubicBezTo>
                  <a:pt x="884559" y="2304191"/>
                  <a:pt x="880114" y="2299751"/>
                  <a:pt x="880114" y="2295312"/>
                </a:cubicBezTo>
                <a:cubicBezTo>
                  <a:pt x="880114" y="2290872"/>
                  <a:pt x="875669" y="2281993"/>
                  <a:pt x="875669" y="2277553"/>
                </a:cubicBezTo>
                <a:cubicBezTo>
                  <a:pt x="853444" y="2179880"/>
                  <a:pt x="800103" y="2108845"/>
                  <a:pt x="773433" y="2020052"/>
                </a:cubicBezTo>
                <a:cubicBezTo>
                  <a:pt x="773433" y="2011173"/>
                  <a:pt x="768988" y="2006733"/>
                  <a:pt x="768988" y="1997854"/>
                </a:cubicBezTo>
                <a:cubicBezTo>
                  <a:pt x="764543" y="1957897"/>
                  <a:pt x="751208" y="1922379"/>
                  <a:pt x="724538" y="1886862"/>
                </a:cubicBezTo>
                <a:cubicBezTo>
                  <a:pt x="720093" y="1877982"/>
                  <a:pt x="715648" y="1873543"/>
                  <a:pt x="715648" y="1864663"/>
                </a:cubicBezTo>
                <a:cubicBezTo>
                  <a:pt x="684533" y="1793629"/>
                  <a:pt x="706758" y="1722594"/>
                  <a:pt x="764543" y="1669318"/>
                </a:cubicBezTo>
                <a:cubicBezTo>
                  <a:pt x="768988" y="1660438"/>
                  <a:pt x="777878" y="1655999"/>
                  <a:pt x="782323" y="1651559"/>
                </a:cubicBezTo>
                <a:cubicBezTo>
                  <a:pt x="808993" y="1629361"/>
                  <a:pt x="840109" y="1616042"/>
                  <a:pt x="866779" y="1589404"/>
                </a:cubicBezTo>
                <a:cubicBezTo>
                  <a:pt x="920119" y="1536128"/>
                  <a:pt x="955679" y="1482851"/>
                  <a:pt x="946789" y="1447334"/>
                </a:cubicBezTo>
                <a:cubicBezTo>
                  <a:pt x="942344" y="1416256"/>
                  <a:pt x="942344" y="1385179"/>
                  <a:pt x="924564" y="1367420"/>
                </a:cubicBezTo>
                <a:cubicBezTo>
                  <a:pt x="920119" y="1362980"/>
                  <a:pt x="915674" y="1362980"/>
                  <a:pt x="911229" y="1358541"/>
                </a:cubicBezTo>
                <a:cubicBezTo>
                  <a:pt x="871224" y="1362980"/>
                  <a:pt x="817883" y="1398498"/>
                  <a:pt x="813438" y="1309704"/>
                </a:cubicBezTo>
                <a:cubicBezTo>
                  <a:pt x="813438" y="1300825"/>
                  <a:pt x="817883" y="1296385"/>
                  <a:pt x="817883" y="1287506"/>
                </a:cubicBezTo>
                <a:cubicBezTo>
                  <a:pt x="813438" y="1278626"/>
                  <a:pt x="822328" y="1274187"/>
                  <a:pt x="822328" y="1269747"/>
                </a:cubicBezTo>
                <a:cubicBezTo>
                  <a:pt x="822328" y="1260868"/>
                  <a:pt x="808993" y="1260868"/>
                  <a:pt x="808993" y="1247549"/>
                </a:cubicBezTo>
                <a:cubicBezTo>
                  <a:pt x="804548" y="1243109"/>
                  <a:pt x="804548" y="1234230"/>
                  <a:pt x="804548" y="1225350"/>
                </a:cubicBezTo>
                <a:cubicBezTo>
                  <a:pt x="804548" y="1216471"/>
                  <a:pt x="808993" y="1212031"/>
                  <a:pt x="808993" y="1212031"/>
                </a:cubicBezTo>
                <a:cubicBezTo>
                  <a:pt x="764543" y="1167635"/>
                  <a:pt x="800103" y="1167635"/>
                  <a:pt x="817883" y="1145436"/>
                </a:cubicBezTo>
                <a:cubicBezTo>
                  <a:pt x="822328" y="1136557"/>
                  <a:pt x="826773" y="1127677"/>
                  <a:pt x="826773" y="1123238"/>
                </a:cubicBezTo>
                <a:cubicBezTo>
                  <a:pt x="826773" y="1114358"/>
                  <a:pt x="826773" y="1096600"/>
                  <a:pt x="826773" y="1074401"/>
                </a:cubicBezTo>
                <a:cubicBezTo>
                  <a:pt x="826773" y="1069962"/>
                  <a:pt x="826773" y="1061082"/>
                  <a:pt x="831218" y="1052203"/>
                </a:cubicBezTo>
                <a:cubicBezTo>
                  <a:pt x="817883" y="1007806"/>
                  <a:pt x="835663" y="972289"/>
                  <a:pt x="897894" y="932332"/>
                </a:cubicBezTo>
                <a:cubicBezTo>
                  <a:pt x="902339" y="927892"/>
                  <a:pt x="911229" y="923452"/>
                  <a:pt x="915674" y="919013"/>
                </a:cubicBezTo>
                <a:cubicBezTo>
                  <a:pt x="933454" y="910133"/>
                  <a:pt x="946789" y="905694"/>
                  <a:pt x="946789" y="905694"/>
                </a:cubicBezTo>
                <a:cubicBezTo>
                  <a:pt x="946789" y="905694"/>
                  <a:pt x="960124" y="679270"/>
                  <a:pt x="982349" y="612675"/>
                </a:cubicBezTo>
                <a:cubicBezTo>
                  <a:pt x="991239" y="603796"/>
                  <a:pt x="995684" y="590477"/>
                  <a:pt x="1000129" y="572718"/>
                </a:cubicBezTo>
                <a:cubicBezTo>
                  <a:pt x="1000129" y="568278"/>
                  <a:pt x="1004574" y="559399"/>
                  <a:pt x="1004574" y="550520"/>
                </a:cubicBezTo>
                <a:cubicBezTo>
                  <a:pt x="1009019" y="541640"/>
                  <a:pt x="1009019" y="537201"/>
                  <a:pt x="1009019" y="528321"/>
                </a:cubicBezTo>
                <a:cubicBezTo>
                  <a:pt x="1013464" y="519442"/>
                  <a:pt x="1013464" y="510563"/>
                  <a:pt x="1017909" y="501683"/>
                </a:cubicBezTo>
                <a:cubicBezTo>
                  <a:pt x="1022354" y="479485"/>
                  <a:pt x="1026799" y="457287"/>
                  <a:pt x="1031244" y="439528"/>
                </a:cubicBezTo>
                <a:cubicBezTo>
                  <a:pt x="1026799" y="443968"/>
                  <a:pt x="1022354" y="452847"/>
                  <a:pt x="1013464" y="457287"/>
                </a:cubicBezTo>
                <a:cubicBezTo>
                  <a:pt x="1009019" y="461726"/>
                  <a:pt x="1000129" y="466166"/>
                  <a:pt x="991239" y="470606"/>
                </a:cubicBezTo>
                <a:cubicBezTo>
                  <a:pt x="982349" y="475045"/>
                  <a:pt x="973459" y="475045"/>
                  <a:pt x="964569" y="479485"/>
                </a:cubicBezTo>
                <a:cubicBezTo>
                  <a:pt x="889004" y="475045"/>
                  <a:pt x="853444" y="439528"/>
                  <a:pt x="848999" y="377372"/>
                </a:cubicBezTo>
                <a:cubicBezTo>
                  <a:pt x="844553" y="368493"/>
                  <a:pt x="840109" y="359614"/>
                  <a:pt x="835663" y="350734"/>
                </a:cubicBezTo>
                <a:cubicBezTo>
                  <a:pt x="831218" y="341855"/>
                  <a:pt x="826773" y="337415"/>
                  <a:pt x="822328" y="328536"/>
                </a:cubicBezTo>
                <a:cubicBezTo>
                  <a:pt x="817883" y="319657"/>
                  <a:pt x="817883" y="315217"/>
                  <a:pt x="817883" y="306338"/>
                </a:cubicBezTo>
                <a:cubicBezTo>
                  <a:pt x="817883" y="301898"/>
                  <a:pt x="817883" y="297458"/>
                  <a:pt x="817883" y="293019"/>
                </a:cubicBezTo>
                <a:cubicBezTo>
                  <a:pt x="817883" y="284139"/>
                  <a:pt x="817883" y="279700"/>
                  <a:pt x="817883" y="270820"/>
                </a:cubicBezTo>
                <a:cubicBezTo>
                  <a:pt x="800103" y="208665"/>
                  <a:pt x="871224" y="173147"/>
                  <a:pt x="942344" y="173147"/>
                </a:cubicBezTo>
                <a:cubicBezTo>
                  <a:pt x="946789" y="177587"/>
                  <a:pt x="955679" y="177587"/>
                  <a:pt x="960124" y="182027"/>
                </a:cubicBezTo>
                <a:cubicBezTo>
                  <a:pt x="964569" y="182027"/>
                  <a:pt x="969014" y="186466"/>
                  <a:pt x="973459" y="190906"/>
                </a:cubicBezTo>
                <a:cubicBezTo>
                  <a:pt x="991239" y="226424"/>
                  <a:pt x="1026799" y="244182"/>
                  <a:pt x="1026799" y="244182"/>
                </a:cubicBezTo>
                <a:cubicBezTo>
                  <a:pt x="1026799" y="244182"/>
                  <a:pt x="1040134" y="226424"/>
                  <a:pt x="1062359" y="217544"/>
                </a:cubicBezTo>
                <a:cubicBezTo>
                  <a:pt x="1089029" y="208665"/>
                  <a:pt x="1097919" y="217544"/>
                  <a:pt x="1106810" y="204225"/>
                </a:cubicBezTo>
                <a:cubicBezTo>
                  <a:pt x="1111255" y="190906"/>
                  <a:pt x="1093475" y="173147"/>
                  <a:pt x="1124590" y="173147"/>
                </a:cubicBezTo>
                <a:cubicBezTo>
                  <a:pt x="1155705" y="177587"/>
                  <a:pt x="1155705" y="168708"/>
                  <a:pt x="1169040" y="159828"/>
                </a:cubicBezTo>
                <a:cubicBezTo>
                  <a:pt x="1182375" y="155389"/>
                  <a:pt x="1186820" y="146509"/>
                  <a:pt x="1195710" y="155389"/>
                </a:cubicBezTo>
                <a:cubicBezTo>
                  <a:pt x="1209045" y="159828"/>
                  <a:pt x="1226825" y="182027"/>
                  <a:pt x="1240160" y="177587"/>
                </a:cubicBezTo>
                <a:cubicBezTo>
                  <a:pt x="1240160" y="177587"/>
                  <a:pt x="1240160" y="177587"/>
                  <a:pt x="1244605" y="177587"/>
                </a:cubicBezTo>
                <a:cubicBezTo>
                  <a:pt x="1244605" y="177587"/>
                  <a:pt x="1244605" y="177587"/>
                  <a:pt x="1231270" y="146509"/>
                </a:cubicBezTo>
                <a:cubicBezTo>
                  <a:pt x="1213490" y="93233"/>
                  <a:pt x="1240160" y="35517"/>
                  <a:pt x="1293500" y="13319"/>
                </a:cubicBezTo>
                <a:cubicBezTo>
                  <a:pt x="1293500" y="13319"/>
                  <a:pt x="1293500" y="13319"/>
                  <a:pt x="1320171" y="4440"/>
                </a:cubicBezTo>
                <a:cubicBezTo>
                  <a:pt x="1329061" y="4440"/>
                  <a:pt x="1333505" y="0"/>
                  <a:pt x="13423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8153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14D16BF-3EE6-42AD-A600-ECD13BACAA45}"/>
              </a:ext>
            </a:extLst>
          </p:cNvPr>
          <p:cNvCxnSpPr/>
          <p:nvPr/>
        </p:nvCxnSpPr>
        <p:spPr>
          <a:xfrm flipV="1">
            <a:off x="7451037" y="2417239"/>
            <a:ext cx="612000" cy="612000"/>
          </a:xfrm>
          <a:prstGeom prst="line">
            <a:avLst/>
          </a:prstGeom>
          <a:ln w="31750" cap="sq">
            <a:solidFill>
              <a:schemeClr val="accent3"/>
            </a:solidFill>
            <a:headEnd type="oval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D6338A6-190E-4FDE-92CA-11FD0DAA5D55}"/>
              </a:ext>
            </a:extLst>
          </p:cNvPr>
          <p:cNvCxnSpPr/>
          <p:nvPr/>
        </p:nvCxnSpPr>
        <p:spPr>
          <a:xfrm>
            <a:off x="7451037" y="3631489"/>
            <a:ext cx="612000" cy="0"/>
          </a:xfrm>
          <a:prstGeom prst="line">
            <a:avLst/>
          </a:prstGeom>
          <a:ln w="31750" cap="sq">
            <a:solidFill>
              <a:schemeClr val="accent4"/>
            </a:solidFill>
            <a:headEnd type="oval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470074-18F4-4784-AF1C-EB6710FE4E2D}"/>
              </a:ext>
            </a:extLst>
          </p:cNvPr>
          <p:cNvCxnSpPr/>
          <p:nvPr/>
        </p:nvCxnSpPr>
        <p:spPr>
          <a:xfrm>
            <a:off x="7451037" y="4236693"/>
            <a:ext cx="612000" cy="612000"/>
          </a:xfrm>
          <a:prstGeom prst="line">
            <a:avLst/>
          </a:prstGeom>
          <a:ln w="31750" cap="sq">
            <a:solidFill>
              <a:schemeClr val="accent1"/>
            </a:solidFill>
            <a:headEnd type="oval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6864FB2-F5EE-46F0-A789-10CBC118ABF1}"/>
              </a:ext>
            </a:extLst>
          </p:cNvPr>
          <p:cNvCxnSpPr/>
          <p:nvPr/>
        </p:nvCxnSpPr>
        <p:spPr>
          <a:xfrm flipH="1" flipV="1">
            <a:off x="4128964" y="2417239"/>
            <a:ext cx="612000" cy="612000"/>
          </a:xfrm>
          <a:prstGeom prst="line">
            <a:avLst/>
          </a:prstGeom>
          <a:ln w="31750" cap="sq">
            <a:solidFill>
              <a:schemeClr val="accent2"/>
            </a:solidFill>
            <a:headEnd type="oval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29D80DC-A166-4DF0-B10E-055EC8FC1508}"/>
              </a:ext>
            </a:extLst>
          </p:cNvPr>
          <p:cNvCxnSpPr/>
          <p:nvPr/>
        </p:nvCxnSpPr>
        <p:spPr>
          <a:xfrm flipH="1" flipV="1">
            <a:off x="4128964" y="3614305"/>
            <a:ext cx="612000" cy="17185"/>
          </a:xfrm>
          <a:prstGeom prst="line">
            <a:avLst/>
          </a:prstGeom>
          <a:ln w="31750" cap="sq">
            <a:solidFill>
              <a:schemeClr val="accent5"/>
            </a:solidFill>
            <a:headEnd type="oval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A2BD925-74A6-46B9-A63B-7CBC46095315}"/>
              </a:ext>
            </a:extLst>
          </p:cNvPr>
          <p:cNvCxnSpPr/>
          <p:nvPr/>
        </p:nvCxnSpPr>
        <p:spPr>
          <a:xfrm flipH="1">
            <a:off x="4128964" y="4236693"/>
            <a:ext cx="612000" cy="612000"/>
          </a:xfrm>
          <a:prstGeom prst="line">
            <a:avLst/>
          </a:prstGeom>
          <a:ln w="31750" cap="sq">
            <a:solidFill>
              <a:schemeClr val="accent6"/>
            </a:solidFill>
            <a:headEnd type="oval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9E1ADE1D-024F-4DE3-A063-078636256D0E}"/>
              </a:ext>
            </a:extLst>
          </p:cNvPr>
          <p:cNvGrpSpPr/>
          <p:nvPr/>
        </p:nvGrpSpPr>
        <p:grpSpPr>
          <a:xfrm>
            <a:off x="8162069" y="1497609"/>
            <a:ext cx="3096000" cy="1037971"/>
            <a:chOff x="910640" y="3014284"/>
            <a:chExt cx="1527408" cy="259613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E40211D-2B94-4326-97BA-1469B4370FE0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B221FF1-929E-4CB9-BADF-87CD007BB99B}"/>
                </a:ext>
              </a:extLst>
            </p:cNvPr>
            <p:cNvSpPr txBox="1"/>
            <p:nvPr/>
          </p:nvSpPr>
          <p:spPr>
            <a:xfrm>
              <a:off x="910640" y="3531960"/>
              <a:ext cx="1527408" cy="2078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A7DEEA-8D64-4E00-9CA4-ECBBA7369D49}"/>
              </a:ext>
            </a:extLst>
          </p:cNvPr>
          <p:cNvGrpSpPr/>
          <p:nvPr/>
        </p:nvGrpSpPr>
        <p:grpSpPr>
          <a:xfrm>
            <a:off x="8162069" y="3152343"/>
            <a:ext cx="3096000" cy="1037971"/>
            <a:chOff x="910640" y="3014284"/>
            <a:chExt cx="1527408" cy="259613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40BEB9B-ADFE-4724-B552-DFDEFDA3B58A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C52011B-B232-45B4-BBFE-B66409418BC4}"/>
                </a:ext>
              </a:extLst>
            </p:cNvPr>
            <p:cNvSpPr txBox="1"/>
            <p:nvPr/>
          </p:nvSpPr>
          <p:spPr>
            <a:xfrm>
              <a:off x="910640" y="3531960"/>
              <a:ext cx="1527408" cy="2078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D814F23-BA3F-420C-9D94-1E212ECCE4EE}"/>
              </a:ext>
            </a:extLst>
          </p:cNvPr>
          <p:cNvGrpSpPr/>
          <p:nvPr/>
        </p:nvGrpSpPr>
        <p:grpSpPr>
          <a:xfrm>
            <a:off x="8162069" y="4822468"/>
            <a:ext cx="3096000" cy="1037971"/>
            <a:chOff x="910640" y="3014284"/>
            <a:chExt cx="1527408" cy="259613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8E265CE-65F2-4E34-A095-B9BC36DD0501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52071D5-02E8-4D44-A8D6-E1CDBDBA9938}"/>
                </a:ext>
              </a:extLst>
            </p:cNvPr>
            <p:cNvSpPr txBox="1"/>
            <p:nvPr/>
          </p:nvSpPr>
          <p:spPr>
            <a:xfrm>
              <a:off x="910640" y="3531960"/>
              <a:ext cx="1527408" cy="2078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416A150-558A-4CA3-A9FB-60D5A830790B}"/>
              </a:ext>
            </a:extLst>
          </p:cNvPr>
          <p:cNvGrpSpPr/>
          <p:nvPr/>
        </p:nvGrpSpPr>
        <p:grpSpPr>
          <a:xfrm>
            <a:off x="908422" y="1497609"/>
            <a:ext cx="3096000" cy="1037971"/>
            <a:chOff x="910640" y="3014284"/>
            <a:chExt cx="1527408" cy="259613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875D9A9-1A72-477A-862F-7BF83067D2FC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BB170F0-AB08-4A03-8F66-371C545F0AAE}"/>
                </a:ext>
              </a:extLst>
            </p:cNvPr>
            <p:cNvSpPr txBox="1"/>
            <p:nvPr/>
          </p:nvSpPr>
          <p:spPr>
            <a:xfrm>
              <a:off x="910640" y="3531960"/>
              <a:ext cx="1527408" cy="2078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028465C-317D-4878-BC6F-EB6B84DE3D75}"/>
              </a:ext>
            </a:extLst>
          </p:cNvPr>
          <p:cNvGrpSpPr/>
          <p:nvPr/>
        </p:nvGrpSpPr>
        <p:grpSpPr>
          <a:xfrm>
            <a:off x="908422" y="3160039"/>
            <a:ext cx="3096000" cy="1037971"/>
            <a:chOff x="910640" y="3014284"/>
            <a:chExt cx="1527408" cy="259613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80BB3A6-5D92-4328-A062-F38DE455A61D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3169AA-9CB8-47E3-882A-16B4F0C350DF}"/>
                </a:ext>
              </a:extLst>
            </p:cNvPr>
            <p:cNvSpPr txBox="1"/>
            <p:nvPr/>
          </p:nvSpPr>
          <p:spPr>
            <a:xfrm>
              <a:off x="910640" y="3531960"/>
              <a:ext cx="1527408" cy="2078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DCACB3A-E14F-4330-9A64-AE9DF309600C}"/>
              </a:ext>
            </a:extLst>
          </p:cNvPr>
          <p:cNvGrpSpPr/>
          <p:nvPr/>
        </p:nvGrpSpPr>
        <p:grpSpPr>
          <a:xfrm>
            <a:off x="908422" y="4822467"/>
            <a:ext cx="3096000" cy="1037971"/>
            <a:chOff x="910640" y="3014284"/>
            <a:chExt cx="1527408" cy="259613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DFCA27C-6F28-4A1C-83E6-41E3B61AAC28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A5A93A3-1D3C-447C-A6B9-B8020188F260}"/>
                </a:ext>
              </a:extLst>
            </p:cNvPr>
            <p:cNvSpPr txBox="1"/>
            <p:nvPr/>
          </p:nvSpPr>
          <p:spPr>
            <a:xfrm>
              <a:off x="910640" y="3531960"/>
              <a:ext cx="1527408" cy="2078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385B7EEF-F5B6-483E-9B94-C792AF11E704}"/>
              </a:ext>
            </a:extLst>
          </p:cNvPr>
          <p:cNvSpPr/>
          <p:nvPr/>
        </p:nvSpPr>
        <p:spPr>
          <a:xfrm>
            <a:off x="5134491" y="1636108"/>
            <a:ext cx="1752691" cy="4296658"/>
          </a:xfrm>
          <a:custGeom>
            <a:avLst/>
            <a:gdLst>
              <a:gd name="connsiteX0" fmla="*/ 1580003 w 2552172"/>
              <a:gd name="connsiteY0" fmla="*/ 5695486 h 6256555"/>
              <a:gd name="connsiteX1" fmla="*/ 1542138 w 2552172"/>
              <a:gd name="connsiteY1" fmla="*/ 5700806 h 6256555"/>
              <a:gd name="connsiteX2" fmla="*/ 1518880 w 2552172"/>
              <a:gd name="connsiteY2" fmla="*/ 5763474 h 6256555"/>
              <a:gd name="connsiteX3" fmla="*/ 1662305 w 2552172"/>
              <a:gd name="connsiteY3" fmla="*/ 5841000 h 6256555"/>
              <a:gd name="connsiteX4" fmla="*/ 1668119 w 2552172"/>
              <a:gd name="connsiteY4" fmla="*/ 5835186 h 6256555"/>
              <a:gd name="connsiteX5" fmla="*/ 1639693 w 2552172"/>
              <a:gd name="connsiteY5" fmla="*/ 5749906 h 6256555"/>
              <a:gd name="connsiteX6" fmla="*/ 1580003 w 2552172"/>
              <a:gd name="connsiteY6" fmla="*/ 5695486 h 6256555"/>
              <a:gd name="connsiteX7" fmla="*/ 947823 w 2552172"/>
              <a:gd name="connsiteY7" fmla="*/ 762448 h 6256555"/>
              <a:gd name="connsiteX8" fmla="*/ 953508 w 2552172"/>
              <a:gd name="connsiteY8" fmla="*/ 763945 h 6256555"/>
              <a:gd name="connsiteX9" fmla="*/ 951438 w 2552172"/>
              <a:gd name="connsiteY9" fmla="*/ 765269 h 6256555"/>
              <a:gd name="connsiteX10" fmla="*/ 947823 w 2552172"/>
              <a:gd name="connsiteY10" fmla="*/ 762448 h 6256555"/>
              <a:gd name="connsiteX11" fmla="*/ 1156017 w 2552172"/>
              <a:gd name="connsiteY11" fmla="*/ 739151 h 6256555"/>
              <a:gd name="connsiteX12" fmla="*/ 1143717 w 2552172"/>
              <a:gd name="connsiteY12" fmla="*/ 742694 h 6256555"/>
              <a:gd name="connsiteX13" fmla="*/ 1128940 w 2552172"/>
              <a:gd name="connsiteY13" fmla="*/ 754081 h 6256555"/>
              <a:gd name="connsiteX14" fmla="*/ 1112226 w 2552172"/>
              <a:gd name="connsiteY14" fmla="*/ 785908 h 6256555"/>
              <a:gd name="connsiteX15" fmla="*/ 1102670 w 2552172"/>
              <a:gd name="connsiteY15" fmla="*/ 808795 h 6256555"/>
              <a:gd name="connsiteX16" fmla="*/ 1117033 w 2552172"/>
              <a:gd name="connsiteY16" fmla="*/ 801757 h 6256555"/>
              <a:gd name="connsiteX17" fmla="*/ 1169364 w 2552172"/>
              <a:gd name="connsiteY17" fmla="*/ 777207 h 6256555"/>
              <a:gd name="connsiteX18" fmla="*/ 1175178 w 2552172"/>
              <a:gd name="connsiteY18" fmla="*/ 750718 h 6256555"/>
              <a:gd name="connsiteX19" fmla="*/ 1153212 w 2552172"/>
              <a:gd name="connsiteY19" fmla="*/ 742319 h 6256555"/>
              <a:gd name="connsiteX20" fmla="*/ 1443938 w 2552172"/>
              <a:gd name="connsiteY20" fmla="*/ 0 h 6256555"/>
              <a:gd name="connsiteX21" fmla="*/ 1529217 w 2552172"/>
              <a:gd name="connsiteY21" fmla="*/ 37471 h 6256555"/>
              <a:gd name="connsiteX22" fmla="*/ 1549891 w 2552172"/>
              <a:gd name="connsiteY22" fmla="*/ 61376 h 6256555"/>
              <a:gd name="connsiteX23" fmla="*/ 1591885 w 2552172"/>
              <a:gd name="connsiteY23" fmla="*/ 76881 h 6256555"/>
              <a:gd name="connsiteX24" fmla="*/ 1758567 w 2552172"/>
              <a:gd name="connsiteY24" fmla="*/ 80111 h 6256555"/>
              <a:gd name="connsiteX25" fmla="*/ 1889717 w 2552172"/>
              <a:gd name="connsiteY25" fmla="*/ 142133 h 6256555"/>
              <a:gd name="connsiteX26" fmla="*/ 2016344 w 2552172"/>
              <a:gd name="connsiteY26" fmla="*/ 356624 h 6256555"/>
              <a:gd name="connsiteX27" fmla="*/ 2021513 w 2552172"/>
              <a:gd name="connsiteY27" fmla="*/ 381819 h 6256555"/>
              <a:gd name="connsiteX28" fmla="*/ 2018928 w 2552172"/>
              <a:gd name="connsiteY28" fmla="*/ 397325 h 6256555"/>
              <a:gd name="connsiteX29" fmla="*/ 1997609 w 2552172"/>
              <a:gd name="connsiteY29" fmla="*/ 447717 h 6256555"/>
              <a:gd name="connsiteX30" fmla="*/ 1969828 w 2552172"/>
              <a:gd name="connsiteY30" fmla="*/ 553671 h 6256555"/>
              <a:gd name="connsiteX31" fmla="*/ 1964014 w 2552172"/>
              <a:gd name="connsiteY31" fmla="*/ 576929 h 6256555"/>
              <a:gd name="connsiteX32" fmla="*/ 1925896 w 2552172"/>
              <a:gd name="connsiteY32" fmla="*/ 642180 h 6256555"/>
              <a:gd name="connsiteX33" fmla="*/ 1903930 w 2552172"/>
              <a:gd name="connsiteY33" fmla="*/ 660270 h 6256555"/>
              <a:gd name="connsiteX34" fmla="*/ 1898116 w 2552172"/>
              <a:gd name="connsiteY34" fmla="*/ 708078 h 6256555"/>
              <a:gd name="connsiteX35" fmla="*/ 1881964 w 2552172"/>
              <a:gd name="connsiteY35" fmla="*/ 757179 h 6256555"/>
              <a:gd name="connsiteX36" fmla="*/ 1840617 w 2552172"/>
              <a:gd name="connsiteY36" fmla="*/ 810801 h 6256555"/>
              <a:gd name="connsiteX37" fmla="*/ 1813482 w 2552172"/>
              <a:gd name="connsiteY37" fmla="*/ 847627 h 6256555"/>
              <a:gd name="connsiteX38" fmla="*/ 1792163 w 2552172"/>
              <a:gd name="connsiteY38" fmla="*/ 879283 h 6256555"/>
              <a:gd name="connsiteX39" fmla="*/ 1784410 w 2552172"/>
              <a:gd name="connsiteY39" fmla="*/ 891558 h 6256555"/>
              <a:gd name="connsiteX40" fmla="*/ 1732079 w 2552172"/>
              <a:gd name="connsiteY40" fmla="*/ 947120 h 6256555"/>
              <a:gd name="connsiteX41" fmla="*/ 1669411 w 2552172"/>
              <a:gd name="connsiteY41" fmla="*/ 966501 h 6256555"/>
              <a:gd name="connsiteX42" fmla="*/ 1605452 w 2552172"/>
              <a:gd name="connsiteY42" fmla="*/ 943889 h 6256555"/>
              <a:gd name="connsiteX43" fmla="*/ 1581548 w 2552172"/>
              <a:gd name="connsiteY43" fmla="*/ 953580 h 6256555"/>
              <a:gd name="connsiteX44" fmla="*/ 1593177 w 2552172"/>
              <a:gd name="connsiteY44" fmla="*/ 1014955 h 6256555"/>
              <a:gd name="connsiteX45" fmla="*/ 1626772 w 2552172"/>
              <a:gd name="connsiteY45" fmla="*/ 1053073 h 6256555"/>
              <a:gd name="connsiteX46" fmla="*/ 1740478 w 2552172"/>
              <a:gd name="connsiteY46" fmla="*/ 1128661 h 6256555"/>
              <a:gd name="connsiteX47" fmla="*/ 1956262 w 2552172"/>
              <a:gd name="connsiteY47" fmla="*/ 1368349 h 6256555"/>
              <a:gd name="connsiteX48" fmla="*/ 2046709 w 2552172"/>
              <a:gd name="connsiteY48" fmla="*/ 1502729 h 6256555"/>
              <a:gd name="connsiteX49" fmla="*/ 2064799 w 2552172"/>
              <a:gd name="connsiteY49" fmla="*/ 1443937 h 6256555"/>
              <a:gd name="connsiteX50" fmla="*/ 2053170 w 2552172"/>
              <a:gd name="connsiteY50" fmla="*/ 1154504 h 6256555"/>
              <a:gd name="connsiteX51" fmla="*/ 2044124 w 2552172"/>
              <a:gd name="connsiteY51" fmla="*/ 1124139 h 6256555"/>
              <a:gd name="connsiteX52" fmla="*/ 2004069 w 2552172"/>
              <a:gd name="connsiteY52" fmla="*/ 1100235 h 6256555"/>
              <a:gd name="connsiteX53" fmla="*/ 1969182 w 2552172"/>
              <a:gd name="connsiteY53" fmla="*/ 1095067 h 6256555"/>
              <a:gd name="connsiteX54" fmla="*/ 1881964 w 2552172"/>
              <a:gd name="connsiteY54" fmla="*/ 1042090 h 6256555"/>
              <a:gd name="connsiteX55" fmla="*/ 1881964 w 2552172"/>
              <a:gd name="connsiteY55" fmla="*/ 1016248 h 6256555"/>
              <a:gd name="connsiteX56" fmla="*/ 1946570 w 2552172"/>
              <a:gd name="connsiteY56" fmla="*/ 1008495 h 6256555"/>
              <a:gd name="connsiteX57" fmla="*/ 1989210 w 2552172"/>
              <a:gd name="connsiteY57" fmla="*/ 992344 h 6256555"/>
              <a:gd name="connsiteX58" fmla="*/ 1987272 w 2552172"/>
              <a:gd name="connsiteY58" fmla="*/ 933553 h 6256555"/>
              <a:gd name="connsiteX59" fmla="*/ 1951093 w 2552172"/>
              <a:gd name="connsiteY59" fmla="*/ 850857 h 6256555"/>
              <a:gd name="connsiteX60" fmla="*/ 1933649 w 2552172"/>
              <a:gd name="connsiteY60" fmla="*/ 766224 h 6256555"/>
              <a:gd name="connsiteX61" fmla="*/ 1925896 w 2552172"/>
              <a:gd name="connsiteY61" fmla="*/ 736505 h 6256555"/>
              <a:gd name="connsiteX62" fmla="*/ 1930419 w 2552172"/>
              <a:gd name="connsiteY62" fmla="*/ 702264 h 6256555"/>
              <a:gd name="connsiteX63" fmla="*/ 1955615 w 2552172"/>
              <a:gd name="connsiteY63" fmla="*/ 702910 h 6256555"/>
              <a:gd name="connsiteX64" fmla="*/ 1984687 w 2552172"/>
              <a:gd name="connsiteY64" fmla="*/ 739735 h 6256555"/>
              <a:gd name="connsiteX65" fmla="*/ 1999547 w 2552172"/>
              <a:gd name="connsiteY65" fmla="*/ 688051 h 6256555"/>
              <a:gd name="connsiteX66" fmla="*/ 2026035 w 2552172"/>
              <a:gd name="connsiteY66" fmla="*/ 703556 h 6256555"/>
              <a:gd name="connsiteX67" fmla="*/ 2060922 w 2552172"/>
              <a:gd name="connsiteY67" fmla="*/ 717123 h 6256555"/>
              <a:gd name="connsiteX68" fmla="*/ 2122944 w 2552172"/>
              <a:gd name="connsiteY68" fmla="*/ 800465 h 6256555"/>
              <a:gd name="connsiteX69" fmla="*/ 2142326 w 2552172"/>
              <a:gd name="connsiteY69" fmla="*/ 841166 h 6256555"/>
              <a:gd name="connsiteX70" fmla="*/ 2203054 w 2552172"/>
              <a:gd name="connsiteY70" fmla="*/ 1056303 h 6256555"/>
              <a:gd name="connsiteX71" fmla="*/ 2206285 w 2552172"/>
              <a:gd name="connsiteY71" fmla="*/ 1073101 h 6256555"/>
              <a:gd name="connsiteX72" fmla="*/ 2250217 w 2552172"/>
              <a:gd name="connsiteY72" fmla="*/ 1426494 h 6256555"/>
              <a:gd name="connsiteX73" fmla="*/ 2262492 w 2552172"/>
              <a:gd name="connsiteY73" fmla="*/ 1670057 h 6256555"/>
              <a:gd name="connsiteX74" fmla="*/ 2255386 w 2552172"/>
              <a:gd name="connsiteY74" fmla="*/ 1823819 h 6256555"/>
              <a:gd name="connsiteX75" fmla="*/ 2144263 w 2552172"/>
              <a:gd name="connsiteY75" fmla="*/ 1908453 h 6256555"/>
              <a:gd name="connsiteX76" fmla="*/ 1801854 w 2552172"/>
              <a:gd name="connsiteY76" fmla="*/ 1676518 h 6256555"/>
              <a:gd name="connsiteX77" fmla="*/ 1763089 w 2552172"/>
              <a:gd name="connsiteY77" fmla="*/ 1622895 h 6256555"/>
              <a:gd name="connsiteX78" fmla="*/ 1673934 w 2552172"/>
              <a:gd name="connsiteY78" fmla="*/ 1761151 h 6256555"/>
              <a:gd name="connsiteX79" fmla="*/ 1606098 w 2552172"/>
              <a:gd name="connsiteY79" fmla="*/ 1844492 h 6256555"/>
              <a:gd name="connsiteX80" fmla="*/ 1593177 w 2552172"/>
              <a:gd name="connsiteY80" fmla="*/ 1905868 h 6256555"/>
              <a:gd name="connsiteX81" fmla="*/ 1549245 w 2552172"/>
              <a:gd name="connsiteY81" fmla="*/ 2098393 h 6256555"/>
              <a:gd name="connsiteX82" fmla="*/ 1546661 w 2552172"/>
              <a:gd name="connsiteY82" fmla="*/ 2124235 h 6256555"/>
              <a:gd name="connsiteX83" fmla="*/ 1575733 w 2552172"/>
              <a:gd name="connsiteY83" fmla="*/ 2115836 h 6256555"/>
              <a:gd name="connsiteX84" fmla="*/ 2007946 w 2552172"/>
              <a:gd name="connsiteY84" fmla="*/ 1995024 h 6256555"/>
              <a:gd name="connsiteX85" fmla="*/ 2239234 w 2552172"/>
              <a:gd name="connsiteY85" fmla="*/ 1958845 h 6256555"/>
              <a:gd name="connsiteX86" fmla="*/ 2352940 w 2552172"/>
              <a:gd name="connsiteY86" fmla="*/ 1963367 h 6256555"/>
              <a:gd name="connsiteX87" fmla="*/ 2498303 w 2552172"/>
              <a:gd name="connsiteY87" fmla="*/ 2135218 h 6256555"/>
              <a:gd name="connsiteX88" fmla="*/ 2471169 w 2552172"/>
              <a:gd name="connsiteY88" fmla="*/ 2420775 h 6256555"/>
              <a:gd name="connsiteX89" fmla="*/ 2340019 w 2552172"/>
              <a:gd name="connsiteY89" fmla="*/ 3148235 h 6256555"/>
              <a:gd name="connsiteX90" fmla="*/ 2342603 w 2552172"/>
              <a:gd name="connsiteY90" fmla="*/ 3423456 h 6256555"/>
              <a:gd name="connsiteX91" fmla="*/ 2366508 w 2552172"/>
              <a:gd name="connsiteY91" fmla="*/ 3656681 h 6256555"/>
              <a:gd name="connsiteX92" fmla="*/ 2368446 w 2552172"/>
              <a:gd name="connsiteY92" fmla="*/ 3672833 h 6256555"/>
              <a:gd name="connsiteX93" fmla="*/ 2414962 w 2552172"/>
              <a:gd name="connsiteY93" fmla="*/ 3727748 h 6256555"/>
              <a:gd name="connsiteX94" fmla="*/ 2426590 w 2552172"/>
              <a:gd name="connsiteY94" fmla="*/ 3779433 h 6256555"/>
              <a:gd name="connsiteX95" fmla="*/ 2431759 w 2552172"/>
              <a:gd name="connsiteY95" fmla="*/ 3841454 h 6256555"/>
              <a:gd name="connsiteX96" fmla="*/ 2447265 w 2552172"/>
              <a:gd name="connsiteY96" fmla="*/ 3957099 h 6256555"/>
              <a:gd name="connsiteX97" fmla="*/ 2501533 w 2552172"/>
              <a:gd name="connsiteY97" fmla="*/ 4026226 h 6256555"/>
              <a:gd name="connsiteX98" fmla="*/ 2497657 w 2552172"/>
              <a:gd name="connsiteY98" fmla="*/ 4030103 h 6256555"/>
              <a:gd name="connsiteX99" fmla="*/ 2460186 w 2552172"/>
              <a:gd name="connsiteY99" fmla="*/ 3995216 h 6256555"/>
              <a:gd name="connsiteX100" fmla="*/ 2458247 w 2552172"/>
              <a:gd name="connsiteY100" fmla="*/ 4010721 h 6256555"/>
              <a:gd name="connsiteX101" fmla="*/ 2453079 w 2552172"/>
              <a:gd name="connsiteY101" fmla="*/ 4077265 h 6256555"/>
              <a:gd name="connsiteX102" fmla="*/ 2459539 w 2552172"/>
              <a:gd name="connsiteY102" fmla="*/ 4101815 h 6256555"/>
              <a:gd name="connsiteX103" fmla="*/ 2541588 w 2552172"/>
              <a:gd name="connsiteY103" fmla="*/ 4220043 h 6256555"/>
              <a:gd name="connsiteX104" fmla="*/ 2503471 w 2552172"/>
              <a:gd name="connsiteY104" fmla="*/ 4329873 h 6256555"/>
              <a:gd name="connsiteX105" fmla="*/ 2431759 w 2552172"/>
              <a:gd name="connsiteY105" fmla="*/ 4324059 h 6256555"/>
              <a:gd name="connsiteX106" fmla="*/ 2398810 w 2552172"/>
              <a:gd name="connsiteY106" fmla="*/ 4318244 h 6256555"/>
              <a:gd name="connsiteX107" fmla="*/ 2394288 w 2552172"/>
              <a:gd name="connsiteY107" fmla="*/ 4318244 h 6256555"/>
              <a:gd name="connsiteX108" fmla="*/ 2285750 w 2552172"/>
              <a:gd name="connsiteY108" fmla="*/ 4262683 h 6256555"/>
              <a:gd name="connsiteX109" fmla="*/ 2280582 w 2552172"/>
              <a:gd name="connsiteY109" fmla="*/ 4258161 h 6256555"/>
              <a:gd name="connsiteX110" fmla="*/ 2203054 w 2552172"/>
              <a:gd name="connsiteY110" fmla="*/ 4213583 h 6256555"/>
              <a:gd name="connsiteX111" fmla="*/ 2131342 w 2552172"/>
              <a:gd name="connsiteY111" fmla="*/ 4127657 h 6256555"/>
              <a:gd name="connsiteX112" fmla="*/ 2117775 w 2552172"/>
              <a:gd name="connsiteY112" fmla="*/ 4112152 h 6256555"/>
              <a:gd name="connsiteX113" fmla="*/ 2093225 w 2552172"/>
              <a:gd name="connsiteY113" fmla="*/ 4070158 h 6256555"/>
              <a:gd name="connsiteX114" fmla="*/ 2078366 w 2552172"/>
              <a:gd name="connsiteY114" fmla="*/ 4048839 h 6256555"/>
              <a:gd name="connsiteX115" fmla="*/ 2048647 w 2552172"/>
              <a:gd name="connsiteY115" fmla="*/ 3999738 h 6256555"/>
              <a:gd name="connsiteX116" fmla="*/ 2035726 w 2552172"/>
              <a:gd name="connsiteY116" fmla="*/ 3975834 h 6256555"/>
              <a:gd name="connsiteX117" fmla="*/ 2021513 w 2552172"/>
              <a:gd name="connsiteY117" fmla="*/ 3956452 h 6256555"/>
              <a:gd name="connsiteX118" fmla="*/ 1980811 w 2552172"/>
              <a:gd name="connsiteY118" fmla="*/ 3890554 h 6256555"/>
              <a:gd name="connsiteX119" fmla="*/ 1925896 w 2552172"/>
              <a:gd name="connsiteY119" fmla="*/ 3803336 h 6256555"/>
              <a:gd name="connsiteX120" fmla="*/ 1916205 w 2552172"/>
              <a:gd name="connsiteY120" fmla="*/ 3794938 h 6256555"/>
              <a:gd name="connsiteX121" fmla="*/ 1909744 w 2552172"/>
              <a:gd name="connsiteY121" fmla="*/ 3793000 h 6256555"/>
              <a:gd name="connsiteX122" fmla="*/ 1864520 w 2552172"/>
              <a:gd name="connsiteY122" fmla="*/ 3727102 h 6256555"/>
              <a:gd name="connsiteX123" fmla="*/ 1851600 w 2552172"/>
              <a:gd name="connsiteY123" fmla="*/ 3710951 h 6256555"/>
              <a:gd name="connsiteX124" fmla="*/ 1849662 w 2552172"/>
              <a:gd name="connsiteY124" fmla="*/ 3630840 h 6256555"/>
              <a:gd name="connsiteX125" fmla="*/ 2024743 w 2552172"/>
              <a:gd name="connsiteY125" fmla="*/ 3499690 h 6256555"/>
              <a:gd name="connsiteX126" fmla="*/ 2061568 w 2552172"/>
              <a:gd name="connsiteY126" fmla="*/ 3481601 h 6256555"/>
              <a:gd name="connsiteX127" fmla="*/ 2073198 w 2552172"/>
              <a:gd name="connsiteY127" fmla="*/ 3452528 h 6256555"/>
              <a:gd name="connsiteX128" fmla="*/ 2067382 w 2552172"/>
              <a:gd name="connsiteY128" fmla="*/ 3441545 h 6256555"/>
              <a:gd name="connsiteX129" fmla="*/ 2095164 w 2552172"/>
              <a:gd name="connsiteY129" fmla="*/ 3395029 h 6256555"/>
              <a:gd name="connsiteX130" fmla="*/ 2029911 w 2552172"/>
              <a:gd name="connsiteY130" fmla="*/ 2524790 h 6256555"/>
              <a:gd name="connsiteX131" fmla="*/ 1977581 w 2552172"/>
              <a:gd name="connsiteY131" fmla="*/ 2546110 h 6256555"/>
              <a:gd name="connsiteX132" fmla="*/ 1675872 w 2552172"/>
              <a:gd name="connsiteY132" fmla="*/ 2740574 h 6256555"/>
              <a:gd name="connsiteX133" fmla="*/ 1658428 w 2552172"/>
              <a:gd name="connsiteY133" fmla="*/ 2754140 h 6256555"/>
              <a:gd name="connsiteX134" fmla="*/ 1633232 w 2552172"/>
              <a:gd name="connsiteY134" fmla="*/ 2827791 h 6256555"/>
              <a:gd name="connsiteX135" fmla="*/ 1715282 w 2552172"/>
              <a:gd name="connsiteY135" fmla="*/ 3113994 h 6256555"/>
              <a:gd name="connsiteX136" fmla="*/ 1755337 w 2552172"/>
              <a:gd name="connsiteY136" fmla="*/ 3730332 h 6256555"/>
              <a:gd name="connsiteX137" fmla="*/ 1740478 w 2552172"/>
              <a:gd name="connsiteY137" fmla="*/ 4056591 h 6256555"/>
              <a:gd name="connsiteX138" fmla="*/ 1695900 w 2552172"/>
              <a:gd name="connsiteY138" fmla="*/ 4351839 h 6256555"/>
              <a:gd name="connsiteX139" fmla="*/ 1639047 w 2552172"/>
              <a:gd name="connsiteY139" fmla="*/ 4603801 h 6256555"/>
              <a:gd name="connsiteX140" fmla="*/ 1555705 w 2552172"/>
              <a:gd name="connsiteY140" fmla="*/ 4992728 h 6256555"/>
              <a:gd name="connsiteX141" fmla="*/ 1489162 w 2552172"/>
              <a:gd name="connsiteY141" fmla="*/ 5413957 h 6256555"/>
              <a:gd name="connsiteX142" fmla="*/ 1472365 w 2552172"/>
              <a:gd name="connsiteY142" fmla="*/ 5547044 h 6256555"/>
              <a:gd name="connsiteX143" fmla="*/ 1471718 w 2552172"/>
              <a:gd name="connsiteY143" fmla="*/ 5590976 h 6256555"/>
              <a:gd name="connsiteX144" fmla="*/ 1489808 w 2552172"/>
              <a:gd name="connsiteY144" fmla="*/ 5624571 h 6256555"/>
              <a:gd name="connsiteX145" fmla="*/ 1513712 w 2552172"/>
              <a:gd name="connsiteY145" fmla="*/ 5667211 h 6256555"/>
              <a:gd name="connsiteX146" fmla="*/ 1520819 w 2552172"/>
              <a:gd name="connsiteY146" fmla="*/ 5694992 h 6256555"/>
              <a:gd name="connsiteX147" fmla="*/ 1554413 w 2552172"/>
              <a:gd name="connsiteY147" fmla="*/ 5689176 h 6256555"/>
              <a:gd name="connsiteX148" fmla="*/ 1664243 w 2552172"/>
              <a:gd name="connsiteY148" fmla="*/ 5782209 h 6256555"/>
              <a:gd name="connsiteX149" fmla="*/ 1668119 w 2552172"/>
              <a:gd name="connsiteY149" fmla="*/ 5808698 h 6256555"/>
              <a:gd name="connsiteX150" fmla="*/ 1715282 w 2552172"/>
              <a:gd name="connsiteY150" fmla="*/ 5851983 h 6256555"/>
              <a:gd name="connsiteX151" fmla="*/ 1726265 w 2552172"/>
              <a:gd name="connsiteY151" fmla="*/ 5858444 h 6256555"/>
              <a:gd name="connsiteX152" fmla="*/ 1502083 w 2552172"/>
              <a:gd name="connsiteY152" fmla="*/ 5769934 h 6256555"/>
              <a:gd name="connsiteX153" fmla="*/ 1502729 w 2552172"/>
              <a:gd name="connsiteY153" fmla="*/ 5828079 h 6256555"/>
              <a:gd name="connsiteX154" fmla="*/ 1503375 w 2552172"/>
              <a:gd name="connsiteY154" fmla="*/ 5879763 h 6256555"/>
              <a:gd name="connsiteX155" fmla="*/ 1476240 w 2552172"/>
              <a:gd name="connsiteY155" fmla="*/ 5894623 h 6256555"/>
              <a:gd name="connsiteX156" fmla="*/ 1494976 w 2552172"/>
              <a:gd name="connsiteY156" fmla="*/ 6149169 h 6256555"/>
              <a:gd name="connsiteX157" fmla="*/ 1484639 w 2552172"/>
              <a:gd name="connsiteY157" fmla="*/ 6227342 h 6256555"/>
              <a:gd name="connsiteX158" fmla="*/ 1387084 w 2552172"/>
              <a:gd name="connsiteY158" fmla="*/ 6239617 h 6256555"/>
              <a:gd name="connsiteX159" fmla="*/ 1307619 w 2552172"/>
              <a:gd name="connsiteY159" fmla="*/ 6173720 h 6256555"/>
              <a:gd name="connsiteX160" fmla="*/ 1290176 w 2552172"/>
              <a:gd name="connsiteY160" fmla="*/ 6148524 h 6256555"/>
              <a:gd name="connsiteX161" fmla="*/ 1274670 w 2552172"/>
              <a:gd name="connsiteY161" fmla="*/ 6131080 h 6256555"/>
              <a:gd name="connsiteX162" fmla="*/ 1262395 w 2552172"/>
              <a:gd name="connsiteY162" fmla="*/ 6120743 h 6256555"/>
              <a:gd name="connsiteX163" fmla="*/ 1218463 w 2552172"/>
              <a:gd name="connsiteY163" fmla="*/ 6050968 h 6256555"/>
              <a:gd name="connsiteX164" fmla="*/ 1191975 w 2552172"/>
              <a:gd name="connsiteY164" fmla="*/ 6014144 h 6256555"/>
              <a:gd name="connsiteX165" fmla="*/ 1169364 w 2552172"/>
              <a:gd name="connsiteY165" fmla="*/ 5925634 h 6256555"/>
              <a:gd name="connsiteX166" fmla="*/ 1151274 w 2552172"/>
              <a:gd name="connsiteY166" fmla="*/ 5882347 h 6256555"/>
              <a:gd name="connsiteX167" fmla="*/ 1118324 w 2552172"/>
              <a:gd name="connsiteY167" fmla="*/ 5768642 h 6256555"/>
              <a:gd name="connsiteX168" fmla="*/ 1099590 w 2552172"/>
              <a:gd name="connsiteY168" fmla="*/ 5743445 h 6256555"/>
              <a:gd name="connsiteX169" fmla="*/ 1058888 w 2552172"/>
              <a:gd name="connsiteY169" fmla="*/ 5654290 h 6256555"/>
              <a:gd name="connsiteX170" fmla="*/ 1020770 w 2552172"/>
              <a:gd name="connsiteY170" fmla="*/ 5586454 h 6256555"/>
              <a:gd name="connsiteX171" fmla="*/ 1003327 w 2552172"/>
              <a:gd name="connsiteY171" fmla="*/ 5468872 h 6256555"/>
              <a:gd name="connsiteX172" fmla="*/ 1014956 w 2552172"/>
              <a:gd name="connsiteY172" fmla="*/ 5457243 h 6256555"/>
              <a:gd name="connsiteX173" fmla="*/ 1154504 w 2552172"/>
              <a:gd name="connsiteY173" fmla="*/ 5394575 h 6256555"/>
              <a:gd name="connsiteX174" fmla="*/ 1230738 w 2552172"/>
              <a:gd name="connsiteY174" fmla="*/ 5364210 h 6256555"/>
              <a:gd name="connsiteX175" fmla="*/ 1242368 w 2552172"/>
              <a:gd name="connsiteY175" fmla="*/ 5324801 h 6256555"/>
              <a:gd name="connsiteX176" fmla="*/ 1263042 w 2552172"/>
              <a:gd name="connsiteY176" fmla="*/ 5288621 h 6256555"/>
              <a:gd name="connsiteX177" fmla="*/ 1270795 w 2552172"/>
              <a:gd name="connsiteY177" fmla="*/ 5096743 h 6256555"/>
              <a:gd name="connsiteX178" fmla="*/ 1272732 w 2552172"/>
              <a:gd name="connsiteY178" fmla="*/ 4696188 h 6256555"/>
              <a:gd name="connsiteX179" fmla="*/ 1361888 w 2552172"/>
              <a:gd name="connsiteY179" fmla="*/ 4293048 h 6256555"/>
              <a:gd name="connsiteX180" fmla="*/ 1376101 w 2552172"/>
              <a:gd name="connsiteY180" fmla="*/ 4198077 h 6256555"/>
              <a:gd name="connsiteX181" fmla="*/ 1353490 w 2552172"/>
              <a:gd name="connsiteY181" fmla="*/ 3949992 h 6256555"/>
              <a:gd name="connsiteX182" fmla="*/ 1289530 w 2552172"/>
              <a:gd name="connsiteY182" fmla="*/ 3672187 h 6256555"/>
              <a:gd name="connsiteX183" fmla="*/ 1196497 w 2552172"/>
              <a:gd name="connsiteY183" fmla="*/ 3374355 h 6256555"/>
              <a:gd name="connsiteX184" fmla="*/ 1058888 w 2552172"/>
              <a:gd name="connsiteY184" fmla="*/ 3134022 h 6256555"/>
              <a:gd name="connsiteX185" fmla="*/ 1027876 w 2552172"/>
              <a:gd name="connsiteY185" fmla="*/ 3093321 h 6256555"/>
              <a:gd name="connsiteX186" fmla="*/ 919339 w 2552172"/>
              <a:gd name="connsiteY186" fmla="*/ 3005457 h 6256555"/>
              <a:gd name="connsiteX187" fmla="*/ 794004 w 2552172"/>
              <a:gd name="connsiteY187" fmla="*/ 2897565 h 6256555"/>
              <a:gd name="connsiteX188" fmla="*/ 706141 w 2552172"/>
              <a:gd name="connsiteY188" fmla="*/ 2438864 h 6256555"/>
              <a:gd name="connsiteX189" fmla="*/ 735860 w 2552172"/>
              <a:gd name="connsiteY189" fmla="*/ 2356816 h 6256555"/>
              <a:gd name="connsiteX190" fmla="*/ 781729 w 2552172"/>
              <a:gd name="connsiteY190" fmla="*/ 2234711 h 6256555"/>
              <a:gd name="connsiteX191" fmla="*/ 810156 w 2552172"/>
              <a:gd name="connsiteY191" fmla="*/ 2162353 h 6256555"/>
              <a:gd name="connsiteX192" fmla="*/ 834706 w 2552172"/>
              <a:gd name="connsiteY192" fmla="*/ 1841908 h 6256555"/>
              <a:gd name="connsiteX193" fmla="*/ 852796 w 2552172"/>
              <a:gd name="connsiteY193" fmla="*/ 1502729 h 6256555"/>
              <a:gd name="connsiteX194" fmla="*/ 829538 w 2552172"/>
              <a:gd name="connsiteY194" fmla="*/ 1338630 h 6256555"/>
              <a:gd name="connsiteX195" fmla="*/ 732629 w 2552172"/>
              <a:gd name="connsiteY195" fmla="*/ 1375455 h 6256555"/>
              <a:gd name="connsiteX196" fmla="*/ 425751 w 2552172"/>
              <a:gd name="connsiteY196" fmla="*/ 1624187 h 6256555"/>
              <a:gd name="connsiteX197" fmla="*/ 352747 w 2552172"/>
              <a:gd name="connsiteY197" fmla="*/ 1725618 h 6256555"/>
              <a:gd name="connsiteX198" fmla="*/ 297832 w 2552172"/>
              <a:gd name="connsiteY198" fmla="*/ 1910390 h 6256555"/>
              <a:gd name="connsiteX199" fmla="*/ 214491 w 2552172"/>
              <a:gd name="connsiteY199" fmla="*/ 2168167 h 6256555"/>
              <a:gd name="connsiteX200" fmla="*/ 177666 w 2552172"/>
              <a:gd name="connsiteY200" fmla="*/ 2337433 h 6256555"/>
              <a:gd name="connsiteX201" fmla="*/ 217722 w 2552172"/>
              <a:gd name="connsiteY201" fmla="*/ 2441449 h 6256555"/>
              <a:gd name="connsiteX202" fmla="*/ 293310 w 2552172"/>
              <a:gd name="connsiteY202" fmla="*/ 2557739 h 6256555"/>
              <a:gd name="connsiteX203" fmla="*/ 328844 w 2552172"/>
              <a:gd name="connsiteY203" fmla="*/ 2658524 h 6256555"/>
              <a:gd name="connsiteX204" fmla="*/ 324967 w 2552172"/>
              <a:gd name="connsiteY204" fmla="*/ 2683074 h 6256555"/>
              <a:gd name="connsiteX205" fmla="*/ 292018 w 2552172"/>
              <a:gd name="connsiteY205" fmla="*/ 2681136 h 6256555"/>
              <a:gd name="connsiteX206" fmla="*/ 257131 w 2552172"/>
              <a:gd name="connsiteY206" fmla="*/ 2626868 h 6256555"/>
              <a:gd name="connsiteX207" fmla="*/ 244210 w 2552172"/>
              <a:gd name="connsiteY207" fmla="*/ 2584874 h 6256555"/>
              <a:gd name="connsiteX208" fmla="*/ 221598 w 2552172"/>
              <a:gd name="connsiteY208" fmla="*/ 2568722 h 6256555"/>
              <a:gd name="connsiteX209" fmla="*/ 202862 w 2552172"/>
              <a:gd name="connsiteY209" fmla="*/ 2584874 h 6256555"/>
              <a:gd name="connsiteX210" fmla="*/ 189941 w 2552172"/>
              <a:gd name="connsiteY210" fmla="*/ 2758663 h 6256555"/>
              <a:gd name="connsiteX211" fmla="*/ 191233 w 2552172"/>
              <a:gd name="connsiteY211" fmla="*/ 2863324 h 6256555"/>
              <a:gd name="connsiteX212" fmla="*/ 140194 w 2552172"/>
              <a:gd name="connsiteY212" fmla="*/ 2899503 h 6256555"/>
              <a:gd name="connsiteX213" fmla="*/ 117583 w 2552172"/>
              <a:gd name="connsiteY213" fmla="*/ 2873661 h 6256555"/>
              <a:gd name="connsiteX214" fmla="*/ 80111 w 2552172"/>
              <a:gd name="connsiteY214" fmla="*/ 2851049 h 6256555"/>
              <a:gd name="connsiteX215" fmla="*/ 56207 w 2552172"/>
              <a:gd name="connsiteY215" fmla="*/ 2818746 h 6256555"/>
              <a:gd name="connsiteX216" fmla="*/ 45870 w 2552172"/>
              <a:gd name="connsiteY216" fmla="*/ 2786443 h 6256555"/>
              <a:gd name="connsiteX217" fmla="*/ 8399 w 2552172"/>
              <a:gd name="connsiteY217" fmla="*/ 2621053 h 6256555"/>
              <a:gd name="connsiteX218" fmla="*/ 0 w 2552172"/>
              <a:gd name="connsiteY218" fmla="*/ 2461477 h 6256555"/>
              <a:gd name="connsiteX219" fmla="*/ 646 w 2552172"/>
              <a:gd name="connsiteY219" fmla="*/ 2458892 h 6256555"/>
              <a:gd name="connsiteX220" fmla="*/ 58792 w 2552172"/>
              <a:gd name="connsiteY220" fmla="*/ 2099039 h 6256555"/>
              <a:gd name="connsiteX221" fmla="*/ 149885 w 2552172"/>
              <a:gd name="connsiteY221" fmla="*/ 1672642 h 6256555"/>
              <a:gd name="connsiteX222" fmla="*/ 205447 w 2552172"/>
              <a:gd name="connsiteY222" fmla="*/ 1538262 h 6256555"/>
              <a:gd name="connsiteX223" fmla="*/ 312046 w 2552172"/>
              <a:gd name="connsiteY223" fmla="*/ 1396129 h 6256555"/>
              <a:gd name="connsiteX224" fmla="*/ 476144 w 2552172"/>
              <a:gd name="connsiteY224" fmla="*/ 1222339 h 6256555"/>
              <a:gd name="connsiteX225" fmla="*/ 617631 w 2552172"/>
              <a:gd name="connsiteY225" fmla="*/ 1070517 h 6256555"/>
              <a:gd name="connsiteX226" fmla="*/ 861840 w 2552172"/>
              <a:gd name="connsiteY226" fmla="*/ 859256 h 6256555"/>
              <a:gd name="connsiteX227" fmla="*/ 964563 w 2552172"/>
              <a:gd name="connsiteY227" fmla="*/ 818150 h 6256555"/>
              <a:gd name="connsiteX228" fmla="*/ 973653 w 2552172"/>
              <a:gd name="connsiteY228" fmla="*/ 817922 h 6256555"/>
              <a:gd name="connsiteX229" fmla="*/ 983327 w 2552172"/>
              <a:gd name="connsiteY229" fmla="*/ 792885 h 6256555"/>
              <a:gd name="connsiteX230" fmla="*/ 939449 w 2552172"/>
              <a:gd name="connsiteY230" fmla="*/ 799242 h 6256555"/>
              <a:gd name="connsiteX231" fmla="*/ 979302 w 2552172"/>
              <a:gd name="connsiteY231" fmla="*/ 761680 h 6256555"/>
              <a:gd name="connsiteX232" fmla="*/ 958163 w 2552172"/>
              <a:gd name="connsiteY232" fmla="*/ 765170 h 6256555"/>
              <a:gd name="connsiteX233" fmla="*/ 953508 w 2552172"/>
              <a:gd name="connsiteY233" fmla="*/ 763945 h 6256555"/>
              <a:gd name="connsiteX234" fmla="*/ 957567 w 2552172"/>
              <a:gd name="connsiteY234" fmla="*/ 761349 h 6256555"/>
              <a:gd name="connsiteX235" fmla="*/ 986064 w 2552172"/>
              <a:gd name="connsiteY235" fmla="*/ 722379 h 6256555"/>
              <a:gd name="connsiteX236" fmla="*/ 988136 w 2552172"/>
              <a:gd name="connsiteY236" fmla="*/ 719059 h 6256555"/>
              <a:gd name="connsiteX237" fmla="*/ 987878 w 2552172"/>
              <a:gd name="connsiteY237" fmla="*/ 719820 h 6256555"/>
              <a:gd name="connsiteX238" fmla="*/ 988890 w 2552172"/>
              <a:gd name="connsiteY238" fmla="*/ 717851 h 6256555"/>
              <a:gd name="connsiteX239" fmla="*/ 988136 w 2552172"/>
              <a:gd name="connsiteY239" fmla="*/ 719059 h 6256555"/>
              <a:gd name="connsiteX240" fmla="*/ 999534 w 2552172"/>
              <a:gd name="connsiteY240" fmla="*/ 685289 h 6256555"/>
              <a:gd name="connsiteX241" fmla="*/ 1003490 w 2552172"/>
              <a:gd name="connsiteY241" fmla="*/ 649230 h 6256555"/>
              <a:gd name="connsiteX242" fmla="*/ 1004723 w 2552172"/>
              <a:gd name="connsiteY242" fmla="*/ 623511 h 6256555"/>
              <a:gd name="connsiteX243" fmla="*/ 1062625 w 2552172"/>
              <a:gd name="connsiteY243" fmla="*/ 545686 h 6256555"/>
              <a:gd name="connsiteX244" fmla="*/ 1013608 w 2552172"/>
              <a:gd name="connsiteY244" fmla="*/ 568881 h 6256555"/>
              <a:gd name="connsiteX245" fmla="*/ 1063136 w 2552172"/>
              <a:gd name="connsiteY245" fmla="*/ 527851 h 6256555"/>
              <a:gd name="connsiteX246" fmla="*/ 1030019 w 2552172"/>
              <a:gd name="connsiteY246" fmla="*/ 539104 h 6256555"/>
              <a:gd name="connsiteX247" fmla="*/ 1052152 w 2552172"/>
              <a:gd name="connsiteY247" fmla="*/ 482976 h 6256555"/>
              <a:gd name="connsiteX248" fmla="*/ 1113017 w 2552172"/>
              <a:gd name="connsiteY248" fmla="*/ 422315 h 6256555"/>
              <a:gd name="connsiteX249" fmla="*/ 1120346 w 2552172"/>
              <a:gd name="connsiteY249" fmla="*/ 376144 h 6256555"/>
              <a:gd name="connsiteX250" fmla="*/ 1165622 w 2552172"/>
              <a:gd name="connsiteY250" fmla="*/ 314654 h 6256555"/>
              <a:gd name="connsiteX251" fmla="*/ 1170965 w 2552172"/>
              <a:gd name="connsiteY251" fmla="*/ 310826 h 6256555"/>
              <a:gd name="connsiteX252" fmla="*/ 1175905 w 2552172"/>
              <a:gd name="connsiteY252" fmla="*/ 273474 h 6256555"/>
              <a:gd name="connsiteX253" fmla="*/ 1367057 w 2552172"/>
              <a:gd name="connsiteY253" fmla="*/ 41348 h 6256555"/>
              <a:gd name="connsiteX254" fmla="*/ 1424556 w 2552172"/>
              <a:gd name="connsiteY254" fmla="*/ 21966 h 6256555"/>
              <a:gd name="connsiteX255" fmla="*/ 1353490 w 2552172"/>
              <a:gd name="connsiteY255" fmla="*/ 18090 h 6256555"/>
              <a:gd name="connsiteX256" fmla="*/ 1383854 w 2552172"/>
              <a:gd name="connsiteY256" fmla="*/ 1938 h 6256555"/>
              <a:gd name="connsiteX257" fmla="*/ 1443938 w 2552172"/>
              <a:gd name="connsiteY257" fmla="*/ 0 h 6256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2552172" h="6256555">
                <a:moveTo>
                  <a:pt x="1580003" y="5695486"/>
                </a:moveTo>
                <a:cubicBezTo>
                  <a:pt x="1570040" y="5696162"/>
                  <a:pt x="1557805" y="5698221"/>
                  <a:pt x="1542138" y="5700806"/>
                </a:cubicBezTo>
                <a:cubicBezTo>
                  <a:pt x="1518234" y="5704682"/>
                  <a:pt x="1505314" y="5743445"/>
                  <a:pt x="1518880" y="5763474"/>
                </a:cubicBezTo>
                <a:cubicBezTo>
                  <a:pt x="1553768" y="5814512"/>
                  <a:pt x="1614497" y="5814512"/>
                  <a:pt x="1662305" y="5841000"/>
                </a:cubicBezTo>
                <a:cubicBezTo>
                  <a:pt x="1664243" y="5839062"/>
                  <a:pt x="1666182" y="5837123"/>
                  <a:pt x="1668119" y="5835186"/>
                </a:cubicBezTo>
                <a:cubicBezTo>
                  <a:pt x="1659075" y="5806759"/>
                  <a:pt x="1651968" y="5777041"/>
                  <a:pt x="1639693" y="5749906"/>
                </a:cubicBezTo>
                <a:cubicBezTo>
                  <a:pt x="1619342" y="5703875"/>
                  <a:pt x="1609894" y="5693457"/>
                  <a:pt x="1580003" y="5695486"/>
                </a:cubicBezTo>
                <a:close/>
                <a:moveTo>
                  <a:pt x="947823" y="762448"/>
                </a:moveTo>
                <a:lnTo>
                  <a:pt x="953508" y="763945"/>
                </a:lnTo>
                <a:lnTo>
                  <a:pt x="951438" y="765269"/>
                </a:lnTo>
                <a:cubicBezTo>
                  <a:pt x="949754" y="765575"/>
                  <a:pt x="948491" y="764758"/>
                  <a:pt x="947823" y="762448"/>
                </a:cubicBezTo>
                <a:close/>
                <a:moveTo>
                  <a:pt x="1156017" y="739151"/>
                </a:moveTo>
                <a:lnTo>
                  <a:pt x="1143717" y="742694"/>
                </a:lnTo>
                <a:cubicBezTo>
                  <a:pt x="1138791" y="744661"/>
                  <a:pt x="1133961" y="747790"/>
                  <a:pt x="1128940" y="754081"/>
                </a:cubicBezTo>
                <a:cubicBezTo>
                  <a:pt x="1123065" y="761455"/>
                  <a:pt x="1117756" y="772732"/>
                  <a:pt x="1112226" y="785908"/>
                </a:cubicBezTo>
                <a:lnTo>
                  <a:pt x="1102670" y="808795"/>
                </a:lnTo>
                <a:lnTo>
                  <a:pt x="1117033" y="801757"/>
                </a:lnTo>
                <a:cubicBezTo>
                  <a:pt x="1135768" y="794004"/>
                  <a:pt x="1153858" y="784313"/>
                  <a:pt x="1169364" y="777207"/>
                </a:cubicBezTo>
                <a:cubicBezTo>
                  <a:pt x="1171302" y="768808"/>
                  <a:pt x="1173239" y="759763"/>
                  <a:pt x="1175178" y="750718"/>
                </a:cubicBezTo>
                <a:cubicBezTo>
                  <a:pt x="1170656" y="748780"/>
                  <a:pt x="1162903" y="746196"/>
                  <a:pt x="1153212" y="742319"/>
                </a:cubicBezTo>
                <a:close/>
                <a:moveTo>
                  <a:pt x="1443938" y="0"/>
                </a:moveTo>
                <a:cubicBezTo>
                  <a:pt x="1472365" y="12275"/>
                  <a:pt x="1501437" y="23904"/>
                  <a:pt x="1529217" y="37471"/>
                </a:cubicBezTo>
                <a:cubicBezTo>
                  <a:pt x="1538262" y="41994"/>
                  <a:pt x="1545369" y="52331"/>
                  <a:pt x="1549891" y="61376"/>
                </a:cubicBezTo>
                <a:cubicBezTo>
                  <a:pt x="1559582" y="80757"/>
                  <a:pt x="1569272" y="82049"/>
                  <a:pt x="1591885" y="76881"/>
                </a:cubicBezTo>
                <a:cubicBezTo>
                  <a:pt x="1646800" y="63960"/>
                  <a:pt x="1704299" y="57499"/>
                  <a:pt x="1758567" y="80111"/>
                </a:cubicBezTo>
                <a:cubicBezTo>
                  <a:pt x="1803146" y="98847"/>
                  <a:pt x="1849015" y="116936"/>
                  <a:pt x="1889717" y="142133"/>
                </a:cubicBezTo>
                <a:cubicBezTo>
                  <a:pt x="1967890" y="190587"/>
                  <a:pt x="2004069" y="267468"/>
                  <a:pt x="2016344" y="356624"/>
                </a:cubicBezTo>
                <a:cubicBezTo>
                  <a:pt x="2017636" y="365022"/>
                  <a:pt x="2020867" y="373421"/>
                  <a:pt x="2021513" y="381819"/>
                </a:cubicBezTo>
                <a:cubicBezTo>
                  <a:pt x="2022158" y="386988"/>
                  <a:pt x="2020867" y="392802"/>
                  <a:pt x="2018928" y="397325"/>
                </a:cubicBezTo>
                <a:cubicBezTo>
                  <a:pt x="2012468" y="414123"/>
                  <a:pt x="2002777" y="430274"/>
                  <a:pt x="1997609" y="447717"/>
                </a:cubicBezTo>
                <a:cubicBezTo>
                  <a:pt x="1987272" y="482605"/>
                  <a:pt x="1978873" y="518138"/>
                  <a:pt x="1969828" y="553671"/>
                </a:cubicBezTo>
                <a:cubicBezTo>
                  <a:pt x="1967890" y="561423"/>
                  <a:pt x="1962722" y="570468"/>
                  <a:pt x="1964014" y="576929"/>
                </a:cubicBezTo>
                <a:cubicBezTo>
                  <a:pt x="1973059" y="611816"/>
                  <a:pt x="1939463" y="621507"/>
                  <a:pt x="1925896" y="642180"/>
                </a:cubicBezTo>
                <a:cubicBezTo>
                  <a:pt x="1921374" y="648641"/>
                  <a:pt x="1911037" y="650579"/>
                  <a:pt x="1903930" y="660270"/>
                </a:cubicBezTo>
                <a:cubicBezTo>
                  <a:pt x="1891655" y="677068"/>
                  <a:pt x="1892302" y="691281"/>
                  <a:pt x="1898116" y="708078"/>
                </a:cubicBezTo>
                <a:cubicBezTo>
                  <a:pt x="1905222" y="728752"/>
                  <a:pt x="1902638" y="742966"/>
                  <a:pt x="1881964" y="757179"/>
                </a:cubicBezTo>
                <a:cubicBezTo>
                  <a:pt x="1864520" y="769454"/>
                  <a:pt x="1854184" y="792066"/>
                  <a:pt x="1840617" y="810801"/>
                </a:cubicBezTo>
                <a:cubicBezTo>
                  <a:pt x="1831572" y="823076"/>
                  <a:pt x="1822527" y="835351"/>
                  <a:pt x="1813482" y="847627"/>
                </a:cubicBezTo>
                <a:cubicBezTo>
                  <a:pt x="1806376" y="857964"/>
                  <a:pt x="1799269" y="868947"/>
                  <a:pt x="1792163" y="879283"/>
                </a:cubicBezTo>
                <a:cubicBezTo>
                  <a:pt x="1789578" y="883160"/>
                  <a:pt x="1788286" y="890266"/>
                  <a:pt x="1784410" y="891558"/>
                </a:cubicBezTo>
                <a:cubicBezTo>
                  <a:pt x="1756630" y="900604"/>
                  <a:pt x="1748231" y="927738"/>
                  <a:pt x="1732079" y="947120"/>
                </a:cubicBezTo>
                <a:cubicBezTo>
                  <a:pt x="1713343" y="969086"/>
                  <a:pt x="1696546" y="974900"/>
                  <a:pt x="1669411" y="966501"/>
                </a:cubicBezTo>
                <a:cubicBezTo>
                  <a:pt x="1648092" y="959395"/>
                  <a:pt x="1626126" y="952934"/>
                  <a:pt x="1605452" y="943889"/>
                </a:cubicBezTo>
                <a:cubicBezTo>
                  <a:pt x="1593177" y="938721"/>
                  <a:pt x="1585424" y="940012"/>
                  <a:pt x="1581548" y="953580"/>
                </a:cubicBezTo>
                <a:cubicBezTo>
                  <a:pt x="1574441" y="976192"/>
                  <a:pt x="1561520" y="998158"/>
                  <a:pt x="1593177" y="1014955"/>
                </a:cubicBezTo>
                <a:cubicBezTo>
                  <a:pt x="1607390" y="1022708"/>
                  <a:pt x="1617728" y="1038860"/>
                  <a:pt x="1626772" y="1053073"/>
                </a:cubicBezTo>
                <a:cubicBezTo>
                  <a:pt x="1653906" y="1095067"/>
                  <a:pt x="1699130" y="1112510"/>
                  <a:pt x="1740478" y="1128661"/>
                </a:cubicBezTo>
                <a:cubicBezTo>
                  <a:pt x="1854184" y="1173240"/>
                  <a:pt x="1920082" y="1257873"/>
                  <a:pt x="1956262" y="1368349"/>
                </a:cubicBezTo>
                <a:cubicBezTo>
                  <a:pt x="1973059" y="1420679"/>
                  <a:pt x="2011822" y="1454920"/>
                  <a:pt x="2046709" y="1502729"/>
                </a:cubicBezTo>
                <a:cubicBezTo>
                  <a:pt x="2053815" y="1479471"/>
                  <a:pt x="2063507" y="1462027"/>
                  <a:pt x="2064799" y="1443937"/>
                </a:cubicBezTo>
                <a:cubicBezTo>
                  <a:pt x="2073198" y="1347028"/>
                  <a:pt x="2069967" y="1250121"/>
                  <a:pt x="2053170" y="1154504"/>
                </a:cubicBezTo>
                <a:cubicBezTo>
                  <a:pt x="2051232" y="1144167"/>
                  <a:pt x="2048001" y="1133830"/>
                  <a:pt x="2044124" y="1124139"/>
                </a:cubicBezTo>
                <a:cubicBezTo>
                  <a:pt x="2037664" y="1104758"/>
                  <a:pt x="2027974" y="1093775"/>
                  <a:pt x="2004069" y="1100235"/>
                </a:cubicBezTo>
                <a:cubicBezTo>
                  <a:pt x="1993732" y="1102819"/>
                  <a:pt x="1978873" y="1100235"/>
                  <a:pt x="1969182" y="1095067"/>
                </a:cubicBezTo>
                <a:cubicBezTo>
                  <a:pt x="1939463" y="1078915"/>
                  <a:pt x="1910391" y="1061472"/>
                  <a:pt x="1881964" y="1042090"/>
                </a:cubicBezTo>
                <a:cubicBezTo>
                  <a:pt x="1877442" y="1038860"/>
                  <a:pt x="1877442" y="1022708"/>
                  <a:pt x="1881964" y="1016248"/>
                </a:cubicBezTo>
                <a:cubicBezTo>
                  <a:pt x="1893594" y="998804"/>
                  <a:pt x="1923958" y="996219"/>
                  <a:pt x="1946570" y="1008495"/>
                </a:cubicBezTo>
                <a:cubicBezTo>
                  <a:pt x="1975643" y="1024001"/>
                  <a:pt x="1981457" y="1023354"/>
                  <a:pt x="1989210" y="992344"/>
                </a:cubicBezTo>
                <a:cubicBezTo>
                  <a:pt x="1993732" y="973608"/>
                  <a:pt x="1993086" y="951642"/>
                  <a:pt x="1987272" y="933553"/>
                </a:cubicBezTo>
                <a:cubicBezTo>
                  <a:pt x="1978226" y="905126"/>
                  <a:pt x="1963368" y="878638"/>
                  <a:pt x="1951093" y="850857"/>
                </a:cubicBezTo>
                <a:cubicBezTo>
                  <a:pt x="1938818" y="823723"/>
                  <a:pt x="1927835" y="797234"/>
                  <a:pt x="1933649" y="766224"/>
                </a:cubicBezTo>
                <a:cubicBezTo>
                  <a:pt x="1935587" y="757179"/>
                  <a:pt x="1926543" y="746196"/>
                  <a:pt x="1925896" y="736505"/>
                </a:cubicBezTo>
                <a:cubicBezTo>
                  <a:pt x="1925250" y="724876"/>
                  <a:pt x="1925250" y="711955"/>
                  <a:pt x="1930419" y="702264"/>
                </a:cubicBezTo>
                <a:cubicBezTo>
                  <a:pt x="1935587" y="693220"/>
                  <a:pt x="1946570" y="689343"/>
                  <a:pt x="1955615" y="702910"/>
                </a:cubicBezTo>
                <a:cubicBezTo>
                  <a:pt x="1964014" y="715831"/>
                  <a:pt x="1973059" y="727460"/>
                  <a:pt x="1984687" y="739735"/>
                </a:cubicBezTo>
                <a:cubicBezTo>
                  <a:pt x="1982103" y="719708"/>
                  <a:pt x="1974997" y="697742"/>
                  <a:pt x="1999547" y="688051"/>
                </a:cubicBezTo>
                <a:cubicBezTo>
                  <a:pt x="2004716" y="686112"/>
                  <a:pt x="2015052" y="697095"/>
                  <a:pt x="2026035" y="703556"/>
                </a:cubicBezTo>
                <a:cubicBezTo>
                  <a:pt x="2041541" y="686759"/>
                  <a:pt x="2049940" y="702264"/>
                  <a:pt x="2060922" y="717123"/>
                </a:cubicBezTo>
                <a:cubicBezTo>
                  <a:pt x="2080950" y="745550"/>
                  <a:pt x="2103562" y="772038"/>
                  <a:pt x="2122944" y="800465"/>
                </a:cubicBezTo>
                <a:cubicBezTo>
                  <a:pt x="2131342" y="812740"/>
                  <a:pt x="2138449" y="826953"/>
                  <a:pt x="2142326" y="841166"/>
                </a:cubicBezTo>
                <a:cubicBezTo>
                  <a:pt x="2162999" y="912879"/>
                  <a:pt x="2183027" y="984591"/>
                  <a:pt x="2203054" y="1056303"/>
                </a:cubicBezTo>
                <a:cubicBezTo>
                  <a:pt x="2204347" y="1061472"/>
                  <a:pt x="2206285" y="1067286"/>
                  <a:pt x="2206285" y="1073101"/>
                </a:cubicBezTo>
                <a:cubicBezTo>
                  <a:pt x="2208223" y="1192621"/>
                  <a:pt x="2234711" y="1308912"/>
                  <a:pt x="2250217" y="1426494"/>
                </a:cubicBezTo>
                <a:cubicBezTo>
                  <a:pt x="2261200" y="1506605"/>
                  <a:pt x="2261200" y="1588654"/>
                  <a:pt x="2262492" y="1670057"/>
                </a:cubicBezTo>
                <a:cubicBezTo>
                  <a:pt x="2263138" y="1721096"/>
                  <a:pt x="2258616" y="1772780"/>
                  <a:pt x="2255386" y="1823819"/>
                </a:cubicBezTo>
                <a:cubicBezTo>
                  <a:pt x="2250863" y="1889070"/>
                  <a:pt x="2207578" y="1925250"/>
                  <a:pt x="2144263" y="1908453"/>
                </a:cubicBezTo>
                <a:cubicBezTo>
                  <a:pt x="2003423" y="1871627"/>
                  <a:pt x="1887133" y="1796684"/>
                  <a:pt x="1801854" y="1676518"/>
                </a:cubicBezTo>
                <a:cubicBezTo>
                  <a:pt x="1789578" y="1659074"/>
                  <a:pt x="1777949" y="1640338"/>
                  <a:pt x="1763089" y="1622895"/>
                </a:cubicBezTo>
                <a:cubicBezTo>
                  <a:pt x="1758567" y="1686855"/>
                  <a:pt x="1719804" y="1726264"/>
                  <a:pt x="1673934" y="1761151"/>
                </a:cubicBezTo>
                <a:cubicBezTo>
                  <a:pt x="1644216" y="1783763"/>
                  <a:pt x="1622895" y="1812836"/>
                  <a:pt x="1606098" y="1844492"/>
                </a:cubicBezTo>
                <a:cubicBezTo>
                  <a:pt x="1597054" y="1862582"/>
                  <a:pt x="1597699" y="1885194"/>
                  <a:pt x="1593177" y="1905868"/>
                </a:cubicBezTo>
                <a:cubicBezTo>
                  <a:pt x="1578963" y="1969827"/>
                  <a:pt x="1564104" y="2034433"/>
                  <a:pt x="1549245" y="2098393"/>
                </a:cubicBezTo>
                <a:cubicBezTo>
                  <a:pt x="1547953" y="2105499"/>
                  <a:pt x="1547307" y="2112606"/>
                  <a:pt x="1546661" y="2124235"/>
                </a:cubicBezTo>
                <a:cubicBezTo>
                  <a:pt x="1558290" y="2121005"/>
                  <a:pt x="1567335" y="2118421"/>
                  <a:pt x="1575733" y="2115836"/>
                </a:cubicBezTo>
                <a:cubicBezTo>
                  <a:pt x="1719804" y="2075135"/>
                  <a:pt x="1863228" y="2031849"/>
                  <a:pt x="2007946" y="1995024"/>
                </a:cubicBezTo>
                <a:cubicBezTo>
                  <a:pt x="2083534" y="1976288"/>
                  <a:pt x="2161707" y="1967244"/>
                  <a:pt x="2239234" y="1958845"/>
                </a:cubicBezTo>
                <a:cubicBezTo>
                  <a:pt x="2276705" y="1954969"/>
                  <a:pt x="2316115" y="1956906"/>
                  <a:pt x="2352940" y="1963367"/>
                </a:cubicBezTo>
                <a:cubicBezTo>
                  <a:pt x="2440158" y="1978872"/>
                  <a:pt x="2489904" y="2039601"/>
                  <a:pt x="2498303" y="2135218"/>
                </a:cubicBezTo>
                <a:cubicBezTo>
                  <a:pt x="2507348" y="2232127"/>
                  <a:pt x="2488612" y="2326451"/>
                  <a:pt x="2471169" y="2420775"/>
                </a:cubicBezTo>
                <a:cubicBezTo>
                  <a:pt x="2427237" y="2663047"/>
                  <a:pt x="2383305" y="2905964"/>
                  <a:pt x="2340019" y="3148235"/>
                </a:cubicBezTo>
                <a:cubicBezTo>
                  <a:pt x="2323868" y="3239976"/>
                  <a:pt x="2332912" y="3331716"/>
                  <a:pt x="2342603" y="3423456"/>
                </a:cubicBezTo>
                <a:cubicBezTo>
                  <a:pt x="2351002" y="3500982"/>
                  <a:pt x="2358755" y="3579155"/>
                  <a:pt x="2366508" y="3656681"/>
                </a:cubicBezTo>
                <a:cubicBezTo>
                  <a:pt x="2367153" y="3662497"/>
                  <a:pt x="2367799" y="3667665"/>
                  <a:pt x="2368446" y="3672833"/>
                </a:cubicBezTo>
                <a:cubicBezTo>
                  <a:pt x="2414315" y="3675417"/>
                  <a:pt x="2416900" y="3680586"/>
                  <a:pt x="2414962" y="3727748"/>
                </a:cubicBezTo>
                <a:cubicBezTo>
                  <a:pt x="2414315" y="3744545"/>
                  <a:pt x="2420776" y="3762635"/>
                  <a:pt x="2426590" y="3779433"/>
                </a:cubicBezTo>
                <a:cubicBezTo>
                  <a:pt x="2433698" y="3800106"/>
                  <a:pt x="2446618" y="3819488"/>
                  <a:pt x="2431759" y="3841454"/>
                </a:cubicBezTo>
                <a:cubicBezTo>
                  <a:pt x="2488612" y="3893139"/>
                  <a:pt x="2494427" y="3926088"/>
                  <a:pt x="2447265" y="3957099"/>
                </a:cubicBezTo>
                <a:cubicBezTo>
                  <a:pt x="2465354" y="3980356"/>
                  <a:pt x="2483444" y="4002968"/>
                  <a:pt x="2501533" y="4026226"/>
                </a:cubicBezTo>
                <a:cubicBezTo>
                  <a:pt x="2500241" y="4027519"/>
                  <a:pt x="2498949" y="4028811"/>
                  <a:pt x="2497657" y="4030103"/>
                </a:cubicBezTo>
                <a:cubicBezTo>
                  <a:pt x="2486028" y="4019120"/>
                  <a:pt x="2474399" y="4008137"/>
                  <a:pt x="2460186" y="3995216"/>
                </a:cubicBezTo>
                <a:cubicBezTo>
                  <a:pt x="2459539" y="4002323"/>
                  <a:pt x="2456956" y="4006845"/>
                  <a:pt x="2458247" y="4010721"/>
                </a:cubicBezTo>
                <a:cubicBezTo>
                  <a:pt x="2464062" y="4033333"/>
                  <a:pt x="2464708" y="4055299"/>
                  <a:pt x="2453079" y="4077265"/>
                </a:cubicBezTo>
                <a:cubicBezTo>
                  <a:pt x="2449848" y="4083079"/>
                  <a:pt x="2455017" y="4094709"/>
                  <a:pt x="2459539" y="4101815"/>
                </a:cubicBezTo>
                <a:cubicBezTo>
                  <a:pt x="2486028" y="4141870"/>
                  <a:pt x="2512516" y="4181926"/>
                  <a:pt x="2541588" y="4220043"/>
                </a:cubicBezTo>
                <a:cubicBezTo>
                  <a:pt x="2566786" y="4253639"/>
                  <a:pt x="2544173" y="4324705"/>
                  <a:pt x="2503471" y="4329873"/>
                </a:cubicBezTo>
                <a:cubicBezTo>
                  <a:pt x="2480213" y="4332457"/>
                  <a:pt x="2455664" y="4326643"/>
                  <a:pt x="2431759" y="4324059"/>
                </a:cubicBezTo>
                <a:cubicBezTo>
                  <a:pt x="2420776" y="4322766"/>
                  <a:pt x="2409793" y="4320182"/>
                  <a:pt x="2398810" y="4318244"/>
                </a:cubicBezTo>
                <a:cubicBezTo>
                  <a:pt x="2397518" y="4318244"/>
                  <a:pt x="2395580" y="4318890"/>
                  <a:pt x="2394288" y="4318244"/>
                </a:cubicBezTo>
                <a:cubicBezTo>
                  <a:pt x="2380720" y="4317598"/>
                  <a:pt x="2296087" y="4274312"/>
                  <a:pt x="2285750" y="4262683"/>
                </a:cubicBezTo>
                <a:cubicBezTo>
                  <a:pt x="2284458" y="4260745"/>
                  <a:pt x="2282520" y="4258807"/>
                  <a:pt x="2280582" y="4258161"/>
                </a:cubicBezTo>
                <a:cubicBezTo>
                  <a:pt x="2254739" y="4243301"/>
                  <a:pt x="2229544" y="4227796"/>
                  <a:pt x="2203054" y="4213583"/>
                </a:cubicBezTo>
                <a:cubicBezTo>
                  <a:pt x="2189487" y="4206476"/>
                  <a:pt x="2137803" y="4144455"/>
                  <a:pt x="2131342" y="4127657"/>
                </a:cubicBezTo>
                <a:cubicBezTo>
                  <a:pt x="2128758" y="4121843"/>
                  <a:pt x="2121006" y="4117967"/>
                  <a:pt x="2117775" y="4112152"/>
                </a:cubicBezTo>
                <a:cubicBezTo>
                  <a:pt x="2109376" y="4098585"/>
                  <a:pt x="2101624" y="4084371"/>
                  <a:pt x="2093225" y="4070158"/>
                </a:cubicBezTo>
                <a:cubicBezTo>
                  <a:pt x="2088703" y="4062405"/>
                  <a:pt x="2082888" y="4055945"/>
                  <a:pt x="2078366" y="4048839"/>
                </a:cubicBezTo>
                <a:cubicBezTo>
                  <a:pt x="2068029" y="4032687"/>
                  <a:pt x="2058338" y="4016536"/>
                  <a:pt x="2048647" y="3999738"/>
                </a:cubicBezTo>
                <a:cubicBezTo>
                  <a:pt x="2044124" y="3991985"/>
                  <a:pt x="2040249" y="3983587"/>
                  <a:pt x="2035726" y="3975834"/>
                </a:cubicBezTo>
                <a:cubicBezTo>
                  <a:pt x="2031204" y="3969374"/>
                  <a:pt x="2025389" y="3962913"/>
                  <a:pt x="2021513" y="3956452"/>
                </a:cubicBezTo>
                <a:cubicBezTo>
                  <a:pt x="2007300" y="3935132"/>
                  <a:pt x="2000839" y="3910583"/>
                  <a:pt x="1980811" y="3890554"/>
                </a:cubicBezTo>
                <a:cubicBezTo>
                  <a:pt x="1956907" y="3866651"/>
                  <a:pt x="1943986" y="3832410"/>
                  <a:pt x="1925896" y="3803336"/>
                </a:cubicBezTo>
                <a:cubicBezTo>
                  <a:pt x="1923958" y="3800106"/>
                  <a:pt x="1919436" y="3797522"/>
                  <a:pt x="1916205" y="3794938"/>
                </a:cubicBezTo>
                <a:cubicBezTo>
                  <a:pt x="1914268" y="3793646"/>
                  <a:pt x="1910391" y="3794292"/>
                  <a:pt x="1909744" y="3793000"/>
                </a:cubicBezTo>
                <a:cubicBezTo>
                  <a:pt x="1894239" y="3771034"/>
                  <a:pt x="1879380" y="3749068"/>
                  <a:pt x="1864520" y="3727102"/>
                </a:cubicBezTo>
                <a:cubicBezTo>
                  <a:pt x="1860645" y="3721288"/>
                  <a:pt x="1856768" y="3714827"/>
                  <a:pt x="1851600" y="3710951"/>
                </a:cubicBezTo>
                <a:cubicBezTo>
                  <a:pt x="1825757" y="3692861"/>
                  <a:pt x="1827696" y="3653451"/>
                  <a:pt x="1849662" y="3630840"/>
                </a:cubicBezTo>
                <a:cubicBezTo>
                  <a:pt x="1901346" y="3577863"/>
                  <a:pt x="1967890" y="3545560"/>
                  <a:pt x="2024743" y="3499690"/>
                </a:cubicBezTo>
                <a:cubicBezTo>
                  <a:pt x="2035080" y="3491291"/>
                  <a:pt x="2048647" y="3486769"/>
                  <a:pt x="2061568" y="3481601"/>
                </a:cubicBezTo>
                <a:cubicBezTo>
                  <a:pt x="2077073" y="3475786"/>
                  <a:pt x="2082242" y="3467387"/>
                  <a:pt x="2073198" y="3452528"/>
                </a:cubicBezTo>
                <a:cubicBezTo>
                  <a:pt x="2071259" y="3449297"/>
                  <a:pt x="2069321" y="3445421"/>
                  <a:pt x="2067382" y="3441545"/>
                </a:cubicBezTo>
                <a:cubicBezTo>
                  <a:pt x="2051232" y="3408596"/>
                  <a:pt x="2056400" y="3398905"/>
                  <a:pt x="2095164" y="3395029"/>
                </a:cubicBezTo>
                <a:cubicBezTo>
                  <a:pt x="2071259" y="3106887"/>
                  <a:pt x="2031204" y="2820038"/>
                  <a:pt x="2029911" y="2524790"/>
                </a:cubicBezTo>
                <a:cubicBezTo>
                  <a:pt x="2010530" y="2532543"/>
                  <a:pt x="1992440" y="2537065"/>
                  <a:pt x="1977581" y="2546110"/>
                </a:cubicBezTo>
                <a:cubicBezTo>
                  <a:pt x="1876796" y="2610070"/>
                  <a:pt x="1776657" y="2675322"/>
                  <a:pt x="1675872" y="2740574"/>
                </a:cubicBezTo>
                <a:cubicBezTo>
                  <a:pt x="1670058" y="2744449"/>
                  <a:pt x="1664243" y="2749618"/>
                  <a:pt x="1658428" y="2754140"/>
                </a:cubicBezTo>
                <a:cubicBezTo>
                  <a:pt x="1620311" y="2781275"/>
                  <a:pt x="1619665" y="2781275"/>
                  <a:pt x="1633232" y="2827791"/>
                </a:cubicBezTo>
                <a:cubicBezTo>
                  <a:pt x="1660367" y="2923408"/>
                  <a:pt x="1692024" y="3017086"/>
                  <a:pt x="1715282" y="3113994"/>
                </a:cubicBezTo>
                <a:cubicBezTo>
                  <a:pt x="1764382" y="3316856"/>
                  <a:pt x="1772135" y="3522948"/>
                  <a:pt x="1755337" y="3730332"/>
                </a:cubicBezTo>
                <a:cubicBezTo>
                  <a:pt x="1746292" y="3838870"/>
                  <a:pt x="1733371" y="3948700"/>
                  <a:pt x="1740478" y="4056591"/>
                </a:cubicBezTo>
                <a:cubicBezTo>
                  <a:pt x="1747584" y="4161252"/>
                  <a:pt x="1724326" y="4254931"/>
                  <a:pt x="1695900" y="4351839"/>
                </a:cubicBezTo>
                <a:cubicBezTo>
                  <a:pt x="1671350" y="4433888"/>
                  <a:pt x="1657136" y="4519168"/>
                  <a:pt x="1639047" y="4603801"/>
                </a:cubicBezTo>
                <a:cubicBezTo>
                  <a:pt x="1611267" y="4733659"/>
                  <a:pt x="1586070" y="4863516"/>
                  <a:pt x="1555705" y="4992728"/>
                </a:cubicBezTo>
                <a:cubicBezTo>
                  <a:pt x="1522756" y="5131630"/>
                  <a:pt x="1500145" y="5271824"/>
                  <a:pt x="1489162" y="5413957"/>
                </a:cubicBezTo>
                <a:cubicBezTo>
                  <a:pt x="1485931" y="5458535"/>
                  <a:pt x="1477532" y="5502466"/>
                  <a:pt x="1472365" y="5547044"/>
                </a:cubicBezTo>
                <a:cubicBezTo>
                  <a:pt x="1470426" y="5561257"/>
                  <a:pt x="1471072" y="5576117"/>
                  <a:pt x="1471718" y="5590976"/>
                </a:cubicBezTo>
                <a:cubicBezTo>
                  <a:pt x="1472365" y="5604544"/>
                  <a:pt x="1476240" y="5614880"/>
                  <a:pt x="1489808" y="5624571"/>
                </a:cubicBezTo>
                <a:cubicBezTo>
                  <a:pt x="1502083" y="5632970"/>
                  <a:pt x="1507251" y="5652352"/>
                  <a:pt x="1513712" y="5667211"/>
                </a:cubicBezTo>
                <a:cubicBezTo>
                  <a:pt x="1517589" y="5675610"/>
                  <a:pt x="1518234" y="5685301"/>
                  <a:pt x="1520819" y="5694992"/>
                </a:cubicBezTo>
                <a:cubicBezTo>
                  <a:pt x="1533739" y="5693053"/>
                  <a:pt x="1544077" y="5690469"/>
                  <a:pt x="1554413" y="5689176"/>
                </a:cubicBezTo>
                <a:cubicBezTo>
                  <a:pt x="1617081" y="5683362"/>
                  <a:pt x="1657783" y="5717603"/>
                  <a:pt x="1664243" y="5782209"/>
                </a:cubicBezTo>
                <a:cubicBezTo>
                  <a:pt x="1664889" y="5791254"/>
                  <a:pt x="1666827" y="5799652"/>
                  <a:pt x="1668119" y="5808698"/>
                </a:cubicBezTo>
                <a:cubicBezTo>
                  <a:pt x="1672642" y="5835186"/>
                  <a:pt x="1680394" y="5857798"/>
                  <a:pt x="1715282" y="5851983"/>
                </a:cubicBezTo>
                <a:cubicBezTo>
                  <a:pt x="1719158" y="5851337"/>
                  <a:pt x="1723034" y="5855214"/>
                  <a:pt x="1726265" y="5858444"/>
                </a:cubicBezTo>
                <a:cubicBezTo>
                  <a:pt x="1640985" y="5862966"/>
                  <a:pt x="1562813" y="5847461"/>
                  <a:pt x="1502083" y="5769934"/>
                </a:cubicBezTo>
                <a:cubicBezTo>
                  <a:pt x="1502083" y="5793838"/>
                  <a:pt x="1498206" y="5811928"/>
                  <a:pt x="1502729" y="5828079"/>
                </a:cubicBezTo>
                <a:cubicBezTo>
                  <a:pt x="1507897" y="5846169"/>
                  <a:pt x="1509189" y="5861028"/>
                  <a:pt x="1503375" y="5879763"/>
                </a:cubicBezTo>
                <a:cubicBezTo>
                  <a:pt x="1497560" y="5897207"/>
                  <a:pt x="1494330" y="5908836"/>
                  <a:pt x="1476240" y="5894623"/>
                </a:cubicBezTo>
                <a:cubicBezTo>
                  <a:pt x="1464612" y="5981841"/>
                  <a:pt x="1469134" y="6065828"/>
                  <a:pt x="1494976" y="6149169"/>
                </a:cubicBezTo>
                <a:cubicBezTo>
                  <a:pt x="1503375" y="6176304"/>
                  <a:pt x="1505314" y="6202146"/>
                  <a:pt x="1484639" y="6227342"/>
                </a:cubicBezTo>
                <a:cubicBezTo>
                  <a:pt x="1458151" y="6260291"/>
                  <a:pt x="1421972" y="6266752"/>
                  <a:pt x="1387084" y="6239617"/>
                </a:cubicBezTo>
                <a:cubicBezTo>
                  <a:pt x="1359951" y="6218944"/>
                  <a:pt x="1333462" y="6196331"/>
                  <a:pt x="1307619" y="6173720"/>
                </a:cubicBezTo>
                <a:cubicBezTo>
                  <a:pt x="1299867" y="6167259"/>
                  <a:pt x="1295991" y="6156922"/>
                  <a:pt x="1290176" y="6148524"/>
                </a:cubicBezTo>
                <a:cubicBezTo>
                  <a:pt x="1285653" y="6142063"/>
                  <a:pt x="1280486" y="6136894"/>
                  <a:pt x="1274670" y="6131080"/>
                </a:cubicBezTo>
                <a:cubicBezTo>
                  <a:pt x="1270795" y="6127203"/>
                  <a:pt x="1264980" y="6124619"/>
                  <a:pt x="1262395" y="6120743"/>
                </a:cubicBezTo>
                <a:cubicBezTo>
                  <a:pt x="1247537" y="6097484"/>
                  <a:pt x="1233323" y="6074226"/>
                  <a:pt x="1218463" y="6050968"/>
                </a:cubicBezTo>
                <a:cubicBezTo>
                  <a:pt x="1210065" y="6038048"/>
                  <a:pt x="1197144" y="6027710"/>
                  <a:pt x="1191975" y="6014144"/>
                </a:cubicBezTo>
                <a:cubicBezTo>
                  <a:pt x="1182284" y="5985071"/>
                  <a:pt x="1177762" y="5954706"/>
                  <a:pt x="1169364" y="5925634"/>
                </a:cubicBezTo>
                <a:cubicBezTo>
                  <a:pt x="1165487" y="5910774"/>
                  <a:pt x="1156442" y="5897207"/>
                  <a:pt x="1151274" y="5882347"/>
                </a:cubicBezTo>
                <a:cubicBezTo>
                  <a:pt x="1139645" y="5844876"/>
                  <a:pt x="1129954" y="5806113"/>
                  <a:pt x="1118324" y="5768642"/>
                </a:cubicBezTo>
                <a:cubicBezTo>
                  <a:pt x="1115094" y="5758951"/>
                  <a:pt x="1104112" y="5752491"/>
                  <a:pt x="1099590" y="5743445"/>
                </a:cubicBezTo>
                <a:cubicBezTo>
                  <a:pt x="1085376" y="5714373"/>
                  <a:pt x="1073747" y="5683362"/>
                  <a:pt x="1058888" y="5654290"/>
                </a:cubicBezTo>
                <a:cubicBezTo>
                  <a:pt x="1047259" y="5631032"/>
                  <a:pt x="1028523" y="5611004"/>
                  <a:pt x="1020770" y="5586454"/>
                </a:cubicBezTo>
                <a:cubicBezTo>
                  <a:pt x="1009141" y="5548337"/>
                  <a:pt x="977485" y="5512158"/>
                  <a:pt x="1003327" y="5468872"/>
                </a:cubicBezTo>
                <a:cubicBezTo>
                  <a:pt x="1005911" y="5464349"/>
                  <a:pt x="1010434" y="5459181"/>
                  <a:pt x="1014956" y="5457243"/>
                </a:cubicBezTo>
                <a:cubicBezTo>
                  <a:pt x="1061472" y="5435923"/>
                  <a:pt x="1107342" y="5414602"/>
                  <a:pt x="1154504" y="5394575"/>
                </a:cubicBezTo>
                <a:cubicBezTo>
                  <a:pt x="1179700" y="5383592"/>
                  <a:pt x="1205543" y="5373901"/>
                  <a:pt x="1230738" y="5364210"/>
                </a:cubicBezTo>
                <a:cubicBezTo>
                  <a:pt x="1252059" y="5355811"/>
                  <a:pt x="1250120" y="5342245"/>
                  <a:pt x="1242368" y="5324801"/>
                </a:cubicBezTo>
                <a:cubicBezTo>
                  <a:pt x="1231385" y="5300251"/>
                  <a:pt x="1235907" y="5291206"/>
                  <a:pt x="1263042" y="5288621"/>
                </a:cubicBezTo>
                <a:cubicBezTo>
                  <a:pt x="1265626" y="5225308"/>
                  <a:pt x="1270148" y="5160702"/>
                  <a:pt x="1270795" y="5096743"/>
                </a:cubicBezTo>
                <a:cubicBezTo>
                  <a:pt x="1272087" y="4963009"/>
                  <a:pt x="1270148" y="4829921"/>
                  <a:pt x="1272732" y="4696188"/>
                </a:cubicBezTo>
                <a:cubicBezTo>
                  <a:pt x="1275962" y="4556639"/>
                  <a:pt x="1308266" y="4422260"/>
                  <a:pt x="1361888" y="4293048"/>
                </a:cubicBezTo>
                <a:cubicBezTo>
                  <a:pt x="1374809" y="4262037"/>
                  <a:pt x="1379978" y="4232318"/>
                  <a:pt x="1376101" y="4198077"/>
                </a:cubicBezTo>
                <a:cubicBezTo>
                  <a:pt x="1367057" y="4115382"/>
                  <a:pt x="1367057" y="4032041"/>
                  <a:pt x="1353490" y="3949992"/>
                </a:cubicBezTo>
                <a:cubicBezTo>
                  <a:pt x="1337985" y="3856313"/>
                  <a:pt x="1314727" y="3763927"/>
                  <a:pt x="1289530" y="3672187"/>
                </a:cubicBezTo>
                <a:cubicBezTo>
                  <a:pt x="1261750" y="3572049"/>
                  <a:pt x="1228801" y="3473201"/>
                  <a:pt x="1196497" y="3374355"/>
                </a:cubicBezTo>
                <a:cubicBezTo>
                  <a:pt x="1167425" y="3285200"/>
                  <a:pt x="1115094" y="3208319"/>
                  <a:pt x="1058888" y="3134022"/>
                </a:cubicBezTo>
                <a:cubicBezTo>
                  <a:pt x="1048551" y="3120454"/>
                  <a:pt x="1037568" y="3106887"/>
                  <a:pt x="1027876" y="3093321"/>
                </a:cubicBezTo>
                <a:cubicBezTo>
                  <a:pt x="999451" y="3054557"/>
                  <a:pt x="969086" y="3021608"/>
                  <a:pt x="919339" y="3005457"/>
                </a:cubicBezTo>
                <a:cubicBezTo>
                  <a:pt x="865071" y="2988013"/>
                  <a:pt x="821785" y="2948603"/>
                  <a:pt x="794004" y="2897565"/>
                </a:cubicBezTo>
                <a:cubicBezTo>
                  <a:pt x="716477" y="2754140"/>
                  <a:pt x="681591" y="2601671"/>
                  <a:pt x="706141" y="2438864"/>
                </a:cubicBezTo>
                <a:cubicBezTo>
                  <a:pt x="710663" y="2410438"/>
                  <a:pt x="721000" y="2382012"/>
                  <a:pt x="735860" y="2356816"/>
                </a:cubicBezTo>
                <a:cubicBezTo>
                  <a:pt x="758471" y="2318052"/>
                  <a:pt x="772684" y="2277996"/>
                  <a:pt x="781729" y="2234711"/>
                </a:cubicBezTo>
                <a:cubicBezTo>
                  <a:pt x="784959" y="2219205"/>
                  <a:pt x="804987" y="2177858"/>
                  <a:pt x="810156" y="2162353"/>
                </a:cubicBezTo>
                <a:cubicBezTo>
                  <a:pt x="848919" y="2049939"/>
                  <a:pt x="843105" y="1960136"/>
                  <a:pt x="834706" y="1841908"/>
                </a:cubicBezTo>
                <a:cubicBezTo>
                  <a:pt x="826953" y="1728849"/>
                  <a:pt x="849565" y="1617080"/>
                  <a:pt x="852796" y="1502729"/>
                </a:cubicBezTo>
                <a:cubicBezTo>
                  <a:pt x="854088" y="1450398"/>
                  <a:pt x="838582" y="1397421"/>
                  <a:pt x="829538" y="1338630"/>
                </a:cubicBezTo>
                <a:cubicBezTo>
                  <a:pt x="808864" y="1353489"/>
                  <a:pt x="746843" y="1363180"/>
                  <a:pt x="732629" y="1375455"/>
                </a:cubicBezTo>
                <a:cubicBezTo>
                  <a:pt x="635074" y="1463965"/>
                  <a:pt x="533643" y="1548598"/>
                  <a:pt x="425751" y="1624187"/>
                </a:cubicBezTo>
                <a:cubicBezTo>
                  <a:pt x="390219" y="1649384"/>
                  <a:pt x="365669" y="1682978"/>
                  <a:pt x="352747" y="1725618"/>
                </a:cubicBezTo>
                <a:cubicBezTo>
                  <a:pt x="334658" y="1786993"/>
                  <a:pt x="317214" y="1849015"/>
                  <a:pt x="297832" y="1910390"/>
                </a:cubicBezTo>
                <a:cubicBezTo>
                  <a:pt x="270698" y="1996316"/>
                  <a:pt x="239688" y="2081596"/>
                  <a:pt x="214491" y="2168167"/>
                </a:cubicBezTo>
                <a:cubicBezTo>
                  <a:pt x="198340" y="2223082"/>
                  <a:pt x="188003" y="2280581"/>
                  <a:pt x="177666" y="2337433"/>
                </a:cubicBezTo>
                <a:cubicBezTo>
                  <a:pt x="170559" y="2378782"/>
                  <a:pt x="184773" y="2413669"/>
                  <a:pt x="217722" y="2441449"/>
                </a:cubicBezTo>
                <a:cubicBezTo>
                  <a:pt x="254547" y="2472460"/>
                  <a:pt x="282327" y="2508639"/>
                  <a:pt x="293310" y="2557739"/>
                </a:cubicBezTo>
                <a:cubicBezTo>
                  <a:pt x="301063" y="2591980"/>
                  <a:pt x="317861" y="2624929"/>
                  <a:pt x="328844" y="2658524"/>
                </a:cubicBezTo>
                <a:cubicBezTo>
                  <a:pt x="331428" y="2666277"/>
                  <a:pt x="328197" y="2682428"/>
                  <a:pt x="324967" y="2683074"/>
                </a:cubicBezTo>
                <a:cubicBezTo>
                  <a:pt x="314630" y="2685658"/>
                  <a:pt x="297832" y="2686950"/>
                  <a:pt x="292018" y="2681136"/>
                </a:cubicBezTo>
                <a:cubicBezTo>
                  <a:pt x="277805" y="2665631"/>
                  <a:pt x="266822" y="2645603"/>
                  <a:pt x="257131" y="2626868"/>
                </a:cubicBezTo>
                <a:cubicBezTo>
                  <a:pt x="250671" y="2613946"/>
                  <a:pt x="250671" y="2597794"/>
                  <a:pt x="244210" y="2584874"/>
                </a:cubicBezTo>
                <a:cubicBezTo>
                  <a:pt x="240333" y="2577121"/>
                  <a:pt x="229997" y="2569369"/>
                  <a:pt x="221598" y="2568722"/>
                </a:cubicBezTo>
                <a:cubicBezTo>
                  <a:pt x="215783" y="2568076"/>
                  <a:pt x="206092" y="2577767"/>
                  <a:pt x="202862" y="2584874"/>
                </a:cubicBezTo>
                <a:cubicBezTo>
                  <a:pt x="180250" y="2641081"/>
                  <a:pt x="185418" y="2699872"/>
                  <a:pt x="189941" y="2758663"/>
                </a:cubicBezTo>
                <a:cubicBezTo>
                  <a:pt x="192525" y="2793550"/>
                  <a:pt x="193171" y="2828437"/>
                  <a:pt x="191233" y="2863324"/>
                </a:cubicBezTo>
                <a:cubicBezTo>
                  <a:pt x="189941" y="2889812"/>
                  <a:pt x="164745" y="2907256"/>
                  <a:pt x="140194" y="2899503"/>
                </a:cubicBezTo>
                <a:cubicBezTo>
                  <a:pt x="131150" y="2896919"/>
                  <a:pt x="125335" y="2883351"/>
                  <a:pt x="117583" y="2873661"/>
                </a:cubicBezTo>
                <a:cubicBezTo>
                  <a:pt x="91740" y="2885290"/>
                  <a:pt x="85926" y="2882060"/>
                  <a:pt x="80111" y="2851049"/>
                </a:cubicBezTo>
                <a:cubicBezTo>
                  <a:pt x="77528" y="2836190"/>
                  <a:pt x="78173" y="2820685"/>
                  <a:pt x="56207" y="2818746"/>
                </a:cubicBezTo>
                <a:cubicBezTo>
                  <a:pt x="51685" y="2818100"/>
                  <a:pt x="48454" y="2798072"/>
                  <a:pt x="45870" y="2786443"/>
                </a:cubicBezTo>
                <a:cubicBezTo>
                  <a:pt x="32949" y="2731529"/>
                  <a:pt x="16152" y="2676614"/>
                  <a:pt x="8399" y="2621053"/>
                </a:cubicBezTo>
                <a:cubicBezTo>
                  <a:pt x="646" y="2568722"/>
                  <a:pt x="2585" y="2514454"/>
                  <a:pt x="0" y="2461477"/>
                </a:cubicBezTo>
                <a:cubicBezTo>
                  <a:pt x="0" y="2460830"/>
                  <a:pt x="646" y="2460185"/>
                  <a:pt x="646" y="2458892"/>
                </a:cubicBezTo>
                <a:cubicBezTo>
                  <a:pt x="2585" y="2336142"/>
                  <a:pt x="46516" y="2219852"/>
                  <a:pt x="58792" y="2099039"/>
                </a:cubicBezTo>
                <a:cubicBezTo>
                  <a:pt x="73004" y="1953676"/>
                  <a:pt x="107892" y="1812189"/>
                  <a:pt x="149885" y="1672642"/>
                </a:cubicBezTo>
                <a:cubicBezTo>
                  <a:pt x="164099" y="1626125"/>
                  <a:pt x="180896" y="1578963"/>
                  <a:pt x="205447" y="1538262"/>
                </a:cubicBezTo>
                <a:cubicBezTo>
                  <a:pt x="235811" y="1487869"/>
                  <a:pt x="273282" y="1440707"/>
                  <a:pt x="312046" y="1396129"/>
                </a:cubicBezTo>
                <a:cubicBezTo>
                  <a:pt x="364377" y="1336046"/>
                  <a:pt x="421229" y="1279838"/>
                  <a:pt x="476144" y="1222339"/>
                </a:cubicBezTo>
                <a:cubicBezTo>
                  <a:pt x="523307" y="1171948"/>
                  <a:pt x="573053" y="1123493"/>
                  <a:pt x="617631" y="1070517"/>
                </a:cubicBezTo>
                <a:cubicBezTo>
                  <a:pt x="687405" y="986529"/>
                  <a:pt x="766224" y="912232"/>
                  <a:pt x="861840" y="859256"/>
                </a:cubicBezTo>
                <a:cubicBezTo>
                  <a:pt x="894466" y="841166"/>
                  <a:pt x="928707" y="826468"/>
                  <a:pt x="964563" y="818150"/>
                </a:cubicBezTo>
                <a:lnTo>
                  <a:pt x="973653" y="817922"/>
                </a:lnTo>
                <a:lnTo>
                  <a:pt x="983327" y="792885"/>
                </a:lnTo>
                <a:cubicBezTo>
                  <a:pt x="995840" y="769241"/>
                  <a:pt x="918883" y="811201"/>
                  <a:pt x="939449" y="799242"/>
                </a:cubicBezTo>
                <a:cubicBezTo>
                  <a:pt x="971442" y="780641"/>
                  <a:pt x="963338" y="780316"/>
                  <a:pt x="979302" y="761680"/>
                </a:cubicBezTo>
                <a:cubicBezTo>
                  <a:pt x="986340" y="753136"/>
                  <a:pt x="970583" y="763766"/>
                  <a:pt x="958163" y="765170"/>
                </a:cubicBezTo>
                <a:lnTo>
                  <a:pt x="953508" y="763945"/>
                </a:lnTo>
                <a:lnTo>
                  <a:pt x="957567" y="761349"/>
                </a:lnTo>
                <a:cubicBezTo>
                  <a:pt x="966947" y="752606"/>
                  <a:pt x="980209" y="731770"/>
                  <a:pt x="986064" y="722379"/>
                </a:cubicBezTo>
                <a:lnTo>
                  <a:pt x="988136" y="719059"/>
                </a:lnTo>
                <a:lnTo>
                  <a:pt x="987878" y="719820"/>
                </a:lnTo>
                <a:cubicBezTo>
                  <a:pt x="988972" y="717836"/>
                  <a:pt x="989250" y="717302"/>
                  <a:pt x="988890" y="717851"/>
                </a:cubicBezTo>
                <a:lnTo>
                  <a:pt x="988136" y="719059"/>
                </a:lnTo>
                <a:lnTo>
                  <a:pt x="999534" y="685289"/>
                </a:lnTo>
                <a:cubicBezTo>
                  <a:pt x="1002978" y="673405"/>
                  <a:pt x="1005138" y="661267"/>
                  <a:pt x="1003490" y="649230"/>
                </a:cubicBezTo>
                <a:cubicBezTo>
                  <a:pt x="1002665" y="639456"/>
                  <a:pt x="1003646" y="630163"/>
                  <a:pt x="1004723" y="623511"/>
                </a:cubicBezTo>
                <a:cubicBezTo>
                  <a:pt x="1012027" y="583021"/>
                  <a:pt x="1038962" y="579231"/>
                  <a:pt x="1062625" y="545686"/>
                </a:cubicBezTo>
                <a:cubicBezTo>
                  <a:pt x="1064115" y="543919"/>
                  <a:pt x="1011995" y="573685"/>
                  <a:pt x="1013608" y="568881"/>
                </a:cubicBezTo>
                <a:cubicBezTo>
                  <a:pt x="1043152" y="555659"/>
                  <a:pt x="1056272" y="542185"/>
                  <a:pt x="1063136" y="527851"/>
                </a:cubicBezTo>
                <a:cubicBezTo>
                  <a:pt x="1066020" y="521678"/>
                  <a:pt x="1054725" y="540297"/>
                  <a:pt x="1030019" y="539104"/>
                </a:cubicBezTo>
                <a:cubicBezTo>
                  <a:pt x="1056858" y="507309"/>
                  <a:pt x="1038140" y="493371"/>
                  <a:pt x="1052152" y="482976"/>
                </a:cubicBezTo>
                <a:cubicBezTo>
                  <a:pt x="1076615" y="464885"/>
                  <a:pt x="1081687" y="480103"/>
                  <a:pt x="1113017" y="422315"/>
                </a:cubicBezTo>
                <a:cubicBezTo>
                  <a:pt x="1123083" y="404051"/>
                  <a:pt x="1116164" y="389368"/>
                  <a:pt x="1120346" y="376144"/>
                </a:cubicBezTo>
                <a:cubicBezTo>
                  <a:pt x="1127096" y="354502"/>
                  <a:pt x="1147422" y="323258"/>
                  <a:pt x="1165622" y="314654"/>
                </a:cubicBezTo>
                <a:lnTo>
                  <a:pt x="1170965" y="310826"/>
                </a:lnTo>
                <a:lnTo>
                  <a:pt x="1175905" y="273474"/>
                </a:lnTo>
                <a:cubicBezTo>
                  <a:pt x="1197830" y="171205"/>
                  <a:pt x="1267726" y="81565"/>
                  <a:pt x="1367057" y="41348"/>
                </a:cubicBezTo>
                <a:cubicBezTo>
                  <a:pt x="1385792" y="34241"/>
                  <a:pt x="1405175" y="30365"/>
                  <a:pt x="1424556" y="21966"/>
                </a:cubicBezTo>
                <a:cubicBezTo>
                  <a:pt x="1403236" y="20674"/>
                  <a:pt x="1382562" y="19382"/>
                  <a:pt x="1353490" y="18090"/>
                </a:cubicBezTo>
                <a:cubicBezTo>
                  <a:pt x="1368349" y="10337"/>
                  <a:pt x="1376101" y="6461"/>
                  <a:pt x="1383854" y="1938"/>
                </a:cubicBezTo>
                <a:cubicBezTo>
                  <a:pt x="1405175" y="0"/>
                  <a:pt x="1424556" y="0"/>
                  <a:pt x="1443938" y="0"/>
                </a:cubicBezTo>
                <a:close/>
              </a:path>
            </a:pathLst>
          </a:custGeom>
          <a:solidFill>
            <a:schemeClr val="accent3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5567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972AA7E-EDDF-4735-B5EC-2E4DDEFB7294}"/>
              </a:ext>
            </a:extLst>
          </p:cNvPr>
          <p:cNvSpPr/>
          <p:nvPr/>
        </p:nvSpPr>
        <p:spPr>
          <a:xfrm>
            <a:off x="4819649" y="0"/>
            <a:ext cx="7372349" cy="6858000"/>
          </a:xfrm>
          <a:custGeom>
            <a:avLst/>
            <a:gdLst>
              <a:gd name="connsiteX0" fmla="*/ 0 w 4305300"/>
              <a:gd name="connsiteY0" fmla="*/ 0 h 6858000"/>
              <a:gd name="connsiteX1" fmla="*/ 4305300 w 4305300"/>
              <a:gd name="connsiteY1" fmla="*/ 0 h 6858000"/>
              <a:gd name="connsiteX2" fmla="*/ 4305300 w 4305300"/>
              <a:gd name="connsiteY2" fmla="*/ 6858000 h 6858000"/>
              <a:gd name="connsiteX3" fmla="*/ 0 w 4305300"/>
              <a:gd name="connsiteY3" fmla="*/ 6858000 h 6858000"/>
              <a:gd name="connsiteX4" fmla="*/ 0 w 4305300"/>
              <a:gd name="connsiteY4" fmla="*/ 0 h 6858000"/>
              <a:gd name="connsiteX0" fmla="*/ 0 w 7077075"/>
              <a:gd name="connsiteY0" fmla="*/ 9525 h 6858000"/>
              <a:gd name="connsiteX1" fmla="*/ 7077075 w 7077075"/>
              <a:gd name="connsiteY1" fmla="*/ 0 h 6858000"/>
              <a:gd name="connsiteX2" fmla="*/ 7077075 w 7077075"/>
              <a:gd name="connsiteY2" fmla="*/ 6858000 h 6858000"/>
              <a:gd name="connsiteX3" fmla="*/ 2771775 w 7077075"/>
              <a:gd name="connsiteY3" fmla="*/ 6858000 h 6858000"/>
              <a:gd name="connsiteX4" fmla="*/ 0 w 7077075"/>
              <a:gd name="connsiteY4" fmla="*/ 9525 h 6858000"/>
              <a:gd name="connsiteX0" fmla="*/ 0 w 7115175"/>
              <a:gd name="connsiteY0" fmla="*/ 0 h 6867525"/>
              <a:gd name="connsiteX1" fmla="*/ 7115175 w 7115175"/>
              <a:gd name="connsiteY1" fmla="*/ 9525 h 6867525"/>
              <a:gd name="connsiteX2" fmla="*/ 7115175 w 7115175"/>
              <a:gd name="connsiteY2" fmla="*/ 6867525 h 6867525"/>
              <a:gd name="connsiteX3" fmla="*/ 2809875 w 7115175"/>
              <a:gd name="connsiteY3" fmla="*/ 6867525 h 6867525"/>
              <a:gd name="connsiteX4" fmla="*/ 0 w 7115175"/>
              <a:gd name="connsiteY4" fmla="*/ 0 h 6867525"/>
              <a:gd name="connsiteX0" fmla="*/ 0 w 7443568"/>
              <a:gd name="connsiteY0" fmla="*/ 0 h 6858000"/>
              <a:gd name="connsiteX1" fmla="*/ 7443568 w 7443568"/>
              <a:gd name="connsiteY1" fmla="*/ 0 h 6858000"/>
              <a:gd name="connsiteX2" fmla="*/ 7443568 w 7443568"/>
              <a:gd name="connsiteY2" fmla="*/ 6858000 h 6858000"/>
              <a:gd name="connsiteX3" fmla="*/ 3138268 w 7443568"/>
              <a:gd name="connsiteY3" fmla="*/ 6858000 h 6858000"/>
              <a:gd name="connsiteX4" fmla="*/ 0 w 7443568"/>
              <a:gd name="connsiteY4" fmla="*/ 0 h 6858000"/>
              <a:gd name="connsiteX0" fmla="*/ 0 w 7543910"/>
              <a:gd name="connsiteY0" fmla="*/ 0 h 6858000"/>
              <a:gd name="connsiteX1" fmla="*/ 7543910 w 7543910"/>
              <a:gd name="connsiteY1" fmla="*/ 0 h 6858000"/>
              <a:gd name="connsiteX2" fmla="*/ 7543910 w 7543910"/>
              <a:gd name="connsiteY2" fmla="*/ 6858000 h 6858000"/>
              <a:gd name="connsiteX3" fmla="*/ 3238610 w 7543910"/>
              <a:gd name="connsiteY3" fmla="*/ 6858000 h 6858000"/>
              <a:gd name="connsiteX4" fmla="*/ 0 w 754391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3910" h="6858000">
                <a:moveTo>
                  <a:pt x="0" y="0"/>
                </a:moveTo>
                <a:lnTo>
                  <a:pt x="7543910" y="0"/>
                </a:lnTo>
                <a:lnTo>
                  <a:pt x="7543910" y="6858000"/>
                </a:lnTo>
                <a:lnTo>
                  <a:pt x="3238610" y="685800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C73261FF-96B3-4B74-BFF5-341DE8AE95FC}"/>
              </a:ext>
            </a:extLst>
          </p:cNvPr>
          <p:cNvSpPr/>
          <p:nvPr/>
        </p:nvSpPr>
        <p:spPr>
          <a:xfrm>
            <a:off x="0" y="4648200"/>
            <a:ext cx="1066800" cy="22098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9365863D-F0CB-458C-AB8D-ACA41E816CE3}"/>
              </a:ext>
            </a:extLst>
          </p:cNvPr>
          <p:cNvSpPr/>
          <p:nvPr/>
        </p:nvSpPr>
        <p:spPr>
          <a:xfrm flipH="1">
            <a:off x="4562473" y="0"/>
            <a:ext cx="1600202" cy="3124200"/>
          </a:xfrm>
          <a:prstGeom prst="parallelogram">
            <a:avLst>
              <a:gd name="adj" fmla="val 9064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739CD417-0C4A-4D10-AF5D-E6E0354FAFAF}"/>
              </a:ext>
            </a:extLst>
          </p:cNvPr>
          <p:cNvSpPr/>
          <p:nvPr/>
        </p:nvSpPr>
        <p:spPr>
          <a:xfrm flipH="1">
            <a:off x="5056844" y="1466850"/>
            <a:ext cx="1039156" cy="2028825"/>
          </a:xfrm>
          <a:prstGeom prst="parallelogram">
            <a:avLst>
              <a:gd name="adj" fmla="val 9064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A7144872-4817-482C-B889-CE4B600776B8}"/>
              </a:ext>
            </a:extLst>
          </p:cNvPr>
          <p:cNvSpPr/>
          <p:nvPr/>
        </p:nvSpPr>
        <p:spPr>
          <a:xfrm flipH="1">
            <a:off x="766298" y="6048375"/>
            <a:ext cx="500527" cy="809625"/>
          </a:xfrm>
          <a:prstGeom prst="parallelogram">
            <a:avLst>
              <a:gd name="adj" fmla="val 8020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FE3EB0D-D808-4957-B428-1B07BE866B6A}"/>
              </a:ext>
            </a:extLst>
          </p:cNvPr>
          <p:cNvGrpSpPr/>
          <p:nvPr/>
        </p:nvGrpSpPr>
        <p:grpSpPr>
          <a:xfrm>
            <a:off x="7939083" y="2601119"/>
            <a:ext cx="3806470" cy="925526"/>
            <a:chOff x="6328871" y="1411926"/>
            <a:chExt cx="4729770" cy="112230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FBDA73C-AF84-44EF-8C22-6CB57B1AEB04}"/>
                </a:ext>
              </a:extLst>
            </p:cNvPr>
            <p:cNvSpPr txBox="1"/>
            <p:nvPr/>
          </p:nvSpPr>
          <p:spPr>
            <a:xfrm>
              <a:off x="6328871" y="1750480"/>
              <a:ext cx="4729770" cy="783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A98E27B-DE9B-4BC1-811E-A364DF68DC3D}"/>
                </a:ext>
              </a:extLst>
            </p:cNvPr>
            <p:cNvSpPr txBox="1"/>
            <p:nvPr/>
          </p:nvSpPr>
          <p:spPr>
            <a:xfrm>
              <a:off x="6328871" y="1411926"/>
              <a:ext cx="4729770" cy="4478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3DC4FCE1-7107-4DD0-8989-6DA878F2F714}"/>
              </a:ext>
            </a:extLst>
          </p:cNvPr>
          <p:cNvSpPr txBox="1"/>
          <p:nvPr/>
        </p:nvSpPr>
        <p:spPr>
          <a:xfrm>
            <a:off x="6620328" y="2709939"/>
            <a:ext cx="790112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Half Frame 16">
            <a:extLst>
              <a:ext uri="{FF2B5EF4-FFF2-40B4-BE49-F238E27FC236}">
                <a16:creationId xmlns:a16="http://schemas.microsoft.com/office/drawing/2014/main" id="{446300EC-1840-4D55-91A6-4E00E46298C3}"/>
              </a:ext>
            </a:extLst>
          </p:cNvPr>
          <p:cNvSpPr/>
          <p:nvPr/>
        </p:nvSpPr>
        <p:spPr>
          <a:xfrm rot="8100000">
            <a:off x="7167934" y="2800862"/>
            <a:ext cx="526040" cy="526040"/>
          </a:xfrm>
          <a:prstGeom prst="halfFrame">
            <a:avLst>
              <a:gd name="adj1" fmla="val 20434"/>
              <a:gd name="adj2" fmla="val 200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114D45F-8CCA-4021-AC05-ED497C7383A1}"/>
              </a:ext>
            </a:extLst>
          </p:cNvPr>
          <p:cNvGrpSpPr/>
          <p:nvPr/>
        </p:nvGrpSpPr>
        <p:grpSpPr>
          <a:xfrm>
            <a:off x="8506329" y="3860239"/>
            <a:ext cx="3252898" cy="925526"/>
            <a:chOff x="6328871" y="1411926"/>
            <a:chExt cx="4041924" cy="112230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D965343-71ED-4B76-BAE7-46D7E97EC67F}"/>
                </a:ext>
              </a:extLst>
            </p:cNvPr>
            <p:cNvSpPr txBox="1"/>
            <p:nvPr/>
          </p:nvSpPr>
          <p:spPr>
            <a:xfrm>
              <a:off x="6328871" y="1750480"/>
              <a:ext cx="4041924" cy="783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37C3433-2AD0-4EF1-B52F-A7C1B3AC585B}"/>
                </a:ext>
              </a:extLst>
            </p:cNvPr>
            <p:cNvSpPr txBox="1"/>
            <p:nvPr/>
          </p:nvSpPr>
          <p:spPr>
            <a:xfrm>
              <a:off x="6328871" y="1411926"/>
              <a:ext cx="4041924" cy="4478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B4DB383-A1D8-44A2-A634-1F10BDEA3750}"/>
              </a:ext>
            </a:extLst>
          </p:cNvPr>
          <p:cNvSpPr txBox="1"/>
          <p:nvPr/>
        </p:nvSpPr>
        <p:spPr>
          <a:xfrm>
            <a:off x="7187573" y="3969059"/>
            <a:ext cx="790112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Half Frame 22">
            <a:extLst>
              <a:ext uri="{FF2B5EF4-FFF2-40B4-BE49-F238E27FC236}">
                <a16:creationId xmlns:a16="http://schemas.microsoft.com/office/drawing/2014/main" id="{3836686A-CB0C-4319-B435-4C2BA71DB42E}"/>
              </a:ext>
            </a:extLst>
          </p:cNvPr>
          <p:cNvSpPr/>
          <p:nvPr/>
        </p:nvSpPr>
        <p:spPr>
          <a:xfrm rot="8100000">
            <a:off x="7735179" y="4059982"/>
            <a:ext cx="526040" cy="526040"/>
          </a:xfrm>
          <a:prstGeom prst="halfFrame">
            <a:avLst>
              <a:gd name="adj1" fmla="val 20434"/>
              <a:gd name="adj2" fmla="val 200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55E2952-013A-4842-B255-5787CD11AEA0}"/>
              </a:ext>
            </a:extLst>
          </p:cNvPr>
          <p:cNvGrpSpPr/>
          <p:nvPr/>
        </p:nvGrpSpPr>
        <p:grpSpPr>
          <a:xfrm>
            <a:off x="9073575" y="5119358"/>
            <a:ext cx="2699326" cy="1110191"/>
            <a:chOff x="6328871" y="1411926"/>
            <a:chExt cx="3354077" cy="134622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D49DD5A-6AFF-4D48-A003-918826601EDF}"/>
                </a:ext>
              </a:extLst>
            </p:cNvPr>
            <p:cNvSpPr txBox="1"/>
            <p:nvPr/>
          </p:nvSpPr>
          <p:spPr>
            <a:xfrm>
              <a:off x="6328871" y="1750480"/>
              <a:ext cx="3354077" cy="1007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9A6572-0182-46A1-A391-E65A48821BAD}"/>
                </a:ext>
              </a:extLst>
            </p:cNvPr>
            <p:cNvSpPr txBox="1"/>
            <p:nvPr/>
          </p:nvSpPr>
          <p:spPr>
            <a:xfrm>
              <a:off x="6328871" y="1411926"/>
              <a:ext cx="3354077" cy="44785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39D0B22D-6B8D-4E62-8296-EFF3002300FB}"/>
              </a:ext>
            </a:extLst>
          </p:cNvPr>
          <p:cNvSpPr txBox="1"/>
          <p:nvPr/>
        </p:nvSpPr>
        <p:spPr>
          <a:xfrm>
            <a:off x="7754819" y="5228179"/>
            <a:ext cx="790112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9" name="Half Frame 28">
            <a:extLst>
              <a:ext uri="{FF2B5EF4-FFF2-40B4-BE49-F238E27FC236}">
                <a16:creationId xmlns:a16="http://schemas.microsoft.com/office/drawing/2014/main" id="{E02F55AA-6E00-4F13-AF67-D426D1C54549}"/>
              </a:ext>
            </a:extLst>
          </p:cNvPr>
          <p:cNvSpPr/>
          <p:nvPr/>
        </p:nvSpPr>
        <p:spPr>
          <a:xfrm rot="8100000">
            <a:off x="8302425" y="5319102"/>
            <a:ext cx="526040" cy="526040"/>
          </a:xfrm>
          <a:prstGeom prst="halfFrame">
            <a:avLst>
              <a:gd name="adj1" fmla="val 20434"/>
              <a:gd name="adj2" fmla="val 2008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7DA5C4C-96D7-4B99-9AB3-9430C27187DE}"/>
              </a:ext>
            </a:extLst>
          </p:cNvPr>
          <p:cNvSpPr/>
          <p:nvPr/>
        </p:nvSpPr>
        <p:spPr>
          <a:xfrm>
            <a:off x="6247302" y="1036299"/>
            <a:ext cx="398535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YOUR BODY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DEB188E-02F2-4A82-BEBE-27891A0A9C2B}"/>
              </a:ext>
            </a:extLst>
          </p:cNvPr>
          <p:cNvSpPr/>
          <p:nvPr/>
        </p:nvSpPr>
        <p:spPr>
          <a:xfrm>
            <a:off x="6247302" y="356445"/>
            <a:ext cx="39853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CHANGE </a:t>
            </a:r>
            <a:endParaRPr lang="en-US" sz="4800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3053A26-A1A6-4B1A-B959-AE581A27F1F3}"/>
              </a:ext>
            </a:extLst>
          </p:cNvPr>
          <p:cNvGrpSpPr/>
          <p:nvPr/>
        </p:nvGrpSpPr>
        <p:grpSpPr>
          <a:xfrm>
            <a:off x="10317285" y="1185988"/>
            <a:ext cx="994597" cy="496088"/>
            <a:chOff x="10420529" y="1604957"/>
            <a:chExt cx="994597" cy="496088"/>
          </a:xfrm>
          <a:solidFill>
            <a:schemeClr val="bg1"/>
          </a:solidFill>
        </p:grpSpPr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9D6FA018-88EC-4BE0-B77A-86B0D596796F}"/>
                </a:ext>
              </a:extLst>
            </p:cNvPr>
            <p:cNvSpPr/>
            <p:nvPr/>
          </p:nvSpPr>
          <p:spPr>
            <a:xfrm rot="5400000">
              <a:off x="10307245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730BEE17-5184-427B-A963-D6C1C73F94F8}"/>
                </a:ext>
              </a:extLst>
            </p:cNvPr>
            <p:cNvSpPr/>
            <p:nvPr/>
          </p:nvSpPr>
          <p:spPr>
            <a:xfrm rot="5400000">
              <a:off x="10669784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Isosceles Triangle 39">
              <a:extLst>
                <a:ext uri="{FF2B5EF4-FFF2-40B4-BE49-F238E27FC236}">
                  <a16:creationId xmlns:a16="http://schemas.microsoft.com/office/drawing/2014/main" id="{DAD10C09-A20E-4831-B3A9-6F743C807BC4}"/>
                </a:ext>
              </a:extLst>
            </p:cNvPr>
            <p:cNvSpPr/>
            <p:nvPr/>
          </p:nvSpPr>
          <p:spPr>
            <a:xfrm rot="5400000">
              <a:off x="11032323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6318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DA01101-1069-4A9E-842C-FB0345338017}"/>
              </a:ext>
            </a:extLst>
          </p:cNvPr>
          <p:cNvCxnSpPr>
            <a:cxnSpLocks/>
          </p:cNvCxnSpPr>
          <p:nvPr/>
        </p:nvCxnSpPr>
        <p:spPr>
          <a:xfrm flipH="1" flipV="1">
            <a:off x="4633106" y="4858429"/>
            <a:ext cx="1485872" cy="468292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7F77CBA-9A17-41A2-95FE-28EBD6237C72}"/>
              </a:ext>
            </a:extLst>
          </p:cNvPr>
          <p:cNvCxnSpPr>
            <a:cxnSpLocks/>
          </p:cNvCxnSpPr>
          <p:nvPr/>
        </p:nvCxnSpPr>
        <p:spPr>
          <a:xfrm flipH="1" flipV="1">
            <a:off x="5509754" y="3993434"/>
            <a:ext cx="586247" cy="1324708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BF197FD-919A-4FEE-83AA-F5BA19DC11BB}"/>
              </a:ext>
            </a:extLst>
          </p:cNvPr>
          <p:cNvCxnSpPr>
            <a:cxnSpLocks/>
          </p:cNvCxnSpPr>
          <p:nvPr/>
        </p:nvCxnSpPr>
        <p:spPr>
          <a:xfrm flipV="1">
            <a:off x="6111260" y="3993435"/>
            <a:ext cx="670983" cy="1305373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1759D34-EE9D-4035-8199-121431F7FF97}"/>
              </a:ext>
            </a:extLst>
          </p:cNvPr>
          <p:cNvCxnSpPr>
            <a:cxnSpLocks/>
          </p:cNvCxnSpPr>
          <p:nvPr/>
        </p:nvCxnSpPr>
        <p:spPr>
          <a:xfrm flipV="1">
            <a:off x="6096001" y="4858428"/>
            <a:ext cx="1536791" cy="48237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9DAC2734-FD95-4E57-8310-52D3C4A3C2F3}"/>
              </a:ext>
            </a:extLst>
          </p:cNvPr>
          <p:cNvGrpSpPr/>
          <p:nvPr/>
        </p:nvGrpSpPr>
        <p:grpSpPr>
          <a:xfrm>
            <a:off x="5376000" y="4500560"/>
            <a:ext cx="1440000" cy="1454400"/>
            <a:chOff x="3860031" y="4628834"/>
            <a:chExt cx="1440000" cy="14544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C16F843-3A3B-48A2-971D-AB85C769F181}"/>
                </a:ext>
              </a:extLst>
            </p:cNvPr>
            <p:cNvSpPr/>
            <p:nvPr/>
          </p:nvSpPr>
          <p:spPr>
            <a:xfrm>
              <a:off x="3860031" y="4628834"/>
              <a:ext cx="1440000" cy="1454400"/>
            </a:xfrm>
            <a:prstGeom prst="ellipse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30B1C7-60A3-4DF1-84A4-452B621E598A}"/>
                </a:ext>
              </a:extLst>
            </p:cNvPr>
            <p:cNvSpPr/>
            <p:nvPr/>
          </p:nvSpPr>
          <p:spPr>
            <a:xfrm>
              <a:off x="3932031" y="4700834"/>
              <a:ext cx="1296000" cy="1296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E89F03C-6A49-4519-B611-D43B02E2B010}"/>
              </a:ext>
            </a:extLst>
          </p:cNvPr>
          <p:cNvGrpSpPr/>
          <p:nvPr/>
        </p:nvGrpSpPr>
        <p:grpSpPr>
          <a:xfrm>
            <a:off x="5459881" y="4858430"/>
            <a:ext cx="1272241" cy="738664"/>
            <a:chOff x="3233965" y="1845713"/>
            <a:chExt cx="1420260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CA06BA5-9945-4247-8D7B-248C88B5D796}"/>
                </a:ext>
              </a:extLst>
            </p:cNvPr>
            <p:cNvSpPr txBox="1"/>
            <p:nvPr/>
          </p:nvSpPr>
          <p:spPr>
            <a:xfrm>
              <a:off x="3233965" y="1845713"/>
              <a:ext cx="140219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2CB6924-0DB0-4550-9EDC-2C7BF2A4D042}"/>
                </a:ext>
              </a:extLst>
            </p:cNvPr>
            <p:cNvSpPr txBox="1"/>
            <p:nvPr/>
          </p:nvSpPr>
          <p:spPr>
            <a:xfrm>
              <a:off x="3252027" y="2122712"/>
              <a:ext cx="14021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PowerPoint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B621DBC-93E0-4C78-A6D2-2D35058507CF}"/>
              </a:ext>
            </a:extLst>
          </p:cNvPr>
          <p:cNvGrpSpPr/>
          <p:nvPr/>
        </p:nvGrpSpPr>
        <p:grpSpPr>
          <a:xfrm>
            <a:off x="8952482" y="3973859"/>
            <a:ext cx="2405020" cy="1292662"/>
            <a:chOff x="2551706" y="4283314"/>
            <a:chExt cx="1264308" cy="129266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7849910-A648-42DA-9D10-43D90A931603}"/>
                </a:ext>
              </a:extLst>
            </p:cNvPr>
            <p:cNvSpPr txBox="1"/>
            <p:nvPr/>
          </p:nvSpPr>
          <p:spPr>
            <a:xfrm>
              <a:off x="2551706" y="4560313"/>
              <a:ext cx="126430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6853646-35B8-4A17-A1CF-C585BED334E4}"/>
                </a:ext>
              </a:extLst>
            </p:cNvPr>
            <p:cNvSpPr txBox="1"/>
            <p:nvPr/>
          </p:nvSpPr>
          <p:spPr>
            <a:xfrm>
              <a:off x="2551706" y="4283314"/>
              <a:ext cx="12535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905D5DD-4725-400A-BD2B-9868A412E02B}"/>
              </a:ext>
            </a:extLst>
          </p:cNvPr>
          <p:cNvGrpSpPr/>
          <p:nvPr/>
        </p:nvGrpSpPr>
        <p:grpSpPr>
          <a:xfrm>
            <a:off x="6893418" y="1620650"/>
            <a:ext cx="2974086" cy="1107996"/>
            <a:chOff x="2551706" y="4283314"/>
            <a:chExt cx="2076660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37547F2-7CC0-47ED-9733-6A6BB7D9AADD}"/>
                </a:ext>
              </a:extLst>
            </p:cNvPr>
            <p:cNvSpPr txBox="1"/>
            <p:nvPr/>
          </p:nvSpPr>
          <p:spPr>
            <a:xfrm>
              <a:off x="2551706" y="4560313"/>
              <a:ext cx="20766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7F1AB4E-06B6-4023-9F30-56015C73C814}"/>
                </a:ext>
              </a:extLst>
            </p:cNvPr>
            <p:cNvSpPr txBox="1"/>
            <p:nvPr/>
          </p:nvSpPr>
          <p:spPr>
            <a:xfrm>
              <a:off x="2551708" y="4283314"/>
              <a:ext cx="20766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34DA7C2-4AC2-4C70-8336-DAEB19E41246}"/>
              </a:ext>
            </a:extLst>
          </p:cNvPr>
          <p:cNvGrpSpPr/>
          <p:nvPr/>
        </p:nvGrpSpPr>
        <p:grpSpPr>
          <a:xfrm>
            <a:off x="2324499" y="1620650"/>
            <a:ext cx="3032675" cy="1107996"/>
            <a:chOff x="2551706" y="4283314"/>
            <a:chExt cx="2076660" cy="110799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616A3F-971B-4F55-829D-73195D0472E0}"/>
                </a:ext>
              </a:extLst>
            </p:cNvPr>
            <p:cNvSpPr txBox="1"/>
            <p:nvPr/>
          </p:nvSpPr>
          <p:spPr>
            <a:xfrm>
              <a:off x="2551706" y="4560313"/>
              <a:ext cx="207665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514EFB-C6B9-407A-A4C8-911CC5066F4B}"/>
                </a:ext>
              </a:extLst>
            </p:cNvPr>
            <p:cNvSpPr txBox="1"/>
            <p:nvPr/>
          </p:nvSpPr>
          <p:spPr>
            <a:xfrm>
              <a:off x="2551708" y="4283314"/>
              <a:ext cx="20766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0CE56FD-A866-45B9-ABB6-F0EEA51E56B7}"/>
              </a:ext>
            </a:extLst>
          </p:cNvPr>
          <p:cNvGrpSpPr/>
          <p:nvPr/>
        </p:nvGrpSpPr>
        <p:grpSpPr>
          <a:xfrm>
            <a:off x="788040" y="3973859"/>
            <a:ext cx="2432021" cy="1292662"/>
            <a:chOff x="2551706" y="4283314"/>
            <a:chExt cx="1264308" cy="129266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5B830F-1B33-40BB-A04F-F7A6A430C13C}"/>
                </a:ext>
              </a:extLst>
            </p:cNvPr>
            <p:cNvSpPr txBox="1"/>
            <p:nvPr/>
          </p:nvSpPr>
          <p:spPr>
            <a:xfrm>
              <a:off x="2551706" y="4560313"/>
              <a:ext cx="126430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8685616-BAB4-4CBC-8638-567C33FEBDCE}"/>
                </a:ext>
              </a:extLst>
            </p:cNvPr>
            <p:cNvSpPr txBox="1"/>
            <p:nvPr/>
          </p:nvSpPr>
          <p:spPr>
            <a:xfrm>
              <a:off x="2551706" y="4283314"/>
              <a:ext cx="12535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그룹 1">
            <a:extLst>
              <a:ext uri="{FF2B5EF4-FFF2-40B4-BE49-F238E27FC236}">
                <a16:creationId xmlns:a16="http://schemas.microsoft.com/office/drawing/2014/main" id="{B3C8BFCC-649B-432D-83C6-7552F26F7F84}"/>
              </a:ext>
            </a:extLst>
          </p:cNvPr>
          <p:cNvGrpSpPr/>
          <p:nvPr/>
        </p:nvGrpSpPr>
        <p:grpSpPr>
          <a:xfrm>
            <a:off x="3385079" y="2750311"/>
            <a:ext cx="5421845" cy="5421845"/>
            <a:chOff x="3677380" y="3068960"/>
            <a:chExt cx="4860000" cy="486000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1CC187C-3A08-47ED-882D-E7AF8ACAD281}"/>
                </a:ext>
              </a:extLst>
            </p:cNvPr>
            <p:cNvGrpSpPr/>
            <p:nvPr/>
          </p:nvGrpSpPr>
          <p:grpSpPr>
            <a:xfrm>
              <a:off x="3677380" y="3068960"/>
              <a:ext cx="4860000" cy="4860000"/>
              <a:chOff x="2153380" y="3033496"/>
              <a:chExt cx="4860000" cy="4860000"/>
            </a:xfrm>
          </p:grpSpPr>
          <p:sp>
            <p:nvSpPr>
              <p:cNvPr id="39" name="Block Arc 38">
                <a:extLst>
                  <a:ext uri="{FF2B5EF4-FFF2-40B4-BE49-F238E27FC236}">
                    <a16:creationId xmlns:a16="http://schemas.microsoft.com/office/drawing/2014/main" id="{1F0F5914-1B24-46E2-A3B0-154711AED28E}"/>
                  </a:ext>
                </a:extLst>
              </p:cNvPr>
              <p:cNvSpPr/>
              <p:nvPr/>
            </p:nvSpPr>
            <p:spPr>
              <a:xfrm>
                <a:off x="2153380" y="3033496"/>
                <a:ext cx="4860000" cy="4860000"/>
              </a:xfrm>
              <a:prstGeom prst="blockArc">
                <a:avLst>
                  <a:gd name="adj1" fmla="val 10699449"/>
                  <a:gd name="adj2" fmla="val 88847"/>
                  <a:gd name="adj3" fmla="val 18295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Block Arc 39">
                <a:extLst>
                  <a:ext uri="{FF2B5EF4-FFF2-40B4-BE49-F238E27FC236}">
                    <a16:creationId xmlns:a16="http://schemas.microsoft.com/office/drawing/2014/main" id="{5D4B0435-9D46-414F-A8A5-86292A1E7E5A}"/>
                  </a:ext>
                </a:extLst>
              </p:cNvPr>
              <p:cNvSpPr/>
              <p:nvPr/>
            </p:nvSpPr>
            <p:spPr>
              <a:xfrm>
                <a:off x="2210560" y="3081634"/>
                <a:ext cx="4752000" cy="4752000"/>
              </a:xfrm>
              <a:prstGeom prst="blockArc">
                <a:avLst>
                  <a:gd name="adj1" fmla="val 10800000"/>
                  <a:gd name="adj2" fmla="val 13470696"/>
                  <a:gd name="adj3" fmla="val 1612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Block Arc 40">
                <a:extLst>
                  <a:ext uri="{FF2B5EF4-FFF2-40B4-BE49-F238E27FC236}">
                    <a16:creationId xmlns:a16="http://schemas.microsoft.com/office/drawing/2014/main" id="{4761A5D6-3064-4CA3-94CB-CCB8199EC09D}"/>
                  </a:ext>
                </a:extLst>
              </p:cNvPr>
              <p:cNvSpPr/>
              <p:nvPr/>
            </p:nvSpPr>
            <p:spPr>
              <a:xfrm>
                <a:off x="2210560" y="3081634"/>
                <a:ext cx="4752000" cy="4752000"/>
              </a:xfrm>
              <a:prstGeom prst="blockArc">
                <a:avLst>
                  <a:gd name="adj1" fmla="val 13559165"/>
                  <a:gd name="adj2" fmla="val 16141718"/>
                  <a:gd name="adj3" fmla="val 16539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Block Arc 41">
                <a:extLst>
                  <a:ext uri="{FF2B5EF4-FFF2-40B4-BE49-F238E27FC236}">
                    <a16:creationId xmlns:a16="http://schemas.microsoft.com/office/drawing/2014/main" id="{918C6FEE-E37B-4D63-BAB6-B266B5B15E53}"/>
                  </a:ext>
                </a:extLst>
              </p:cNvPr>
              <p:cNvSpPr/>
              <p:nvPr/>
            </p:nvSpPr>
            <p:spPr>
              <a:xfrm flipH="1">
                <a:off x="2210560" y="3081634"/>
                <a:ext cx="4752000" cy="4752000"/>
              </a:xfrm>
              <a:prstGeom prst="blockArc">
                <a:avLst>
                  <a:gd name="adj1" fmla="val 10800000"/>
                  <a:gd name="adj2" fmla="val 13470696"/>
                  <a:gd name="adj3" fmla="val 1612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Block Arc 42">
                <a:extLst>
                  <a:ext uri="{FF2B5EF4-FFF2-40B4-BE49-F238E27FC236}">
                    <a16:creationId xmlns:a16="http://schemas.microsoft.com/office/drawing/2014/main" id="{B5DB4E29-B904-4C91-B829-ABE3F6ED7408}"/>
                  </a:ext>
                </a:extLst>
              </p:cNvPr>
              <p:cNvSpPr/>
              <p:nvPr/>
            </p:nvSpPr>
            <p:spPr>
              <a:xfrm flipH="1">
                <a:off x="2210560" y="3081634"/>
                <a:ext cx="4752000" cy="4752000"/>
              </a:xfrm>
              <a:prstGeom prst="blockArc">
                <a:avLst>
                  <a:gd name="adj1" fmla="val 13559165"/>
                  <a:gd name="adj2" fmla="val 16158910"/>
                  <a:gd name="adj3" fmla="val 16542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0A2E07B-4DDE-40AA-B028-8885BD9132A7}"/>
                </a:ext>
              </a:extLst>
            </p:cNvPr>
            <p:cNvGrpSpPr/>
            <p:nvPr/>
          </p:nvGrpSpPr>
          <p:grpSpPr>
            <a:xfrm rot="20256612">
              <a:off x="4652252" y="3469582"/>
              <a:ext cx="1895546" cy="1481978"/>
              <a:chOff x="6137615" y="2426524"/>
              <a:chExt cx="1895546" cy="1481978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699CB79-11C6-422D-A84D-FADD84735DB1}"/>
                  </a:ext>
                </a:extLst>
              </p:cNvPr>
              <p:cNvSpPr txBox="1"/>
              <p:nvPr/>
            </p:nvSpPr>
            <p:spPr>
              <a:xfrm>
                <a:off x="6137616" y="2426524"/>
                <a:ext cx="1895545" cy="1121938"/>
              </a:xfrm>
              <a:prstGeom prst="rect">
                <a:avLst/>
              </a:prstGeom>
              <a:noFill/>
            </p:spPr>
            <p:txBody>
              <a:bodyPr wrap="square" rtlCol="0">
                <a:prstTxWarp prst="textArchUp">
                  <a:avLst>
                    <a:gd name="adj" fmla="val 14013365"/>
                  </a:avLst>
                </a:prstTxWarp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Your Test  Here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F13BA37-86B0-4ACF-B52D-1DC863A3DDE6}"/>
                  </a:ext>
                </a:extLst>
              </p:cNvPr>
              <p:cNvSpPr txBox="1"/>
              <p:nvPr/>
            </p:nvSpPr>
            <p:spPr>
              <a:xfrm>
                <a:off x="6137615" y="2786564"/>
                <a:ext cx="1895545" cy="1121938"/>
              </a:xfrm>
              <a:prstGeom prst="rect">
                <a:avLst/>
              </a:prstGeom>
              <a:noFill/>
            </p:spPr>
            <p:txBody>
              <a:bodyPr wrap="square" rtlCol="0">
                <a:prstTxWarp prst="textArchUp">
                  <a:avLst>
                    <a:gd name="adj" fmla="val 14013365"/>
                  </a:avLst>
                </a:prstTxWarp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Simple PowerPoint</a:t>
                </a:r>
              </a:p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presentation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BEA9AA1-8D4C-4AC4-A8D3-D34D438D016C}"/>
                </a:ext>
              </a:extLst>
            </p:cNvPr>
            <p:cNvGrpSpPr/>
            <p:nvPr/>
          </p:nvGrpSpPr>
          <p:grpSpPr>
            <a:xfrm rot="1392064">
              <a:off x="5757680" y="3465587"/>
              <a:ext cx="1895545" cy="1481980"/>
              <a:chOff x="6137614" y="2426523"/>
              <a:chExt cx="1895545" cy="1481980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041FBDF-A2BB-44C2-8D8E-75953C8F8831}"/>
                  </a:ext>
                </a:extLst>
              </p:cNvPr>
              <p:cNvSpPr txBox="1"/>
              <p:nvPr/>
            </p:nvSpPr>
            <p:spPr>
              <a:xfrm>
                <a:off x="6137614" y="2426523"/>
                <a:ext cx="1895545" cy="1121938"/>
              </a:xfrm>
              <a:prstGeom prst="rect">
                <a:avLst/>
              </a:prstGeom>
              <a:noFill/>
            </p:spPr>
            <p:txBody>
              <a:bodyPr wrap="square" rtlCol="0">
                <a:prstTxWarp prst="textArchUp">
                  <a:avLst>
                    <a:gd name="adj" fmla="val 14013365"/>
                  </a:avLst>
                </a:prstTxWarp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Your Test  Here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E5F2215-473C-44CA-9255-420A4B0308E1}"/>
                  </a:ext>
                </a:extLst>
              </p:cNvPr>
              <p:cNvSpPr txBox="1"/>
              <p:nvPr/>
            </p:nvSpPr>
            <p:spPr>
              <a:xfrm>
                <a:off x="6137614" y="2786565"/>
                <a:ext cx="1895545" cy="1121938"/>
              </a:xfrm>
              <a:prstGeom prst="rect">
                <a:avLst/>
              </a:prstGeom>
              <a:noFill/>
            </p:spPr>
            <p:txBody>
              <a:bodyPr wrap="square" rtlCol="0">
                <a:prstTxWarp prst="textArchUp">
                  <a:avLst>
                    <a:gd name="adj" fmla="val 14013365"/>
                  </a:avLst>
                </a:prstTxWarp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Simple PowerPoint</a:t>
                </a:r>
              </a:p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presentation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17910ED1-AEDA-445A-A002-FF192ACE8E79}"/>
                </a:ext>
              </a:extLst>
            </p:cNvPr>
            <p:cNvGrpSpPr/>
            <p:nvPr/>
          </p:nvGrpSpPr>
          <p:grpSpPr>
            <a:xfrm rot="3959906">
              <a:off x="6534067" y="4259319"/>
              <a:ext cx="1895546" cy="1481974"/>
              <a:chOff x="6137615" y="2426524"/>
              <a:chExt cx="1895546" cy="1481974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2D962AB-F4EB-4896-93F0-C250A2FD6F08}"/>
                  </a:ext>
                </a:extLst>
              </p:cNvPr>
              <p:cNvSpPr txBox="1"/>
              <p:nvPr/>
            </p:nvSpPr>
            <p:spPr>
              <a:xfrm>
                <a:off x="6137615" y="2426524"/>
                <a:ext cx="1895545" cy="1121938"/>
              </a:xfrm>
              <a:prstGeom prst="rect">
                <a:avLst/>
              </a:prstGeom>
              <a:noFill/>
            </p:spPr>
            <p:txBody>
              <a:bodyPr wrap="square" rtlCol="0">
                <a:prstTxWarp prst="textArchUp">
                  <a:avLst>
                    <a:gd name="adj" fmla="val 14013365"/>
                  </a:avLst>
                </a:prstTxWarp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Your Test  Here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CC1BE31-1E9A-4A1E-B20B-EFFA7F82F6FB}"/>
                  </a:ext>
                </a:extLst>
              </p:cNvPr>
              <p:cNvSpPr txBox="1"/>
              <p:nvPr/>
            </p:nvSpPr>
            <p:spPr>
              <a:xfrm>
                <a:off x="6137616" y="2786560"/>
                <a:ext cx="1895545" cy="1121938"/>
              </a:xfrm>
              <a:prstGeom prst="rect">
                <a:avLst/>
              </a:prstGeom>
              <a:noFill/>
            </p:spPr>
            <p:txBody>
              <a:bodyPr wrap="square" rtlCol="0">
                <a:prstTxWarp prst="textArchUp">
                  <a:avLst>
                    <a:gd name="adj" fmla="val 14013365"/>
                  </a:avLst>
                </a:prstTxWarp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Simple PowerPoint</a:t>
                </a:r>
              </a:p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presentation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919E831-F917-4FDB-B69E-344ADFB13A34}"/>
                </a:ext>
              </a:extLst>
            </p:cNvPr>
            <p:cNvGrpSpPr/>
            <p:nvPr/>
          </p:nvGrpSpPr>
          <p:grpSpPr>
            <a:xfrm rot="17521737">
              <a:off x="3829163" y="4248595"/>
              <a:ext cx="1895547" cy="1481980"/>
              <a:chOff x="6137615" y="2426524"/>
              <a:chExt cx="1895547" cy="1481980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F7D75EA6-27B7-4E2B-9D30-3572D29E418F}"/>
                  </a:ext>
                </a:extLst>
              </p:cNvPr>
              <p:cNvSpPr txBox="1"/>
              <p:nvPr/>
            </p:nvSpPr>
            <p:spPr>
              <a:xfrm>
                <a:off x="6137615" y="2426524"/>
                <a:ext cx="1895545" cy="1121938"/>
              </a:xfrm>
              <a:prstGeom prst="rect">
                <a:avLst/>
              </a:prstGeom>
              <a:noFill/>
            </p:spPr>
            <p:txBody>
              <a:bodyPr wrap="square" rtlCol="0">
                <a:prstTxWarp prst="textArchUp">
                  <a:avLst>
                    <a:gd name="adj" fmla="val 14013365"/>
                  </a:avLst>
                </a:prstTxWarp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Your Test  Here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00433B3-3CE5-4429-BCC5-886B8CE55504}"/>
                  </a:ext>
                </a:extLst>
              </p:cNvPr>
              <p:cNvSpPr txBox="1"/>
              <p:nvPr/>
            </p:nvSpPr>
            <p:spPr>
              <a:xfrm>
                <a:off x="6137617" y="2786566"/>
                <a:ext cx="1895545" cy="1121938"/>
              </a:xfrm>
              <a:prstGeom prst="rect">
                <a:avLst/>
              </a:prstGeom>
              <a:noFill/>
            </p:spPr>
            <p:txBody>
              <a:bodyPr wrap="square" rtlCol="0">
                <a:prstTxWarp prst="textArchUp">
                  <a:avLst>
                    <a:gd name="adj" fmla="val 14013365"/>
                  </a:avLst>
                </a:prstTxWarp>
                <a:spAutoFit/>
              </a:bodyPr>
              <a:lstStyle/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Simple PowerPoint</a:t>
                </a:r>
              </a:p>
              <a:p>
                <a:pPr algn="ctr"/>
                <a:r>
                  <a:rPr lang="en-US" altLang="ko-KR" b="1" dirty="0">
                    <a:solidFill>
                      <a:schemeClr val="bg1"/>
                    </a:solidFill>
                    <a:cs typeface="Arial" pitchFamily="34" charset="0"/>
                  </a:rPr>
                  <a:t>presentation</a:t>
                </a:r>
                <a:endParaRPr lang="ko-KR" altLang="en-US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03714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EC8383-6A95-4754-A256-92E636DBC999}"/>
              </a:ext>
            </a:extLst>
          </p:cNvPr>
          <p:cNvSpPr/>
          <p:nvPr/>
        </p:nvSpPr>
        <p:spPr>
          <a:xfrm>
            <a:off x="10819427" y="2256777"/>
            <a:ext cx="468000" cy="4265634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3">
            <a:extLst>
              <a:ext uri="{FF2B5EF4-FFF2-40B4-BE49-F238E27FC236}">
                <a16:creationId xmlns:a16="http://schemas.microsoft.com/office/drawing/2014/main" id="{8967FFE5-4F38-4BA9-ACE6-CE4F95171A54}"/>
              </a:ext>
            </a:extLst>
          </p:cNvPr>
          <p:cNvSpPr/>
          <p:nvPr/>
        </p:nvSpPr>
        <p:spPr>
          <a:xfrm>
            <a:off x="5181601" y="1896777"/>
            <a:ext cx="6105827" cy="360000"/>
          </a:xfrm>
          <a:custGeom>
            <a:avLst/>
            <a:gdLst/>
            <a:ahLst/>
            <a:cxnLst/>
            <a:rect l="l" t="t" r="r" b="b"/>
            <a:pathLst>
              <a:path w="4813081" h="360000">
                <a:moveTo>
                  <a:pt x="0" y="0"/>
                </a:moveTo>
                <a:lnTo>
                  <a:pt x="4453081" y="0"/>
                </a:lnTo>
                <a:lnTo>
                  <a:pt x="4813081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56377971-F9AC-4C7D-8C2A-B46C102CD718}"/>
              </a:ext>
            </a:extLst>
          </p:cNvPr>
          <p:cNvSpPr/>
          <p:nvPr/>
        </p:nvSpPr>
        <p:spPr>
          <a:xfrm rot="16200000">
            <a:off x="4646879" y="1827981"/>
            <a:ext cx="577208" cy="497592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DFDB8E1-341D-4EF6-8803-85045E6D6AA1}"/>
              </a:ext>
            </a:extLst>
          </p:cNvPr>
          <p:cNvGrpSpPr/>
          <p:nvPr/>
        </p:nvGrpSpPr>
        <p:grpSpPr>
          <a:xfrm>
            <a:off x="595447" y="1738755"/>
            <a:ext cx="3794673" cy="678692"/>
            <a:chOff x="803640" y="3362835"/>
            <a:chExt cx="2059657" cy="67869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94BA02-A829-45AD-A8F3-59D8BA16F6AC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29587A6-E9D3-4152-88CA-6C1271D9495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5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E51A228E-EAD0-4EB0-A6AD-299132371F9F}"/>
              </a:ext>
            </a:extLst>
          </p:cNvPr>
          <p:cNvSpPr/>
          <p:nvPr/>
        </p:nvSpPr>
        <p:spPr>
          <a:xfrm>
            <a:off x="10195821" y="3125104"/>
            <a:ext cx="468000" cy="339730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8CFE78-0683-43C4-9EB0-64D0671BB0E5}"/>
              </a:ext>
            </a:extLst>
          </p:cNvPr>
          <p:cNvSpPr/>
          <p:nvPr/>
        </p:nvSpPr>
        <p:spPr>
          <a:xfrm>
            <a:off x="9572216" y="3993432"/>
            <a:ext cx="468000" cy="252898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6AEFC9-4699-4A2C-9C54-D0255A6F59EC}"/>
              </a:ext>
            </a:extLst>
          </p:cNvPr>
          <p:cNvSpPr/>
          <p:nvPr/>
        </p:nvSpPr>
        <p:spPr>
          <a:xfrm>
            <a:off x="8948611" y="4862389"/>
            <a:ext cx="468000" cy="166002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593A7E-7FBA-4BFA-8766-15E0B19953CA}"/>
              </a:ext>
            </a:extLst>
          </p:cNvPr>
          <p:cNvGrpSpPr/>
          <p:nvPr/>
        </p:nvGrpSpPr>
        <p:grpSpPr>
          <a:xfrm>
            <a:off x="1275596" y="2613483"/>
            <a:ext cx="3794673" cy="678692"/>
            <a:chOff x="803640" y="3362835"/>
            <a:chExt cx="2059657" cy="67869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08F6118-5BB1-4E2A-8903-733F31B6BF46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7670A45-98F4-40D0-B4D5-0ACD8E07FC54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15BA814-D942-4FA1-977D-ABB8C7F7330F}"/>
              </a:ext>
            </a:extLst>
          </p:cNvPr>
          <p:cNvGrpSpPr/>
          <p:nvPr/>
        </p:nvGrpSpPr>
        <p:grpSpPr>
          <a:xfrm>
            <a:off x="1955745" y="3488211"/>
            <a:ext cx="3794673" cy="678692"/>
            <a:chOff x="803640" y="3362835"/>
            <a:chExt cx="2059657" cy="67869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93DAD00-AC8F-4925-A2FB-A8007499B297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DD47E02-0875-41E3-B635-B18BE408492A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0A82EB8-F9F1-4A26-984F-A114B36DBE5E}"/>
              </a:ext>
            </a:extLst>
          </p:cNvPr>
          <p:cNvGrpSpPr/>
          <p:nvPr/>
        </p:nvGrpSpPr>
        <p:grpSpPr>
          <a:xfrm>
            <a:off x="2635894" y="4362939"/>
            <a:ext cx="3794673" cy="678692"/>
            <a:chOff x="803640" y="3362835"/>
            <a:chExt cx="2059657" cy="67869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440EAFA-9130-4F91-85B2-018BF937DDD4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B345451-312E-4DDB-9A56-BD0271D1C929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D8371B0-84B2-4750-A336-965D59AF5CA7}"/>
              </a:ext>
            </a:extLst>
          </p:cNvPr>
          <p:cNvGrpSpPr/>
          <p:nvPr/>
        </p:nvGrpSpPr>
        <p:grpSpPr>
          <a:xfrm>
            <a:off x="3316043" y="5237666"/>
            <a:ext cx="3794673" cy="678692"/>
            <a:chOff x="803640" y="3362835"/>
            <a:chExt cx="2059657" cy="67869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01A2CD5-AD0F-433C-800C-91001D349503}"/>
                </a:ext>
              </a:extLst>
            </p:cNvPr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F20A77D-C33C-4F34-B93F-EA84F092D10D}"/>
                </a:ext>
              </a:extLst>
            </p:cNvPr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24" name="Rectangle 55">
            <a:extLst>
              <a:ext uri="{FF2B5EF4-FFF2-40B4-BE49-F238E27FC236}">
                <a16:creationId xmlns:a16="http://schemas.microsoft.com/office/drawing/2014/main" id="{36F116F2-58D1-4302-9BDA-26B9E99B33BE}"/>
              </a:ext>
            </a:extLst>
          </p:cNvPr>
          <p:cNvSpPr/>
          <p:nvPr/>
        </p:nvSpPr>
        <p:spPr>
          <a:xfrm>
            <a:off x="5869218" y="2765104"/>
            <a:ext cx="4794604" cy="360000"/>
          </a:xfrm>
          <a:custGeom>
            <a:avLst/>
            <a:gdLst/>
            <a:ahLst/>
            <a:cxnLst/>
            <a:rect l="l" t="t" r="r" b="b"/>
            <a:pathLst>
              <a:path w="3800189" h="360000">
                <a:moveTo>
                  <a:pt x="0" y="0"/>
                </a:moveTo>
                <a:lnTo>
                  <a:pt x="3440189" y="0"/>
                </a:lnTo>
                <a:lnTo>
                  <a:pt x="3800189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2C8B7128-5A49-4A7F-9F0F-F86E82E845F5}"/>
              </a:ext>
            </a:extLst>
          </p:cNvPr>
          <p:cNvSpPr/>
          <p:nvPr/>
        </p:nvSpPr>
        <p:spPr>
          <a:xfrm rot="16200000">
            <a:off x="5331817" y="2703040"/>
            <a:ext cx="577208" cy="497592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Rectangle 57">
            <a:extLst>
              <a:ext uri="{FF2B5EF4-FFF2-40B4-BE49-F238E27FC236}">
                <a16:creationId xmlns:a16="http://schemas.microsoft.com/office/drawing/2014/main" id="{9A25905E-3600-4275-95D1-8B18B92AFC44}"/>
              </a:ext>
            </a:extLst>
          </p:cNvPr>
          <p:cNvSpPr/>
          <p:nvPr/>
        </p:nvSpPr>
        <p:spPr>
          <a:xfrm>
            <a:off x="6554156" y="3633431"/>
            <a:ext cx="3486061" cy="360000"/>
          </a:xfrm>
          <a:custGeom>
            <a:avLst/>
            <a:gdLst/>
            <a:ahLst/>
            <a:cxnLst/>
            <a:rect l="l" t="t" r="r" b="b"/>
            <a:pathLst>
              <a:path w="2655012" h="360000">
                <a:moveTo>
                  <a:pt x="0" y="0"/>
                </a:moveTo>
                <a:lnTo>
                  <a:pt x="2295012" y="0"/>
                </a:lnTo>
                <a:lnTo>
                  <a:pt x="265501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B5417EC4-1F31-4405-A866-815EF8AB463C}"/>
              </a:ext>
            </a:extLst>
          </p:cNvPr>
          <p:cNvSpPr/>
          <p:nvPr/>
        </p:nvSpPr>
        <p:spPr>
          <a:xfrm rot="16200000">
            <a:off x="6016755" y="3578099"/>
            <a:ext cx="577208" cy="497592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Rectangle 59">
            <a:extLst>
              <a:ext uri="{FF2B5EF4-FFF2-40B4-BE49-F238E27FC236}">
                <a16:creationId xmlns:a16="http://schemas.microsoft.com/office/drawing/2014/main" id="{15F32FEB-3046-4331-995A-0BCF935C8567}"/>
              </a:ext>
            </a:extLst>
          </p:cNvPr>
          <p:cNvSpPr/>
          <p:nvPr/>
        </p:nvSpPr>
        <p:spPr>
          <a:xfrm>
            <a:off x="7239094" y="4501758"/>
            <a:ext cx="2177518" cy="360000"/>
          </a:xfrm>
          <a:custGeom>
            <a:avLst/>
            <a:gdLst/>
            <a:ahLst/>
            <a:cxnLst/>
            <a:rect l="l" t="t" r="r" b="b"/>
            <a:pathLst>
              <a:path w="1611982" h="360000">
                <a:moveTo>
                  <a:pt x="0" y="0"/>
                </a:moveTo>
                <a:lnTo>
                  <a:pt x="1251982" y="0"/>
                </a:lnTo>
                <a:lnTo>
                  <a:pt x="161198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4098104-A9B1-44C6-AA7D-A613015E798A}"/>
              </a:ext>
            </a:extLst>
          </p:cNvPr>
          <p:cNvSpPr/>
          <p:nvPr/>
        </p:nvSpPr>
        <p:spPr>
          <a:xfrm rot="16200000">
            <a:off x="6701693" y="4453158"/>
            <a:ext cx="577208" cy="497592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0" name="Rectangle 61">
            <a:extLst>
              <a:ext uri="{FF2B5EF4-FFF2-40B4-BE49-F238E27FC236}">
                <a16:creationId xmlns:a16="http://schemas.microsoft.com/office/drawing/2014/main" id="{CBE27735-8E6B-4349-8E0E-4F3B2B00F278}"/>
              </a:ext>
            </a:extLst>
          </p:cNvPr>
          <p:cNvSpPr/>
          <p:nvPr/>
        </p:nvSpPr>
        <p:spPr>
          <a:xfrm>
            <a:off x="7889926" y="5370085"/>
            <a:ext cx="903081" cy="423011"/>
          </a:xfrm>
          <a:custGeom>
            <a:avLst/>
            <a:gdLst/>
            <a:ahLst/>
            <a:cxnLst/>
            <a:rect l="l" t="t" r="r" b="b"/>
            <a:pathLst>
              <a:path w="640960" h="360000">
                <a:moveTo>
                  <a:pt x="0" y="0"/>
                </a:moveTo>
                <a:lnTo>
                  <a:pt x="280960" y="0"/>
                </a:lnTo>
                <a:lnTo>
                  <a:pt x="640960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A3EF561C-DDBC-4AA0-99A8-7B10C48EFCBB}"/>
              </a:ext>
            </a:extLst>
          </p:cNvPr>
          <p:cNvSpPr/>
          <p:nvPr/>
        </p:nvSpPr>
        <p:spPr>
          <a:xfrm rot="16200000">
            <a:off x="7386632" y="5328217"/>
            <a:ext cx="577208" cy="49759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DD39271-6DBA-486D-BFE6-7DE969D0DC97}"/>
              </a:ext>
            </a:extLst>
          </p:cNvPr>
          <p:cNvSpPr/>
          <p:nvPr/>
        </p:nvSpPr>
        <p:spPr>
          <a:xfrm>
            <a:off x="8325006" y="5793096"/>
            <a:ext cx="468000" cy="72931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0770943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ame 8">
            <a:extLst>
              <a:ext uri="{FF2B5EF4-FFF2-40B4-BE49-F238E27FC236}">
                <a16:creationId xmlns:a16="http://schemas.microsoft.com/office/drawing/2014/main" id="{41D4DA43-3E42-48C2-BB90-440CF835E109}"/>
              </a:ext>
            </a:extLst>
          </p:cNvPr>
          <p:cNvSpPr/>
          <p:nvPr/>
        </p:nvSpPr>
        <p:spPr>
          <a:xfrm>
            <a:off x="361950" y="2819400"/>
            <a:ext cx="11468100" cy="3757613"/>
          </a:xfrm>
          <a:prstGeom prst="frame">
            <a:avLst>
              <a:gd name="adj1" fmla="val 2572"/>
            </a:avLst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17">
            <a:extLst>
              <a:ext uri="{FF2B5EF4-FFF2-40B4-BE49-F238E27FC236}">
                <a16:creationId xmlns:a16="http://schemas.microsoft.com/office/drawing/2014/main" id="{007EE7B6-14EE-461B-9EEB-510008F5BE41}"/>
              </a:ext>
            </a:extLst>
          </p:cNvPr>
          <p:cNvSpPr txBox="1">
            <a:spLocks/>
          </p:cNvSpPr>
          <p:nvPr/>
        </p:nvSpPr>
        <p:spPr>
          <a:xfrm>
            <a:off x="6575522" y="532996"/>
            <a:ext cx="4257897" cy="639821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b="1" spc="300" dirty="0">
                <a:solidFill>
                  <a:schemeClr val="accent1"/>
                </a:solidFill>
                <a:cs typeface="Arial" pitchFamily="34" charset="0"/>
              </a:rPr>
              <a:t>SHAPE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654BFD-ADA3-408D-A4EC-FC26F4B6213D}"/>
              </a:ext>
            </a:extLst>
          </p:cNvPr>
          <p:cNvSpPr/>
          <p:nvPr/>
        </p:nvSpPr>
        <p:spPr>
          <a:xfrm>
            <a:off x="6575522" y="1172817"/>
            <a:ext cx="42578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b="1" spc="300" dirty="0">
                <a:solidFill>
                  <a:schemeClr val="bg1"/>
                </a:solidFill>
                <a:cs typeface="Arial" pitchFamily="34" charset="0"/>
              </a:rPr>
              <a:t>YOUR BODY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45F5FCF-0185-4E51-8C25-7B1BE2F155D7}"/>
              </a:ext>
            </a:extLst>
          </p:cNvPr>
          <p:cNvSpPr/>
          <p:nvPr/>
        </p:nvSpPr>
        <p:spPr>
          <a:xfrm rot="17321824">
            <a:off x="10196982" y="1098633"/>
            <a:ext cx="2611128" cy="209050"/>
          </a:xfrm>
          <a:custGeom>
            <a:avLst/>
            <a:gdLst>
              <a:gd name="connsiteX0" fmla="*/ 2611128 w 2611128"/>
              <a:gd name="connsiteY0" fmla="*/ 209050 h 209050"/>
              <a:gd name="connsiteX1" fmla="*/ 70748 w 2611128"/>
              <a:gd name="connsiteY1" fmla="*/ 209050 h 209050"/>
              <a:gd name="connsiteX2" fmla="*/ 0 w 2611128"/>
              <a:gd name="connsiteY2" fmla="*/ 0 h 209050"/>
              <a:gd name="connsiteX3" fmla="*/ 2540380 w 2611128"/>
              <a:gd name="connsiteY3" fmla="*/ 0 h 20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11128" h="209050">
                <a:moveTo>
                  <a:pt x="2611128" y="209050"/>
                </a:moveTo>
                <a:lnTo>
                  <a:pt x="70748" y="209050"/>
                </a:lnTo>
                <a:lnTo>
                  <a:pt x="0" y="0"/>
                </a:lnTo>
                <a:lnTo>
                  <a:pt x="254038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2DCEE21-F897-4DAB-BA74-4A9D1E774F8B}"/>
              </a:ext>
            </a:extLst>
          </p:cNvPr>
          <p:cNvSpPr/>
          <p:nvPr/>
        </p:nvSpPr>
        <p:spPr>
          <a:xfrm rot="17321824">
            <a:off x="10005213" y="1154974"/>
            <a:ext cx="2572749" cy="96708"/>
          </a:xfrm>
          <a:custGeom>
            <a:avLst/>
            <a:gdLst>
              <a:gd name="connsiteX0" fmla="*/ 2611128 w 2611128"/>
              <a:gd name="connsiteY0" fmla="*/ 209050 h 209050"/>
              <a:gd name="connsiteX1" fmla="*/ 70748 w 2611128"/>
              <a:gd name="connsiteY1" fmla="*/ 209050 h 209050"/>
              <a:gd name="connsiteX2" fmla="*/ 0 w 2611128"/>
              <a:gd name="connsiteY2" fmla="*/ 0 h 209050"/>
              <a:gd name="connsiteX3" fmla="*/ 2540380 w 2611128"/>
              <a:gd name="connsiteY3" fmla="*/ 0 h 209050"/>
              <a:gd name="connsiteX0" fmla="*/ 2567143 w 2567143"/>
              <a:gd name="connsiteY0" fmla="*/ 207477 h 209050"/>
              <a:gd name="connsiteX1" fmla="*/ 70748 w 2567143"/>
              <a:gd name="connsiteY1" fmla="*/ 209050 h 209050"/>
              <a:gd name="connsiteX2" fmla="*/ 0 w 2567143"/>
              <a:gd name="connsiteY2" fmla="*/ 0 h 209050"/>
              <a:gd name="connsiteX3" fmla="*/ 2540380 w 2567143"/>
              <a:gd name="connsiteY3" fmla="*/ 0 h 209050"/>
              <a:gd name="connsiteX4" fmla="*/ 2567143 w 2567143"/>
              <a:gd name="connsiteY4" fmla="*/ 207477 h 209050"/>
              <a:gd name="connsiteX0" fmla="*/ 2572749 w 2572749"/>
              <a:gd name="connsiteY0" fmla="*/ 203411 h 209050"/>
              <a:gd name="connsiteX1" fmla="*/ 70748 w 2572749"/>
              <a:gd name="connsiteY1" fmla="*/ 209050 h 209050"/>
              <a:gd name="connsiteX2" fmla="*/ 0 w 2572749"/>
              <a:gd name="connsiteY2" fmla="*/ 0 h 209050"/>
              <a:gd name="connsiteX3" fmla="*/ 2540380 w 2572749"/>
              <a:gd name="connsiteY3" fmla="*/ 0 h 209050"/>
              <a:gd name="connsiteX4" fmla="*/ 2572749 w 2572749"/>
              <a:gd name="connsiteY4" fmla="*/ 203411 h 209050"/>
              <a:gd name="connsiteX0" fmla="*/ 2572749 w 2572749"/>
              <a:gd name="connsiteY0" fmla="*/ 203410 h 209050"/>
              <a:gd name="connsiteX1" fmla="*/ 70748 w 2572749"/>
              <a:gd name="connsiteY1" fmla="*/ 209050 h 209050"/>
              <a:gd name="connsiteX2" fmla="*/ 0 w 2572749"/>
              <a:gd name="connsiteY2" fmla="*/ 0 h 209050"/>
              <a:gd name="connsiteX3" fmla="*/ 2540380 w 2572749"/>
              <a:gd name="connsiteY3" fmla="*/ 0 h 209050"/>
              <a:gd name="connsiteX4" fmla="*/ 2572749 w 2572749"/>
              <a:gd name="connsiteY4" fmla="*/ 203410 h 209050"/>
              <a:gd name="connsiteX0" fmla="*/ 2572749 w 2572749"/>
              <a:gd name="connsiteY0" fmla="*/ 203410 h 209050"/>
              <a:gd name="connsiteX1" fmla="*/ 70748 w 2572749"/>
              <a:gd name="connsiteY1" fmla="*/ 209050 h 209050"/>
              <a:gd name="connsiteX2" fmla="*/ 0 w 2572749"/>
              <a:gd name="connsiteY2" fmla="*/ 0 h 209050"/>
              <a:gd name="connsiteX3" fmla="*/ 2540380 w 2572749"/>
              <a:gd name="connsiteY3" fmla="*/ 0 h 209050"/>
              <a:gd name="connsiteX4" fmla="*/ 2572749 w 2572749"/>
              <a:gd name="connsiteY4" fmla="*/ 203410 h 209050"/>
              <a:gd name="connsiteX0" fmla="*/ 2572749 w 2572749"/>
              <a:gd name="connsiteY0" fmla="*/ 203410 h 207382"/>
              <a:gd name="connsiteX1" fmla="*/ 36120 w 2572749"/>
              <a:gd name="connsiteY1" fmla="*/ 207381 h 207382"/>
              <a:gd name="connsiteX2" fmla="*/ 0 w 2572749"/>
              <a:gd name="connsiteY2" fmla="*/ 0 h 207382"/>
              <a:gd name="connsiteX3" fmla="*/ 2540380 w 2572749"/>
              <a:gd name="connsiteY3" fmla="*/ 0 h 207382"/>
              <a:gd name="connsiteX4" fmla="*/ 2572749 w 2572749"/>
              <a:gd name="connsiteY4" fmla="*/ 203410 h 207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72749" h="207382">
                <a:moveTo>
                  <a:pt x="2572749" y="203410"/>
                </a:moveTo>
                <a:lnTo>
                  <a:pt x="36120" y="207381"/>
                </a:lnTo>
                <a:lnTo>
                  <a:pt x="0" y="0"/>
                </a:lnTo>
                <a:lnTo>
                  <a:pt x="2540380" y="0"/>
                </a:lnTo>
                <a:cubicBezTo>
                  <a:pt x="2563963" y="69683"/>
                  <a:pt x="2558481" y="113570"/>
                  <a:pt x="2572749" y="203410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A63A4A48-46F2-41C1-94D5-F3F2E3ADCD51}"/>
              </a:ext>
            </a:extLst>
          </p:cNvPr>
          <p:cNvSpPr txBox="1">
            <a:spLocks/>
          </p:cNvSpPr>
          <p:nvPr/>
        </p:nvSpPr>
        <p:spPr>
          <a:xfrm>
            <a:off x="6642197" y="1988403"/>
            <a:ext cx="2713565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spc="300" dirty="0">
                <a:solidFill>
                  <a:schemeClr val="bg1"/>
                </a:solidFill>
                <a:cs typeface="Arial" pitchFamily="34" charset="0"/>
              </a:rPr>
              <a:t>Fitness GYM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AC680F-BA92-4271-9A95-2CA153D135A2}"/>
              </a:ext>
            </a:extLst>
          </p:cNvPr>
          <p:cNvSpPr txBox="1"/>
          <p:nvPr/>
        </p:nvSpPr>
        <p:spPr>
          <a:xfrm>
            <a:off x="734397" y="684428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D2ED8C-4242-468C-B2AD-B3406DBCFDCB}"/>
              </a:ext>
            </a:extLst>
          </p:cNvPr>
          <p:cNvSpPr txBox="1"/>
          <p:nvPr/>
        </p:nvSpPr>
        <p:spPr>
          <a:xfrm>
            <a:off x="734397" y="983648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DB43C5-4211-4AC3-9FA4-EFDCE197D98D}"/>
              </a:ext>
            </a:extLst>
          </p:cNvPr>
          <p:cNvSpPr txBox="1"/>
          <p:nvPr/>
        </p:nvSpPr>
        <p:spPr>
          <a:xfrm>
            <a:off x="734397" y="1881307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C80D6A-2D59-4683-AAB6-6570CB059F94}"/>
              </a:ext>
            </a:extLst>
          </p:cNvPr>
          <p:cNvSpPr txBox="1"/>
          <p:nvPr/>
        </p:nvSpPr>
        <p:spPr>
          <a:xfrm>
            <a:off x="734397" y="1582088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F9FA84-20C5-4C24-9AF3-B5C462B4209D}"/>
              </a:ext>
            </a:extLst>
          </p:cNvPr>
          <p:cNvSpPr txBox="1"/>
          <p:nvPr/>
        </p:nvSpPr>
        <p:spPr>
          <a:xfrm>
            <a:off x="734397" y="1282868"/>
            <a:ext cx="3283552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250EEE3-FCCA-41C8-BC23-07073A65DC3D}"/>
              </a:ext>
            </a:extLst>
          </p:cNvPr>
          <p:cNvSpPr txBox="1"/>
          <p:nvPr/>
        </p:nvSpPr>
        <p:spPr>
          <a:xfrm>
            <a:off x="8391838" y="3272395"/>
            <a:ext cx="2899749" cy="1154162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We Create</a:t>
            </a:r>
          </a:p>
          <a:p>
            <a:pPr algn="r">
              <a:lnSpc>
                <a:spcPts val="3000"/>
              </a:lnSpc>
            </a:pP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Quality </a:t>
            </a:r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Professional 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  <a:p>
            <a:pPr algn="r">
              <a:lnSpc>
                <a:spcPts val="3000"/>
              </a:lnSpc>
            </a:pP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PPT Presentation</a:t>
            </a:r>
          </a:p>
        </p:txBody>
      </p:sp>
    </p:spTree>
    <p:extLst>
      <p:ext uri="{BB962C8B-B14F-4D97-AF65-F5344CB8AC3E}">
        <p14:creationId xmlns:p14="http://schemas.microsoft.com/office/powerpoint/2010/main" val="19133444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Placeholder 5">
            <a:extLst>
              <a:ext uri="{FF2B5EF4-FFF2-40B4-BE49-F238E27FC236}">
                <a16:creationId xmlns:a16="http://schemas.microsoft.com/office/drawing/2014/main" id="{AF6D5B57-BED1-410D-A40E-3E362C2DCA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0313063"/>
              </p:ext>
            </p:extLst>
          </p:nvPr>
        </p:nvGraphicFramePr>
        <p:xfrm>
          <a:off x="862363" y="1392188"/>
          <a:ext cx="10467275" cy="4572004"/>
        </p:xfrm>
        <a:graphic>
          <a:graphicData uri="http://schemas.openxmlformats.org/drawingml/2006/table">
            <a:tbl>
              <a:tblPr firstRow="1" lastCol="1" bandRow="1" bandCol="1">
                <a:tableStyleId>{F5AB1C69-6EDB-4FF4-983F-18BD219EF322}</a:tableStyleId>
              </a:tblPr>
              <a:tblGrid>
                <a:gridCol w="1407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3236173471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737333165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725669553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4286593148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5752415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4007387873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1631200815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345656181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898321756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123025674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051075875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1573561088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725451340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553204255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3122855011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2113940703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894469725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120446301"/>
                    </a:ext>
                  </a:extLst>
                </a:gridCol>
                <a:gridCol w="292261">
                  <a:extLst>
                    <a:ext uri="{9D8B030D-6E8A-4147-A177-3AD203B41FA5}">
                      <a16:colId xmlns:a16="http://schemas.microsoft.com/office/drawing/2014/main" val="3025910940"/>
                    </a:ext>
                  </a:extLst>
                </a:gridCol>
              </a:tblGrid>
              <a:tr h="4726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accent5"/>
                          </a:solidFill>
                        </a:rPr>
                        <a:t>JANUARY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1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3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4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5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6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7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8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9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10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11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spc="-150" dirty="0">
                          <a:solidFill>
                            <a:schemeClr val="bg1"/>
                          </a:solidFill>
                          <a:latin typeface="+mn-lt"/>
                        </a:rPr>
                        <a:t>12</a:t>
                      </a:r>
                      <a:endParaRPr lang="en-JM" altLang="ko-KR" sz="1200" b="1" spc="-15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13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14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15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16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17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18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19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26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27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28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29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spc="-15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31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33">
                <a:tc rowSpan="2">
                  <a:txBody>
                    <a:bodyPr/>
                    <a:lstStyle/>
                    <a:p>
                      <a:pPr algn="ctr"/>
                      <a:r>
                        <a:rPr lang="en-JM" sz="1200" baseline="0" dirty="0">
                          <a:solidFill>
                            <a:schemeClr val="accent5"/>
                          </a:solidFill>
                          <a:latin typeface="+mn-lt"/>
                          <a:cs typeface="Arial" pitchFamily="34" charset="0"/>
                        </a:rPr>
                        <a:t>Contents Type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31">
                  <a:txBody>
                    <a:bodyPr/>
                    <a:lstStyle/>
                    <a:p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Project Schedule 01-03  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Arial" pitchFamily="34" charset="0"/>
                        </a:rPr>
                        <a:t>Easy to change colors, photos and Text.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1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sz="100" baseline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017646"/>
                  </a:ext>
                </a:extLst>
              </a:tr>
              <a:tr h="50103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aseline="0" dirty="0">
                          <a:solidFill>
                            <a:schemeClr val="accent5"/>
                          </a:solidFill>
                          <a:latin typeface="+mn-lt"/>
                          <a:cs typeface="Arial" pitchFamily="34" charset="0"/>
                        </a:rPr>
                        <a:t>Contents Type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3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Project Schedule 03-04  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Get a modern PowerPoint  Presentation that is beautifully designed.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Project Schedule 04-05  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Arial" pitchFamily="34" charset="0"/>
                        </a:rPr>
                        <a:t>Easy to change colors, photos and Tex.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1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sz="100" baseline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8862218"/>
                  </a:ext>
                </a:extLst>
              </a:tr>
              <a:tr h="50103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aseline="0" dirty="0">
                          <a:solidFill>
                            <a:schemeClr val="accent5"/>
                          </a:solidFill>
                          <a:latin typeface="+mn-lt"/>
                          <a:cs typeface="Arial" pitchFamily="34" charset="0"/>
                        </a:rPr>
                        <a:t>Contents Type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3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Project Schedule 03-04   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Arial" pitchFamily="34" charset="0"/>
                        </a:rPr>
                        <a:t>Easy to change colors, photos and Text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Project Schedule 04-05   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Get a modern PowerPoint  Presentation that is beautifully designed.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1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sz="100" baseline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7630602"/>
                  </a:ext>
                </a:extLst>
              </a:tr>
              <a:tr h="50103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aseline="0" dirty="0">
                          <a:solidFill>
                            <a:schemeClr val="accent5"/>
                          </a:solidFill>
                          <a:latin typeface="+mn-lt"/>
                          <a:cs typeface="Arial" pitchFamily="34" charset="0"/>
                        </a:rPr>
                        <a:t>Contents Type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31">
                  <a:txBody>
                    <a:bodyPr/>
                    <a:lstStyle/>
                    <a:p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Project Schedule 01-03   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Arial" pitchFamily="34" charset="0"/>
                        </a:rPr>
                        <a:t>Easy to change colors, photos and Text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1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sz="100" baseline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5848314"/>
                  </a:ext>
                </a:extLst>
              </a:tr>
              <a:tr h="50103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aseline="0" dirty="0">
                          <a:solidFill>
                            <a:schemeClr val="accent5"/>
                          </a:solidFill>
                          <a:latin typeface="+mn-lt"/>
                          <a:cs typeface="Arial" pitchFamily="34" charset="0"/>
                        </a:rPr>
                        <a:t>Contents Type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3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Project Schedule 03-04   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Get a modern PowerPoint  Presentation that is beautifully designed.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Project Schedule 04-05   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cs typeface="Arial" pitchFamily="34" charset="0"/>
                        </a:rPr>
                        <a:t>Easy to change colors, photos and Text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21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sz="100" baseline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234853"/>
                  </a:ext>
                </a:extLst>
              </a:tr>
              <a:tr h="501033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aseline="0" dirty="0">
                          <a:solidFill>
                            <a:schemeClr val="accent5"/>
                          </a:solidFill>
                          <a:latin typeface="+mn-lt"/>
                          <a:cs typeface="Arial" pitchFamily="34" charset="0"/>
                        </a:rPr>
                        <a:t>Contents Type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gridSpan="3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/>
                          </a:solidFill>
                        </a:rPr>
                        <a:t>Project Schedule 01-03    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Arial" pitchFamily="34" charset="0"/>
                        </a:rPr>
                        <a:t>Get a modern PowerPoint  Presentation that is beautifully designed.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21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ko-KR" altLang="en-US" sz="100" baseline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602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6002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11D33B9-7CBB-4588-804F-6273B9714048}"/>
              </a:ext>
            </a:extLst>
          </p:cNvPr>
          <p:cNvGrpSpPr/>
          <p:nvPr/>
        </p:nvGrpSpPr>
        <p:grpSpPr>
          <a:xfrm>
            <a:off x="2895827" y="3166867"/>
            <a:ext cx="1320785" cy="1374709"/>
            <a:chOff x="3167239" y="3151639"/>
            <a:chExt cx="1320785" cy="1374709"/>
          </a:xfrm>
        </p:grpSpPr>
        <p:sp>
          <p:nvSpPr>
            <p:cNvPr id="6" name="Rounded Rectangle 44">
              <a:extLst>
                <a:ext uri="{FF2B5EF4-FFF2-40B4-BE49-F238E27FC236}">
                  <a16:creationId xmlns:a16="http://schemas.microsoft.com/office/drawing/2014/main" id="{2F3EE973-1A8F-4277-91DC-166189186DDF}"/>
                </a:ext>
              </a:extLst>
            </p:cNvPr>
            <p:cNvSpPr/>
            <p:nvPr/>
          </p:nvSpPr>
          <p:spPr>
            <a:xfrm>
              <a:off x="3167239" y="3320643"/>
              <a:ext cx="1320785" cy="1205705"/>
            </a:xfrm>
            <a:custGeom>
              <a:avLst/>
              <a:gdLst/>
              <a:ahLst/>
              <a:cxnLst/>
              <a:rect l="l" t="t" r="r" b="b"/>
              <a:pathLst>
                <a:path w="1320785" h="1205705">
                  <a:moveTo>
                    <a:pt x="1104992" y="107617"/>
                  </a:moveTo>
                  <a:cubicBezTo>
                    <a:pt x="1065227" y="107617"/>
                    <a:pt x="1032992" y="139852"/>
                    <a:pt x="1032992" y="179617"/>
                  </a:cubicBezTo>
                  <a:cubicBezTo>
                    <a:pt x="1032992" y="219382"/>
                    <a:pt x="1065227" y="251617"/>
                    <a:pt x="1104992" y="251617"/>
                  </a:cubicBezTo>
                  <a:cubicBezTo>
                    <a:pt x="1144757" y="251617"/>
                    <a:pt x="1176992" y="219382"/>
                    <a:pt x="1176992" y="179617"/>
                  </a:cubicBezTo>
                  <a:cubicBezTo>
                    <a:pt x="1176992" y="139852"/>
                    <a:pt x="1144757" y="107617"/>
                    <a:pt x="1104992" y="107617"/>
                  </a:cubicBezTo>
                  <a:close/>
                  <a:moveTo>
                    <a:pt x="808592" y="107617"/>
                  </a:moveTo>
                  <a:cubicBezTo>
                    <a:pt x="768827" y="107617"/>
                    <a:pt x="736592" y="139852"/>
                    <a:pt x="736592" y="179617"/>
                  </a:cubicBezTo>
                  <a:cubicBezTo>
                    <a:pt x="736592" y="219382"/>
                    <a:pt x="768827" y="251617"/>
                    <a:pt x="808592" y="251617"/>
                  </a:cubicBezTo>
                  <a:cubicBezTo>
                    <a:pt x="848357" y="251617"/>
                    <a:pt x="880592" y="219382"/>
                    <a:pt x="880592" y="179617"/>
                  </a:cubicBezTo>
                  <a:cubicBezTo>
                    <a:pt x="880592" y="139852"/>
                    <a:pt x="848357" y="107617"/>
                    <a:pt x="808592" y="107617"/>
                  </a:cubicBezTo>
                  <a:close/>
                  <a:moveTo>
                    <a:pt x="512192" y="107617"/>
                  </a:moveTo>
                  <a:cubicBezTo>
                    <a:pt x="472427" y="107617"/>
                    <a:pt x="440192" y="139852"/>
                    <a:pt x="440192" y="179617"/>
                  </a:cubicBezTo>
                  <a:cubicBezTo>
                    <a:pt x="440192" y="219382"/>
                    <a:pt x="472427" y="251617"/>
                    <a:pt x="512192" y="251617"/>
                  </a:cubicBezTo>
                  <a:cubicBezTo>
                    <a:pt x="551957" y="251617"/>
                    <a:pt x="584192" y="219382"/>
                    <a:pt x="584192" y="179617"/>
                  </a:cubicBezTo>
                  <a:cubicBezTo>
                    <a:pt x="584192" y="139852"/>
                    <a:pt x="551957" y="107617"/>
                    <a:pt x="512192" y="107617"/>
                  </a:cubicBezTo>
                  <a:close/>
                  <a:moveTo>
                    <a:pt x="215792" y="107617"/>
                  </a:moveTo>
                  <a:cubicBezTo>
                    <a:pt x="176027" y="107617"/>
                    <a:pt x="143792" y="139852"/>
                    <a:pt x="143792" y="179617"/>
                  </a:cubicBezTo>
                  <a:cubicBezTo>
                    <a:pt x="143792" y="219382"/>
                    <a:pt x="176027" y="251617"/>
                    <a:pt x="215792" y="251617"/>
                  </a:cubicBezTo>
                  <a:cubicBezTo>
                    <a:pt x="255557" y="251617"/>
                    <a:pt x="287792" y="219382"/>
                    <a:pt x="287792" y="179617"/>
                  </a:cubicBezTo>
                  <a:cubicBezTo>
                    <a:pt x="287792" y="139852"/>
                    <a:pt x="255557" y="107617"/>
                    <a:pt x="215792" y="107617"/>
                  </a:cubicBezTo>
                  <a:close/>
                  <a:moveTo>
                    <a:pt x="157827" y="0"/>
                  </a:moveTo>
                  <a:lnTo>
                    <a:pt x="1162958" y="0"/>
                  </a:lnTo>
                  <a:cubicBezTo>
                    <a:pt x="1250123" y="0"/>
                    <a:pt x="1320785" y="70662"/>
                    <a:pt x="1320785" y="157827"/>
                  </a:cubicBezTo>
                  <a:lnTo>
                    <a:pt x="1320785" y="1047878"/>
                  </a:lnTo>
                  <a:cubicBezTo>
                    <a:pt x="1320785" y="1135043"/>
                    <a:pt x="1250123" y="1205705"/>
                    <a:pt x="1162958" y="1205705"/>
                  </a:cubicBezTo>
                  <a:lnTo>
                    <a:pt x="157827" y="1205705"/>
                  </a:lnTo>
                  <a:cubicBezTo>
                    <a:pt x="70662" y="1205705"/>
                    <a:pt x="0" y="1135043"/>
                    <a:pt x="0" y="1047878"/>
                  </a:cubicBezTo>
                  <a:lnTo>
                    <a:pt x="0" y="157827"/>
                  </a:lnTo>
                  <a:cubicBezTo>
                    <a:pt x="0" y="70662"/>
                    <a:pt x="70662" y="0"/>
                    <a:pt x="15782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E6FC2385-48FA-48B0-8AE1-578C7AA00758}"/>
                </a:ext>
              </a:extLst>
            </p:cNvPr>
            <p:cNvSpPr/>
            <p:nvPr/>
          </p:nvSpPr>
          <p:spPr>
            <a:xfrm>
              <a:off x="3287631" y="3699461"/>
              <a:ext cx="1080000" cy="745602"/>
            </a:xfrm>
            <a:prstGeom prst="roundRect">
              <a:avLst>
                <a:gd name="adj" fmla="val 17879"/>
              </a:avLst>
            </a:prstGeom>
            <a:solidFill>
              <a:schemeClr val="bg1">
                <a:lumMod val="95000"/>
              </a:schemeClr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8" name="Rounded Rectangle 16">
              <a:extLst>
                <a:ext uri="{FF2B5EF4-FFF2-40B4-BE49-F238E27FC236}">
                  <a16:creationId xmlns:a16="http://schemas.microsoft.com/office/drawing/2014/main" id="{990C4B29-39F5-4834-B55E-50320157AF88}"/>
                </a:ext>
              </a:extLst>
            </p:cNvPr>
            <p:cNvSpPr/>
            <p:nvPr/>
          </p:nvSpPr>
          <p:spPr>
            <a:xfrm>
              <a:off x="3287631" y="3688241"/>
              <a:ext cx="1080000" cy="261182"/>
            </a:xfrm>
            <a:custGeom>
              <a:avLst/>
              <a:gdLst/>
              <a:ahLst/>
              <a:cxnLst/>
              <a:rect l="l" t="t" r="r" b="b"/>
              <a:pathLst>
                <a:path w="1440159" h="360040">
                  <a:moveTo>
                    <a:pt x="193115" y="0"/>
                  </a:moveTo>
                  <a:lnTo>
                    <a:pt x="1247044" y="0"/>
                  </a:lnTo>
                  <a:cubicBezTo>
                    <a:pt x="1353698" y="0"/>
                    <a:pt x="1440159" y="86461"/>
                    <a:pt x="1440159" y="193115"/>
                  </a:cubicBezTo>
                  <a:lnTo>
                    <a:pt x="1440159" y="360040"/>
                  </a:lnTo>
                  <a:lnTo>
                    <a:pt x="0" y="360040"/>
                  </a:lnTo>
                  <a:lnTo>
                    <a:pt x="0" y="193115"/>
                  </a:lnTo>
                  <a:cubicBezTo>
                    <a:pt x="0" y="86461"/>
                    <a:pt x="86461" y="0"/>
                    <a:pt x="193115" y="0"/>
                  </a:cubicBezTo>
                  <a:close/>
                </a:path>
              </a:pathLst>
            </a:custGeom>
            <a:solidFill>
              <a:schemeClr val="accent1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9" name="Rounded Rectangle 55">
              <a:extLst>
                <a:ext uri="{FF2B5EF4-FFF2-40B4-BE49-F238E27FC236}">
                  <a16:creationId xmlns:a16="http://schemas.microsoft.com/office/drawing/2014/main" id="{8E38B0D0-3755-4FB4-93A9-4AB064E9C2E8}"/>
                </a:ext>
              </a:extLst>
            </p:cNvPr>
            <p:cNvSpPr/>
            <p:nvPr/>
          </p:nvSpPr>
          <p:spPr>
            <a:xfrm>
              <a:off x="3331209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Rounded Rectangle 56">
              <a:extLst>
                <a:ext uri="{FF2B5EF4-FFF2-40B4-BE49-F238E27FC236}">
                  <a16:creationId xmlns:a16="http://schemas.microsoft.com/office/drawing/2014/main" id="{684BB32E-B600-47E4-BEC6-4480F945EB9F}"/>
                </a:ext>
              </a:extLst>
            </p:cNvPr>
            <p:cNvSpPr/>
            <p:nvPr/>
          </p:nvSpPr>
          <p:spPr>
            <a:xfrm>
              <a:off x="3626157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ounded Rectangle 57">
              <a:extLst>
                <a:ext uri="{FF2B5EF4-FFF2-40B4-BE49-F238E27FC236}">
                  <a16:creationId xmlns:a16="http://schemas.microsoft.com/office/drawing/2014/main" id="{66C4386A-C331-4D6F-A645-81BBD83D3D92}"/>
                </a:ext>
              </a:extLst>
            </p:cNvPr>
            <p:cNvSpPr/>
            <p:nvPr/>
          </p:nvSpPr>
          <p:spPr>
            <a:xfrm>
              <a:off x="3921105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2" name="Rounded Rectangle 58">
              <a:extLst>
                <a:ext uri="{FF2B5EF4-FFF2-40B4-BE49-F238E27FC236}">
                  <a16:creationId xmlns:a16="http://schemas.microsoft.com/office/drawing/2014/main" id="{646EFFF0-A511-4AF2-86BF-3384E3769BA3}"/>
                </a:ext>
              </a:extLst>
            </p:cNvPr>
            <p:cNvSpPr/>
            <p:nvPr/>
          </p:nvSpPr>
          <p:spPr>
            <a:xfrm>
              <a:off x="4216053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942B445-A4FD-4C73-AACB-4D5032076EAA}"/>
              </a:ext>
            </a:extLst>
          </p:cNvPr>
          <p:cNvGrpSpPr/>
          <p:nvPr/>
        </p:nvGrpSpPr>
        <p:grpSpPr>
          <a:xfrm>
            <a:off x="5925558" y="4754413"/>
            <a:ext cx="1937197" cy="1147267"/>
            <a:chOff x="6182533" y="1433695"/>
            <a:chExt cx="1692132" cy="114726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24A036C-FA1E-4708-8963-E331FC0B48E4}"/>
                </a:ext>
              </a:extLst>
            </p:cNvPr>
            <p:cNvSpPr txBox="1"/>
            <p:nvPr/>
          </p:nvSpPr>
          <p:spPr>
            <a:xfrm>
              <a:off x="6182534" y="1433695"/>
              <a:ext cx="16921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0EFA161-1D3F-46CD-9076-B36AB4D356BA}"/>
                </a:ext>
              </a:extLst>
            </p:cNvPr>
            <p:cNvSpPr txBox="1"/>
            <p:nvPr/>
          </p:nvSpPr>
          <p:spPr>
            <a:xfrm>
              <a:off x="6182533" y="1749965"/>
              <a:ext cx="1692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262626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27C7BE2-2822-47AE-98A4-4FFFB034697D}"/>
              </a:ext>
            </a:extLst>
          </p:cNvPr>
          <p:cNvGrpSpPr/>
          <p:nvPr/>
        </p:nvGrpSpPr>
        <p:grpSpPr>
          <a:xfrm>
            <a:off x="2576142" y="4754413"/>
            <a:ext cx="1937197" cy="1147267"/>
            <a:chOff x="6182533" y="1433695"/>
            <a:chExt cx="1692132" cy="114726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8B6E3D1-E9BF-406E-98F5-B667299196FA}"/>
                </a:ext>
              </a:extLst>
            </p:cNvPr>
            <p:cNvSpPr txBox="1"/>
            <p:nvPr/>
          </p:nvSpPr>
          <p:spPr>
            <a:xfrm>
              <a:off x="6182534" y="1433695"/>
              <a:ext cx="16921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5DC402C-D802-40D9-A52B-7590A9946AD9}"/>
                </a:ext>
              </a:extLst>
            </p:cNvPr>
            <p:cNvSpPr txBox="1"/>
            <p:nvPr/>
          </p:nvSpPr>
          <p:spPr>
            <a:xfrm>
              <a:off x="6182533" y="1749965"/>
              <a:ext cx="1692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262626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2BCBA0E-4708-4EBE-8531-DEBCFB587B47}"/>
              </a:ext>
            </a:extLst>
          </p:cNvPr>
          <p:cNvGrpSpPr/>
          <p:nvPr/>
        </p:nvGrpSpPr>
        <p:grpSpPr>
          <a:xfrm>
            <a:off x="9332367" y="4754413"/>
            <a:ext cx="1937197" cy="1147267"/>
            <a:chOff x="6182533" y="1433695"/>
            <a:chExt cx="1692132" cy="114726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F195B6F-B2CE-4B90-91BF-28849EE618BA}"/>
                </a:ext>
              </a:extLst>
            </p:cNvPr>
            <p:cNvSpPr txBox="1"/>
            <p:nvPr/>
          </p:nvSpPr>
          <p:spPr>
            <a:xfrm>
              <a:off x="6182534" y="1433695"/>
              <a:ext cx="16921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5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5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3B7254-4F9D-45D0-A7CC-772E44F58EC2}"/>
                </a:ext>
              </a:extLst>
            </p:cNvPr>
            <p:cNvSpPr txBox="1"/>
            <p:nvPr/>
          </p:nvSpPr>
          <p:spPr>
            <a:xfrm>
              <a:off x="6182533" y="1749965"/>
              <a:ext cx="1692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262626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DBABDCB-C273-41A7-9A68-22CBA7CCC827}"/>
              </a:ext>
            </a:extLst>
          </p:cNvPr>
          <p:cNvGrpSpPr/>
          <p:nvPr/>
        </p:nvGrpSpPr>
        <p:grpSpPr>
          <a:xfrm>
            <a:off x="4279547" y="1831471"/>
            <a:ext cx="1879803" cy="1147267"/>
            <a:chOff x="6182533" y="1433695"/>
            <a:chExt cx="1692132" cy="114726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839443A-519B-4FCF-96B3-51FCFFA552A2}"/>
                </a:ext>
              </a:extLst>
            </p:cNvPr>
            <p:cNvSpPr txBox="1"/>
            <p:nvPr/>
          </p:nvSpPr>
          <p:spPr>
            <a:xfrm>
              <a:off x="6182534" y="1433695"/>
              <a:ext cx="16921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21FCCA4-7AB2-4A79-99BA-BAE7E963A3BD}"/>
                </a:ext>
              </a:extLst>
            </p:cNvPr>
            <p:cNvSpPr txBox="1"/>
            <p:nvPr/>
          </p:nvSpPr>
          <p:spPr>
            <a:xfrm>
              <a:off x="6182533" y="1749965"/>
              <a:ext cx="1692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262626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EEB6A98-FD57-4F8D-B55D-D8DC80FEBCE8}"/>
              </a:ext>
            </a:extLst>
          </p:cNvPr>
          <p:cNvGrpSpPr/>
          <p:nvPr/>
        </p:nvGrpSpPr>
        <p:grpSpPr>
          <a:xfrm>
            <a:off x="7628963" y="1831471"/>
            <a:ext cx="1937197" cy="1147267"/>
            <a:chOff x="6182533" y="1433695"/>
            <a:chExt cx="1692132" cy="114726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0BEE02B-F885-446E-A6F8-B483FB0DD973}"/>
                </a:ext>
              </a:extLst>
            </p:cNvPr>
            <p:cNvSpPr txBox="1"/>
            <p:nvPr/>
          </p:nvSpPr>
          <p:spPr>
            <a:xfrm>
              <a:off x="6182534" y="1433695"/>
              <a:ext cx="16921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23EFD77-A2D5-4D9E-BB87-27608F185405}"/>
                </a:ext>
              </a:extLst>
            </p:cNvPr>
            <p:cNvSpPr txBox="1"/>
            <p:nvPr/>
          </p:nvSpPr>
          <p:spPr>
            <a:xfrm>
              <a:off x="6182533" y="1749965"/>
              <a:ext cx="1692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262626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CA5116-4A61-4A17-A5F8-B4261E2400FF}"/>
              </a:ext>
            </a:extLst>
          </p:cNvPr>
          <p:cNvGrpSpPr/>
          <p:nvPr/>
        </p:nvGrpSpPr>
        <p:grpSpPr>
          <a:xfrm>
            <a:off x="4582014" y="3166867"/>
            <a:ext cx="1320785" cy="1374709"/>
            <a:chOff x="3167239" y="3151639"/>
            <a:chExt cx="1320785" cy="1374709"/>
          </a:xfrm>
        </p:grpSpPr>
        <p:sp>
          <p:nvSpPr>
            <p:cNvPr id="29" name="Rounded Rectangle 44">
              <a:extLst>
                <a:ext uri="{FF2B5EF4-FFF2-40B4-BE49-F238E27FC236}">
                  <a16:creationId xmlns:a16="http://schemas.microsoft.com/office/drawing/2014/main" id="{F70CDD33-DBE9-49EE-8EAB-C0AA8C153123}"/>
                </a:ext>
              </a:extLst>
            </p:cNvPr>
            <p:cNvSpPr/>
            <p:nvPr/>
          </p:nvSpPr>
          <p:spPr>
            <a:xfrm>
              <a:off x="3167239" y="3320643"/>
              <a:ext cx="1320785" cy="1205705"/>
            </a:xfrm>
            <a:custGeom>
              <a:avLst/>
              <a:gdLst/>
              <a:ahLst/>
              <a:cxnLst/>
              <a:rect l="l" t="t" r="r" b="b"/>
              <a:pathLst>
                <a:path w="1320785" h="1205705">
                  <a:moveTo>
                    <a:pt x="1104992" y="107617"/>
                  </a:moveTo>
                  <a:cubicBezTo>
                    <a:pt x="1065227" y="107617"/>
                    <a:pt x="1032992" y="139852"/>
                    <a:pt x="1032992" y="179617"/>
                  </a:cubicBezTo>
                  <a:cubicBezTo>
                    <a:pt x="1032992" y="219382"/>
                    <a:pt x="1065227" y="251617"/>
                    <a:pt x="1104992" y="251617"/>
                  </a:cubicBezTo>
                  <a:cubicBezTo>
                    <a:pt x="1144757" y="251617"/>
                    <a:pt x="1176992" y="219382"/>
                    <a:pt x="1176992" y="179617"/>
                  </a:cubicBezTo>
                  <a:cubicBezTo>
                    <a:pt x="1176992" y="139852"/>
                    <a:pt x="1144757" y="107617"/>
                    <a:pt x="1104992" y="107617"/>
                  </a:cubicBezTo>
                  <a:close/>
                  <a:moveTo>
                    <a:pt x="808592" y="107617"/>
                  </a:moveTo>
                  <a:cubicBezTo>
                    <a:pt x="768827" y="107617"/>
                    <a:pt x="736592" y="139852"/>
                    <a:pt x="736592" y="179617"/>
                  </a:cubicBezTo>
                  <a:cubicBezTo>
                    <a:pt x="736592" y="219382"/>
                    <a:pt x="768827" y="251617"/>
                    <a:pt x="808592" y="251617"/>
                  </a:cubicBezTo>
                  <a:cubicBezTo>
                    <a:pt x="848357" y="251617"/>
                    <a:pt x="880592" y="219382"/>
                    <a:pt x="880592" y="179617"/>
                  </a:cubicBezTo>
                  <a:cubicBezTo>
                    <a:pt x="880592" y="139852"/>
                    <a:pt x="848357" y="107617"/>
                    <a:pt x="808592" y="107617"/>
                  </a:cubicBezTo>
                  <a:close/>
                  <a:moveTo>
                    <a:pt x="512192" y="107617"/>
                  </a:moveTo>
                  <a:cubicBezTo>
                    <a:pt x="472427" y="107617"/>
                    <a:pt x="440192" y="139852"/>
                    <a:pt x="440192" y="179617"/>
                  </a:cubicBezTo>
                  <a:cubicBezTo>
                    <a:pt x="440192" y="219382"/>
                    <a:pt x="472427" y="251617"/>
                    <a:pt x="512192" y="251617"/>
                  </a:cubicBezTo>
                  <a:cubicBezTo>
                    <a:pt x="551957" y="251617"/>
                    <a:pt x="584192" y="219382"/>
                    <a:pt x="584192" y="179617"/>
                  </a:cubicBezTo>
                  <a:cubicBezTo>
                    <a:pt x="584192" y="139852"/>
                    <a:pt x="551957" y="107617"/>
                    <a:pt x="512192" y="107617"/>
                  </a:cubicBezTo>
                  <a:close/>
                  <a:moveTo>
                    <a:pt x="215792" y="107617"/>
                  </a:moveTo>
                  <a:cubicBezTo>
                    <a:pt x="176027" y="107617"/>
                    <a:pt x="143792" y="139852"/>
                    <a:pt x="143792" y="179617"/>
                  </a:cubicBezTo>
                  <a:cubicBezTo>
                    <a:pt x="143792" y="219382"/>
                    <a:pt x="176027" y="251617"/>
                    <a:pt x="215792" y="251617"/>
                  </a:cubicBezTo>
                  <a:cubicBezTo>
                    <a:pt x="255557" y="251617"/>
                    <a:pt x="287792" y="219382"/>
                    <a:pt x="287792" y="179617"/>
                  </a:cubicBezTo>
                  <a:cubicBezTo>
                    <a:pt x="287792" y="139852"/>
                    <a:pt x="255557" y="107617"/>
                    <a:pt x="215792" y="107617"/>
                  </a:cubicBezTo>
                  <a:close/>
                  <a:moveTo>
                    <a:pt x="157827" y="0"/>
                  </a:moveTo>
                  <a:lnTo>
                    <a:pt x="1162958" y="0"/>
                  </a:lnTo>
                  <a:cubicBezTo>
                    <a:pt x="1250123" y="0"/>
                    <a:pt x="1320785" y="70662"/>
                    <a:pt x="1320785" y="157827"/>
                  </a:cubicBezTo>
                  <a:lnTo>
                    <a:pt x="1320785" y="1047878"/>
                  </a:lnTo>
                  <a:cubicBezTo>
                    <a:pt x="1320785" y="1135043"/>
                    <a:pt x="1250123" y="1205705"/>
                    <a:pt x="1162958" y="1205705"/>
                  </a:cubicBezTo>
                  <a:lnTo>
                    <a:pt x="157827" y="1205705"/>
                  </a:lnTo>
                  <a:cubicBezTo>
                    <a:pt x="70662" y="1205705"/>
                    <a:pt x="0" y="1135043"/>
                    <a:pt x="0" y="1047878"/>
                  </a:cubicBezTo>
                  <a:lnTo>
                    <a:pt x="0" y="157827"/>
                  </a:lnTo>
                  <a:cubicBezTo>
                    <a:pt x="0" y="70662"/>
                    <a:pt x="70662" y="0"/>
                    <a:pt x="15782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0" name="Rounded Rectangle 70">
              <a:extLst>
                <a:ext uri="{FF2B5EF4-FFF2-40B4-BE49-F238E27FC236}">
                  <a16:creationId xmlns:a16="http://schemas.microsoft.com/office/drawing/2014/main" id="{0FA486F3-54CB-43AE-B937-5344613B9ECF}"/>
                </a:ext>
              </a:extLst>
            </p:cNvPr>
            <p:cNvSpPr/>
            <p:nvPr/>
          </p:nvSpPr>
          <p:spPr>
            <a:xfrm>
              <a:off x="3287631" y="3699461"/>
              <a:ext cx="1080000" cy="745602"/>
            </a:xfrm>
            <a:prstGeom prst="roundRect">
              <a:avLst>
                <a:gd name="adj" fmla="val 17879"/>
              </a:avLst>
            </a:prstGeom>
            <a:solidFill>
              <a:schemeClr val="bg1">
                <a:lumMod val="95000"/>
              </a:schemeClr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31" name="Rounded Rectangle 16">
              <a:extLst>
                <a:ext uri="{FF2B5EF4-FFF2-40B4-BE49-F238E27FC236}">
                  <a16:creationId xmlns:a16="http://schemas.microsoft.com/office/drawing/2014/main" id="{437D3011-9CBB-4C24-B076-C836EA2E7208}"/>
                </a:ext>
              </a:extLst>
            </p:cNvPr>
            <p:cNvSpPr/>
            <p:nvPr/>
          </p:nvSpPr>
          <p:spPr>
            <a:xfrm>
              <a:off x="3287631" y="3688241"/>
              <a:ext cx="1080000" cy="261182"/>
            </a:xfrm>
            <a:custGeom>
              <a:avLst/>
              <a:gdLst/>
              <a:ahLst/>
              <a:cxnLst/>
              <a:rect l="l" t="t" r="r" b="b"/>
              <a:pathLst>
                <a:path w="1440159" h="360040">
                  <a:moveTo>
                    <a:pt x="193115" y="0"/>
                  </a:moveTo>
                  <a:lnTo>
                    <a:pt x="1247044" y="0"/>
                  </a:lnTo>
                  <a:cubicBezTo>
                    <a:pt x="1353698" y="0"/>
                    <a:pt x="1440159" y="86461"/>
                    <a:pt x="1440159" y="193115"/>
                  </a:cubicBezTo>
                  <a:lnTo>
                    <a:pt x="1440159" y="360040"/>
                  </a:lnTo>
                  <a:lnTo>
                    <a:pt x="0" y="360040"/>
                  </a:lnTo>
                  <a:lnTo>
                    <a:pt x="0" y="193115"/>
                  </a:lnTo>
                  <a:cubicBezTo>
                    <a:pt x="0" y="86461"/>
                    <a:pt x="86461" y="0"/>
                    <a:pt x="193115" y="0"/>
                  </a:cubicBezTo>
                  <a:close/>
                </a:path>
              </a:pathLst>
            </a:custGeom>
            <a:solidFill>
              <a:schemeClr val="accent2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32" name="Rounded Rectangle 72">
              <a:extLst>
                <a:ext uri="{FF2B5EF4-FFF2-40B4-BE49-F238E27FC236}">
                  <a16:creationId xmlns:a16="http://schemas.microsoft.com/office/drawing/2014/main" id="{014278BD-962A-43D1-A6B3-C81793BD3E54}"/>
                </a:ext>
              </a:extLst>
            </p:cNvPr>
            <p:cNvSpPr/>
            <p:nvPr/>
          </p:nvSpPr>
          <p:spPr>
            <a:xfrm>
              <a:off x="3331209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33" name="Rounded Rectangle 73">
              <a:extLst>
                <a:ext uri="{FF2B5EF4-FFF2-40B4-BE49-F238E27FC236}">
                  <a16:creationId xmlns:a16="http://schemas.microsoft.com/office/drawing/2014/main" id="{D7EDBA11-1DFC-45E0-8DA3-EFC3EEE2D614}"/>
                </a:ext>
              </a:extLst>
            </p:cNvPr>
            <p:cNvSpPr/>
            <p:nvPr/>
          </p:nvSpPr>
          <p:spPr>
            <a:xfrm>
              <a:off x="3626157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34" name="Rounded Rectangle 74">
              <a:extLst>
                <a:ext uri="{FF2B5EF4-FFF2-40B4-BE49-F238E27FC236}">
                  <a16:creationId xmlns:a16="http://schemas.microsoft.com/office/drawing/2014/main" id="{C3ABD3A9-6424-4A5F-B233-D28BA86CAC56}"/>
                </a:ext>
              </a:extLst>
            </p:cNvPr>
            <p:cNvSpPr/>
            <p:nvPr/>
          </p:nvSpPr>
          <p:spPr>
            <a:xfrm>
              <a:off x="3921105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35" name="Rounded Rectangle 75">
              <a:extLst>
                <a:ext uri="{FF2B5EF4-FFF2-40B4-BE49-F238E27FC236}">
                  <a16:creationId xmlns:a16="http://schemas.microsoft.com/office/drawing/2014/main" id="{2387AD26-8737-4C1C-A197-2FE4CC717534}"/>
                </a:ext>
              </a:extLst>
            </p:cNvPr>
            <p:cNvSpPr/>
            <p:nvPr/>
          </p:nvSpPr>
          <p:spPr>
            <a:xfrm>
              <a:off x="4216053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07D512F-D343-465F-AD6D-CBB46CB57EBC}"/>
              </a:ext>
            </a:extLst>
          </p:cNvPr>
          <p:cNvGrpSpPr/>
          <p:nvPr/>
        </p:nvGrpSpPr>
        <p:grpSpPr>
          <a:xfrm>
            <a:off x="6268201" y="3166867"/>
            <a:ext cx="1320785" cy="1374709"/>
            <a:chOff x="3167239" y="3151639"/>
            <a:chExt cx="1320785" cy="1374709"/>
          </a:xfrm>
        </p:grpSpPr>
        <p:sp>
          <p:nvSpPr>
            <p:cNvPr id="37" name="Rounded Rectangle 44">
              <a:extLst>
                <a:ext uri="{FF2B5EF4-FFF2-40B4-BE49-F238E27FC236}">
                  <a16:creationId xmlns:a16="http://schemas.microsoft.com/office/drawing/2014/main" id="{047CBD4E-FA79-430E-926D-A27E671AFD98}"/>
                </a:ext>
              </a:extLst>
            </p:cNvPr>
            <p:cNvSpPr/>
            <p:nvPr/>
          </p:nvSpPr>
          <p:spPr>
            <a:xfrm>
              <a:off x="3167239" y="3320643"/>
              <a:ext cx="1320785" cy="1205705"/>
            </a:xfrm>
            <a:custGeom>
              <a:avLst/>
              <a:gdLst/>
              <a:ahLst/>
              <a:cxnLst/>
              <a:rect l="l" t="t" r="r" b="b"/>
              <a:pathLst>
                <a:path w="1320785" h="1205705">
                  <a:moveTo>
                    <a:pt x="1104992" y="107617"/>
                  </a:moveTo>
                  <a:cubicBezTo>
                    <a:pt x="1065227" y="107617"/>
                    <a:pt x="1032992" y="139852"/>
                    <a:pt x="1032992" y="179617"/>
                  </a:cubicBezTo>
                  <a:cubicBezTo>
                    <a:pt x="1032992" y="219382"/>
                    <a:pt x="1065227" y="251617"/>
                    <a:pt x="1104992" y="251617"/>
                  </a:cubicBezTo>
                  <a:cubicBezTo>
                    <a:pt x="1144757" y="251617"/>
                    <a:pt x="1176992" y="219382"/>
                    <a:pt x="1176992" y="179617"/>
                  </a:cubicBezTo>
                  <a:cubicBezTo>
                    <a:pt x="1176992" y="139852"/>
                    <a:pt x="1144757" y="107617"/>
                    <a:pt x="1104992" y="107617"/>
                  </a:cubicBezTo>
                  <a:close/>
                  <a:moveTo>
                    <a:pt x="808592" y="107617"/>
                  </a:moveTo>
                  <a:cubicBezTo>
                    <a:pt x="768827" y="107617"/>
                    <a:pt x="736592" y="139852"/>
                    <a:pt x="736592" y="179617"/>
                  </a:cubicBezTo>
                  <a:cubicBezTo>
                    <a:pt x="736592" y="219382"/>
                    <a:pt x="768827" y="251617"/>
                    <a:pt x="808592" y="251617"/>
                  </a:cubicBezTo>
                  <a:cubicBezTo>
                    <a:pt x="848357" y="251617"/>
                    <a:pt x="880592" y="219382"/>
                    <a:pt x="880592" y="179617"/>
                  </a:cubicBezTo>
                  <a:cubicBezTo>
                    <a:pt x="880592" y="139852"/>
                    <a:pt x="848357" y="107617"/>
                    <a:pt x="808592" y="107617"/>
                  </a:cubicBezTo>
                  <a:close/>
                  <a:moveTo>
                    <a:pt x="512192" y="107617"/>
                  </a:moveTo>
                  <a:cubicBezTo>
                    <a:pt x="472427" y="107617"/>
                    <a:pt x="440192" y="139852"/>
                    <a:pt x="440192" y="179617"/>
                  </a:cubicBezTo>
                  <a:cubicBezTo>
                    <a:pt x="440192" y="219382"/>
                    <a:pt x="472427" y="251617"/>
                    <a:pt x="512192" y="251617"/>
                  </a:cubicBezTo>
                  <a:cubicBezTo>
                    <a:pt x="551957" y="251617"/>
                    <a:pt x="584192" y="219382"/>
                    <a:pt x="584192" y="179617"/>
                  </a:cubicBezTo>
                  <a:cubicBezTo>
                    <a:pt x="584192" y="139852"/>
                    <a:pt x="551957" y="107617"/>
                    <a:pt x="512192" y="107617"/>
                  </a:cubicBezTo>
                  <a:close/>
                  <a:moveTo>
                    <a:pt x="215792" y="107617"/>
                  </a:moveTo>
                  <a:cubicBezTo>
                    <a:pt x="176027" y="107617"/>
                    <a:pt x="143792" y="139852"/>
                    <a:pt x="143792" y="179617"/>
                  </a:cubicBezTo>
                  <a:cubicBezTo>
                    <a:pt x="143792" y="219382"/>
                    <a:pt x="176027" y="251617"/>
                    <a:pt x="215792" y="251617"/>
                  </a:cubicBezTo>
                  <a:cubicBezTo>
                    <a:pt x="255557" y="251617"/>
                    <a:pt x="287792" y="219382"/>
                    <a:pt x="287792" y="179617"/>
                  </a:cubicBezTo>
                  <a:cubicBezTo>
                    <a:pt x="287792" y="139852"/>
                    <a:pt x="255557" y="107617"/>
                    <a:pt x="215792" y="107617"/>
                  </a:cubicBezTo>
                  <a:close/>
                  <a:moveTo>
                    <a:pt x="157827" y="0"/>
                  </a:moveTo>
                  <a:lnTo>
                    <a:pt x="1162958" y="0"/>
                  </a:lnTo>
                  <a:cubicBezTo>
                    <a:pt x="1250123" y="0"/>
                    <a:pt x="1320785" y="70662"/>
                    <a:pt x="1320785" y="157827"/>
                  </a:cubicBezTo>
                  <a:lnTo>
                    <a:pt x="1320785" y="1047878"/>
                  </a:lnTo>
                  <a:cubicBezTo>
                    <a:pt x="1320785" y="1135043"/>
                    <a:pt x="1250123" y="1205705"/>
                    <a:pt x="1162958" y="1205705"/>
                  </a:cubicBezTo>
                  <a:lnTo>
                    <a:pt x="157827" y="1205705"/>
                  </a:lnTo>
                  <a:cubicBezTo>
                    <a:pt x="70662" y="1205705"/>
                    <a:pt x="0" y="1135043"/>
                    <a:pt x="0" y="1047878"/>
                  </a:cubicBezTo>
                  <a:lnTo>
                    <a:pt x="0" y="157827"/>
                  </a:lnTo>
                  <a:cubicBezTo>
                    <a:pt x="0" y="70662"/>
                    <a:pt x="70662" y="0"/>
                    <a:pt x="15782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8" name="Rounded Rectangle 79">
              <a:extLst>
                <a:ext uri="{FF2B5EF4-FFF2-40B4-BE49-F238E27FC236}">
                  <a16:creationId xmlns:a16="http://schemas.microsoft.com/office/drawing/2014/main" id="{AE8797AC-1960-4D07-BD88-FE44FA611690}"/>
                </a:ext>
              </a:extLst>
            </p:cNvPr>
            <p:cNvSpPr/>
            <p:nvPr/>
          </p:nvSpPr>
          <p:spPr>
            <a:xfrm>
              <a:off x="3287631" y="3699461"/>
              <a:ext cx="1080000" cy="745602"/>
            </a:xfrm>
            <a:prstGeom prst="roundRect">
              <a:avLst>
                <a:gd name="adj" fmla="val 17879"/>
              </a:avLst>
            </a:prstGeom>
            <a:solidFill>
              <a:schemeClr val="bg1">
                <a:lumMod val="95000"/>
              </a:schemeClr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39" name="Rounded Rectangle 16">
              <a:extLst>
                <a:ext uri="{FF2B5EF4-FFF2-40B4-BE49-F238E27FC236}">
                  <a16:creationId xmlns:a16="http://schemas.microsoft.com/office/drawing/2014/main" id="{429660B8-5701-436F-8A09-1B62B91184A9}"/>
                </a:ext>
              </a:extLst>
            </p:cNvPr>
            <p:cNvSpPr/>
            <p:nvPr/>
          </p:nvSpPr>
          <p:spPr>
            <a:xfrm>
              <a:off x="3287631" y="3688241"/>
              <a:ext cx="1080000" cy="261182"/>
            </a:xfrm>
            <a:custGeom>
              <a:avLst/>
              <a:gdLst/>
              <a:ahLst/>
              <a:cxnLst/>
              <a:rect l="l" t="t" r="r" b="b"/>
              <a:pathLst>
                <a:path w="1440159" h="360040">
                  <a:moveTo>
                    <a:pt x="193115" y="0"/>
                  </a:moveTo>
                  <a:lnTo>
                    <a:pt x="1247044" y="0"/>
                  </a:lnTo>
                  <a:cubicBezTo>
                    <a:pt x="1353698" y="0"/>
                    <a:pt x="1440159" y="86461"/>
                    <a:pt x="1440159" y="193115"/>
                  </a:cubicBezTo>
                  <a:lnTo>
                    <a:pt x="1440159" y="360040"/>
                  </a:lnTo>
                  <a:lnTo>
                    <a:pt x="0" y="360040"/>
                  </a:lnTo>
                  <a:lnTo>
                    <a:pt x="0" y="193115"/>
                  </a:lnTo>
                  <a:cubicBezTo>
                    <a:pt x="0" y="86461"/>
                    <a:pt x="86461" y="0"/>
                    <a:pt x="193115" y="0"/>
                  </a:cubicBezTo>
                  <a:close/>
                </a:path>
              </a:pathLst>
            </a:custGeom>
            <a:solidFill>
              <a:schemeClr val="accent3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40" name="Rounded Rectangle 81">
              <a:extLst>
                <a:ext uri="{FF2B5EF4-FFF2-40B4-BE49-F238E27FC236}">
                  <a16:creationId xmlns:a16="http://schemas.microsoft.com/office/drawing/2014/main" id="{B777CD79-8BE8-428F-81CA-3AB8203D75DF}"/>
                </a:ext>
              </a:extLst>
            </p:cNvPr>
            <p:cNvSpPr/>
            <p:nvPr/>
          </p:nvSpPr>
          <p:spPr>
            <a:xfrm>
              <a:off x="3331209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1" name="Rounded Rectangle 82">
              <a:extLst>
                <a:ext uri="{FF2B5EF4-FFF2-40B4-BE49-F238E27FC236}">
                  <a16:creationId xmlns:a16="http://schemas.microsoft.com/office/drawing/2014/main" id="{175201C0-A671-4248-95AA-1B1A220979E2}"/>
                </a:ext>
              </a:extLst>
            </p:cNvPr>
            <p:cNvSpPr/>
            <p:nvPr/>
          </p:nvSpPr>
          <p:spPr>
            <a:xfrm>
              <a:off x="3626157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2" name="Rounded Rectangle 83">
              <a:extLst>
                <a:ext uri="{FF2B5EF4-FFF2-40B4-BE49-F238E27FC236}">
                  <a16:creationId xmlns:a16="http://schemas.microsoft.com/office/drawing/2014/main" id="{FAE9DEA9-52CE-4CFD-870C-EF69D5135399}"/>
                </a:ext>
              </a:extLst>
            </p:cNvPr>
            <p:cNvSpPr/>
            <p:nvPr/>
          </p:nvSpPr>
          <p:spPr>
            <a:xfrm>
              <a:off x="3921105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3" name="Rounded Rectangle 84">
              <a:extLst>
                <a:ext uri="{FF2B5EF4-FFF2-40B4-BE49-F238E27FC236}">
                  <a16:creationId xmlns:a16="http://schemas.microsoft.com/office/drawing/2014/main" id="{2E57865C-04F4-4A62-9AAE-392F86DD4626}"/>
                </a:ext>
              </a:extLst>
            </p:cNvPr>
            <p:cNvSpPr/>
            <p:nvPr/>
          </p:nvSpPr>
          <p:spPr>
            <a:xfrm>
              <a:off x="4216053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440107B-64C9-4CF7-AE08-2CB590546F5F}"/>
              </a:ext>
            </a:extLst>
          </p:cNvPr>
          <p:cNvGrpSpPr/>
          <p:nvPr/>
        </p:nvGrpSpPr>
        <p:grpSpPr>
          <a:xfrm>
            <a:off x="7954388" y="3166867"/>
            <a:ext cx="1320785" cy="1374709"/>
            <a:chOff x="3167239" y="3151639"/>
            <a:chExt cx="1320785" cy="1374709"/>
          </a:xfrm>
        </p:grpSpPr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671C6428-AF5E-4759-881B-276C3D2CDFA7}"/>
                </a:ext>
              </a:extLst>
            </p:cNvPr>
            <p:cNvSpPr/>
            <p:nvPr/>
          </p:nvSpPr>
          <p:spPr>
            <a:xfrm>
              <a:off x="3167239" y="3320643"/>
              <a:ext cx="1320785" cy="1205705"/>
            </a:xfrm>
            <a:custGeom>
              <a:avLst/>
              <a:gdLst/>
              <a:ahLst/>
              <a:cxnLst/>
              <a:rect l="l" t="t" r="r" b="b"/>
              <a:pathLst>
                <a:path w="1320785" h="1205705">
                  <a:moveTo>
                    <a:pt x="1104992" y="107617"/>
                  </a:moveTo>
                  <a:cubicBezTo>
                    <a:pt x="1065227" y="107617"/>
                    <a:pt x="1032992" y="139852"/>
                    <a:pt x="1032992" y="179617"/>
                  </a:cubicBezTo>
                  <a:cubicBezTo>
                    <a:pt x="1032992" y="219382"/>
                    <a:pt x="1065227" y="251617"/>
                    <a:pt x="1104992" y="251617"/>
                  </a:cubicBezTo>
                  <a:cubicBezTo>
                    <a:pt x="1144757" y="251617"/>
                    <a:pt x="1176992" y="219382"/>
                    <a:pt x="1176992" y="179617"/>
                  </a:cubicBezTo>
                  <a:cubicBezTo>
                    <a:pt x="1176992" y="139852"/>
                    <a:pt x="1144757" y="107617"/>
                    <a:pt x="1104992" y="107617"/>
                  </a:cubicBezTo>
                  <a:close/>
                  <a:moveTo>
                    <a:pt x="808592" y="107617"/>
                  </a:moveTo>
                  <a:cubicBezTo>
                    <a:pt x="768827" y="107617"/>
                    <a:pt x="736592" y="139852"/>
                    <a:pt x="736592" y="179617"/>
                  </a:cubicBezTo>
                  <a:cubicBezTo>
                    <a:pt x="736592" y="219382"/>
                    <a:pt x="768827" y="251617"/>
                    <a:pt x="808592" y="251617"/>
                  </a:cubicBezTo>
                  <a:cubicBezTo>
                    <a:pt x="848357" y="251617"/>
                    <a:pt x="880592" y="219382"/>
                    <a:pt x="880592" y="179617"/>
                  </a:cubicBezTo>
                  <a:cubicBezTo>
                    <a:pt x="880592" y="139852"/>
                    <a:pt x="848357" y="107617"/>
                    <a:pt x="808592" y="107617"/>
                  </a:cubicBezTo>
                  <a:close/>
                  <a:moveTo>
                    <a:pt x="512192" y="107617"/>
                  </a:moveTo>
                  <a:cubicBezTo>
                    <a:pt x="472427" y="107617"/>
                    <a:pt x="440192" y="139852"/>
                    <a:pt x="440192" y="179617"/>
                  </a:cubicBezTo>
                  <a:cubicBezTo>
                    <a:pt x="440192" y="219382"/>
                    <a:pt x="472427" y="251617"/>
                    <a:pt x="512192" y="251617"/>
                  </a:cubicBezTo>
                  <a:cubicBezTo>
                    <a:pt x="551957" y="251617"/>
                    <a:pt x="584192" y="219382"/>
                    <a:pt x="584192" y="179617"/>
                  </a:cubicBezTo>
                  <a:cubicBezTo>
                    <a:pt x="584192" y="139852"/>
                    <a:pt x="551957" y="107617"/>
                    <a:pt x="512192" y="107617"/>
                  </a:cubicBezTo>
                  <a:close/>
                  <a:moveTo>
                    <a:pt x="215792" y="107617"/>
                  </a:moveTo>
                  <a:cubicBezTo>
                    <a:pt x="176027" y="107617"/>
                    <a:pt x="143792" y="139852"/>
                    <a:pt x="143792" y="179617"/>
                  </a:cubicBezTo>
                  <a:cubicBezTo>
                    <a:pt x="143792" y="219382"/>
                    <a:pt x="176027" y="251617"/>
                    <a:pt x="215792" y="251617"/>
                  </a:cubicBezTo>
                  <a:cubicBezTo>
                    <a:pt x="255557" y="251617"/>
                    <a:pt x="287792" y="219382"/>
                    <a:pt x="287792" y="179617"/>
                  </a:cubicBezTo>
                  <a:cubicBezTo>
                    <a:pt x="287792" y="139852"/>
                    <a:pt x="255557" y="107617"/>
                    <a:pt x="215792" y="107617"/>
                  </a:cubicBezTo>
                  <a:close/>
                  <a:moveTo>
                    <a:pt x="157827" y="0"/>
                  </a:moveTo>
                  <a:lnTo>
                    <a:pt x="1162958" y="0"/>
                  </a:lnTo>
                  <a:cubicBezTo>
                    <a:pt x="1250123" y="0"/>
                    <a:pt x="1320785" y="70662"/>
                    <a:pt x="1320785" y="157827"/>
                  </a:cubicBezTo>
                  <a:lnTo>
                    <a:pt x="1320785" y="1047878"/>
                  </a:lnTo>
                  <a:cubicBezTo>
                    <a:pt x="1320785" y="1135043"/>
                    <a:pt x="1250123" y="1205705"/>
                    <a:pt x="1162958" y="1205705"/>
                  </a:cubicBezTo>
                  <a:lnTo>
                    <a:pt x="157827" y="1205705"/>
                  </a:lnTo>
                  <a:cubicBezTo>
                    <a:pt x="70662" y="1205705"/>
                    <a:pt x="0" y="1135043"/>
                    <a:pt x="0" y="1047878"/>
                  </a:cubicBezTo>
                  <a:lnTo>
                    <a:pt x="0" y="157827"/>
                  </a:lnTo>
                  <a:cubicBezTo>
                    <a:pt x="0" y="70662"/>
                    <a:pt x="70662" y="0"/>
                    <a:pt x="15782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6" name="Rounded Rectangle 88">
              <a:extLst>
                <a:ext uri="{FF2B5EF4-FFF2-40B4-BE49-F238E27FC236}">
                  <a16:creationId xmlns:a16="http://schemas.microsoft.com/office/drawing/2014/main" id="{923A9BDE-CBB1-42B0-B203-6B0309255715}"/>
                </a:ext>
              </a:extLst>
            </p:cNvPr>
            <p:cNvSpPr/>
            <p:nvPr/>
          </p:nvSpPr>
          <p:spPr>
            <a:xfrm>
              <a:off x="3287631" y="3699461"/>
              <a:ext cx="1080000" cy="745602"/>
            </a:xfrm>
            <a:prstGeom prst="roundRect">
              <a:avLst>
                <a:gd name="adj" fmla="val 17879"/>
              </a:avLst>
            </a:prstGeom>
            <a:solidFill>
              <a:schemeClr val="bg1">
                <a:lumMod val="95000"/>
              </a:schemeClr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47" name="Rounded Rectangle 16">
              <a:extLst>
                <a:ext uri="{FF2B5EF4-FFF2-40B4-BE49-F238E27FC236}">
                  <a16:creationId xmlns:a16="http://schemas.microsoft.com/office/drawing/2014/main" id="{937A062B-2A51-463E-B2C1-98044434EFB7}"/>
                </a:ext>
              </a:extLst>
            </p:cNvPr>
            <p:cNvSpPr/>
            <p:nvPr/>
          </p:nvSpPr>
          <p:spPr>
            <a:xfrm>
              <a:off x="3287631" y="3688241"/>
              <a:ext cx="1080000" cy="261182"/>
            </a:xfrm>
            <a:custGeom>
              <a:avLst/>
              <a:gdLst/>
              <a:ahLst/>
              <a:cxnLst/>
              <a:rect l="l" t="t" r="r" b="b"/>
              <a:pathLst>
                <a:path w="1440159" h="360040">
                  <a:moveTo>
                    <a:pt x="193115" y="0"/>
                  </a:moveTo>
                  <a:lnTo>
                    <a:pt x="1247044" y="0"/>
                  </a:lnTo>
                  <a:cubicBezTo>
                    <a:pt x="1353698" y="0"/>
                    <a:pt x="1440159" y="86461"/>
                    <a:pt x="1440159" y="193115"/>
                  </a:cubicBezTo>
                  <a:lnTo>
                    <a:pt x="1440159" y="360040"/>
                  </a:lnTo>
                  <a:lnTo>
                    <a:pt x="0" y="360040"/>
                  </a:lnTo>
                  <a:lnTo>
                    <a:pt x="0" y="193115"/>
                  </a:lnTo>
                  <a:cubicBezTo>
                    <a:pt x="0" y="86461"/>
                    <a:pt x="86461" y="0"/>
                    <a:pt x="193115" y="0"/>
                  </a:cubicBezTo>
                  <a:close/>
                </a:path>
              </a:pathLst>
            </a:custGeom>
            <a:solidFill>
              <a:schemeClr val="accent4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48" name="Rounded Rectangle 90">
              <a:extLst>
                <a:ext uri="{FF2B5EF4-FFF2-40B4-BE49-F238E27FC236}">
                  <a16:creationId xmlns:a16="http://schemas.microsoft.com/office/drawing/2014/main" id="{BC745E55-7F31-4E1F-87B7-2A5C8A72514A}"/>
                </a:ext>
              </a:extLst>
            </p:cNvPr>
            <p:cNvSpPr/>
            <p:nvPr/>
          </p:nvSpPr>
          <p:spPr>
            <a:xfrm>
              <a:off x="3331209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9" name="Rounded Rectangle 91">
              <a:extLst>
                <a:ext uri="{FF2B5EF4-FFF2-40B4-BE49-F238E27FC236}">
                  <a16:creationId xmlns:a16="http://schemas.microsoft.com/office/drawing/2014/main" id="{4CE1585C-5453-4DC8-BFE0-8AD2E28507AE}"/>
                </a:ext>
              </a:extLst>
            </p:cNvPr>
            <p:cNvSpPr/>
            <p:nvPr/>
          </p:nvSpPr>
          <p:spPr>
            <a:xfrm>
              <a:off x="3626157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50" name="Rounded Rectangle 92">
              <a:extLst>
                <a:ext uri="{FF2B5EF4-FFF2-40B4-BE49-F238E27FC236}">
                  <a16:creationId xmlns:a16="http://schemas.microsoft.com/office/drawing/2014/main" id="{7B775169-BFB4-4D81-84C9-EC44AC931744}"/>
                </a:ext>
              </a:extLst>
            </p:cNvPr>
            <p:cNvSpPr/>
            <p:nvPr/>
          </p:nvSpPr>
          <p:spPr>
            <a:xfrm>
              <a:off x="3921105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51" name="Rounded Rectangle 93">
              <a:extLst>
                <a:ext uri="{FF2B5EF4-FFF2-40B4-BE49-F238E27FC236}">
                  <a16:creationId xmlns:a16="http://schemas.microsoft.com/office/drawing/2014/main" id="{3E43D6F6-3DF3-46B5-8FAE-E12666877F7B}"/>
                </a:ext>
              </a:extLst>
            </p:cNvPr>
            <p:cNvSpPr/>
            <p:nvPr/>
          </p:nvSpPr>
          <p:spPr>
            <a:xfrm>
              <a:off x="4216053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4CDE9EC-8E14-4B09-A450-E997FFCB558E}"/>
              </a:ext>
            </a:extLst>
          </p:cNvPr>
          <p:cNvGrpSpPr/>
          <p:nvPr/>
        </p:nvGrpSpPr>
        <p:grpSpPr>
          <a:xfrm>
            <a:off x="9640573" y="3166867"/>
            <a:ext cx="1320785" cy="1374709"/>
            <a:chOff x="3167239" y="3151639"/>
            <a:chExt cx="1320785" cy="1374709"/>
          </a:xfrm>
        </p:grpSpPr>
        <p:sp>
          <p:nvSpPr>
            <p:cNvPr id="53" name="Rounded Rectangle 44">
              <a:extLst>
                <a:ext uri="{FF2B5EF4-FFF2-40B4-BE49-F238E27FC236}">
                  <a16:creationId xmlns:a16="http://schemas.microsoft.com/office/drawing/2014/main" id="{DD5B8174-55DC-4C21-8FA3-2A376E27F4CC}"/>
                </a:ext>
              </a:extLst>
            </p:cNvPr>
            <p:cNvSpPr/>
            <p:nvPr/>
          </p:nvSpPr>
          <p:spPr>
            <a:xfrm>
              <a:off x="3167239" y="3320643"/>
              <a:ext cx="1320785" cy="1205705"/>
            </a:xfrm>
            <a:custGeom>
              <a:avLst/>
              <a:gdLst/>
              <a:ahLst/>
              <a:cxnLst/>
              <a:rect l="l" t="t" r="r" b="b"/>
              <a:pathLst>
                <a:path w="1320785" h="1205705">
                  <a:moveTo>
                    <a:pt x="1104992" y="107617"/>
                  </a:moveTo>
                  <a:cubicBezTo>
                    <a:pt x="1065227" y="107617"/>
                    <a:pt x="1032992" y="139852"/>
                    <a:pt x="1032992" y="179617"/>
                  </a:cubicBezTo>
                  <a:cubicBezTo>
                    <a:pt x="1032992" y="219382"/>
                    <a:pt x="1065227" y="251617"/>
                    <a:pt x="1104992" y="251617"/>
                  </a:cubicBezTo>
                  <a:cubicBezTo>
                    <a:pt x="1144757" y="251617"/>
                    <a:pt x="1176992" y="219382"/>
                    <a:pt x="1176992" y="179617"/>
                  </a:cubicBezTo>
                  <a:cubicBezTo>
                    <a:pt x="1176992" y="139852"/>
                    <a:pt x="1144757" y="107617"/>
                    <a:pt x="1104992" y="107617"/>
                  </a:cubicBezTo>
                  <a:close/>
                  <a:moveTo>
                    <a:pt x="808592" y="107617"/>
                  </a:moveTo>
                  <a:cubicBezTo>
                    <a:pt x="768827" y="107617"/>
                    <a:pt x="736592" y="139852"/>
                    <a:pt x="736592" y="179617"/>
                  </a:cubicBezTo>
                  <a:cubicBezTo>
                    <a:pt x="736592" y="219382"/>
                    <a:pt x="768827" y="251617"/>
                    <a:pt x="808592" y="251617"/>
                  </a:cubicBezTo>
                  <a:cubicBezTo>
                    <a:pt x="848357" y="251617"/>
                    <a:pt x="880592" y="219382"/>
                    <a:pt x="880592" y="179617"/>
                  </a:cubicBezTo>
                  <a:cubicBezTo>
                    <a:pt x="880592" y="139852"/>
                    <a:pt x="848357" y="107617"/>
                    <a:pt x="808592" y="107617"/>
                  </a:cubicBezTo>
                  <a:close/>
                  <a:moveTo>
                    <a:pt x="512192" y="107617"/>
                  </a:moveTo>
                  <a:cubicBezTo>
                    <a:pt x="472427" y="107617"/>
                    <a:pt x="440192" y="139852"/>
                    <a:pt x="440192" y="179617"/>
                  </a:cubicBezTo>
                  <a:cubicBezTo>
                    <a:pt x="440192" y="219382"/>
                    <a:pt x="472427" y="251617"/>
                    <a:pt x="512192" y="251617"/>
                  </a:cubicBezTo>
                  <a:cubicBezTo>
                    <a:pt x="551957" y="251617"/>
                    <a:pt x="584192" y="219382"/>
                    <a:pt x="584192" y="179617"/>
                  </a:cubicBezTo>
                  <a:cubicBezTo>
                    <a:pt x="584192" y="139852"/>
                    <a:pt x="551957" y="107617"/>
                    <a:pt x="512192" y="107617"/>
                  </a:cubicBezTo>
                  <a:close/>
                  <a:moveTo>
                    <a:pt x="215792" y="107617"/>
                  </a:moveTo>
                  <a:cubicBezTo>
                    <a:pt x="176027" y="107617"/>
                    <a:pt x="143792" y="139852"/>
                    <a:pt x="143792" y="179617"/>
                  </a:cubicBezTo>
                  <a:cubicBezTo>
                    <a:pt x="143792" y="219382"/>
                    <a:pt x="176027" y="251617"/>
                    <a:pt x="215792" y="251617"/>
                  </a:cubicBezTo>
                  <a:cubicBezTo>
                    <a:pt x="255557" y="251617"/>
                    <a:pt x="287792" y="219382"/>
                    <a:pt x="287792" y="179617"/>
                  </a:cubicBezTo>
                  <a:cubicBezTo>
                    <a:pt x="287792" y="139852"/>
                    <a:pt x="255557" y="107617"/>
                    <a:pt x="215792" y="107617"/>
                  </a:cubicBezTo>
                  <a:close/>
                  <a:moveTo>
                    <a:pt x="157827" y="0"/>
                  </a:moveTo>
                  <a:lnTo>
                    <a:pt x="1162958" y="0"/>
                  </a:lnTo>
                  <a:cubicBezTo>
                    <a:pt x="1250123" y="0"/>
                    <a:pt x="1320785" y="70662"/>
                    <a:pt x="1320785" y="157827"/>
                  </a:cubicBezTo>
                  <a:lnTo>
                    <a:pt x="1320785" y="1047878"/>
                  </a:lnTo>
                  <a:cubicBezTo>
                    <a:pt x="1320785" y="1135043"/>
                    <a:pt x="1250123" y="1205705"/>
                    <a:pt x="1162958" y="1205705"/>
                  </a:cubicBezTo>
                  <a:lnTo>
                    <a:pt x="157827" y="1205705"/>
                  </a:lnTo>
                  <a:cubicBezTo>
                    <a:pt x="70662" y="1205705"/>
                    <a:pt x="0" y="1135043"/>
                    <a:pt x="0" y="1047878"/>
                  </a:cubicBezTo>
                  <a:lnTo>
                    <a:pt x="0" y="157827"/>
                  </a:lnTo>
                  <a:cubicBezTo>
                    <a:pt x="0" y="70662"/>
                    <a:pt x="70662" y="0"/>
                    <a:pt x="15782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4" name="Rounded Rectangle 97">
              <a:extLst>
                <a:ext uri="{FF2B5EF4-FFF2-40B4-BE49-F238E27FC236}">
                  <a16:creationId xmlns:a16="http://schemas.microsoft.com/office/drawing/2014/main" id="{D84A2B58-5CE7-4F1C-8294-8B0C77EB3A54}"/>
                </a:ext>
              </a:extLst>
            </p:cNvPr>
            <p:cNvSpPr/>
            <p:nvPr/>
          </p:nvSpPr>
          <p:spPr>
            <a:xfrm>
              <a:off x="3287631" y="3699461"/>
              <a:ext cx="1080000" cy="745602"/>
            </a:xfrm>
            <a:prstGeom prst="roundRect">
              <a:avLst>
                <a:gd name="adj" fmla="val 17879"/>
              </a:avLst>
            </a:prstGeom>
            <a:solidFill>
              <a:schemeClr val="bg1">
                <a:lumMod val="95000"/>
              </a:schemeClr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5" name="Rounded Rectangle 16">
              <a:extLst>
                <a:ext uri="{FF2B5EF4-FFF2-40B4-BE49-F238E27FC236}">
                  <a16:creationId xmlns:a16="http://schemas.microsoft.com/office/drawing/2014/main" id="{60A89A8C-E4EF-4552-9D4C-8E382D0DF700}"/>
                </a:ext>
              </a:extLst>
            </p:cNvPr>
            <p:cNvSpPr/>
            <p:nvPr/>
          </p:nvSpPr>
          <p:spPr>
            <a:xfrm>
              <a:off x="3287631" y="3688241"/>
              <a:ext cx="1080000" cy="261182"/>
            </a:xfrm>
            <a:custGeom>
              <a:avLst/>
              <a:gdLst/>
              <a:ahLst/>
              <a:cxnLst/>
              <a:rect l="l" t="t" r="r" b="b"/>
              <a:pathLst>
                <a:path w="1440159" h="360040">
                  <a:moveTo>
                    <a:pt x="193115" y="0"/>
                  </a:moveTo>
                  <a:lnTo>
                    <a:pt x="1247044" y="0"/>
                  </a:lnTo>
                  <a:cubicBezTo>
                    <a:pt x="1353698" y="0"/>
                    <a:pt x="1440159" y="86461"/>
                    <a:pt x="1440159" y="193115"/>
                  </a:cubicBezTo>
                  <a:lnTo>
                    <a:pt x="1440159" y="360040"/>
                  </a:lnTo>
                  <a:lnTo>
                    <a:pt x="0" y="360040"/>
                  </a:lnTo>
                  <a:lnTo>
                    <a:pt x="0" y="193115"/>
                  </a:lnTo>
                  <a:cubicBezTo>
                    <a:pt x="0" y="86461"/>
                    <a:pt x="86461" y="0"/>
                    <a:pt x="193115" y="0"/>
                  </a:cubicBezTo>
                  <a:close/>
                </a:path>
              </a:pathLst>
            </a:custGeom>
            <a:solidFill>
              <a:schemeClr val="accent5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6" name="Rounded Rectangle 99">
              <a:extLst>
                <a:ext uri="{FF2B5EF4-FFF2-40B4-BE49-F238E27FC236}">
                  <a16:creationId xmlns:a16="http://schemas.microsoft.com/office/drawing/2014/main" id="{E8D3FD04-B841-4B4D-91BA-2A80971642CE}"/>
                </a:ext>
              </a:extLst>
            </p:cNvPr>
            <p:cNvSpPr/>
            <p:nvPr/>
          </p:nvSpPr>
          <p:spPr>
            <a:xfrm>
              <a:off x="3331209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57" name="Rounded Rectangle 100">
              <a:extLst>
                <a:ext uri="{FF2B5EF4-FFF2-40B4-BE49-F238E27FC236}">
                  <a16:creationId xmlns:a16="http://schemas.microsoft.com/office/drawing/2014/main" id="{DF2FE286-59BC-4D12-8681-119FE193407D}"/>
                </a:ext>
              </a:extLst>
            </p:cNvPr>
            <p:cNvSpPr/>
            <p:nvPr/>
          </p:nvSpPr>
          <p:spPr>
            <a:xfrm>
              <a:off x="3626157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58" name="Rounded Rectangle 101">
              <a:extLst>
                <a:ext uri="{FF2B5EF4-FFF2-40B4-BE49-F238E27FC236}">
                  <a16:creationId xmlns:a16="http://schemas.microsoft.com/office/drawing/2014/main" id="{C44E58AF-C9F2-4390-B91C-5648D0E72748}"/>
                </a:ext>
              </a:extLst>
            </p:cNvPr>
            <p:cNvSpPr/>
            <p:nvPr/>
          </p:nvSpPr>
          <p:spPr>
            <a:xfrm>
              <a:off x="3921105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59" name="Rounded Rectangle 102">
              <a:extLst>
                <a:ext uri="{FF2B5EF4-FFF2-40B4-BE49-F238E27FC236}">
                  <a16:creationId xmlns:a16="http://schemas.microsoft.com/office/drawing/2014/main" id="{404C998F-C6EA-46BC-AEC8-8630200D3BB4}"/>
                </a:ext>
              </a:extLst>
            </p:cNvPr>
            <p:cNvSpPr/>
            <p:nvPr/>
          </p:nvSpPr>
          <p:spPr>
            <a:xfrm>
              <a:off x="4216053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0904267A-1E75-402E-ADA9-AA94D28DBDF1}"/>
              </a:ext>
            </a:extLst>
          </p:cNvPr>
          <p:cNvSpPr txBox="1"/>
          <p:nvPr/>
        </p:nvSpPr>
        <p:spPr>
          <a:xfrm>
            <a:off x="3129698" y="4043285"/>
            <a:ext cx="85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2015</a:t>
            </a:r>
            <a:endParaRPr lang="ko-KR" altLang="en-US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58F325B-180A-476B-99A0-4755D012ED17}"/>
              </a:ext>
            </a:extLst>
          </p:cNvPr>
          <p:cNvSpPr txBox="1"/>
          <p:nvPr/>
        </p:nvSpPr>
        <p:spPr>
          <a:xfrm>
            <a:off x="4815885" y="4043285"/>
            <a:ext cx="85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2"/>
                </a:solidFill>
                <a:cs typeface="Arial" pitchFamily="34" charset="0"/>
              </a:rPr>
              <a:t>2016</a:t>
            </a:r>
            <a:endParaRPr lang="ko-KR" altLang="en-US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0BDB29B-F2B7-4536-BA66-95F0B973BE71}"/>
              </a:ext>
            </a:extLst>
          </p:cNvPr>
          <p:cNvSpPr txBox="1"/>
          <p:nvPr/>
        </p:nvSpPr>
        <p:spPr>
          <a:xfrm>
            <a:off x="6502072" y="4043285"/>
            <a:ext cx="85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3"/>
                </a:solidFill>
                <a:cs typeface="Arial" pitchFamily="34" charset="0"/>
              </a:rPr>
              <a:t>2017</a:t>
            </a:r>
            <a:endParaRPr lang="ko-KR" altLang="en-US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B923705-05A8-4C79-AADF-4EB599D2ACC1}"/>
              </a:ext>
            </a:extLst>
          </p:cNvPr>
          <p:cNvSpPr txBox="1"/>
          <p:nvPr/>
        </p:nvSpPr>
        <p:spPr>
          <a:xfrm>
            <a:off x="8188259" y="4043285"/>
            <a:ext cx="85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4"/>
                </a:solidFill>
                <a:cs typeface="Arial" pitchFamily="34" charset="0"/>
              </a:rPr>
              <a:t>2018</a:t>
            </a:r>
            <a:endParaRPr lang="ko-KR" altLang="en-US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4083398-91AE-42DB-B9A1-849D6A03D4BB}"/>
              </a:ext>
            </a:extLst>
          </p:cNvPr>
          <p:cNvSpPr txBox="1"/>
          <p:nvPr/>
        </p:nvSpPr>
        <p:spPr>
          <a:xfrm>
            <a:off x="9874444" y="4043285"/>
            <a:ext cx="85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5"/>
                </a:solidFill>
                <a:cs typeface="Arial" pitchFamily="34" charset="0"/>
              </a:rPr>
              <a:t>2019</a:t>
            </a:r>
            <a:endParaRPr lang="ko-KR" altLang="en-US" b="1" dirty="0">
              <a:solidFill>
                <a:schemeClr val="accent5"/>
              </a:solidFill>
              <a:cs typeface="Arial" pitchFamily="34" charset="0"/>
            </a:endParaRPr>
          </a:p>
        </p:txBody>
      </p:sp>
      <p:grpSp>
        <p:nvGrpSpPr>
          <p:cNvPr id="65" name="Group 59">
            <a:extLst>
              <a:ext uri="{FF2B5EF4-FFF2-40B4-BE49-F238E27FC236}">
                <a16:creationId xmlns:a16="http://schemas.microsoft.com/office/drawing/2014/main" id="{0FDD0388-4578-4AEC-979D-7069E8EB04E7}"/>
              </a:ext>
            </a:extLst>
          </p:cNvPr>
          <p:cNvGrpSpPr/>
          <p:nvPr/>
        </p:nvGrpSpPr>
        <p:grpSpPr>
          <a:xfrm>
            <a:off x="1209640" y="3166867"/>
            <a:ext cx="1320785" cy="1374709"/>
            <a:chOff x="3167239" y="3151639"/>
            <a:chExt cx="1320785" cy="1374709"/>
          </a:xfrm>
        </p:grpSpPr>
        <p:sp>
          <p:nvSpPr>
            <p:cNvPr id="66" name="Rounded Rectangle 44">
              <a:extLst>
                <a:ext uri="{FF2B5EF4-FFF2-40B4-BE49-F238E27FC236}">
                  <a16:creationId xmlns:a16="http://schemas.microsoft.com/office/drawing/2014/main" id="{C7484564-721E-428E-8CF1-964231BF596C}"/>
                </a:ext>
              </a:extLst>
            </p:cNvPr>
            <p:cNvSpPr/>
            <p:nvPr/>
          </p:nvSpPr>
          <p:spPr>
            <a:xfrm>
              <a:off x="3167239" y="3320643"/>
              <a:ext cx="1320785" cy="1205705"/>
            </a:xfrm>
            <a:custGeom>
              <a:avLst/>
              <a:gdLst/>
              <a:ahLst/>
              <a:cxnLst/>
              <a:rect l="l" t="t" r="r" b="b"/>
              <a:pathLst>
                <a:path w="1320785" h="1205705">
                  <a:moveTo>
                    <a:pt x="1104992" y="107617"/>
                  </a:moveTo>
                  <a:cubicBezTo>
                    <a:pt x="1065227" y="107617"/>
                    <a:pt x="1032992" y="139852"/>
                    <a:pt x="1032992" y="179617"/>
                  </a:cubicBezTo>
                  <a:cubicBezTo>
                    <a:pt x="1032992" y="219382"/>
                    <a:pt x="1065227" y="251617"/>
                    <a:pt x="1104992" y="251617"/>
                  </a:cubicBezTo>
                  <a:cubicBezTo>
                    <a:pt x="1144757" y="251617"/>
                    <a:pt x="1176992" y="219382"/>
                    <a:pt x="1176992" y="179617"/>
                  </a:cubicBezTo>
                  <a:cubicBezTo>
                    <a:pt x="1176992" y="139852"/>
                    <a:pt x="1144757" y="107617"/>
                    <a:pt x="1104992" y="107617"/>
                  </a:cubicBezTo>
                  <a:close/>
                  <a:moveTo>
                    <a:pt x="808592" y="107617"/>
                  </a:moveTo>
                  <a:cubicBezTo>
                    <a:pt x="768827" y="107617"/>
                    <a:pt x="736592" y="139852"/>
                    <a:pt x="736592" y="179617"/>
                  </a:cubicBezTo>
                  <a:cubicBezTo>
                    <a:pt x="736592" y="219382"/>
                    <a:pt x="768827" y="251617"/>
                    <a:pt x="808592" y="251617"/>
                  </a:cubicBezTo>
                  <a:cubicBezTo>
                    <a:pt x="848357" y="251617"/>
                    <a:pt x="880592" y="219382"/>
                    <a:pt x="880592" y="179617"/>
                  </a:cubicBezTo>
                  <a:cubicBezTo>
                    <a:pt x="880592" y="139852"/>
                    <a:pt x="848357" y="107617"/>
                    <a:pt x="808592" y="107617"/>
                  </a:cubicBezTo>
                  <a:close/>
                  <a:moveTo>
                    <a:pt x="512192" y="107617"/>
                  </a:moveTo>
                  <a:cubicBezTo>
                    <a:pt x="472427" y="107617"/>
                    <a:pt x="440192" y="139852"/>
                    <a:pt x="440192" y="179617"/>
                  </a:cubicBezTo>
                  <a:cubicBezTo>
                    <a:pt x="440192" y="219382"/>
                    <a:pt x="472427" y="251617"/>
                    <a:pt x="512192" y="251617"/>
                  </a:cubicBezTo>
                  <a:cubicBezTo>
                    <a:pt x="551957" y="251617"/>
                    <a:pt x="584192" y="219382"/>
                    <a:pt x="584192" y="179617"/>
                  </a:cubicBezTo>
                  <a:cubicBezTo>
                    <a:pt x="584192" y="139852"/>
                    <a:pt x="551957" y="107617"/>
                    <a:pt x="512192" y="107617"/>
                  </a:cubicBezTo>
                  <a:close/>
                  <a:moveTo>
                    <a:pt x="215792" y="107617"/>
                  </a:moveTo>
                  <a:cubicBezTo>
                    <a:pt x="176027" y="107617"/>
                    <a:pt x="143792" y="139852"/>
                    <a:pt x="143792" y="179617"/>
                  </a:cubicBezTo>
                  <a:cubicBezTo>
                    <a:pt x="143792" y="219382"/>
                    <a:pt x="176027" y="251617"/>
                    <a:pt x="215792" y="251617"/>
                  </a:cubicBezTo>
                  <a:cubicBezTo>
                    <a:pt x="255557" y="251617"/>
                    <a:pt x="287792" y="219382"/>
                    <a:pt x="287792" y="179617"/>
                  </a:cubicBezTo>
                  <a:cubicBezTo>
                    <a:pt x="287792" y="139852"/>
                    <a:pt x="255557" y="107617"/>
                    <a:pt x="215792" y="107617"/>
                  </a:cubicBezTo>
                  <a:close/>
                  <a:moveTo>
                    <a:pt x="157827" y="0"/>
                  </a:moveTo>
                  <a:lnTo>
                    <a:pt x="1162958" y="0"/>
                  </a:lnTo>
                  <a:cubicBezTo>
                    <a:pt x="1250123" y="0"/>
                    <a:pt x="1320785" y="70662"/>
                    <a:pt x="1320785" y="157827"/>
                  </a:cubicBezTo>
                  <a:lnTo>
                    <a:pt x="1320785" y="1047878"/>
                  </a:lnTo>
                  <a:cubicBezTo>
                    <a:pt x="1320785" y="1135043"/>
                    <a:pt x="1250123" y="1205705"/>
                    <a:pt x="1162958" y="1205705"/>
                  </a:cubicBezTo>
                  <a:lnTo>
                    <a:pt x="157827" y="1205705"/>
                  </a:lnTo>
                  <a:cubicBezTo>
                    <a:pt x="70662" y="1205705"/>
                    <a:pt x="0" y="1135043"/>
                    <a:pt x="0" y="1047878"/>
                  </a:cubicBezTo>
                  <a:lnTo>
                    <a:pt x="0" y="157827"/>
                  </a:lnTo>
                  <a:cubicBezTo>
                    <a:pt x="0" y="70662"/>
                    <a:pt x="70662" y="0"/>
                    <a:pt x="15782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7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7" name="Rounded Rectangle 6">
              <a:extLst>
                <a:ext uri="{FF2B5EF4-FFF2-40B4-BE49-F238E27FC236}">
                  <a16:creationId xmlns:a16="http://schemas.microsoft.com/office/drawing/2014/main" id="{D67F4517-70D2-4AE5-8A43-0E0A624A7D9A}"/>
                </a:ext>
              </a:extLst>
            </p:cNvPr>
            <p:cNvSpPr/>
            <p:nvPr/>
          </p:nvSpPr>
          <p:spPr>
            <a:xfrm>
              <a:off x="3287631" y="3699461"/>
              <a:ext cx="1080000" cy="745602"/>
            </a:xfrm>
            <a:prstGeom prst="roundRect">
              <a:avLst>
                <a:gd name="adj" fmla="val 17879"/>
              </a:avLst>
            </a:prstGeom>
            <a:solidFill>
              <a:schemeClr val="bg1">
                <a:lumMod val="95000"/>
              </a:schemeClr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8" name="Rounded Rectangle 16">
              <a:extLst>
                <a:ext uri="{FF2B5EF4-FFF2-40B4-BE49-F238E27FC236}">
                  <a16:creationId xmlns:a16="http://schemas.microsoft.com/office/drawing/2014/main" id="{8D3666D0-EFD5-44EA-AB72-86AFCEFB5292}"/>
                </a:ext>
              </a:extLst>
            </p:cNvPr>
            <p:cNvSpPr/>
            <p:nvPr/>
          </p:nvSpPr>
          <p:spPr>
            <a:xfrm>
              <a:off x="3287631" y="3688241"/>
              <a:ext cx="1080000" cy="261182"/>
            </a:xfrm>
            <a:custGeom>
              <a:avLst/>
              <a:gdLst/>
              <a:ahLst/>
              <a:cxnLst/>
              <a:rect l="l" t="t" r="r" b="b"/>
              <a:pathLst>
                <a:path w="1440159" h="360040">
                  <a:moveTo>
                    <a:pt x="193115" y="0"/>
                  </a:moveTo>
                  <a:lnTo>
                    <a:pt x="1247044" y="0"/>
                  </a:lnTo>
                  <a:cubicBezTo>
                    <a:pt x="1353698" y="0"/>
                    <a:pt x="1440159" y="86461"/>
                    <a:pt x="1440159" y="193115"/>
                  </a:cubicBezTo>
                  <a:lnTo>
                    <a:pt x="1440159" y="360040"/>
                  </a:lnTo>
                  <a:lnTo>
                    <a:pt x="0" y="360040"/>
                  </a:lnTo>
                  <a:lnTo>
                    <a:pt x="0" y="193115"/>
                  </a:lnTo>
                  <a:cubicBezTo>
                    <a:pt x="0" y="86461"/>
                    <a:pt x="86461" y="0"/>
                    <a:pt x="193115" y="0"/>
                  </a:cubicBezTo>
                  <a:close/>
                </a:path>
              </a:pathLst>
            </a:custGeom>
            <a:solidFill>
              <a:schemeClr val="accent6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9" name="Rounded Rectangle 55">
              <a:extLst>
                <a:ext uri="{FF2B5EF4-FFF2-40B4-BE49-F238E27FC236}">
                  <a16:creationId xmlns:a16="http://schemas.microsoft.com/office/drawing/2014/main" id="{D83B3FA5-681C-45A5-BE60-D2BDFF95E8AC}"/>
                </a:ext>
              </a:extLst>
            </p:cNvPr>
            <p:cNvSpPr/>
            <p:nvPr/>
          </p:nvSpPr>
          <p:spPr>
            <a:xfrm>
              <a:off x="3331209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70" name="Rounded Rectangle 56">
              <a:extLst>
                <a:ext uri="{FF2B5EF4-FFF2-40B4-BE49-F238E27FC236}">
                  <a16:creationId xmlns:a16="http://schemas.microsoft.com/office/drawing/2014/main" id="{BA4BAEF4-3D61-4818-B808-898A9C81E89F}"/>
                </a:ext>
              </a:extLst>
            </p:cNvPr>
            <p:cNvSpPr/>
            <p:nvPr/>
          </p:nvSpPr>
          <p:spPr>
            <a:xfrm>
              <a:off x="3626157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71" name="Rounded Rectangle 57">
              <a:extLst>
                <a:ext uri="{FF2B5EF4-FFF2-40B4-BE49-F238E27FC236}">
                  <a16:creationId xmlns:a16="http://schemas.microsoft.com/office/drawing/2014/main" id="{136B107A-386F-42B6-AEE4-E537AE4D1CF3}"/>
                </a:ext>
              </a:extLst>
            </p:cNvPr>
            <p:cNvSpPr/>
            <p:nvPr/>
          </p:nvSpPr>
          <p:spPr>
            <a:xfrm>
              <a:off x="3921105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72" name="Rounded Rectangle 58">
              <a:extLst>
                <a:ext uri="{FF2B5EF4-FFF2-40B4-BE49-F238E27FC236}">
                  <a16:creationId xmlns:a16="http://schemas.microsoft.com/office/drawing/2014/main" id="{D57D2071-4C47-4F9C-813A-28EE7DB10248}"/>
                </a:ext>
              </a:extLst>
            </p:cNvPr>
            <p:cNvSpPr/>
            <p:nvPr/>
          </p:nvSpPr>
          <p:spPr>
            <a:xfrm>
              <a:off x="4216053" y="3151639"/>
              <a:ext cx="108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2BA61EC4-F14F-4A81-BC25-72FD252F6E8C}"/>
              </a:ext>
            </a:extLst>
          </p:cNvPr>
          <p:cNvSpPr txBox="1"/>
          <p:nvPr/>
        </p:nvSpPr>
        <p:spPr>
          <a:xfrm>
            <a:off x="1443511" y="4043285"/>
            <a:ext cx="85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6"/>
                </a:solidFill>
                <a:cs typeface="Arial" pitchFamily="34" charset="0"/>
              </a:rPr>
              <a:t>2014</a:t>
            </a:r>
            <a:endParaRPr lang="ko-KR" altLang="en-US" b="1" dirty="0">
              <a:solidFill>
                <a:schemeClr val="accent6"/>
              </a:solidFill>
              <a:cs typeface="Arial" pitchFamily="34" charset="0"/>
            </a:endParaRPr>
          </a:p>
        </p:txBody>
      </p:sp>
      <p:grpSp>
        <p:nvGrpSpPr>
          <p:cNvPr id="74" name="Group 38">
            <a:extLst>
              <a:ext uri="{FF2B5EF4-FFF2-40B4-BE49-F238E27FC236}">
                <a16:creationId xmlns:a16="http://schemas.microsoft.com/office/drawing/2014/main" id="{A38D08E4-90E8-47C4-B44C-6A025F0CBF61}"/>
              </a:ext>
            </a:extLst>
          </p:cNvPr>
          <p:cNvGrpSpPr/>
          <p:nvPr/>
        </p:nvGrpSpPr>
        <p:grpSpPr>
          <a:xfrm>
            <a:off x="930131" y="1831471"/>
            <a:ext cx="1879803" cy="1147267"/>
            <a:chOff x="6182533" y="1433695"/>
            <a:chExt cx="1692132" cy="1147267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A9173BF-AB7B-4FCF-A845-2C10F449A008}"/>
                </a:ext>
              </a:extLst>
            </p:cNvPr>
            <p:cNvSpPr txBox="1"/>
            <p:nvPr/>
          </p:nvSpPr>
          <p:spPr>
            <a:xfrm>
              <a:off x="6182534" y="1433695"/>
              <a:ext cx="16921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6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6"/>
                </a:solidFill>
                <a:cs typeface="Arial" pitchFamily="34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10C1326-E46D-4670-972F-7AA0D0BD6FEB}"/>
                </a:ext>
              </a:extLst>
            </p:cNvPr>
            <p:cNvSpPr txBox="1"/>
            <p:nvPr/>
          </p:nvSpPr>
          <p:spPr>
            <a:xfrm>
              <a:off x="6182533" y="1749965"/>
              <a:ext cx="1692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rgbClr val="262626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E9E43CF-2CD7-4048-8CD0-95CFF08598C4}"/>
              </a:ext>
            </a:extLst>
          </p:cNvPr>
          <p:cNvSpPr/>
          <p:nvPr/>
        </p:nvSpPr>
        <p:spPr>
          <a:xfrm>
            <a:off x="0" y="0"/>
            <a:ext cx="51816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DF9DD0B-36CF-4E49-9BA5-A6C78693B82A}"/>
              </a:ext>
            </a:extLst>
          </p:cNvPr>
          <p:cNvSpPr/>
          <p:nvPr/>
        </p:nvSpPr>
        <p:spPr>
          <a:xfrm>
            <a:off x="193133" y="3653307"/>
            <a:ext cx="4988467" cy="3204694"/>
          </a:xfrm>
          <a:custGeom>
            <a:avLst/>
            <a:gdLst>
              <a:gd name="connsiteX0" fmla="*/ 3802809 w 4988467"/>
              <a:gd name="connsiteY0" fmla="*/ 1009425 h 3204694"/>
              <a:gd name="connsiteX1" fmla="*/ 3768385 w 4988467"/>
              <a:gd name="connsiteY1" fmla="*/ 1090423 h 3204694"/>
              <a:gd name="connsiteX2" fmla="*/ 3687388 w 4988467"/>
              <a:gd name="connsiteY2" fmla="*/ 1160281 h 3204694"/>
              <a:gd name="connsiteX3" fmla="*/ 3477808 w 4988467"/>
              <a:gd name="connsiteY3" fmla="*/ 1287853 h 3204694"/>
              <a:gd name="connsiteX4" fmla="*/ 3488945 w 4988467"/>
              <a:gd name="connsiteY4" fmla="*/ 1380998 h 3204694"/>
              <a:gd name="connsiteX5" fmla="*/ 3593229 w 4988467"/>
              <a:gd name="connsiteY5" fmla="*/ 1740422 h 3204694"/>
              <a:gd name="connsiteX6" fmla="*/ 3639801 w 4988467"/>
              <a:gd name="connsiteY6" fmla="*/ 1833570 h 3204694"/>
              <a:gd name="connsiteX7" fmla="*/ 3756235 w 4988467"/>
              <a:gd name="connsiteY7" fmla="*/ 1972277 h 3204694"/>
              <a:gd name="connsiteX8" fmla="*/ 3826096 w 4988467"/>
              <a:gd name="connsiteY8" fmla="*/ 2099846 h 3204694"/>
              <a:gd name="connsiteX9" fmla="*/ 3942528 w 4988467"/>
              <a:gd name="connsiteY9" fmla="*/ 1774846 h 3204694"/>
              <a:gd name="connsiteX10" fmla="*/ 4233105 w 4988467"/>
              <a:gd name="connsiteY10" fmla="*/ 1531855 h 3204694"/>
              <a:gd name="connsiteX11" fmla="*/ 4523681 w 4988467"/>
              <a:gd name="connsiteY11" fmla="*/ 1068148 h 3204694"/>
              <a:gd name="connsiteX12" fmla="*/ 4593541 w 4988467"/>
              <a:gd name="connsiteY12" fmla="*/ 1009425 h 3204694"/>
              <a:gd name="connsiteX13" fmla="*/ 3802809 w 4988467"/>
              <a:gd name="connsiteY13" fmla="*/ 1009425 h 3204694"/>
              <a:gd name="connsiteX14" fmla="*/ 2102883 w 4988467"/>
              <a:gd name="connsiteY14" fmla="*/ 0 h 3204694"/>
              <a:gd name="connsiteX15" fmla="*/ 2289177 w 4988467"/>
              <a:gd name="connsiteY15" fmla="*/ 0 h 3204694"/>
              <a:gd name="connsiteX16" fmla="*/ 2405610 w 4988467"/>
              <a:gd name="connsiteY16" fmla="*/ 115421 h 3204694"/>
              <a:gd name="connsiteX17" fmla="*/ 2405610 w 4988467"/>
              <a:gd name="connsiteY17" fmla="*/ 845406 h 3204694"/>
              <a:gd name="connsiteX18" fmla="*/ 3044474 w 4988467"/>
              <a:gd name="connsiteY18" fmla="*/ 845406 h 3204694"/>
              <a:gd name="connsiteX19" fmla="*/ 3055611 w 4988467"/>
              <a:gd name="connsiteY19" fmla="*/ 822120 h 3204694"/>
              <a:gd name="connsiteX20" fmla="*/ 3102185 w 4988467"/>
              <a:gd name="connsiteY20" fmla="*/ 775547 h 3204694"/>
              <a:gd name="connsiteX21" fmla="*/ 3148759 w 4988467"/>
              <a:gd name="connsiteY21" fmla="*/ 764409 h 3204694"/>
              <a:gd name="connsiteX22" fmla="*/ 3753199 w 4988467"/>
              <a:gd name="connsiteY22" fmla="*/ 845406 h 3204694"/>
              <a:gd name="connsiteX23" fmla="*/ 4391302 w 4988467"/>
              <a:gd name="connsiteY23" fmla="*/ 845406 h 3204694"/>
              <a:gd name="connsiteX24" fmla="*/ 4988467 w 4988467"/>
              <a:gd name="connsiteY24" fmla="*/ 845406 h 3204694"/>
              <a:gd name="connsiteX25" fmla="*/ 4988467 w 4988467"/>
              <a:gd name="connsiteY25" fmla="*/ 3204694 h 3204694"/>
              <a:gd name="connsiteX26" fmla="*/ 4933174 w 4988467"/>
              <a:gd name="connsiteY26" fmla="*/ 3204694 h 3204694"/>
              <a:gd name="connsiteX27" fmla="*/ 4933081 w 4988467"/>
              <a:gd name="connsiteY27" fmla="*/ 3198527 h 3204694"/>
              <a:gd name="connsiteX28" fmla="*/ 4937779 w 4988467"/>
              <a:gd name="connsiteY28" fmla="*/ 3164957 h 3204694"/>
              <a:gd name="connsiteX29" fmla="*/ 4937779 w 4988467"/>
              <a:gd name="connsiteY29" fmla="*/ 3049535 h 3204694"/>
              <a:gd name="connsiteX30" fmla="*/ 4914493 w 4988467"/>
              <a:gd name="connsiteY30" fmla="*/ 2898680 h 3204694"/>
              <a:gd name="connsiteX31" fmla="*/ 4867919 w 4988467"/>
              <a:gd name="connsiteY31" fmla="*/ 2666826 h 3204694"/>
              <a:gd name="connsiteX32" fmla="*/ 4821345 w 4988467"/>
              <a:gd name="connsiteY32" fmla="*/ 2562541 h 3204694"/>
              <a:gd name="connsiteX33" fmla="*/ 4786922 w 4988467"/>
              <a:gd name="connsiteY33" fmla="*/ 2458258 h 3204694"/>
              <a:gd name="connsiteX34" fmla="*/ 4729212 w 4988467"/>
              <a:gd name="connsiteY34" fmla="*/ 2330688 h 3204694"/>
              <a:gd name="connsiteX35" fmla="*/ 4729212 w 4988467"/>
              <a:gd name="connsiteY35" fmla="*/ 2284114 h 3204694"/>
              <a:gd name="connsiteX36" fmla="*/ 4705926 w 4988467"/>
              <a:gd name="connsiteY36" fmla="*/ 2237542 h 3204694"/>
              <a:gd name="connsiteX37" fmla="*/ 4589492 w 4988467"/>
              <a:gd name="connsiteY37" fmla="*/ 2527106 h 3204694"/>
              <a:gd name="connsiteX38" fmla="*/ 4112622 w 4988467"/>
              <a:gd name="connsiteY38" fmla="*/ 2956390 h 3204694"/>
              <a:gd name="connsiteX39" fmla="*/ 3822046 w 4988467"/>
              <a:gd name="connsiteY39" fmla="*/ 3107246 h 3204694"/>
              <a:gd name="connsiteX40" fmla="*/ 3578043 w 4988467"/>
              <a:gd name="connsiteY40" fmla="*/ 3118383 h 3204694"/>
              <a:gd name="connsiteX41" fmla="*/ 3299615 w 4988467"/>
              <a:gd name="connsiteY41" fmla="*/ 2573680 h 3204694"/>
              <a:gd name="connsiteX42" fmla="*/ 3206468 w 4988467"/>
              <a:gd name="connsiteY42" fmla="*/ 2122121 h 3204694"/>
              <a:gd name="connsiteX43" fmla="*/ 3195331 w 4988467"/>
              <a:gd name="connsiteY43" fmla="*/ 2028974 h 3204694"/>
              <a:gd name="connsiteX44" fmla="*/ 3091048 w 4988467"/>
              <a:gd name="connsiteY44" fmla="*/ 1379988 h 3204694"/>
              <a:gd name="connsiteX45" fmla="*/ 3056624 w 4988467"/>
              <a:gd name="connsiteY45" fmla="*/ 1286841 h 3204694"/>
              <a:gd name="connsiteX46" fmla="*/ 3010052 w 4988467"/>
              <a:gd name="connsiteY46" fmla="*/ 1101560 h 3204694"/>
              <a:gd name="connsiteX47" fmla="*/ 3010052 w 4988467"/>
              <a:gd name="connsiteY47" fmla="*/ 1008413 h 3204694"/>
              <a:gd name="connsiteX48" fmla="*/ 2405610 w 4988467"/>
              <a:gd name="connsiteY48" fmla="*/ 1008413 h 3204694"/>
              <a:gd name="connsiteX49" fmla="*/ 2405610 w 4988467"/>
              <a:gd name="connsiteY49" fmla="*/ 1738398 h 3204694"/>
              <a:gd name="connsiteX50" fmla="*/ 2289177 w 4988467"/>
              <a:gd name="connsiteY50" fmla="*/ 1853819 h 3204694"/>
              <a:gd name="connsiteX51" fmla="*/ 2102883 w 4988467"/>
              <a:gd name="connsiteY51" fmla="*/ 1853819 h 3204694"/>
              <a:gd name="connsiteX52" fmla="*/ 1986451 w 4988467"/>
              <a:gd name="connsiteY52" fmla="*/ 1738398 h 3204694"/>
              <a:gd name="connsiteX53" fmla="*/ 1986451 w 4988467"/>
              <a:gd name="connsiteY53" fmla="*/ 1008413 h 3204694"/>
              <a:gd name="connsiteX54" fmla="*/ 1975315 w 4988467"/>
              <a:gd name="connsiteY54" fmla="*/ 1008413 h 3204694"/>
              <a:gd name="connsiteX55" fmla="*/ 1975315 w 4988467"/>
              <a:gd name="connsiteY55" fmla="*/ 1610827 h 3204694"/>
              <a:gd name="connsiteX56" fmla="*/ 1882167 w 4988467"/>
              <a:gd name="connsiteY56" fmla="*/ 1703973 h 3204694"/>
              <a:gd name="connsiteX57" fmla="*/ 1731310 w 4988467"/>
              <a:gd name="connsiteY57" fmla="*/ 1703973 h 3204694"/>
              <a:gd name="connsiteX58" fmla="*/ 1627027 w 4988467"/>
              <a:gd name="connsiteY58" fmla="*/ 1610827 h 3204694"/>
              <a:gd name="connsiteX59" fmla="*/ 1627027 w 4988467"/>
              <a:gd name="connsiteY59" fmla="*/ 1506544 h 3204694"/>
              <a:gd name="connsiteX60" fmla="*/ 1417447 w 4988467"/>
              <a:gd name="connsiteY60" fmla="*/ 1621966 h 3204694"/>
              <a:gd name="connsiteX61" fmla="*/ 1184581 w 4988467"/>
              <a:gd name="connsiteY61" fmla="*/ 1390110 h 3204694"/>
              <a:gd name="connsiteX62" fmla="*/ 1184581 w 4988467"/>
              <a:gd name="connsiteY62" fmla="*/ 1007401 h 3204694"/>
              <a:gd name="connsiteX63" fmla="*/ 836293 w 4988467"/>
              <a:gd name="connsiteY63" fmla="*/ 1007401 h 3204694"/>
              <a:gd name="connsiteX64" fmla="*/ 80997 w 4988467"/>
              <a:gd name="connsiteY64" fmla="*/ 1007401 h 3204694"/>
              <a:gd name="connsiteX65" fmla="*/ 0 w 4988467"/>
              <a:gd name="connsiteY65" fmla="*/ 926404 h 3204694"/>
              <a:gd name="connsiteX66" fmla="*/ 80997 w 4988467"/>
              <a:gd name="connsiteY66" fmla="*/ 845406 h 3204694"/>
              <a:gd name="connsiteX67" fmla="*/ 1184581 w 4988467"/>
              <a:gd name="connsiteY67" fmla="*/ 845406 h 3204694"/>
              <a:gd name="connsiteX68" fmla="*/ 1184581 w 4988467"/>
              <a:gd name="connsiteY68" fmla="*/ 532556 h 3204694"/>
              <a:gd name="connsiteX69" fmla="*/ 1417447 w 4988467"/>
              <a:gd name="connsiteY69" fmla="*/ 300702 h 3204694"/>
              <a:gd name="connsiteX70" fmla="*/ 1627027 w 4988467"/>
              <a:gd name="connsiteY70" fmla="*/ 428273 h 3204694"/>
              <a:gd name="connsiteX71" fmla="*/ 1627027 w 4988467"/>
              <a:gd name="connsiteY71" fmla="*/ 242992 h 3204694"/>
              <a:gd name="connsiteX72" fmla="*/ 1731310 w 4988467"/>
              <a:gd name="connsiteY72" fmla="*/ 149846 h 3204694"/>
              <a:gd name="connsiteX73" fmla="*/ 1882167 w 4988467"/>
              <a:gd name="connsiteY73" fmla="*/ 149846 h 3204694"/>
              <a:gd name="connsiteX74" fmla="*/ 1975315 w 4988467"/>
              <a:gd name="connsiteY74" fmla="*/ 242992 h 3204694"/>
              <a:gd name="connsiteX75" fmla="*/ 1975315 w 4988467"/>
              <a:gd name="connsiteY75" fmla="*/ 845406 h 3204694"/>
              <a:gd name="connsiteX76" fmla="*/ 1986451 w 4988467"/>
              <a:gd name="connsiteY76" fmla="*/ 845406 h 3204694"/>
              <a:gd name="connsiteX77" fmla="*/ 1986451 w 4988467"/>
              <a:gd name="connsiteY77" fmla="*/ 115421 h 3204694"/>
              <a:gd name="connsiteX78" fmla="*/ 2102883 w 4988467"/>
              <a:gd name="connsiteY78" fmla="*/ 0 h 3204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</a:cxnLst>
            <a:rect l="l" t="t" r="r" b="b"/>
            <a:pathLst>
              <a:path w="4988467" h="3204694">
                <a:moveTo>
                  <a:pt x="3802809" y="1009425"/>
                </a:moveTo>
                <a:cubicBezTo>
                  <a:pt x="3791671" y="1032713"/>
                  <a:pt x="3779522" y="1067136"/>
                  <a:pt x="3768385" y="1090423"/>
                </a:cubicBezTo>
                <a:cubicBezTo>
                  <a:pt x="3757248" y="1113710"/>
                  <a:pt x="3733960" y="1136995"/>
                  <a:pt x="3687388" y="1160281"/>
                </a:cubicBezTo>
                <a:cubicBezTo>
                  <a:pt x="3628665" y="1183570"/>
                  <a:pt x="3582093" y="1230141"/>
                  <a:pt x="3477808" y="1287853"/>
                </a:cubicBezTo>
                <a:cubicBezTo>
                  <a:pt x="3477808" y="1311140"/>
                  <a:pt x="3477808" y="1334427"/>
                  <a:pt x="3488945" y="1380998"/>
                </a:cubicBezTo>
                <a:cubicBezTo>
                  <a:pt x="3488945" y="1508568"/>
                  <a:pt x="3582093" y="1601715"/>
                  <a:pt x="3593229" y="1740422"/>
                </a:cubicBezTo>
                <a:cubicBezTo>
                  <a:pt x="3605379" y="1775859"/>
                  <a:pt x="3628665" y="1810282"/>
                  <a:pt x="3639801" y="1833570"/>
                </a:cubicBezTo>
                <a:cubicBezTo>
                  <a:pt x="3675239" y="1879131"/>
                  <a:pt x="3709661" y="1914567"/>
                  <a:pt x="3756235" y="1972277"/>
                </a:cubicBezTo>
                <a:cubicBezTo>
                  <a:pt x="3826096" y="2110985"/>
                  <a:pt x="3826096" y="2099846"/>
                  <a:pt x="3826096" y="2099846"/>
                </a:cubicBezTo>
                <a:cubicBezTo>
                  <a:pt x="3826096" y="2099846"/>
                  <a:pt x="3872667" y="1879131"/>
                  <a:pt x="3942528" y="1774846"/>
                </a:cubicBezTo>
                <a:cubicBezTo>
                  <a:pt x="4012388" y="1659425"/>
                  <a:pt x="4209819" y="1555142"/>
                  <a:pt x="4233105" y="1531855"/>
                </a:cubicBezTo>
                <a:cubicBezTo>
                  <a:pt x="4256392" y="1497432"/>
                  <a:pt x="4383961" y="1195719"/>
                  <a:pt x="4523681" y="1068148"/>
                </a:cubicBezTo>
                <a:cubicBezTo>
                  <a:pt x="4546967" y="1045874"/>
                  <a:pt x="4570255" y="1022587"/>
                  <a:pt x="4593541" y="1009425"/>
                </a:cubicBezTo>
                <a:cubicBezTo>
                  <a:pt x="4593541" y="1009425"/>
                  <a:pt x="4593541" y="1009425"/>
                  <a:pt x="3802809" y="1009425"/>
                </a:cubicBezTo>
                <a:close/>
                <a:moveTo>
                  <a:pt x="2102883" y="0"/>
                </a:moveTo>
                <a:cubicBezTo>
                  <a:pt x="2102883" y="0"/>
                  <a:pt x="2102883" y="0"/>
                  <a:pt x="2289177" y="0"/>
                </a:cubicBezTo>
                <a:cubicBezTo>
                  <a:pt x="2347901" y="0"/>
                  <a:pt x="2405610" y="45561"/>
                  <a:pt x="2405610" y="115421"/>
                </a:cubicBezTo>
                <a:cubicBezTo>
                  <a:pt x="2405610" y="115421"/>
                  <a:pt x="2405610" y="115421"/>
                  <a:pt x="2405610" y="845406"/>
                </a:cubicBezTo>
                <a:cubicBezTo>
                  <a:pt x="2614177" y="845406"/>
                  <a:pt x="2823757" y="845406"/>
                  <a:pt x="3044474" y="845406"/>
                </a:cubicBezTo>
                <a:cubicBezTo>
                  <a:pt x="3044474" y="833257"/>
                  <a:pt x="3055611" y="822120"/>
                  <a:pt x="3055611" y="822120"/>
                </a:cubicBezTo>
                <a:cubicBezTo>
                  <a:pt x="3055611" y="798834"/>
                  <a:pt x="3078899" y="786684"/>
                  <a:pt x="3102185" y="775547"/>
                </a:cubicBezTo>
                <a:cubicBezTo>
                  <a:pt x="3114334" y="764409"/>
                  <a:pt x="3137620" y="764409"/>
                  <a:pt x="3148759" y="764409"/>
                </a:cubicBezTo>
                <a:cubicBezTo>
                  <a:pt x="3404911" y="624689"/>
                  <a:pt x="3590192" y="671263"/>
                  <a:pt x="3753199" y="845406"/>
                </a:cubicBezTo>
                <a:cubicBezTo>
                  <a:pt x="3962778" y="845406"/>
                  <a:pt x="4174889" y="845406"/>
                  <a:pt x="4391302" y="845406"/>
                </a:cubicBezTo>
                <a:lnTo>
                  <a:pt x="4988467" y="845406"/>
                </a:lnTo>
                <a:lnTo>
                  <a:pt x="4988467" y="3204694"/>
                </a:lnTo>
                <a:lnTo>
                  <a:pt x="4933174" y="3204694"/>
                </a:lnTo>
                <a:lnTo>
                  <a:pt x="4933081" y="3198527"/>
                </a:lnTo>
                <a:cubicBezTo>
                  <a:pt x="4933603" y="3187485"/>
                  <a:pt x="4934995" y="3176601"/>
                  <a:pt x="4937779" y="3164957"/>
                </a:cubicBezTo>
                <a:cubicBezTo>
                  <a:pt x="4937779" y="3119396"/>
                  <a:pt x="4961065" y="3130533"/>
                  <a:pt x="4937779" y="3049535"/>
                </a:cubicBezTo>
                <a:cubicBezTo>
                  <a:pt x="4925629" y="2968540"/>
                  <a:pt x="4914493" y="2921965"/>
                  <a:pt x="4914493" y="2898680"/>
                </a:cubicBezTo>
                <a:cubicBezTo>
                  <a:pt x="4914493" y="2887542"/>
                  <a:pt x="4891205" y="2747823"/>
                  <a:pt x="4867919" y="2666826"/>
                </a:cubicBezTo>
                <a:cubicBezTo>
                  <a:pt x="4844633" y="2585830"/>
                  <a:pt x="4832483" y="2585830"/>
                  <a:pt x="4821345" y="2562541"/>
                </a:cubicBezTo>
                <a:cubicBezTo>
                  <a:pt x="4798059" y="2528118"/>
                  <a:pt x="4798059" y="2515970"/>
                  <a:pt x="4786922" y="2458258"/>
                </a:cubicBezTo>
                <a:cubicBezTo>
                  <a:pt x="4786922" y="2411685"/>
                  <a:pt x="4729212" y="2330688"/>
                  <a:pt x="4729212" y="2330688"/>
                </a:cubicBezTo>
                <a:cubicBezTo>
                  <a:pt x="4729212" y="2318538"/>
                  <a:pt x="4729212" y="2284114"/>
                  <a:pt x="4729212" y="2284114"/>
                </a:cubicBezTo>
                <a:cubicBezTo>
                  <a:pt x="4729212" y="2284114"/>
                  <a:pt x="4729212" y="2284114"/>
                  <a:pt x="4705926" y="2237542"/>
                </a:cubicBezTo>
                <a:cubicBezTo>
                  <a:pt x="4705926" y="2237542"/>
                  <a:pt x="4682638" y="2399536"/>
                  <a:pt x="4589492" y="2527106"/>
                </a:cubicBezTo>
                <a:cubicBezTo>
                  <a:pt x="4496345" y="2643540"/>
                  <a:pt x="4240193" y="2875393"/>
                  <a:pt x="4112622" y="2956390"/>
                </a:cubicBezTo>
                <a:cubicBezTo>
                  <a:pt x="3972902" y="3037386"/>
                  <a:pt x="3891906" y="3107246"/>
                  <a:pt x="3822046" y="3107246"/>
                </a:cubicBezTo>
                <a:cubicBezTo>
                  <a:pt x="3764335" y="3118383"/>
                  <a:pt x="3647901" y="3152808"/>
                  <a:pt x="3578043" y="3118383"/>
                </a:cubicBezTo>
                <a:cubicBezTo>
                  <a:pt x="3509194" y="3083960"/>
                  <a:pt x="3392762" y="2816669"/>
                  <a:pt x="3299615" y="2573680"/>
                </a:cubicBezTo>
                <a:cubicBezTo>
                  <a:pt x="3253042" y="2469395"/>
                  <a:pt x="3229755" y="2307402"/>
                  <a:pt x="3206468" y="2122121"/>
                </a:cubicBezTo>
                <a:cubicBezTo>
                  <a:pt x="3206468" y="2098835"/>
                  <a:pt x="3206468" y="2063398"/>
                  <a:pt x="3195331" y="2028974"/>
                </a:cubicBezTo>
                <a:cubicBezTo>
                  <a:pt x="3125471" y="1831544"/>
                  <a:pt x="3172045" y="1554130"/>
                  <a:pt x="3091048" y="1379988"/>
                </a:cubicBezTo>
                <a:cubicBezTo>
                  <a:pt x="3079910" y="1344549"/>
                  <a:pt x="3067760" y="1310128"/>
                  <a:pt x="3056624" y="1286841"/>
                </a:cubicBezTo>
                <a:cubicBezTo>
                  <a:pt x="3033338" y="1182556"/>
                  <a:pt x="3021188" y="1135982"/>
                  <a:pt x="3010052" y="1101560"/>
                </a:cubicBezTo>
                <a:cubicBezTo>
                  <a:pt x="2998913" y="1078274"/>
                  <a:pt x="2998913" y="1042836"/>
                  <a:pt x="3010052" y="1008413"/>
                </a:cubicBezTo>
                <a:cubicBezTo>
                  <a:pt x="3010052" y="1008413"/>
                  <a:pt x="3010052" y="1008413"/>
                  <a:pt x="2405610" y="1008413"/>
                </a:cubicBezTo>
                <a:cubicBezTo>
                  <a:pt x="2405610" y="1008413"/>
                  <a:pt x="2405610" y="1008413"/>
                  <a:pt x="2405610" y="1738398"/>
                </a:cubicBezTo>
                <a:cubicBezTo>
                  <a:pt x="2405610" y="1807246"/>
                  <a:pt x="2346888" y="1853819"/>
                  <a:pt x="2289177" y="1853819"/>
                </a:cubicBezTo>
                <a:cubicBezTo>
                  <a:pt x="2289177" y="1853819"/>
                  <a:pt x="2289177" y="1853819"/>
                  <a:pt x="2102883" y="1853819"/>
                </a:cubicBezTo>
                <a:cubicBezTo>
                  <a:pt x="2033025" y="1853819"/>
                  <a:pt x="1986451" y="1808258"/>
                  <a:pt x="1986451" y="1738398"/>
                </a:cubicBezTo>
                <a:cubicBezTo>
                  <a:pt x="1986451" y="1738398"/>
                  <a:pt x="1986451" y="1738398"/>
                  <a:pt x="1986451" y="1008413"/>
                </a:cubicBezTo>
                <a:cubicBezTo>
                  <a:pt x="1986451" y="1008413"/>
                  <a:pt x="1986451" y="1008413"/>
                  <a:pt x="1975315" y="1008413"/>
                </a:cubicBezTo>
                <a:cubicBezTo>
                  <a:pt x="1975315" y="1008413"/>
                  <a:pt x="1975315" y="1008413"/>
                  <a:pt x="1975315" y="1610827"/>
                </a:cubicBezTo>
                <a:cubicBezTo>
                  <a:pt x="1975315" y="1657401"/>
                  <a:pt x="1928741" y="1703973"/>
                  <a:pt x="1882167" y="1703973"/>
                </a:cubicBezTo>
                <a:cubicBezTo>
                  <a:pt x="1882167" y="1703973"/>
                  <a:pt x="1882167" y="1703973"/>
                  <a:pt x="1731310" y="1703973"/>
                </a:cubicBezTo>
                <a:cubicBezTo>
                  <a:pt x="1673601" y="1703973"/>
                  <a:pt x="1627027" y="1657401"/>
                  <a:pt x="1627027" y="1610827"/>
                </a:cubicBezTo>
                <a:cubicBezTo>
                  <a:pt x="1627027" y="1610827"/>
                  <a:pt x="1627027" y="1610827"/>
                  <a:pt x="1627027" y="1506544"/>
                </a:cubicBezTo>
                <a:cubicBezTo>
                  <a:pt x="1591592" y="1575392"/>
                  <a:pt x="1510593" y="1621966"/>
                  <a:pt x="1417447" y="1621966"/>
                </a:cubicBezTo>
                <a:cubicBezTo>
                  <a:pt x="1288865" y="1621966"/>
                  <a:pt x="1184581" y="1517681"/>
                  <a:pt x="1184581" y="1390110"/>
                </a:cubicBezTo>
                <a:cubicBezTo>
                  <a:pt x="1184581" y="1390110"/>
                  <a:pt x="1184581" y="1390110"/>
                  <a:pt x="1184581" y="1007401"/>
                </a:cubicBezTo>
                <a:cubicBezTo>
                  <a:pt x="1184581" y="1007401"/>
                  <a:pt x="1184581" y="1007401"/>
                  <a:pt x="836293" y="1007401"/>
                </a:cubicBezTo>
                <a:cubicBezTo>
                  <a:pt x="836293" y="1007401"/>
                  <a:pt x="836293" y="1007401"/>
                  <a:pt x="80997" y="1007401"/>
                </a:cubicBezTo>
                <a:cubicBezTo>
                  <a:pt x="34425" y="1007401"/>
                  <a:pt x="0" y="972976"/>
                  <a:pt x="0" y="926404"/>
                </a:cubicBezTo>
                <a:cubicBezTo>
                  <a:pt x="0" y="879830"/>
                  <a:pt x="34425" y="845406"/>
                  <a:pt x="80997" y="845406"/>
                </a:cubicBezTo>
                <a:cubicBezTo>
                  <a:pt x="80997" y="845406"/>
                  <a:pt x="499144" y="845406"/>
                  <a:pt x="1184581" y="845406"/>
                </a:cubicBezTo>
                <a:cubicBezTo>
                  <a:pt x="1184581" y="845406"/>
                  <a:pt x="1184581" y="845406"/>
                  <a:pt x="1184581" y="532556"/>
                </a:cubicBezTo>
                <a:cubicBezTo>
                  <a:pt x="1184581" y="404985"/>
                  <a:pt x="1289876" y="300702"/>
                  <a:pt x="1417447" y="300702"/>
                </a:cubicBezTo>
                <a:cubicBezTo>
                  <a:pt x="1510593" y="300702"/>
                  <a:pt x="1592603" y="347275"/>
                  <a:pt x="1627027" y="428273"/>
                </a:cubicBezTo>
                <a:cubicBezTo>
                  <a:pt x="1627027" y="428273"/>
                  <a:pt x="1627027" y="428273"/>
                  <a:pt x="1627027" y="242992"/>
                </a:cubicBezTo>
                <a:cubicBezTo>
                  <a:pt x="1627027" y="196418"/>
                  <a:pt x="1673601" y="149846"/>
                  <a:pt x="1731310" y="149846"/>
                </a:cubicBezTo>
                <a:cubicBezTo>
                  <a:pt x="1731310" y="149846"/>
                  <a:pt x="1731310" y="149846"/>
                  <a:pt x="1882167" y="149846"/>
                </a:cubicBezTo>
                <a:cubicBezTo>
                  <a:pt x="1928741" y="149846"/>
                  <a:pt x="1975315" y="196418"/>
                  <a:pt x="1975315" y="242992"/>
                </a:cubicBezTo>
                <a:cubicBezTo>
                  <a:pt x="1975315" y="242992"/>
                  <a:pt x="1975315" y="242992"/>
                  <a:pt x="1975315" y="845406"/>
                </a:cubicBezTo>
                <a:lnTo>
                  <a:pt x="1986451" y="845406"/>
                </a:lnTo>
                <a:cubicBezTo>
                  <a:pt x="1986451" y="845406"/>
                  <a:pt x="1986451" y="845406"/>
                  <a:pt x="1986451" y="115421"/>
                </a:cubicBezTo>
                <a:cubicBezTo>
                  <a:pt x="1986451" y="46574"/>
                  <a:pt x="2033025" y="0"/>
                  <a:pt x="2102883" y="0"/>
                </a:cubicBezTo>
                <a:close/>
              </a:path>
            </a:pathLst>
          </a:custGeom>
          <a:solidFill>
            <a:schemeClr val="accent1"/>
          </a:solidFill>
          <a:ln w="56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33DC55E-6D63-40C1-BC6A-F73323BD62B2}"/>
              </a:ext>
            </a:extLst>
          </p:cNvPr>
          <p:cNvSpPr/>
          <p:nvPr/>
        </p:nvSpPr>
        <p:spPr>
          <a:xfrm>
            <a:off x="5126309" y="2534204"/>
            <a:ext cx="6752664" cy="4323797"/>
          </a:xfrm>
          <a:custGeom>
            <a:avLst/>
            <a:gdLst>
              <a:gd name="connsiteX0" fmla="*/ 2449700 w 6752664"/>
              <a:gd name="connsiteY0" fmla="*/ 2129539 h 4323797"/>
              <a:gd name="connsiteX1" fmla="*/ 2519560 w 6752664"/>
              <a:gd name="connsiteY1" fmla="*/ 2187250 h 4323797"/>
              <a:gd name="connsiteX2" fmla="*/ 2810136 w 6752664"/>
              <a:gd name="connsiteY2" fmla="*/ 2650957 h 4323797"/>
              <a:gd name="connsiteX3" fmla="*/ 3100712 w 6752664"/>
              <a:gd name="connsiteY3" fmla="*/ 2893948 h 4323797"/>
              <a:gd name="connsiteX4" fmla="*/ 3217148 w 6752664"/>
              <a:gd name="connsiteY4" fmla="*/ 3218948 h 4323797"/>
              <a:gd name="connsiteX5" fmla="*/ 3287006 w 6752664"/>
              <a:gd name="connsiteY5" fmla="*/ 3091379 h 4323797"/>
              <a:gd name="connsiteX6" fmla="*/ 3496588 w 6752664"/>
              <a:gd name="connsiteY6" fmla="*/ 2697531 h 4323797"/>
              <a:gd name="connsiteX7" fmla="*/ 3554296 w 6752664"/>
              <a:gd name="connsiteY7" fmla="*/ 2384681 h 4323797"/>
              <a:gd name="connsiteX8" fmla="*/ 3344716 w 6752664"/>
              <a:gd name="connsiteY8" fmla="*/ 2280397 h 4323797"/>
              <a:gd name="connsiteX9" fmla="*/ 3240432 w 6752664"/>
              <a:gd name="connsiteY9" fmla="*/ 2129539 h 4323797"/>
              <a:gd name="connsiteX10" fmla="*/ 2449700 w 6752664"/>
              <a:gd name="connsiteY10" fmla="*/ 2129539 h 4323797"/>
              <a:gd name="connsiteX11" fmla="*/ 1093936 w 6752664"/>
              <a:gd name="connsiteY11" fmla="*/ 0 h 4323797"/>
              <a:gd name="connsiteX12" fmla="*/ 1116288 w 6752664"/>
              <a:gd name="connsiteY12" fmla="*/ 42857 h 4323797"/>
              <a:gd name="connsiteX13" fmla="*/ 1162862 w 6752664"/>
              <a:gd name="connsiteY13" fmla="*/ 89429 h 4323797"/>
              <a:gd name="connsiteX14" fmla="*/ 1220570 w 6752664"/>
              <a:gd name="connsiteY14" fmla="*/ 66143 h 4323797"/>
              <a:gd name="connsiteX15" fmla="*/ 1267144 w 6752664"/>
              <a:gd name="connsiteY15" fmla="*/ 123853 h 4323797"/>
              <a:gd name="connsiteX16" fmla="*/ 1337004 w 6752664"/>
              <a:gd name="connsiteY16" fmla="*/ 147139 h 4323797"/>
              <a:gd name="connsiteX17" fmla="*/ 1394716 w 6752664"/>
              <a:gd name="connsiteY17" fmla="*/ 193713 h 4323797"/>
              <a:gd name="connsiteX18" fmla="*/ 1452424 w 6752664"/>
              <a:gd name="connsiteY18" fmla="*/ 240286 h 4323797"/>
              <a:gd name="connsiteX19" fmla="*/ 1498998 w 6752664"/>
              <a:gd name="connsiteY19" fmla="*/ 297996 h 4323797"/>
              <a:gd name="connsiteX20" fmla="*/ 1556708 w 6752664"/>
              <a:gd name="connsiteY20" fmla="*/ 378993 h 4323797"/>
              <a:gd name="connsiteX21" fmla="*/ 1591132 w 6752664"/>
              <a:gd name="connsiteY21" fmla="*/ 517700 h 4323797"/>
              <a:gd name="connsiteX22" fmla="*/ 1614420 w 6752664"/>
              <a:gd name="connsiteY22" fmla="*/ 702981 h 4323797"/>
              <a:gd name="connsiteX23" fmla="*/ 1625556 w 6752664"/>
              <a:gd name="connsiteY23" fmla="*/ 737405 h 4323797"/>
              <a:gd name="connsiteX24" fmla="*/ 1625556 w 6752664"/>
              <a:gd name="connsiteY24" fmla="*/ 771828 h 4323797"/>
              <a:gd name="connsiteX25" fmla="*/ 1672128 w 6752664"/>
              <a:gd name="connsiteY25" fmla="*/ 969259 h 4323797"/>
              <a:gd name="connsiteX26" fmla="*/ 1648844 w 6752664"/>
              <a:gd name="connsiteY26" fmla="*/ 1015833 h 4323797"/>
              <a:gd name="connsiteX27" fmla="*/ 1648844 w 6752664"/>
              <a:gd name="connsiteY27" fmla="*/ 1026969 h 4323797"/>
              <a:gd name="connsiteX28" fmla="*/ 1474700 w 6752664"/>
              <a:gd name="connsiteY28" fmla="*/ 1316533 h 4323797"/>
              <a:gd name="connsiteX29" fmla="*/ 1474700 w 6752664"/>
              <a:gd name="connsiteY29" fmla="*/ 1339819 h 4323797"/>
              <a:gd name="connsiteX30" fmla="*/ 1776412 w 6752664"/>
              <a:gd name="connsiteY30" fmla="*/ 1965521 h 4323797"/>
              <a:gd name="connsiteX31" fmla="*/ 1834124 w 6752664"/>
              <a:gd name="connsiteY31" fmla="*/ 1976660 h 4323797"/>
              <a:gd name="connsiteX32" fmla="*/ 1857408 w 6752664"/>
              <a:gd name="connsiteY32" fmla="*/ 1976660 h 4323797"/>
              <a:gd name="connsiteX33" fmla="*/ 1938408 w 6752664"/>
              <a:gd name="connsiteY33" fmla="*/ 1965521 h 4323797"/>
              <a:gd name="connsiteX34" fmla="*/ 2008268 w 6752664"/>
              <a:gd name="connsiteY34" fmla="*/ 1965521 h 4323797"/>
              <a:gd name="connsiteX35" fmla="*/ 3333578 w 6752664"/>
              <a:gd name="connsiteY35" fmla="*/ 1965521 h 4323797"/>
              <a:gd name="connsiteX36" fmla="*/ 3391290 w 6752664"/>
              <a:gd name="connsiteY36" fmla="*/ 1954385 h 4323797"/>
              <a:gd name="connsiteX37" fmla="*/ 3402426 w 6752664"/>
              <a:gd name="connsiteY37" fmla="*/ 1896673 h 4323797"/>
              <a:gd name="connsiteX38" fmla="*/ 3460136 w 6752664"/>
              <a:gd name="connsiteY38" fmla="*/ 1838963 h 4323797"/>
              <a:gd name="connsiteX39" fmla="*/ 3553284 w 6752664"/>
              <a:gd name="connsiteY39" fmla="*/ 1838963 h 4323797"/>
              <a:gd name="connsiteX40" fmla="*/ 3623144 w 6752664"/>
              <a:gd name="connsiteY40" fmla="*/ 1804540 h 4323797"/>
              <a:gd name="connsiteX41" fmla="*/ 3693004 w 6752664"/>
              <a:gd name="connsiteY41" fmla="*/ 1838963 h 4323797"/>
              <a:gd name="connsiteX42" fmla="*/ 3774000 w 6752664"/>
              <a:gd name="connsiteY42" fmla="*/ 1815677 h 4323797"/>
              <a:gd name="connsiteX43" fmla="*/ 3843860 w 6752664"/>
              <a:gd name="connsiteY43" fmla="*/ 1896673 h 4323797"/>
              <a:gd name="connsiteX44" fmla="*/ 3901572 w 6752664"/>
              <a:gd name="connsiteY44" fmla="*/ 1885537 h 4323797"/>
              <a:gd name="connsiteX45" fmla="*/ 3994716 w 6752664"/>
              <a:gd name="connsiteY45" fmla="*/ 1943247 h 4323797"/>
              <a:gd name="connsiteX46" fmla="*/ 4005856 w 6752664"/>
              <a:gd name="connsiteY46" fmla="*/ 1966533 h 4323797"/>
              <a:gd name="connsiteX47" fmla="*/ 4656868 w 6752664"/>
              <a:gd name="connsiteY47" fmla="*/ 1966533 h 4323797"/>
              <a:gd name="connsiteX48" fmla="*/ 4656868 w 6752664"/>
              <a:gd name="connsiteY48" fmla="*/ 1236549 h 4323797"/>
              <a:gd name="connsiteX49" fmla="*/ 4773300 w 6752664"/>
              <a:gd name="connsiteY49" fmla="*/ 1121128 h 4323797"/>
              <a:gd name="connsiteX50" fmla="*/ 4959596 w 6752664"/>
              <a:gd name="connsiteY50" fmla="*/ 1121128 h 4323797"/>
              <a:gd name="connsiteX51" fmla="*/ 5076028 w 6752664"/>
              <a:gd name="connsiteY51" fmla="*/ 1236549 h 4323797"/>
              <a:gd name="connsiteX52" fmla="*/ 5076028 w 6752664"/>
              <a:gd name="connsiteY52" fmla="*/ 1966533 h 4323797"/>
              <a:gd name="connsiteX53" fmla="*/ 5087164 w 6752664"/>
              <a:gd name="connsiteY53" fmla="*/ 1966533 h 4323797"/>
              <a:gd name="connsiteX54" fmla="*/ 5087164 w 6752664"/>
              <a:gd name="connsiteY54" fmla="*/ 1364118 h 4323797"/>
              <a:gd name="connsiteX55" fmla="*/ 5180312 w 6752664"/>
              <a:gd name="connsiteY55" fmla="*/ 1270972 h 4323797"/>
              <a:gd name="connsiteX56" fmla="*/ 5331166 w 6752664"/>
              <a:gd name="connsiteY56" fmla="*/ 1270972 h 4323797"/>
              <a:gd name="connsiteX57" fmla="*/ 5435452 w 6752664"/>
              <a:gd name="connsiteY57" fmla="*/ 1364118 h 4323797"/>
              <a:gd name="connsiteX58" fmla="*/ 5435452 w 6752664"/>
              <a:gd name="connsiteY58" fmla="*/ 1491689 h 4323797"/>
              <a:gd name="connsiteX59" fmla="*/ 5632882 w 6752664"/>
              <a:gd name="connsiteY59" fmla="*/ 1376268 h 4323797"/>
              <a:gd name="connsiteX60" fmla="*/ 5865748 w 6752664"/>
              <a:gd name="connsiteY60" fmla="*/ 1608123 h 4323797"/>
              <a:gd name="connsiteX61" fmla="*/ 5865748 w 6752664"/>
              <a:gd name="connsiteY61" fmla="*/ 1967546 h 4323797"/>
              <a:gd name="connsiteX62" fmla="*/ 6656480 w 6752664"/>
              <a:gd name="connsiteY62" fmla="*/ 1967546 h 4323797"/>
              <a:gd name="connsiteX63" fmla="*/ 6752664 w 6752664"/>
              <a:gd name="connsiteY63" fmla="*/ 2036394 h 4323797"/>
              <a:gd name="connsiteX64" fmla="*/ 6671668 w 6752664"/>
              <a:gd name="connsiteY64" fmla="*/ 2117390 h 4323797"/>
              <a:gd name="connsiteX65" fmla="*/ 6241372 w 6752664"/>
              <a:gd name="connsiteY65" fmla="*/ 2117390 h 4323797"/>
              <a:gd name="connsiteX66" fmla="*/ 5880934 w 6752664"/>
              <a:gd name="connsiteY66" fmla="*/ 2117390 h 4323797"/>
              <a:gd name="connsiteX67" fmla="*/ 5880934 w 6752664"/>
              <a:gd name="connsiteY67" fmla="*/ 2453529 h 4323797"/>
              <a:gd name="connsiteX68" fmla="*/ 5648068 w 6752664"/>
              <a:gd name="connsiteY68" fmla="*/ 2685382 h 4323797"/>
              <a:gd name="connsiteX69" fmla="*/ 5450636 w 6752664"/>
              <a:gd name="connsiteY69" fmla="*/ 2569960 h 4323797"/>
              <a:gd name="connsiteX70" fmla="*/ 5450636 w 6752664"/>
              <a:gd name="connsiteY70" fmla="*/ 2720817 h 4323797"/>
              <a:gd name="connsiteX71" fmla="*/ 5346356 w 6752664"/>
              <a:gd name="connsiteY71" fmla="*/ 2813965 h 4323797"/>
              <a:gd name="connsiteX72" fmla="*/ 5195498 w 6752664"/>
              <a:gd name="connsiteY72" fmla="*/ 2813965 h 4323797"/>
              <a:gd name="connsiteX73" fmla="*/ 5102352 w 6752664"/>
              <a:gd name="connsiteY73" fmla="*/ 2720817 h 4323797"/>
              <a:gd name="connsiteX74" fmla="*/ 5102352 w 6752664"/>
              <a:gd name="connsiteY74" fmla="*/ 2118404 h 4323797"/>
              <a:gd name="connsiteX75" fmla="*/ 5091212 w 6752664"/>
              <a:gd name="connsiteY75" fmla="*/ 2118404 h 4323797"/>
              <a:gd name="connsiteX76" fmla="*/ 5091212 w 6752664"/>
              <a:gd name="connsiteY76" fmla="*/ 2848387 h 4323797"/>
              <a:gd name="connsiteX77" fmla="*/ 4974780 w 6752664"/>
              <a:gd name="connsiteY77" fmla="*/ 2963809 h 4323797"/>
              <a:gd name="connsiteX78" fmla="*/ 4788488 w 6752664"/>
              <a:gd name="connsiteY78" fmla="*/ 2963809 h 4323797"/>
              <a:gd name="connsiteX79" fmla="*/ 4672056 w 6752664"/>
              <a:gd name="connsiteY79" fmla="*/ 2848387 h 4323797"/>
              <a:gd name="connsiteX80" fmla="*/ 4672056 w 6752664"/>
              <a:gd name="connsiteY80" fmla="*/ 2118404 h 4323797"/>
              <a:gd name="connsiteX81" fmla="*/ 4056478 w 6752664"/>
              <a:gd name="connsiteY81" fmla="*/ 2118404 h 4323797"/>
              <a:gd name="connsiteX82" fmla="*/ 4056478 w 6752664"/>
              <a:gd name="connsiteY82" fmla="*/ 2211549 h 4323797"/>
              <a:gd name="connsiteX83" fmla="*/ 3940044 w 6752664"/>
              <a:gd name="connsiteY83" fmla="*/ 2594259 h 4323797"/>
              <a:gd name="connsiteX84" fmla="*/ 3835762 w 6752664"/>
              <a:gd name="connsiteY84" fmla="*/ 3695818 h 4323797"/>
              <a:gd name="connsiteX85" fmla="*/ 3557334 w 6752664"/>
              <a:gd name="connsiteY85" fmla="*/ 4240523 h 4323797"/>
              <a:gd name="connsiteX86" fmla="*/ 3301180 w 6752664"/>
              <a:gd name="connsiteY86" fmla="*/ 4240523 h 4323797"/>
              <a:gd name="connsiteX87" fmla="*/ 3022752 w 6752664"/>
              <a:gd name="connsiteY87" fmla="*/ 4078528 h 4323797"/>
              <a:gd name="connsiteX88" fmla="*/ 2477036 w 6752664"/>
              <a:gd name="connsiteY88" fmla="*/ 3638108 h 4323797"/>
              <a:gd name="connsiteX89" fmla="*/ 2360604 w 6752664"/>
              <a:gd name="connsiteY89" fmla="*/ 3348545 h 4323797"/>
              <a:gd name="connsiteX90" fmla="*/ 2326180 w 6752664"/>
              <a:gd name="connsiteY90" fmla="*/ 3395116 h 4323797"/>
              <a:gd name="connsiteX91" fmla="*/ 2337316 w 6752664"/>
              <a:gd name="connsiteY91" fmla="*/ 3441690 h 4323797"/>
              <a:gd name="connsiteX92" fmla="*/ 2267456 w 6752664"/>
              <a:gd name="connsiteY92" fmla="*/ 3569261 h 4323797"/>
              <a:gd name="connsiteX93" fmla="*/ 2244170 w 6752664"/>
              <a:gd name="connsiteY93" fmla="*/ 3673543 h 4323797"/>
              <a:gd name="connsiteX94" fmla="*/ 2197596 w 6752664"/>
              <a:gd name="connsiteY94" fmla="*/ 3777828 h 4323797"/>
              <a:gd name="connsiteX95" fmla="*/ 2139888 w 6752664"/>
              <a:gd name="connsiteY95" fmla="*/ 4009682 h 4323797"/>
              <a:gd name="connsiteX96" fmla="*/ 2128748 w 6752664"/>
              <a:gd name="connsiteY96" fmla="*/ 4160538 h 4323797"/>
              <a:gd name="connsiteX97" fmla="*/ 2128748 w 6752664"/>
              <a:gd name="connsiteY97" fmla="*/ 4275959 h 4323797"/>
              <a:gd name="connsiteX98" fmla="*/ 2128748 w 6752664"/>
              <a:gd name="connsiteY98" fmla="*/ 4323797 h 4323797"/>
              <a:gd name="connsiteX99" fmla="*/ 0 w 6752664"/>
              <a:gd name="connsiteY99" fmla="*/ 4323797 h 4323797"/>
              <a:gd name="connsiteX100" fmla="*/ 0 w 6752664"/>
              <a:gd name="connsiteY100" fmla="*/ 4323796 h 4323797"/>
              <a:gd name="connsiteX101" fmla="*/ 55292 w 6752664"/>
              <a:gd name="connsiteY101" fmla="*/ 4323796 h 4323797"/>
              <a:gd name="connsiteX102" fmla="*/ 55292 w 6752664"/>
              <a:gd name="connsiteY102" fmla="*/ 1964508 h 4323797"/>
              <a:gd name="connsiteX103" fmla="*/ 122048 w 6752664"/>
              <a:gd name="connsiteY103" fmla="*/ 1964508 h 4323797"/>
              <a:gd name="connsiteX104" fmla="*/ 179760 w 6752664"/>
              <a:gd name="connsiteY104" fmla="*/ 1964508 h 4323797"/>
              <a:gd name="connsiteX105" fmla="*/ 226334 w 6752664"/>
              <a:gd name="connsiteY105" fmla="*/ 1964508 h 4323797"/>
              <a:gd name="connsiteX106" fmla="*/ 237470 w 6752664"/>
              <a:gd name="connsiteY106" fmla="*/ 1964508 h 4323797"/>
              <a:gd name="connsiteX107" fmla="*/ 318468 w 6752664"/>
              <a:gd name="connsiteY107" fmla="*/ 1953371 h 4323797"/>
              <a:gd name="connsiteX108" fmla="*/ 620180 w 6752664"/>
              <a:gd name="connsiteY108" fmla="*/ 1327669 h 4323797"/>
              <a:gd name="connsiteX109" fmla="*/ 596894 w 6752664"/>
              <a:gd name="connsiteY109" fmla="*/ 1269959 h 4323797"/>
              <a:gd name="connsiteX110" fmla="*/ 585758 w 6752664"/>
              <a:gd name="connsiteY110" fmla="*/ 1212250 h 4323797"/>
              <a:gd name="connsiteX111" fmla="*/ 492612 w 6752664"/>
              <a:gd name="connsiteY111" fmla="*/ 1084680 h 4323797"/>
              <a:gd name="connsiteX112" fmla="*/ 469324 w 6752664"/>
              <a:gd name="connsiteY112" fmla="*/ 1050255 h 4323797"/>
              <a:gd name="connsiteX113" fmla="*/ 434900 w 6752664"/>
              <a:gd name="connsiteY113" fmla="*/ 829539 h 4323797"/>
              <a:gd name="connsiteX114" fmla="*/ 458188 w 6752664"/>
              <a:gd name="connsiteY114" fmla="*/ 818402 h 4323797"/>
              <a:gd name="connsiteX115" fmla="*/ 481472 w 6752664"/>
              <a:gd name="connsiteY115" fmla="*/ 807265 h 4323797"/>
              <a:gd name="connsiteX116" fmla="*/ 492612 w 6752664"/>
              <a:gd name="connsiteY116" fmla="*/ 702981 h 4323797"/>
              <a:gd name="connsiteX117" fmla="*/ 503748 w 6752664"/>
              <a:gd name="connsiteY117" fmla="*/ 609835 h 4323797"/>
              <a:gd name="connsiteX118" fmla="*/ 514884 w 6752664"/>
              <a:gd name="connsiteY118" fmla="*/ 516689 h 4323797"/>
              <a:gd name="connsiteX119" fmla="*/ 538172 w 6752664"/>
              <a:gd name="connsiteY119" fmla="*/ 435692 h 4323797"/>
              <a:gd name="connsiteX120" fmla="*/ 549308 w 6752664"/>
              <a:gd name="connsiteY120" fmla="*/ 377982 h 4323797"/>
              <a:gd name="connsiteX121" fmla="*/ 583732 w 6752664"/>
              <a:gd name="connsiteY121" fmla="*/ 308121 h 4323797"/>
              <a:gd name="connsiteX122" fmla="*/ 618156 w 6752664"/>
              <a:gd name="connsiteY122" fmla="*/ 296983 h 4323797"/>
              <a:gd name="connsiteX123" fmla="*/ 641442 w 6752664"/>
              <a:gd name="connsiteY123" fmla="*/ 320271 h 4323797"/>
              <a:gd name="connsiteX124" fmla="*/ 664728 w 6752664"/>
              <a:gd name="connsiteY124" fmla="*/ 239274 h 4323797"/>
              <a:gd name="connsiteX125" fmla="*/ 722440 w 6752664"/>
              <a:gd name="connsiteY125" fmla="*/ 192700 h 4323797"/>
              <a:gd name="connsiteX126" fmla="*/ 780150 w 6752664"/>
              <a:gd name="connsiteY126" fmla="*/ 158276 h 4323797"/>
              <a:gd name="connsiteX127" fmla="*/ 850010 w 6752664"/>
              <a:gd name="connsiteY127" fmla="*/ 123853 h 4323797"/>
              <a:gd name="connsiteX128" fmla="*/ 896582 w 6752664"/>
              <a:gd name="connsiteY128" fmla="*/ 66143 h 4323797"/>
              <a:gd name="connsiteX129" fmla="*/ 954292 w 6752664"/>
              <a:gd name="connsiteY129" fmla="*/ 89429 h 4323797"/>
              <a:gd name="connsiteX130" fmla="*/ 1000866 w 6752664"/>
              <a:gd name="connsiteY130" fmla="*/ 123853 h 4323797"/>
              <a:gd name="connsiteX131" fmla="*/ 1058576 w 6752664"/>
              <a:gd name="connsiteY131" fmla="*/ 77279 h 4323797"/>
              <a:gd name="connsiteX132" fmla="*/ 1093936 w 6752664"/>
              <a:gd name="connsiteY132" fmla="*/ 0 h 4323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6752664" h="4323797">
                <a:moveTo>
                  <a:pt x="2449700" y="2129539"/>
                </a:moveTo>
                <a:cubicBezTo>
                  <a:pt x="2472988" y="2140677"/>
                  <a:pt x="2496272" y="2163964"/>
                  <a:pt x="2519560" y="2187250"/>
                </a:cubicBezTo>
                <a:cubicBezTo>
                  <a:pt x="2659280" y="2314821"/>
                  <a:pt x="2786850" y="2616534"/>
                  <a:pt x="2810136" y="2650957"/>
                </a:cubicBezTo>
                <a:cubicBezTo>
                  <a:pt x="2833424" y="2673232"/>
                  <a:pt x="3030854" y="2778527"/>
                  <a:pt x="3100712" y="2893948"/>
                </a:cubicBezTo>
                <a:cubicBezTo>
                  <a:pt x="3170572" y="2998233"/>
                  <a:pt x="3217148" y="3218948"/>
                  <a:pt x="3217148" y="3218948"/>
                </a:cubicBezTo>
                <a:cubicBezTo>
                  <a:pt x="3217148" y="3218948"/>
                  <a:pt x="3217148" y="3230087"/>
                  <a:pt x="3287006" y="3091379"/>
                </a:cubicBezTo>
                <a:cubicBezTo>
                  <a:pt x="3369016" y="2963809"/>
                  <a:pt x="3426726" y="2975959"/>
                  <a:pt x="3496588" y="2697531"/>
                </a:cubicBezTo>
                <a:cubicBezTo>
                  <a:pt x="3577584" y="2419104"/>
                  <a:pt x="3565434" y="2407967"/>
                  <a:pt x="3554296" y="2384681"/>
                </a:cubicBezTo>
                <a:cubicBezTo>
                  <a:pt x="3542146" y="2361394"/>
                  <a:pt x="3425714" y="2314821"/>
                  <a:pt x="3344716" y="2280397"/>
                </a:cubicBezTo>
                <a:cubicBezTo>
                  <a:pt x="3274856" y="2244961"/>
                  <a:pt x="3251572" y="2176114"/>
                  <a:pt x="3240432" y="2129539"/>
                </a:cubicBezTo>
                <a:cubicBezTo>
                  <a:pt x="3240432" y="2129539"/>
                  <a:pt x="3240432" y="2129539"/>
                  <a:pt x="2449700" y="2129539"/>
                </a:cubicBezTo>
                <a:close/>
                <a:moveTo>
                  <a:pt x="1093936" y="0"/>
                </a:moveTo>
                <a:cubicBezTo>
                  <a:pt x="1100532" y="48"/>
                  <a:pt x="1107556" y="12482"/>
                  <a:pt x="1116288" y="42857"/>
                </a:cubicBezTo>
                <a:cubicBezTo>
                  <a:pt x="1128436" y="78292"/>
                  <a:pt x="1151724" y="-14854"/>
                  <a:pt x="1162862" y="89429"/>
                </a:cubicBezTo>
                <a:cubicBezTo>
                  <a:pt x="1186148" y="55006"/>
                  <a:pt x="1197284" y="19569"/>
                  <a:pt x="1220570" y="66143"/>
                </a:cubicBezTo>
                <a:cubicBezTo>
                  <a:pt x="1232720" y="53993"/>
                  <a:pt x="1256008" y="53993"/>
                  <a:pt x="1267144" y="123853"/>
                </a:cubicBezTo>
                <a:cubicBezTo>
                  <a:pt x="1290432" y="53993"/>
                  <a:pt x="1313716" y="112717"/>
                  <a:pt x="1337004" y="147139"/>
                </a:cubicBezTo>
                <a:cubicBezTo>
                  <a:pt x="1348140" y="286859"/>
                  <a:pt x="1371428" y="193713"/>
                  <a:pt x="1394716" y="193713"/>
                </a:cubicBezTo>
                <a:cubicBezTo>
                  <a:pt x="1418000" y="229149"/>
                  <a:pt x="1429138" y="159289"/>
                  <a:pt x="1452424" y="240286"/>
                </a:cubicBezTo>
                <a:cubicBezTo>
                  <a:pt x="1464576" y="204850"/>
                  <a:pt x="1487860" y="251424"/>
                  <a:pt x="1498998" y="297996"/>
                </a:cubicBezTo>
                <a:cubicBezTo>
                  <a:pt x="1522286" y="332421"/>
                  <a:pt x="1545572" y="355707"/>
                  <a:pt x="1556708" y="378993"/>
                </a:cubicBezTo>
                <a:cubicBezTo>
                  <a:pt x="1579994" y="424554"/>
                  <a:pt x="1591132" y="436703"/>
                  <a:pt x="1591132" y="517700"/>
                </a:cubicBezTo>
                <a:cubicBezTo>
                  <a:pt x="1603282" y="598698"/>
                  <a:pt x="1614420" y="668558"/>
                  <a:pt x="1614420" y="702981"/>
                </a:cubicBezTo>
                <a:cubicBezTo>
                  <a:pt x="1625556" y="714118"/>
                  <a:pt x="1625556" y="726267"/>
                  <a:pt x="1625556" y="737405"/>
                </a:cubicBezTo>
                <a:cubicBezTo>
                  <a:pt x="1625556" y="748542"/>
                  <a:pt x="1625556" y="760691"/>
                  <a:pt x="1625556" y="771828"/>
                </a:cubicBezTo>
                <a:cubicBezTo>
                  <a:pt x="1718700" y="795116"/>
                  <a:pt x="1718700" y="888262"/>
                  <a:pt x="1672128" y="969259"/>
                </a:cubicBezTo>
                <a:cubicBezTo>
                  <a:pt x="1659980" y="981408"/>
                  <a:pt x="1648844" y="1004694"/>
                  <a:pt x="1648844" y="1015833"/>
                </a:cubicBezTo>
                <a:lnTo>
                  <a:pt x="1648844" y="1026969"/>
                </a:lnTo>
                <a:cubicBezTo>
                  <a:pt x="1672128" y="1165676"/>
                  <a:pt x="1485836" y="1212250"/>
                  <a:pt x="1474700" y="1316533"/>
                </a:cubicBezTo>
                <a:cubicBezTo>
                  <a:pt x="1474700" y="1328682"/>
                  <a:pt x="1474700" y="1328682"/>
                  <a:pt x="1474700" y="1339819"/>
                </a:cubicBezTo>
                <a:cubicBezTo>
                  <a:pt x="1334978" y="1618246"/>
                  <a:pt x="1509124" y="1895661"/>
                  <a:pt x="1776412" y="1965521"/>
                </a:cubicBezTo>
                <a:cubicBezTo>
                  <a:pt x="1799700" y="1965521"/>
                  <a:pt x="1810836" y="1976660"/>
                  <a:pt x="1834124" y="1976660"/>
                </a:cubicBezTo>
                <a:cubicBezTo>
                  <a:pt x="1834124" y="1976660"/>
                  <a:pt x="1846272" y="1976660"/>
                  <a:pt x="1857408" y="1976660"/>
                </a:cubicBezTo>
                <a:cubicBezTo>
                  <a:pt x="1891832" y="1976660"/>
                  <a:pt x="1915120" y="1965521"/>
                  <a:pt x="1938408" y="1965521"/>
                </a:cubicBezTo>
                <a:cubicBezTo>
                  <a:pt x="1961692" y="1965521"/>
                  <a:pt x="1984980" y="1965521"/>
                  <a:pt x="2008268" y="1965521"/>
                </a:cubicBezTo>
                <a:cubicBezTo>
                  <a:pt x="2461850" y="1965521"/>
                  <a:pt x="2915432" y="1965521"/>
                  <a:pt x="3333578" y="1965521"/>
                </a:cubicBezTo>
                <a:cubicBezTo>
                  <a:pt x="3368004" y="1943247"/>
                  <a:pt x="3391290" y="1954385"/>
                  <a:pt x="3391290" y="1954385"/>
                </a:cubicBezTo>
                <a:cubicBezTo>
                  <a:pt x="3391290" y="1954385"/>
                  <a:pt x="3402426" y="1919960"/>
                  <a:pt x="3402426" y="1896673"/>
                </a:cubicBezTo>
                <a:cubicBezTo>
                  <a:pt x="3413564" y="1885537"/>
                  <a:pt x="3425714" y="1862250"/>
                  <a:pt x="3460136" y="1838963"/>
                </a:cubicBezTo>
                <a:cubicBezTo>
                  <a:pt x="3506710" y="1815677"/>
                  <a:pt x="3553284" y="1838963"/>
                  <a:pt x="3553284" y="1838963"/>
                </a:cubicBezTo>
                <a:cubicBezTo>
                  <a:pt x="3553284" y="1838963"/>
                  <a:pt x="3553284" y="1804540"/>
                  <a:pt x="3623144" y="1804540"/>
                </a:cubicBezTo>
                <a:cubicBezTo>
                  <a:pt x="3681866" y="1804540"/>
                  <a:pt x="3693004" y="1838963"/>
                  <a:pt x="3693004" y="1838963"/>
                </a:cubicBezTo>
                <a:cubicBezTo>
                  <a:pt x="3693004" y="1838963"/>
                  <a:pt x="3727428" y="1804540"/>
                  <a:pt x="3774000" y="1815677"/>
                </a:cubicBezTo>
                <a:cubicBezTo>
                  <a:pt x="3809436" y="1826813"/>
                  <a:pt x="3843860" y="1896673"/>
                  <a:pt x="3843860" y="1896673"/>
                </a:cubicBezTo>
                <a:cubicBezTo>
                  <a:pt x="3843860" y="1896673"/>
                  <a:pt x="3867148" y="1885537"/>
                  <a:pt x="3901572" y="1885537"/>
                </a:cubicBezTo>
                <a:cubicBezTo>
                  <a:pt x="3924858" y="1885537"/>
                  <a:pt x="3983580" y="1896673"/>
                  <a:pt x="3994716" y="1943247"/>
                </a:cubicBezTo>
                <a:cubicBezTo>
                  <a:pt x="3994716" y="1943247"/>
                  <a:pt x="3994716" y="1955397"/>
                  <a:pt x="4005856" y="1966533"/>
                </a:cubicBezTo>
                <a:cubicBezTo>
                  <a:pt x="4226572" y="1966533"/>
                  <a:pt x="4447288" y="1966533"/>
                  <a:pt x="4656868" y="1966533"/>
                </a:cubicBezTo>
                <a:cubicBezTo>
                  <a:pt x="4656868" y="1966533"/>
                  <a:pt x="4656868" y="1966533"/>
                  <a:pt x="4656868" y="1236549"/>
                </a:cubicBezTo>
                <a:cubicBezTo>
                  <a:pt x="4656868" y="1167700"/>
                  <a:pt x="4715590" y="1121128"/>
                  <a:pt x="4773300" y="1121128"/>
                </a:cubicBezTo>
                <a:cubicBezTo>
                  <a:pt x="4773300" y="1121128"/>
                  <a:pt x="4773300" y="1121128"/>
                  <a:pt x="4959596" y="1121128"/>
                </a:cubicBezTo>
                <a:cubicBezTo>
                  <a:pt x="5029452" y="1121128"/>
                  <a:pt x="5076028" y="1166689"/>
                  <a:pt x="5076028" y="1236549"/>
                </a:cubicBezTo>
                <a:cubicBezTo>
                  <a:pt x="5076028" y="1236549"/>
                  <a:pt x="5076028" y="1236549"/>
                  <a:pt x="5076028" y="1966533"/>
                </a:cubicBezTo>
                <a:cubicBezTo>
                  <a:pt x="5076028" y="1966533"/>
                  <a:pt x="5076028" y="1966533"/>
                  <a:pt x="5087164" y="1966533"/>
                </a:cubicBezTo>
                <a:cubicBezTo>
                  <a:pt x="5087164" y="1966533"/>
                  <a:pt x="5087164" y="1966533"/>
                  <a:pt x="5087164" y="1364118"/>
                </a:cubicBezTo>
                <a:cubicBezTo>
                  <a:pt x="5087164" y="1317546"/>
                  <a:pt x="5122600" y="1270972"/>
                  <a:pt x="5180312" y="1270972"/>
                </a:cubicBezTo>
                <a:cubicBezTo>
                  <a:pt x="5180312" y="1270972"/>
                  <a:pt x="5180312" y="1270972"/>
                  <a:pt x="5331166" y="1270972"/>
                </a:cubicBezTo>
                <a:cubicBezTo>
                  <a:pt x="5388876" y="1270972"/>
                  <a:pt x="5435452" y="1317546"/>
                  <a:pt x="5435452" y="1364118"/>
                </a:cubicBezTo>
                <a:cubicBezTo>
                  <a:pt x="5435452" y="1364118"/>
                  <a:pt x="5435452" y="1364118"/>
                  <a:pt x="5435452" y="1491689"/>
                </a:cubicBezTo>
                <a:cubicBezTo>
                  <a:pt x="5469876" y="1422841"/>
                  <a:pt x="5551884" y="1376268"/>
                  <a:pt x="5632882" y="1376268"/>
                </a:cubicBezTo>
                <a:cubicBezTo>
                  <a:pt x="5761464" y="1376268"/>
                  <a:pt x="5865748" y="1480552"/>
                  <a:pt x="5865748" y="1608123"/>
                </a:cubicBezTo>
                <a:cubicBezTo>
                  <a:pt x="5865748" y="1608123"/>
                  <a:pt x="5865748" y="1608123"/>
                  <a:pt x="5865748" y="1967546"/>
                </a:cubicBezTo>
                <a:cubicBezTo>
                  <a:pt x="6365904" y="1967546"/>
                  <a:pt x="6656480" y="1967546"/>
                  <a:pt x="6656480" y="1967546"/>
                </a:cubicBezTo>
                <a:cubicBezTo>
                  <a:pt x="6703054" y="1967546"/>
                  <a:pt x="6752664" y="1989820"/>
                  <a:pt x="6752664" y="2036394"/>
                </a:cubicBezTo>
                <a:cubicBezTo>
                  <a:pt x="6752664" y="2082966"/>
                  <a:pt x="6718240" y="2117390"/>
                  <a:pt x="6671668" y="2117390"/>
                </a:cubicBezTo>
                <a:cubicBezTo>
                  <a:pt x="6671668" y="2117390"/>
                  <a:pt x="6671668" y="2117390"/>
                  <a:pt x="6241372" y="2117390"/>
                </a:cubicBezTo>
                <a:cubicBezTo>
                  <a:pt x="6241372" y="2117390"/>
                  <a:pt x="6241372" y="2117390"/>
                  <a:pt x="5880934" y="2117390"/>
                </a:cubicBezTo>
                <a:cubicBezTo>
                  <a:pt x="5880934" y="2117390"/>
                  <a:pt x="5880934" y="2117390"/>
                  <a:pt x="5880934" y="2453529"/>
                </a:cubicBezTo>
                <a:cubicBezTo>
                  <a:pt x="5880934" y="2581099"/>
                  <a:pt x="5775640" y="2685382"/>
                  <a:pt x="5648068" y="2685382"/>
                </a:cubicBezTo>
                <a:cubicBezTo>
                  <a:pt x="5567072" y="2685382"/>
                  <a:pt x="5485062" y="2639820"/>
                  <a:pt x="5450636" y="2569960"/>
                </a:cubicBezTo>
                <a:cubicBezTo>
                  <a:pt x="5450636" y="2569960"/>
                  <a:pt x="5450636" y="2569960"/>
                  <a:pt x="5450636" y="2720817"/>
                </a:cubicBezTo>
                <a:cubicBezTo>
                  <a:pt x="5450636" y="2767391"/>
                  <a:pt x="5404064" y="2813965"/>
                  <a:pt x="5346356" y="2813965"/>
                </a:cubicBezTo>
                <a:cubicBezTo>
                  <a:pt x="5346356" y="2813965"/>
                  <a:pt x="5346356" y="2813965"/>
                  <a:pt x="5195498" y="2813965"/>
                </a:cubicBezTo>
                <a:cubicBezTo>
                  <a:pt x="5136774" y="2813965"/>
                  <a:pt x="5102352" y="2767391"/>
                  <a:pt x="5102352" y="2720817"/>
                </a:cubicBezTo>
                <a:cubicBezTo>
                  <a:pt x="5102352" y="2720817"/>
                  <a:pt x="5102352" y="2720817"/>
                  <a:pt x="5102352" y="2118404"/>
                </a:cubicBezTo>
                <a:cubicBezTo>
                  <a:pt x="5102352" y="2118404"/>
                  <a:pt x="5102352" y="2118404"/>
                  <a:pt x="5091212" y="2118404"/>
                </a:cubicBezTo>
                <a:cubicBezTo>
                  <a:pt x="5091212" y="2118404"/>
                  <a:pt x="5091212" y="2118404"/>
                  <a:pt x="5091212" y="2848387"/>
                </a:cubicBezTo>
                <a:cubicBezTo>
                  <a:pt x="5091212" y="2917235"/>
                  <a:pt x="5044640" y="2963809"/>
                  <a:pt x="4974780" y="2963809"/>
                </a:cubicBezTo>
                <a:cubicBezTo>
                  <a:pt x="4974780" y="2963809"/>
                  <a:pt x="4974780" y="2963809"/>
                  <a:pt x="4788488" y="2963809"/>
                </a:cubicBezTo>
                <a:cubicBezTo>
                  <a:pt x="4729764" y="2963809"/>
                  <a:pt x="4672056" y="2918247"/>
                  <a:pt x="4672056" y="2848387"/>
                </a:cubicBezTo>
                <a:cubicBezTo>
                  <a:pt x="4672056" y="2848387"/>
                  <a:pt x="4672056" y="2848387"/>
                  <a:pt x="4672056" y="2118404"/>
                </a:cubicBezTo>
                <a:cubicBezTo>
                  <a:pt x="4672056" y="2118404"/>
                  <a:pt x="4672056" y="2118404"/>
                  <a:pt x="4056478" y="2118404"/>
                </a:cubicBezTo>
                <a:cubicBezTo>
                  <a:pt x="4056478" y="2153839"/>
                  <a:pt x="4067616" y="2188263"/>
                  <a:pt x="4056478" y="2211549"/>
                </a:cubicBezTo>
                <a:cubicBezTo>
                  <a:pt x="4044328" y="2269260"/>
                  <a:pt x="4009904" y="2351269"/>
                  <a:pt x="3940044" y="2594259"/>
                </a:cubicBezTo>
                <a:cubicBezTo>
                  <a:pt x="3870184" y="2838264"/>
                  <a:pt x="3928908" y="3463965"/>
                  <a:pt x="3835762" y="3695818"/>
                </a:cubicBezTo>
                <a:cubicBezTo>
                  <a:pt x="3743628" y="3938808"/>
                  <a:pt x="3627192" y="4206099"/>
                  <a:pt x="3557334" y="4240523"/>
                </a:cubicBezTo>
                <a:cubicBezTo>
                  <a:pt x="3487474" y="4287096"/>
                  <a:pt x="3371040" y="4240523"/>
                  <a:pt x="3301180" y="4240523"/>
                </a:cubicBezTo>
                <a:cubicBezTo>
                  <a:pt x="3232332" y="4229385"/>
                  <a:pt x="3150324" y="4171675"/>
                  <a:pt x="3022752" y="4078528"/>
                </a:cubicBezTo>
                <a:cubicBezTo>
                  <a:pt x="2884048" y="3997532"/>
                  <a:pt x="2570184" y="3753530"/>
                  <a:pt x="2477036" y="3638108"/>
                </a:cubicBezTo>
                <a:cubicBezTo>
                  <a:pt x="2383892" y="3510538"/>
                  <a:pt x="2360604" y="3348545"/>
                  <a:pt x="2360604" y="3348545"/>
                </a:cubicBezTo>
                <a:cubicBezTo>
                  <a:pt x="2360604" y="3348545"/>
                  <a:pt x="2360604" y="3348545"/>
                  <a:pt x="2326180" y="3395116"/>
                </a:cubicBezTo>
                <a:cubicBezTo>
                  <a:pt x="2326180" y="3395116"/>
                  <a:pt x="2337316" y="3430554"/>
                  <a:pt x="2337316" y="3441690"/>
                </a:cubicBezTo>
                <a:cubicBezTo>
                  <a:pt x="2337316" y="3441690"/>
                  <a:pt x="2278592" y="3522687"/>
                  <a:pt x="2267456" y="3569261"/>
                </a:cubicBezTo>
                <a:cubicBezTo>
                  <a:pt x="2267456" y="3626972"/>
                  <a:pt x="2255308" y="3639121"/>
                  <a:pt x="2244170" y="3673543"/>
                </a:cubicBezTo>
                <a:cubicBezTo>
                  <a:pt x="2220884" y="3696832"/>
                  <a:pt x="2220884" y="3696832"/>
                  <a:pt x="2197596" y="3777828"/>
                </a:cubicBezTo>
                <a:cubicBezTo>
                  <a:pt x="2174310" y="3858825"/>
                  <a:pt x="2139888" y="3998545"/>
                  <a:pt x="2139888" y="4009682"/>
                </a:cubicBezTo>
                <a:cubicBezTo>
                  <a:pt x="2152036" y="4032967"/>
                  <a:pt x="2139888" y="4079542"/>
                  <a:pt x="2128748" y="4160538"/>
                </a:cubicBezTo>
                <a:cubicBezTo>
                  <a:pt x="2105464" y="4241535"/>
                  <a:pt x="2128748" y="4229385"/>
                  <a:pt x="2128748" y="4275959"/>
                </a:cubicBezTo>
                <a:lnTo>
                  <a:pt x="2128748" y="4323797"/>
                </a:lnTo>
                <a:lnTo>
                  <a:pt x="0" y="4323797"/>
                </a:lnTo>
                <a:lnTo>
                  <a:pt x="0" y="4323796"/>
                </a:lnTo>
                <a:lnTo>
                  <a:pt x="55292" y="4323796"/>
                </a:lnTo>
                <a:lnTo>
                  <a:pt x="55292" y="1964508"/>
                </a:lnTo>
                <a:lnTo>
                  <a:pt x="122048" y="1964508"/>
                </a:lnTo>
                <a:cubicBezTo>
                  <a:pt x="133186" y="1964508"/>
                  <a:pt x="156474" y="1964508"/>
                  <a:pt x="179760" y="1964508"/>
                </a:cubicBezTo>
                <a:cubicBezTo>
                  <a:pt x="191908" y="1964508"/>
                  <a:pt x="203046" y="1964508"/>
                  <a:pt x="226334" y="1964508"/>
                </a:cubicBezTo>
                <a:lnTo>
                  <a:pt x="237470" y="1964508"/>
                </a:lnTo>
                <a:cubicBezTo>
                  <a:pt x="260756" y="1964508"/>
                  <a:pt x="295180" y="1964508"/>
                  <a:pt x="318468" y="1953371"/>
                </a:cubicBezTo>
                <a:cubicBezTo>
                  <a:pt x="609044" y="1884525"/>
                  <a:pt x="747752" y="1559525"/>
                  <a:pt x="620180" y="1327669"/>
                </a:cubicBezTo>
                <a:cubicBezTo>
                  <a:pt x="608032" y="1304383"/>
                  <a:pt x="608032" y="1293247"/>
                  <a:pt x="596894" y="1269959"/>
                </a:cubicBezTo>
                <a:cubicBezTo>
                  <a:pt x="596894" y="1246673"/>
                  <a:pt x="596894" y="1223387"/>
                  <a:pt x="585758" y="1212250"/>
                </a:cubicBezTo>
                <a:cubicBezTo>
                  <a:pt x="562470" y="1177826"/>
                  <a:pt x="527036" y="1131252"/>
                  <a:pt x="492612" y="1084680"/>
                </a:cubicBezTo>
                <a:cubicBezTo>
                  <a:pt x="480460" y="1073541"/>
                  <a:pt x="480460" y="1061392"/>
                  <a:pt x="469324" y="1050255"/>
                </a:cubicBezTo>
                <a:cubicBezTo>
                  <a:pt x="423764" y="980395"/>
                  <a:pt x="423764" y="933823"/>
                  <a:pt x="434900" y="829539"/>
                </a:cubicBezTo>
                <a:cubicBezTo>
                  <a:pt x="447050" y="829539"/>
                  <a:pt x="458188" y="818402"/>
                  <a:pt x="458188" y="818402"/>
                </a:cubicBezTo>
                <a:cubicBezTo>
                  <a:pt x="481472" y="807265"/>
                  <a:pt x="481472" y="807265"/>
                  <a:pt x="481472" y="807265"/>
                </a:cubicBezTo>
                <a:cubicBezTo>
                  <a:pt x="481472" y="807265"/>
                  <a:pt x="492612" y="760691"/>
                  <a:pt x="492612" y="702981"/>
                </a:cubicBezTo>
                <a:cubicBezTo>
                  <a:pt x="503748" y="679695"/>
                  <a:pt x="503748" y="563261"/>
                  <a:pt x="503748" y="609835"/>
                </a:cubicBezTo>
                <a:cubicBezTo>
                  <a:pt x="514884" y="609835"/>
                  <a:pt x="514884" y="563261"/>
                  <a:pt x="514884" y="516689"/>
                </a:cubicBezTo>
                <a:cubicBezTo>
                  <a:pt x="527036" y="493401"/>
                  <a:pt x="527036" y="412404"/>
                  <a:pt x="538172" y="435692"/>
                </a:cubicBezTo>
                <a:cubicBezTo>
                  <a:pt x="538172" y="343557"/>
                  <a:pt x="549308" y="401268"/>
                  <a:pt x="549308" y="377982"/>
                </a:cubicBezTo>
                <a:cubicBezTo>
                  <a:pt x="560446" y="319258"/>
                  <a:pt x="572596" y="296983"/>
                  <a:pt x="583732" y="308121"/>
                </a:cubicBezTo>
                <a:cubicBezTo>
                  <a:pt x="594868" y="285847"/>
                  <a:pt x="607018" y="239274"/>
                  <a:pt x="618156" y="296983"/>
                </a:cubicBezTo>
                <a:cubicBezTo>
                  <a:pt x="630306" y="296983"/>
                  <a:pt x="630306" y="343557"/>
                  <a:pt x="641442" y="320271"/>
                </a:cubicBezTo>
                <a:cubicBezTo>
                  <a:pt x="653592" y="273697"/>
                  <a:pt x="653592" y="296983"/>
                  <a:pt x="664728" y="239274"/>
                </a:cubicBezTo>
                <a:cubicBezTo>
                  <a:pt x="688016" y="146126"/>
                  <a:pt x="699152" y="134990"/>
                  <a:pt x="722440" y="192700"/>
                </a:cubicBezTo>
                <a:cubicBezTo>
                  <a:pt x="745728" y="228136"/>
                  <a:pt x="756864" y="192700"/>
                  <a:pt x="780150" y="158276"/>
                </a:cubicBezTo>
                <a:cubicBezTo>
                  <a:pt x="803438" y="123853"/>
                  <a:pt x="826724" y="147139"/>
                  <a:pt x="850010" y="123853"/>
                </a:cubicBezTo>
                <a:cubicBezTo>
                  <a:pt x="862160" y="136003"/>
                  <a:pt x="885444" y="89429"/>
                  <a:pt x="896582" y="66143"/>
                </a:cubicBezTo>
                <a:cubicBezTo>
                  <a:pt x="919870" y="66143"/>
                  <a:pt x="931006" y="8432"/>
                  <a:pt x="954292" y="89429"/>
                </a:cubicBezTo>
                <a:cubicBezTo>
                  <a:pt x="966444" y="228136"/>
                  <a:pt x="989730" y="112717"/>
                  <a:pt x="1000866" y="123853"/>
                </a:cubicBezTo>
                <a:cubicBezTo>
                  <a:pt x="1024152" y="100567"/>
                  <a:pt x="1035292" y="123853"/>
                  <a:pt x="1058576" y="77279"/>
                </a:cubicBezTo>
                <a:cubicBezTo>
                  <a:pt x="1073132" y="34250"/>
                  <a:pt x="1082940" y="-79"/>
                  <a:pt x="1093936" y="0"/>
                </a:cubicBezTo>
                <a:close/>
              </a:path>
            </a:pathLst>
          </a:custGeom>
          <a:solidFill>
            <a:schemeClr val="accent2"/>
          </a:solidFill>
          <a:ln w="56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BB85FEE-7A90-42E5-9C7A-4AB5F0420FBB}"/>
              </a:ext>
            </a:extLst>
          </p:cNvPr>
          <p:cNvSpPr/>
          <p:nvPr/>
        </p:nvSpPr>
        <p:spPr>
          <a:xfrm>
            <a:off x="6096001" y="369392"/>
            <a:ext cx="6096000" cy="14594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3BED2C-4D92-41CB-91EF-309A6859D8E9}"/>
              </a:ext>
            </a:extLst>
          </p:cNvPr>
          <p:cNvSpPr/>
          <p:nvPr/>
        </p:nvSpPr>
        <p:spPr>
          <a:xfrm>
            <a:off x="6247302" y="1036299"/>
            <a:ext cx="398535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YOUR BODY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03CA805-41C0-4E7E-9641-72F24D937F8F}"/>
              </a:ext>
            </a:extLst>
          </p:cNvPr>
          <p:cNvSpPr/>
          <p:nvPr/>
        </p:nvSpPr>
        <p:spPr>
          <a:xfrm>
            <a:off x="6247302" y="356445"/>
            <a:ext cx="39853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CHANGE </a:t>
            </a:r>
            <a:endParaRPr lang="en-US" sz="4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1A68804-2972-43AB-80C3-5E0CC408C51C}"/>
              </a:ext>
            </a:extLst>
          </p:cNvPr>
          <p:cNvGrpSpPr/>
          <p:nvPr/>
        </p:nvGrpSpPr>
        <p:grpSpPr>
          <a:xfrm>
            <a:off x="10317285" y="1185988"/>
            <a:ext cx="994597" cy="496088"/>
            <a:chOff x="10420529" y="1604957"/>
            <a:chExt cx="994597" cy="496088"/>
          </a:xfrm>
          <a:solidFill>
            <a:schemeClr val="bg1"/>
          </a:solidFill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CF48248C-C6D9-46DC-8340-77938B43012F}"/>
                </a:ext>
              </a:extLst>
            </p:cNvPr>
            <p:cNvSpPr/>
            <p:nvPr/>
          </p:nvSpPr>
          <p:spPr>
            <a:xfrm rot="5400000">
              <a:off x="10307245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1417881C-BCAA-4E31-ADAF-EE088CC98E56}"/>
                </a:ext>
              </a:extLst>
            </p:cNvPr>
            <p:cNvSpPr/>
            <p:nvPr/>
          </p:nvSpPr>
          <p:spPr>
            <a:xfrm rot="5400000">
              <a:off x="10669784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B9540FEC-60DB-49E4-BA09-A16B28A863B3}"/>
                </a:ext>
              </a:extLst>
            </p:cNvPr>
            <p:cNvSpPr/>
            <p:nvPr/>
          </p:nvSpPr>
          <p:spPr>
            <a:xfrm rot="5400000">
              <a:off x="11032323" y="1718241"/>
              <a:ext cx="496088" cy="269519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8D48FB26-EDE5-4734-929E-4607BFA6BFA6}"/>
              </a:ext>
            </a:extLst>
          </p:cNvPr>
          <p:cNvSpPr txBox="1"/>
          <p:nvPr/>
        </p:nvSpPr>
        <p:spPr>
          <a:xfrm>
            <a:off x="7248847" y="2004037"/>
            <a:ext cx="43033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997F036-3D00-466C-93A1-27C3D925F2C3}"/>
              </a:ext>
            </a:extLst>
          </p:cNvPr>
          <p:cNvSpPr txBox="1"/>
          <p:nvPr/>
        </p:nvSpPr>
        <p:spPr>
          <a:xfrm>
            <a:off x="639778" y="527914"/>
            <a:ext cx="2899749" cy="1154162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We Create</a:t>
            </a:r>
          </a:p>
          <a:p>
            <a:pPr>
              <a:lnSpc>
                <a:spcPts val="3000"/>
              </a:lnSpc>
            </a:pPr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Quality Professional 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  <a:p>
            <a:pPr>
              <a:lnSpc>
                <a:spcPts val="3000"/>
              </a:lnSpc>
            </a:pPr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PPT Presentation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CD8558-D366-456A-B772-1A0B4514B03A}"/>
              </a:ext>
            </a:extLst>
          </p:cNvPr>
          <p:cNvSpPr txBox="1"/>
          <p:nvPr/>
        </p:nvSpPr>
        <p:spPr>
          <a:xfrm>
            <a:off x="639778" y="1773204"/>
            <a:ext cx="3700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r>
              <a:rPr lang="ko-KR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395F040-0E21-4275-95B0-64C9A9B42604}"/>
              </a:ext>
            </a:extLst>
          </p:cNvPr>
          <p:cNvSpPr txBox="1"/>
          <p:nvPr/>
        </p:nvSpPr>
        <p:spPr>
          <a:xfrm>
            <a:off x="639778" y="2695329"/>
            <a:ext cx="3700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/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727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5">
            <a:extLst>
              <a:ext uri="{FF2B5EF4-FFF2-40B4-BE49-F238E27FC236}">
                <a16:creationId xmlns:a16="http://schemas.microsoft.com/office/drawing/2014/main" id="{02A70870-F3A2-4D80-83BD-D5BB24E14199}"/>
              </a:ext>
            </a:extLst>
          </p:cNvPr>
          <p:cNvSpPr txBox="1">
            <a:spLocks/>
          </p:cNvSpPr>
          <p:nvPr/>
        </p:nvSpPr>
        <p:spPr>
          <a:xfrm>
            <a:off x="6753886" y="156519"/>
            <a:ext cx="3251012" cy="2468986"/>
          </a:xfrm>
          <a:prstGeom prst="rect">
            <a:avLst/>
          </a:prstGeom>
        </p:spPr>
        <p:txBody>
          <a:bodyPr/>
          <a:lstStyle>
            <a:lvl1pPr algn="l" defTabSz="91442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10000"/>
              </a:lnSpc>
            </a:pPr>
            <a:r>
              <a:rPr lang="en-US" altLang="ko-KR" dirty="0">
                <a:solidFill>
                  <a:schemeClr val="bg1"/>
                </a:solidFill>
              </a:rPr>
              <a:t>One Columns Content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E3A727-FA74-47D7-B518-CED2D432E452}"/>
              </a:ext>
            </a:extLst>
          </p:cNvPr>
          <p:cNvSpPr txBox="1"/>
          <p:nvPr/>
        </p:nvSpPr>
        <p:spPr>
          <a:xfrm>
            <a:off x="742384" y="788345"/>
            <a:ext cx="48466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15AE0B-3D4A-4B8F-8FB7-1555F55AD9F2}"/>
              </a:ext>
            </a:extLst>
          </p:cNvPr>
          <p:cNvGrpSpPr/>
          <p:nvPr/>
        </p:nvGrpSpPr>
        <p:grpSpPr>
          <a:xfrm>
            <a:off x="742384" y="1573518"/>
            <a:ext cx="4846622" cy="4640986"/>
            <a:chOff x="4067944" y="1934300"/>
            <a:chExt cx="3672408" cy="464098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5E3C2AD-1691-4A45-9D9D-008C33D220BC}"/>
                </a:ext>
              </a:extLst>
            </p:cNvPr>
            <p:cNvSpPr txBox="1"/>
            <p:nvPr/>
          </p:nvSpPr>
          <p:spPr>
            <a:xfrm>
              <a:off x="4067944" y="2235636"/>
              <a:ext cx="3672408" cy="43396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I hope and I believe that this Template will your Time, Money and Reputation. </a:t>
              </a:r>
            </a:p>
            <a:p>
              <a:pPr algn="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Get a modern PowerPoint  Presentation that is beautifully designed. Easy to change colors, photos and Text. Get a modern PowerPoint  Presentation that is beautifully designed. You can simply impress your audience and add a unique zing and appeal to your Presentations. I hope and I believe that this Template will your Time, Money and Reputation. </a:t>
              </a:r>
            </a:p>
            <a:p>
              <a:pPr algn="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531A5AD-7411-4809-9BFA-BDE207CC2812}"/>
                </a:ext>
              </a:extLst>
            </p:cNvPr>
            <p:cNvSpPr txBox="1"/>
            <p:nvPr/>
          </p:nvSpPr>
          <p:spPr>
            <a:xfrm>
              <a:off x="4067944" y="1934300"/>
              <a:ext cx="36724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12078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442CD5-E887-4BC0-A447-2C9BD87CCF6D}"/>
              </a:ext>
            </a:extLst>
          </p:cNvPr>
          <p:cNvSpPr txBox="1"/>
          <p:nvPr/>
        </p:nvSpPr>
        <p:spPr>
          <a:xfrm>
            <a:off x="6201624" y="277730"/>
            <a:ext cx="531302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Columns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394B8-D000-46B0-9445-98439961DF22}"/>
              </a:ext>
            </a:extLst>
          </p:cNvPr>
          <p:cNvSpPr txBox="1"/>
          <p:nvPr/>
        </p:nvSpPr>
        <p:spPr>
          <a:xfrm>
            <a:off x="6225700" y="1157774"/>
            <a:ext cx="5288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C32EF950-AB95-4FD9-81E9-18C282FE63C6}"/>
              </a:ext>
            </a:extLst>
          </p:cNvPr>
          <p:cNvSpPr txBox="1">
            <a:spLocks/>
          </p:cNvSpPr>
          <p:nvPr/>
        </p:nvSpPr>
        <p:spPr>
          <a:xfrm>
            <a:off x="611622" y="1312370"/>
            <a:ext cx="3374864" cy="64807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400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5" name="Rounded Rectangle 5">
            <a:extLst>
              <a:ext uri="{FF2B5EF4-FFF2-40B4-BE49-F238E27FC236}">
                <a16:creationId xmlns:a16="http://schemas.microsoft.com/office/drawing/2014/main" id="{440C3023-E4B0-4B9A-BFD5-3B3E0BC4C1C3}"/>
              </a:ext>
            </a:extLst>
          </p:cNvPr>
          <p:cNvSpPr/>
          <p:nvPr/>
        </p:nvSpPr>
        <p:spPr>
          <a:xfrm flipH="1">
            <a:off x="711210" y="739395"/>
            <a:ext cx="615765" cy="50796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" name="그룹 3">
            <a:extLst>
              <a:ext uri="{FF2B5EF4-FFF2-40B4-BE49-F238E27FC236}">
                <a16:creationId xmlns:a16="http://schemas.microsoft.com/office/drawing/2014/main" id="{0D328D7E-0EEB-4628-A42E-5E496D19C19E}"/>
              </a:ext>
            </a:extLst>
          </p:cNvPr>
          <p:cNvGrpSpPr/>
          <p:nvPr/>
        </p:nvGrpSpPr>
        <p:grpSpPr>
          <a:xfrm>
            <a:off x="9299582" y="1927201"/>
            <a:ext cx="2488029" cy="4311807"/>
            <a:chOff x="4871865" y="1777141"/>
            <a:chExt cx="3630109" cy="43118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2FCFB11-BA2A-4C26-837C-5FF1AC3D4C9E}"/>
                </a:ext>
              </a:extLst>
            </p:cNvPr>
            <p:cNvSpPr txBox="1"/>
            <p:nvPr/>
          </p:nvSpPr>
          <p:spPr>
            <a:xfrm>
              <a:off x="4871866" y="2118630"/>
              <a:ext cx="363010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 and Text.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79BB402-0274-4520-BFA2-14351ABD8358}"/>
                </a:ext>
              </a:extLst>
            </p:cNvPr>
            <p:cNvSpPr txBox="1"/>
            <p:nvPr/>
          </p:nvSpPr>
          <p:spPr>
            <a:xfrm>
              <a:off x="4871865" y="1777141"/>
              <a:ext cx="3630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Contents B 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그룹 2">
            <a:extLst>
              <a:ext uri="{FF2B5EF4-FFF2-40B4-BE49-F238E27FC236}">
                <a16:creationId xmlns:a16="http://schemas.microsoft.com/office/drawing/2014/main" id="{6AE785EF-DA5E-4671-BE98-8F61924FD264}"/>
              </a:ext>
            </a:extLst>
          </p:cNvPr>
          <p:cNvGrpSpPr/>
          <p:nvPr/>
        </p:nvGrpSpPr>
        <p:grpSpPr>
          <a:xfrm>
            <a:off x="6327286" y="1927201"/>
            <a:ext cx="2488028" cy="4306669"/>
            <a:chOff x="822207" y="1777142"/>
            <a:chExt cx="3630108" cy="430666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638CA31-CA38-4428-93A9-214778492D99}"/>
                </a:ext>
              </a:extLst>
            </p:cNvPr>
            <p:cNvSpPr txBox="1"/>
            <p:nvPr/>
          </p:nvSpPr>
          <p:spPr>
            <a:xfrm>
              <a:off x="822207" y="1777142"/>
              <a:ext cx="3630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Contents A 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0B8CDB6-1DC5-430F-9134-C2B12A09C5E3}"/>
                </a:ext>
              </a:extLst>
            </p:cNvPr>
            <p:cNvSpPr txBox="1"/>
            <p:nvPr/>
          </p:nvSpPr>
          <p:spPr>
            <a:xfrm>
              <a:off x="822207" y="2113493"/>
              <a:ext cx="3630108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 and Text.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646733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6921795" y="2746073"/>
            <a:ext cx="5270204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6921712" y="3608091"/>
            <a:ext cx="527014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4DEB559-4684-4EB4-BB91-9497E40D439C}"/>
              </a:ext>
            </a:extLst>
          </p:cNvPr>
          <p:cNvGrpSpPr/>
          <p:nvPr/>
        </p:nvGrpSpPr>
        <p:grpSpPr>
          <a:xfrm>
            <a:off x="5838197" y="2574594"/>
            <a:ext cx="1042956" cy="897564"/>
            <a:chOff x="5453188" y="2914650"/>
            <a:chExt cx="3714879" cy="3197012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6B23BB8-78DA-41AE-848F-F591BB4389FE}"/>
                </a:ext>
              </a:extLst>
            </p:cNvPr>
            <p:cNvSpPr/>
            <p:nvPr/>
          </p:nvSpPr>
          <p:spPr>
            <a:xfrm flipH="1">
              <a:off x="8188619" y="3166282"/>
              <a:ext cx="979448" cy="844729"/>
            </a:xfrm>
            <a:custGeom>
              <a:avLst/>
              <a:gdLst>
                <a:gd name="connsiteX0" fmla="*/ 500696 w 979448"/>
                <a:gd name="connsiteY0" fmla="*/ 24153 h 844729"/>
                <a:gd name="connsiteX1" fmla="*/ 500696 w 979448"/>
                <a:gd name="connsiteY1" fmla="*/ 24154 h 844729"/>
                <a:gd name="connsiteX2" fmla="*/ 500695 w 979448"/>
                <a:gd name="connsiteY2" fmla="*/ 24154 h 844729"/>
                <a:gd name="connsiteX3" fmla="*/ 559009 w 979448"/>
                <a:gd name="connsiteY3" fmla="*/ 0 h 844729"/>
                <a:gd name="connsiteX4" fmla="*/ 617322 w 979448"/>
                <a:gd name="connsiteY4" fmla="*/ 24154 h 844729"/>
                <a:gd name="connsiteX5" fmla="*/ 955293 w 979448"/>
                <a:gd name="connsiteY5" fmla="*/ 362125 h 844729"/>
                <a:gd name="connsiteX6" fmla="*/ 979448 w 979448"/>
                <a:gd name="connsiteY6" fmla="*/ 420439 h 844729"/>
                <a:gd name="connsiteX7" fmla="*/ 977172 w 979448"/>
                <a:gd name="connsiteY7" fmla="*/ 432133 h 844729"/>
                <a:gd name="connsiteX8" fmla="*/ 977938 w 979448"/>
                <a:gd name="connsiteY8" fmla="*/ 440041 h 844729"/>
                <a:gd name="connsiteX9" fmla="*/ 974305 w 979448"/>
                <a:gd name="connsiteY9" fmla="*/ 446869 h 844729"/>
                <a:gd name="connsiteX10" fmla="*/ 973409 w 979448"/>
                <a:gd name="connsiteY10" fmla="*/ 451472 h 844729"/>
                <a:gd name="connsiteX11" fmla="*/ 965598 w 979448"/>
                <a:gd name="connsiteY11" fmla="*/ 463235 h 844729"/>
                <a:gd name="connsiteX12" fmla="*/ 955293 w 979448"/>
                <a:gd name="connsiteY12" fmla="*/ 482604 h 844729"/>
                <a:gd name="connsiteX13" fmla="*/ 617323 w 979448"/>
                <a:gd name="connsiteY13" fmla="*/ 820575 h 844729"/>
                <a:gd name="connsiteX14" fmla="*/ 500696 w 979448"/>
                <a:gd name="connsiteY14" fmla="*/ 820575 h 844729"/>
                <a:gd name="connsiteX15" fmla="*/ 500695 w 979448"/>
                <a:gd name="connsiteY15" fmla="*/ 820575 h 844729"/>
                <a:gd name="connsiteX16" fmla="*/ 500695 w 979448"/>
                <a:gd name="connsiteY16" fmla="*/ 703948 h 844729"/>
                <a:gd name="connsiteX17" fmla="*/ 697075 w 979448"/>
                <a:gd name="connsiteY17" fmla="*/ 507568 h 844729"/>
                <a:gd name="connsiteX18" fmla="*/ 85319 w 979448"/>
                <a:gd name="connsiteY18" fmla="*/ 507568 h 844729"/>
                <a:gd name="connsiteX19" fmla="*/ 0 w 979448"/>
                <a:gd name="connsiteY19" fmla="*/ 422249 h 844729"/>
                <a:gd name="connsiteX20" fmla="*/ 85319 w 979448"/>
                <a:gd name="connsiteY20" fmla="*/ 336930 h 844729"/>
                <a:gd name="connsiteX21" fmla="*/ 696844 w 979448"/>
                <a:gd name="connsiteY21" fmla="*/ 336930 h 844729"/>
                <a:gd name="connsiteX22" fmla="*/ 500696 w 979448"/>
                <a:gd name="connsiteY22" fmla="*/ 140781 h 844729"/>
                <a:gd name="connsiteX23" fmla="*/ 482580 w 979448"/>
                <a:gd name="connsiteY23" fmla="*/ 51434 h 844729"/>
                <a:gd name="connsiteX24" fmla="*/ 500696 w 979448"/>
                <a:gd name="connsiteY24" fmla="*/ 24154 h 844729"/>
                <a:gd name="connsiteX25" fmla="*/ 527976 w 979448"/>
                <a:gd name="connsiteY25" fmla="*/ 6038 h 844729"/>
                <a:gd name="connsiteX26" fmla="*/ 559009 w 979448"/>
                <a:gd name="connsiteY26" fmla="*/ 0 h 844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9448" h="844729">
                  <a:moveTo>
                    <a:pt x="500696" y="24153"/>
                  </a:moveTo>
                  <a:lnTo>
                    <a:pt x="500696" y="24154"/>
                  </a:lnTo>
                  <a:lnTo>
                    <a:pt x="500695" y="24154"/>
                  </a:lnTo>
                  <a:close/>
                  <a:moveTo>
                    <a:pt x="559009" y="0"/>
                  </a:moveTo>
                  <a:cubicBezTo>
                    <a:pt x="580114" y="0"/>
                    <a:pt x="601219" y="8051"/>
                    <a:pt x="617322" y="24154"/>
                  </a:cubicBezTo>
                  <a:lnTo>
                    <a:pt x="955293" y="362125"/>
                  </a:lnTo>
                  <a:cubicBezTo>
                    <a:pt x="971396" y="378228"/>
                    <a:pt x="979448" y="399333"/>
                    <a:pt x="979448" y="420439"/>
                  </a:cubicBezTo>
                  <a:lnTo>
                    <a:pt x="977172" y="432133"/>
                  </a:lnTo>
                  <a:lnTo>
                    <a:pt x="977938" y="440041"/>
                  </a:lnTo>
                  <a:lnTo>
                    <a:pt x="974305" y="446869"/>
                  </a:lnTo>
                  <a:lnTo>
                    <a:pt x="973409" y="451472"/>
                  </a:lnTo>
                  <a:lnTo>
                    <a:pt x="965598" y="463235"/>
                  </a:lnTo>
                  <a:lnTo>
                    <a:pt x="955293" y="482604"/>
                  </a:lnTo>
                  <a:lnTo>
                    <a:pt x="617323" y="820575"/>
                  </a:lnTo>
                  <a:cubicBezTo>
                    <a:pt x="585117" y="852781"/>
                    <a:pt x="532902" y="852781"/>
                    <a:pt x="500696" y="820575"/>
                  </a:cubicBezTo>
                  <a:lnTo>
                    <a:pt x="500695" y="820575"/>
                  </a:lnTo>
                  <a:cubicBezTo>
                    <a:pt x="468489" y="788370"/>
                    <a:pt x="468489" y="736154"/>
                    <a:pt x="500695" y="703948"/>
                  </a:cubicBezTo>
                  <a:lnTo>
                    <a:pt x="697075" y="507568"/>
                  </a:lnTo>
                  <a:lnTo>
                    <a:pt x="85319" y="507568"/>
                  </a:lnTo>
                  <a:cubicBezTo>
                    <a:pt x="38199" y="507568"/>
                    <a:pt x="0" y="469369"/>
                    <a:pt x="0" y="422249"/>
                  </a:cubicBezTo>
                  <a:cubicBezTo>
                    <a:pt x="0" y="375129"/>
                    <a:pt x="38199" y="336930"/>
                    <a:pt x="85319" y="336930"/>
                  </a:cubicBezTo>
                  <a:lnTo>
                    <a:pt x="696844" y="336930"/>
                  </a:lnTo>
                  <a:lnTo>
                    <a:pt x="500696" y="140781"/>
                  </a:lnTo>
                  <a:cubicBezTo>
                    <a:pt x="476541" y="116626"/>
                    <a:pt x="470503" y="81216"/>
                    <a:pt x="482580" y="51434"/>
                  </a:cubicBezTo>
                  <a:lnTo>
                    <a:pt x="500696" y="24154"/>
                  </a:lnTo>
                  <a:lnTo>
                    <a:pt x="527976" y="6038"/>
                  </a:lnTo>
                  <a:cubicBezTo>
                    <a:pt x="537904" y="2012"/>
                    <a:pt x="548456" y="0"/>
                    <a:pt x="55900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0B0BF9B-404E-4D29-A944-414D47560E20}"/>
                </a:ext>
              </a:extLst>
            </p:cNvPr>
            <p:cNvSpPr/>
            <p:nvPr/>
          </p:nvSpPr>
          <p:spPr>
            <a:xfrm>
              <a:off x="5453188" y="3166283"/>
              <a:ext cx="979448" cy="844729"/>
            </a:xfrm>
            <a:custGeom>
              <a:avLst/>
              <a:gdLst>
                <a:gd name="connsiteX0" fmla="*/ 500696 w 979448"/>
                <a:gd name="connsiteY0" fmla="*/ 24153 h 844729"/>
                <a:gd name="connsiteX1" fmla="*/ 500696 w 979448"/>
                <a:gd name="connsiteY1" fmla="*/ 24154 h 844729"/>
                <a:gd name="connsiteX2" fmla="*/ 500695 w 979448"/>
                <a:gd name="connsiteY2" fmla="*/ 24154 h 844729"/>
                <a:gd name="connsiteX3" fmla="*/ 559009 w 979448"/>
                <a:gd name="connsiteY3" fmla="*/ 0 h 844729"/>
                <a:gd name="connsiteX4" fmla="*/ 617322 w 979448"/>
                <a:gd name="connsiteY4" fmla="*/ 24154 h 844729"/>
                <a:gd name="connsiteX5" fmla="*/ 955293 w 979448"/>
                <a:gd name="connsiteY5" fmla="*/ 362125 h 844729"/>
                <a:gd name="connsiteX6" fmla="*/ 979448 w 979448"/>
                <a:gd name="connsiteY6" fmla="*/ 420439 h 844729"/>
                <a:gd name="connsiteX7" fmla="*/ 977172 w 979448"/>
                <a:gd name="connsiteY7" fmla="*/ 432133 h 844729"/>
                <a:gd name="connsiteX8" fmla="*/ 977938 w 979448"/>
                <a:gd name="connsiteY8" fmla="*/ 440041 h 844729"/>
                <a:gd name="connsiteX9" fmla="*/ 974305 w 979448"/>
                <a:gd name="connsiteY9" fmla="*/ 446869 h 844729"/>
                <a:gd name="connsiteX10" fmla="*/ 973409 w 979448"/>
                <a:gd name="connsiteY10" fmla="*/ 451472 h 844729"/>
                <a:gd name="connsiteX11" fmla="*/ 965598 w 979448"/>
                <a:gd name="connsiteY11" fmla="*/ 463235 h 844729"/>
                <a:gd name="connsiteX12" fmla="*/ 955293 w 979448"/>
                <a:gd name="connsiteY12" fmla="*/ 482604 h 844729"/>
                <a:gd name="connsiteX13" fmla="*/ 617323 w 979448"/>
                <a:gd name="connsiteY13" fmla="*/ 820575 h 844729"/>
                <a:gd name="connsiteX14" fmla="*/ 500696 w 979448"/>
                <a:gd name="connsiteY14" fmla="*/ 820575 h 844729"/>
                <a:gd name="connsiteX15" fmla="*/ 500695 w 979448"/>
                <a:gd name="connsiteY15" fmla="*/ 820575 h 844729"/>
                <a:gd name="connsiteX16" fmla="*/ 500695 w 979448"/>
                <a:gd name="connsiteY16" fmla="*/ 703948 h 844729"/>
                <a:gd name="connsiteX17" fmla="*/ 697075 w 979448"/>
                <a:gd name="connsiteY17" fmla="*/ 507568 h 844729"/>
                <a:gd name="connsiteX18" fmla="*/ 85319 w 979448"/>
                <a:gd name="connsiteY18" fmla="*/ 507568 h 844729"/>
                <a:gd name="connsiteX19" fmla="*/ 0 w 979448"/>
                <a:gd name="connsiteY19" fmla="*/ 422249 h 844729"/>
                <a:gd name="connsiteX20" fmla="*/ 85319 w 979448"/>
                <a:gd name="connsiteY20" fmla="*/ 336930 h 844729"/>
                <a:gd name="connsiteX21" fmla="*/ 696844 w 979448"/>
                <a:gd name="connsiteY21" fmla="*/ 336930 h 844729"/>
                <a:gd name="connsiteX22" fmla="*/ 500696 w 979448"/>
                <a:gd name="connsiteY22" fmla="*/ 140781 h 844729"/>
                <a:gd name="connsiteX23" fmla="*/ 482580 w 979448"/>
                <a:gd name="connsiteY23" fmla="*/ 51434 h 844729"/>
                <a:gd name="connsiteX24" fmla="*/ 500696 w 979448"/>
                <a:gd name="connsiteY24" fmla="*/ 24154 h 844729"/>
                <a:gd name="connsiteX25" fmla="*/ 527976 w 979448"/>
                <a:gd name="connsiteY25" fmla="*/ 6038 h 844729"/>
                <a:gd name="connsiteX26" fmla="*/ 559009 w 979448"/>
                <a:gd name="connsiteY26" fmla="*/ 0 h 844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9448" h="844729">
                  <a:moveTo>
                    <a:pt x="500696" y="24153"/>
                  </a:moveTo>
                  <a:lnTo>
                    <a:pt x="500696" y="24154"/>
                  </a:lnTo>
                  <a:lnTo>
                    <a:pt x="500695" y="24154"/>
                  </a:lnTo>
                  <a:close/>
                  <a:moveTo>
                    <a:pt x="559009" y="0"/>
                  </a:moveTo>
                  <a:cubicBezTo>
                    <a:pt x="580114" y="0"/>
                    <a:pt x="601219" y="8051"/>
                    <a:pt x="617322" y="24154"/>
                  </a:cubicBezTo>
                  <a:lnTo>
                    <a:pt x="955293" y="362125"/>
                  </a:lnTo>
                  <a:cubicBezTo>
                    <a:pt x="971396" y="378228"/>
                    <a:pt x="979448" y="399333"/>
                    <a:pt x="979448" y="420439"/>
                  </a:cubicBezTo>
                  <a:lnTo>
                    <a:pt x="977172" y="432133"/>
                  </a:lnTo>
                  <a:lnTo>
                    <a:pt x="977938" y="440041"/>
                  </a:lnTo>
                  <a:lnTo>
                    <a:pt x="974305" y="446869"/>
                  </a:lnTo>
                  <a:lnTo>
                    <a:pt x="973409" y="451472"/>
                  </a:lnTo>
                  <a:lnTo>
                    <a:pt x="965598" y="463235"/>
                  </a:lnTo>
                  <a:lnTo>
                    <a:pt x="955293" y="482604"/>
                  </a:lnTo>
                  <a:lnTo>
                    <a:pt x="617323" y="820575"/>
                  </a:lnTo>
                  <a:cubicBezTo>
                    <a:pt x="585117" y="852781"/>
                    <a:pt x="532902" y="852781"/>
                    <a:pt x="500696" y="820575"/>
                  </a:cubicBezTo>
                  <a:lnTo>
                    <a:pt x="500695" y="820575"/>
                  </a:lnTo>
                  <a:cubicBezTo>
                    <a:pt x="468489" y="788370"/>
                    <a:pt x="468489" y="736154"/>
                    <a:pt x="500695" y="703948"/>
                  </a:cubicBezTo>
                  <a:lnTo>
                    <a:pt x="697075" y="507568"/>
                  </a:lnTo>
                  <a:lnTo>
                    <a:pt x="85319" y="507568"/>
                  </a:lnTo>
                  <a:cubicBezTo>
                    <a:pt x="38199" y="507568"/>
                    <a:pt x="0" y="469369"/>
                    <a:pt x="0" y="422249"/>
                  </a:cubicBezTo>
                  <a:cubicBezTo>
                    <a:pt x="0" y="375129"/>
                    <a:pt x="38199" y="336930"/>
                    <a:pt x="85319" y="336930"/>
                  </a:cubicBezTo>
                  <a:lnTo>
                    <a:pt x="696844" y="336930"/>
                  </a:lnTo>
                  <a:lnTo>
                    <a:pt x="500696" y="140781"/>
                  </a:lnTo>
                  <a:cubicBezTo>
                    <a:pt x="476541" y="116626"/>
                    <a:pt x="470503" y="81216"/>
                    <a:pt x="482580" y="51434"/>
                  </a:cubicBezTo>
                  <a:lnTo>
                    <a:pt x="500696" y="24154"/>
                  </a:lnTo>
                  <a:lnTo>
                    <a:pt x="527976" y="6038"/>
                  </a:lnTo>
                  <a:cubicBezTo>
                    <a:pt x="537904" y="2012"/>
                    <a:pt x="548456" y="0"/>
                    <a:pt x="55900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A20007A-1FE7-4D6D-B60D-FFD488405172}"/>
                </a:ext>
              </a:extLst>
            </p:cNvPr>
            <p:cNvGrpSpPr/>
            <p:nvPr/>
          </p:nvGrpSpPr>
          <p:grpSpPr>
            <a:xfrm>
              <a:off x="6289360" y="2914650"/>
              <a:ext cx="2042536" cy="3197012"/>
              <a:chOff x="6287703" y="2914650"/>
              <a:chExt cx="2042536" cy="3197012"/>
            </a:xfrm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A981242F-B5FC-47F2-B0D2-EA26BEACEFEF}"/>
                  </a:ext>
                </a:extLst>
              </p:cNvPr>
              <p:cNvSpPr/>
              <p:nvPr/>
            </p:nvSpPr>
            <p:spPr>
              <a:xfrm>
                <a:off x="6287703" y="2914650"/>
                <a:ext cx="2042536" cy="3197012"/>
              </a:xfrm>
              <a:custGeom>
                <a:avLst/>
                <a:gdLst>
                  <a:gd name="connsiteX0" fmla="*/ 139013 w 2042535"/>
                  <a:gd name="connsiteY0" fmla="*/ 3197012 h 3197012"/>
                  <a:gd name="connsiteX1" fmla="*/ 935306 w 2042535"/>
                  <a:gd name="connsiteY1" fmla="*/ 3197012 h 3197012"/>
                  <a:gd name="connsiteX2" fmla="*/ 1035953 w 2042535"/>
                  <a:gd name="connsiteY2" fmla="*/ 2631615 h 3197012"/>
                  <a:gd name="connsiteX3" fmla="*/ 1130679 w 2042535"/>
                  <a:gd name="connsiteY3" fmla="*/ 3197012 h 3197012"/>
                  <a:gd name="connsiteX4" fmla="*/ 1929932 w 2042535"/>
                  <a:gd name="connsiteY4" fmla="*/ 3197012 h 3197012"/>
                  <a:gd name="connsiteX5" fmla="*/ 2045380 w 2042535"/>
                  <a:gd name="connsiteY5" fmla="*/ 2522087 h 3197012"/>
                  <a:gd name="connsiteX6" fmla="*/ 2048340 w 2042535"/>
                  <a:gd name="connsiteY6" fmla="*/ 1864924 h 3197012"/>
                  <a:gd name="connsiteX7" fmla="*/ 1935853 w 2042535"/>
                  <a:gd name="connsiteY7" fmla="*/ 1391292 h 3197012"/>
                  <a:gd name="connsiteX8" fmla="*/ 1776002 w 2042535"/>
                  <a:gd name="connsiteY8" fmla="*/ 1015347 h 3197012"/>
                  <a:gd name="connsiteX9" fmla="*/ 1950653 w 2042535"/>
                  <a:gd name="connsiteY9" fmla="*/ 0 h 3197012"/>
                  <a:gd name="connsiteX10" fmla="*/ 124212 w 2042535"/>
                  <a:gd name="connsiteY10" fmla="*/ 0 h 3197012"/>
                  <a:gd name="connsiteX11" fmla="*/ 313665 w 2042535"/>
                  <a:gd name="connsiteY11" fmla="*/ 962064 h 3197012"/>
                  <a:gd name="connsiteX12" fmla="*/ 133093 w 2042535"/>
                  <a:gd name="connsiteY12" fmla="*/ 1391292 h 3197012"/>
                  <a:gd name="connsiteX13" fmla="*/ 133093 w 2042535"/>
                  <a:gd name="connsiteY13" fmla="*/ 1391292 h 3197012"/>
                  <a:gd name="connsiteX14" fmla="*/ 2844 w 2042535"/>
                  <a:gd name="connsiteY14" fmla="*/ 2335595 h 3197012"/>
                  <a:gd name="connsiteX15" fmla="*/ 139013 w 2042535"/>
                  <a:gd name="connsiteY15" fmla="*/ 3197012 h 319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042535" h="3197012">
                    <a:moveTo>
                      <a:pt x="139013" y="3197012"/>
                    </a:moveTo>
                    <a:lnTo>
                      <a:pt x="935306" y="3197012"/>
                    </a:lnTo>
                    <a:cubicBezTo>
                      <a:pt x="967868" y="3049002"/>
                      <a:pt x="994510" y="2785545"/>
                      <a:pt x="1035953" y="2631615"/>
                    </a:cubicBezTo>
                    <a:cubicBezTo>
                      <a:pt x="1074435" y="2779624"/>
                      <a:pt x="1098117" y="3049002"/>
                      <a:pt x="1130679" y="3197012"/>
                    </a:cubicBezTo>
                    <a:lnTo>
                      <a:pt x="1929932" y="3197012"/>
                    </a:lnTo>
                    <a:cubicBezTo>
                      <a:pt x="1977295" y="3004599"/>
                      <a:pt x="2021698" y="2708580"/>
                      <a:pt x="2045380" y="2522087"/>
                    </a:cubicBezTo>
                    <a:cubicBezTo>
                      <a:pt x="2072022" y="2303033"/>
                      <a:pt x="2077942" y="2083978"/>
                      <a:pt x="2048340" y="1864924"/>
                    </a:cubicBezTo>
                    <a:cubicBezTo>
                      <a:pt x="2030579" y="1702113"/>
                      <a:pt x="2003937" y="1542262"/>
                      <a:pt x="1935853" y="1391292"/>
                    </a:cubicBezTo>
                    <a:cubicBezTo>
                      <a:pt x="1882569" y="1272884"/>
                      <a:pt x="1796723" y="1145596"/>
                      <a:pt x="1776002" y="1015347"/>
                    </a:cubicBezTo>
                    <a:cubicBezTo>
                      <a:pt x="1725679" y="651243"/>
                      <a:pt x="1870728" y="251617"/>
                      <a:pt x="1950653" y="0"/>
                    </a:cubicBezTo>
                    <a:cubicBezTo>
                      <a:pt x="1358614" y="0"/>
                      <a:pt x="716251" y="0"/>
                      <a:pt x="124212" y="0"/>
                    </a:cubicBezTo>
                    <a:cubicBezTo>
                      <a:pt x="130132" y="14801"/>
                      <a:pt x="358068" y="645323"/>
                      <a:pt x="313665" y="962064"/>
                    </a:cubicBezTo>
                    <a:cubicBezTo>
                      <a:pt x="287023" y="1148556"/>
                      <a:pt x="204137" y="1213681"/>
                      <a:pt x="133093" y="1391292"/>
                    </a:cubicBezTo>
                    <a:cubicBezTo>
                      <a:pt x="133093" y="1391292"/>
                      <a:pt x="133093" y="1391292"/>
                      <a:pt x="133093" y="1391292"/>
                    </a:cubicBezTo>
                    <a:cubicBezTo>
                      <a:pt x="53167" y="1565944"/>
                      <a:pt x="-14917" y="1935968"/>
                      <a:pt x="2844" y="2335595"/>
                    </a:cubicBezTo>
                    <a:cubicBezTo>
                      <a:pt x="14685" y="2590172"/>
                      <a:pt x="88690" y="2942435"/>
                      <a:pt x="139013" y="319701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295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D899749B-5AEB-4980-B777-E0110389E4B0}"/>
                  </a:ext>
                </a:extLst>
              </p:cNvPr>
              <p:cNvSpPr/>
              <p:nvPr/>
            </p:nvSpPr>
            <p:spPr>
              <a:xfrm>
                <a:off x="6305348" y="4394748"/>
                <a:ext cx="2012934" cy="1095273"/>
              </a:xfrm>
              <a:custGeom>
                <a:avLst/>
                <a:gdLst>
                  <a:gd name="connsiteX0" fmla="*/ 2030695 w 2012933"/>
                  <a:gd name="connsiteY0" fmla="*/ 384826 h 1095272"/>
                  <a:gd name="connsiteX1" fmla="*/ 1074551 w 2012933"/>
                  <a:gd name="connsiteY1" fmla="*/ 1086392 h 1095272"/>
                  <a:gd name="connsiteX2" fmla="*/ 959104 w 2012933"/>
                  <a:gd name="connsiteY2" fmla="*/ 1086392 h 1095272"/>
                  <a:gd name="connsiteX3" fmla="*/ 0 w 2012933"/>
                  <a:gd name="connsiteY3" fmla="*/ 399627 h 1095272"/>
                  <a:gd name="connsiteX4" fmla="*/ 74005 w 2012933"/>
                  <a:gd name="connsiteY4" fmla="*/ 8881 h 1095272"/>
                  <a:gd name="connsiteX5" fmla="*/ 757810 w 2012933"/>
                  <a:gd name="connsiteY5" fmla="*/ 269378 h 1095272"/>
                  <a:gd name="connsiteX6" fmla="*/ 1891566 w 2012933"/>
                  <a:gd name="connsiteY6" fmla="*/ 41443 h 1095272"/>
                  <a:gd name="connsiteX7" fmla="*/ 1950770 w 2012933"/>
                  <a:gd name="connsiteY7" fmla="*/ 0 h 1095272"/>
                  <a:gd name="connsiteX8" fmla="*/ 2030695 w 2012933"/>
                  <a:gd name="connsiteY8" fmla="*/ 384826 h 1095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2933" h="1095272">
                    <a:moveTo>
                      <a:pt x="2030695" y="384826"/>
                    </a:moveTo>
                    <a:cubicBezTo>
                      <a:pt x="1678432" y="532835"/>
                      <a:pt x="1388332" y="828855"/>
                      <a:pt x="1074551" y="1086392"/>
                    </a:cubicBezTo>
                    <a:cubicBezTo>
                      <a:pt x="1030148" y="1115994"/>
                      <a:pt x="1003507" y="1115994"/>
                      <a:pt x="959104" y="1086392"/>
                    </a:cubicBezTo>
                    <a:cubicBezTo>
                      <a:pt x="651243" y="819974"/>
                      <a:pt x="370025" y="553557"/>
                      <a:pt x="0" y="399627"/>
                    </a:cubicBezTo>
                    <a:cubicBezTo>
                      <a:pt x="14801" y="248657"/>
                      <a:pt x="29602" y="162811"/>
                      <a:pt x="74005" y="8881"/>
                    </a:cubicBezTo>
                    <a:cubicBezTo>
                      <a:pt x="278258" y="136169"/>
                      <a:pt x="512114" y="230895"/>
                      <a:pt x="757810" y="269378"/>
                    </a:cubicBezTo>
                    <a:cubicBezTo>
                      <a:pt x="1169278" y="334502"/>
                      <a:pt x="1545223" y="245696"/>
                      <a:pt x="1891566" y="41443"/>
                    </a:cubicBezTo>
                    <a:cubicBezTo>
                      <a:pt x="1912287" y="29602"/>
                      <a:pt x="1930048" y="11841"/>
                      <a:pt x="1950770" y="0"/>
                    </a:cubicBezTo>
                    <a:cubicBezTo>
                      <a:pt x="2004053" y="136169"/>
                      <a:pt x="2015894" y="233856"/>
                      <a:pt x="2030695" y="38482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959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2" name="Graphic 20">
            <a:extLst>
              <a:ext uri="{FF2B5EF4-FFF2-40B4-BE49-F238E27FC236}">
                <a16:creationId xmlns:a16="http://schemas.microsoft.com/office/drawing/2014/main" id="{AA460152-D27A-4BC3-89B8-8F97005639E1}"/>
              </a:ext>
            </a:extLst>
          </p:cNvPr>
          <p:cNvGrpSpPr/>
          <p:nvPr/>
        </p:nvGrpSpPr>
        <p:grpSpPr>
          <a:xfrm>
            <a:off x="6086710" y="1198243"/>
            <a:ext cx="815027" cy="1127095"/>
            <a:chOff x="3757612" y="195262"/>
            <a:chExt cx="4676775" cy="6467475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B224B77-C324-46C5-9E96-5A448D0FCD05}"/>
                </a:ext>
              </a:extLst>
            </p:cNvPr>
            <p:cNvSpPr/>
            <p:nvPr/>
          </p:nvSpPr>
          <p:spPr>
            <a:xfrm>
              <a:off x="3757612" y="2069782"/>
              <a:ext cx="4676775" cy="4591050"/>
            </a:xfrm>
            <a:custGeom>
              <a:avLst/>
              <a:gdLst>
                <a:gd name="connsiteX0" fmla="*/ 4643438 w 4676775"/>
                <a:gd name="connsiteY0" fmla="*/ 2105025 h 4591050"/>
                <a:gd name="connsiteX1" fmla="*/ 3996690 w 4676775"/>
                <a:gd name="connsiteY1" fmla="*/ 1134427 h 4591050"/>
                <a:gd name="connsiteX2" fmla="*/ 2982278 w 4676775"/>
                <a:gd name="connsiteY2" fmla="*/ 0 h 4591050"/>
                <a:gd name="connsiteX3" fmla="*/ 2486025 w 4676775"/>
                <a:gd name="connsiteY3" fmla="*/ 574358 h 4591050"/>
                <a:gd name="connsiteX4" fmla="*/ 3058478 w 4676775"/>
                <a:gd name="connsiteY4" fmla="*/ 2071687 h 4591050"/>
                <a:gd name="connsiteX5" fmla="*/ 2539365 w 4676775"/>
                <a:gd name="connsiteY5" fmla="*/ 1653540 h 4591050"/>
                <a:gd name="connsiteX6" fmla="*/ 1403985 w 4676775"/>
                <a:gd name="connsiteY6" fmla="*/ 1876425 h 4591050"/>
                <a:gd name="connsiteX7" fmla="*/ 1081088 w 4676775"/>
                <a:gd name="connsiteY7" fmla="*/ 1915477 h 4591050"/>
                <a:gd name="connsiteX8" fmla="*/ 0 w 4676775"/>
                <a:gd name="connsiteY8" fmla="*/ 1792605 h 4591050"/>
                <a:gd name="connsiteX9" fmla="*/ 0 w 4676775"/>
                <a:gd name="connsiteY9" fmla="*/ 4594860 h 4591050"/>
                <a:gd name="connsiteX10" fmla="*/ 1158240 w 4676775"/>
                <a:gd name="connsiteY10" fmla="*/ 4211003 h 4591050"/>
                <a:gd name="connsiteX11" fmla="*/ 1729740 w 4676775"/>
                <a:gd name="connsiteY11" fmla="*/ 4046220 h 4591050"/>
                <a:gd name="connsiteX12" fmla="*/ 3465195 w 4676775"/>
                <a:gd name="connsiteY12" fmla="*/ 3692843 h 4591050"/>
                <a:gd name="connsiteX13" fmla="*/ 4556760 w 4676775"/>
                <a:gd name="connsiteY13" fmla="*/ 2924175 h 4591050"/>
                <a:gd name="connsiteX14" fmla="*/ 4627245 w 4676775"/>
                <a:gd name="connsiteY14" fmla="*/ 2798445 h 4591050"/>
                <a:gd name="connsiteX15" fmla="*/ 4643438 w 4676775"/>
                <a:gd name="connsiteY15" fmla="*/ 2105025 h 459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76775" h="4591050">
                  <a:moveTo>
                    <a:pt x="4643438" y="2105025"/>
                  </a:moveTo>
                  <a:cubicBezTo>
                    <a:pt x="4508183" y="1729740"/>
                    <a:pt x="4396740" y="1495425"/>
                    <a:pt x="3996690" y="1134427"/>
                  </a:cubicBezTo>
                  <a:cubicBezTo>
                    <a:pt x="3632835" y="806768"/>
                    <a:pt x="3344228" y="368617"/>
                    <a:pt x="2982278" y="0"/>
                  </a:cubicBezTo>
                  <a:cubicBezTo>
                    <a:pt x="2929890" y="21908"/>
                    <a:pt x="2468880" y="519113"/>
                    <a:pt x="2486025" y="574358"/>
                  </a:cubicBezTo>
                  <a:cubicBezTo>
                    <a:pt x="2767965" y="1134427"/>
                    <a:pt x="2782253" y="1701165"/>
                    <a:pt x="3058478" y="2071687"/>
                  </a:cubicBezTo>
                  <a:cubicBezTo>
                    <a:pt x="2898458" y="1980248"/>
                    <a:pt x="2667953" y="1704023"/>
                    <a:pt x="2539365" y="1653540"/>
                  </a:cubicBezTo>
                  <a:cubicBezTo>
                    <a:pt x="2181225" y="1513523"/>
                    <a:pt x="1672590" y="1639252"/>
                    <a:pt x="1403985" y="1876425"/>
                  </a:cubicBezTo>
                  <a:cubicBezTo>
                    <a:pt x="1289685" y="1977390"/>
                    <a:pt x="1227773" y="2003108"/>
                    <a:pt x="1081088" y="1915477"/>
                  </a:cubicBezTo>
                  <a:cubicBezTo>
                    <a:pt x="782955" y="1736408"/>
                    <a:pt x="340043" y="1801177"/>
                    <a:pt x="0" y="1792605"/>
                  </a:cubicBezTo>
                  <a:cubicBezTo>
                    <a:pt x="12383" y="2444115"/>
                    <a:pt x="12383" y="4042410"/>
                    <a:pt x="0" y="4594860"/>
                  </a:cubicBezTo>
                  <a:cubicBezTo>
                    <a:pt x="405765" y="4592003"/>
                    <a:pt x="900113" y="4523423"/>
                    <a:pt x="1158240" y="4211003"/>
                  </a:cubicBezTo>
                  <a:cubicBezTo>
                    <a:pt x="1321118" y="4013835"/>
                    <a:pt x="1492568" y="3991928"/>
                    <a:pt x="1729740" y="4046220"/>
                  </a:cubicBezTo>
                  <a:cubicBezTo>
                    <a:pt x="2326958" y="4183380"/>
                    <a:pt x="2920365" y="4035743"/>
                    <a:pt x="3465195" y="3692843"/>
                  </a:cubicBezTo>
                  <a:cubicBezTo>
                    <a:pt x="3909060" y="3412807"/>
                    <a:pt x="4241483" y="3146107"/>
                    <a:pt x="4556760" y="2924175"/>
                  </a:cubicBezTo>
                  <a:cubicBezTo>
                    <a:pt x="4607243" y="2887980"/>
                    <a:pt x="4620578" y="2852737"/>
                    <a:pt x="4627245" y="2798445"/>
                  </a:cubicBezTo>
                  <a:cubicBezTo>
                    <a:pt x="4656773" y="2566987"/>
                    <a:pt x="4721543" y="2321243"/>
                    <a:pt x="4643438" y="2105025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4F21FD-8885-4CE2-AEE8-819F535D4C6C}"/>
                </a:ext>
              </a:extLst>
            </p:cNvPr>
            <p:cNvSpPr/>
            <p:nvPr/>
          </p:nvSpPr>
          <p:spPr>
            <a:xfrm>
              <a:off x="3936682" y="195262"/>
              <a:ext cx="3105150" cy="3105150"/>
            </a:xfrm>
            <a:custGeom>
              <a:avLst/>
              <a:gdLst>
                <a:gd name="connsiteX0" fmla="*/ 3105150 w 3105150"/>
                <a:gd name="connsiteY0" fmla="*/ 1552575 h 3105150"/>
                <a:gd name="connsiteX1" fmla="*/ 1552575 w 3105150"/>
                <a:gd name="connsiteY1" fmla="*/ 3105150 h 3105150"/>
                <a:gd name="connsiteX2" fmla="*/ 0 w 3105150"/>
                <a:gd name="connsiteY2" fmla="*/ 1552575 h 3105150"/>
                <a:gd name="connsiteX3" fmla="*/ 1552575 w 3105150"/>
                <a:gd name="connsiteY3" fmla="*/ 0 h 3105150"/>
                <a:gd name="connsiteX4" fmla="*/ 3105150 w 3105150"/>
                <a:gd name="connsiteY4" fmla="*/ 1552575 h 3105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5150" h="3105150">
                  <a:moveTo>
                    <a:pt x="3105150" y="1552575"/>
                  </a:moveTo>
                  <a:cubicBezTo>
                    <a:pt x="3105150" y="2410039"/>
                    <a:pt x="2410038" y="3105150"/>
                    <a:pt x="1552575" y="3105150"/>
                  </a:cubicBezTo>
                  <a:cubicBezTo>
                    <a:pt x="695111" y="3105150"/>
                    <a:pt x="0" y="2410039"/>
                    <a:pt x="0" y="1552575"/>
                  </a:cubicBezTo>
                  <a:cubicBezTo>
                    <a:pt x="0" y="695112"/>
                    <a:pt x="695111" y="0"/>
                    <a:pt x="1552575" y="0"/>
                  </a:cubicBezTo>
                  <a:cubicBezTo>
                    <a:pt x="2410038" y="0"/>
                    <a:pt x="3105150" y="695112"/>
                    <a:pt x="3105150" y="155257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DC9509-974F-464A-BA9B-641C90283501}"/>
                </a:ext>
              </a:extLst>
            </p:cNvPr>
            <p:cNvSpPr/>
            <p:nvPr/>
          </p:nvSpPr>
          <p:spPr>
            <a:xfrm>
              <a:off x="4365307" y="623887"/>
              <a:ext cx="2247900" cy="2247900"/>
            </a:xfrm>
            <a:custGeom>
              <a:avLst/>
              <a:gdLst>
                <a:gd name="connsiteX0" fmla="*/ 2247900 w 2247900"/>
                <a:gd name="connsiteY0" fmla="*/ 1123950 h 2247900"/>
                <a:gd name="connsiteX1" fmla="*/ 1123950 w 2247900"/>
                <a:gd name="connsiteY1" fmla="*/ 2247900 h 2247900"/>
                <a:gd name="connsiteX2" fmla="*/ 0 w 2247900"/>
                <a:gd name="connsiteY2" fmla="*/ 1123950 h 2247900"/>
                <a:gd name="connsiteX3" fmla="*/ 1123950 w 2247900"/>
                <a:gd name="connsiteY3" fmla="*/ 0 h 2247900"/>
                <a:gd name="connsiteX4" fmla="*/ 2247900 w 2247900"/>
                <a:gd name="connsiteY4" fmla="*/ 1123950 h 22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47900" h="2247900">
                  <a:moveTo>
                    <a:pt x="2247900" y="1123950"/>
                  </a:moveTo>
                  <a:cubicBezTo>
                    <a:pt x="2247900" y="1744691"/>
                    <a:pt x="1744690" y="2247900"/>
                    <a:pt x="1123950" y="2247900"/>
                  </a:cubicBezTo>
                  <a:cubicBezTo>
                    <a:pt x="503209" y="2247900"/>
                    <a:pt x="0" y="1744691"/>
                    <a:pt x="0" y="1123950"/>
                  </a:cubicBezTo>
                  <a:cubicBezTo>
                    <a:pt x="0" y="503210"/>
                    <a:pt x="503209" y="0"/>
                    <a:pt x="1123950" y="0"/>
                  </a:cubicBezTo>
                  <a:cubicBezTo>
                    <a:pt x="1744690" y="0"/>
                    <a:pt x="2247900" y="503210"/>
                    <a:pt x="2247900" y="112395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3F1E604-36FA-40AF-A097-302E62657826}"/>
                </a:ext>
              </a:extLst>
            </p:cNvPr>
            <p:cNvSpPr/>
            <p:nvPr/>
          </p:nvSpPr>
          <p:spPr>
            <a:xfrm>
              <a:off x="4802505" y="1061085"/>
              <a:ext cx="1371600" cy="1371600"/>
            </a:xfrm>
            <a:custGeom>
              <a:avLst/>
              <a:gdLst>
                <a:gd name="connsiteX0" fmla="*/ 1373505 w 1371600"/>
                <a:gd name="connsiteY0" fmla="*/ 686753 h 1371600"/>
                <a:gd name="connsiteX1" fmla="*/ 686752 w 1371600"/>
                <a:gd name="connsiteY1" fmla="*/ 1373505 h 1371600"/>
                <a:gd name="connsiteX2" fmla="*/ 0 w 1371600"/>
                <a:gd name="connsiteY2" fmla="*/ 686753 h 1371600"/>
                <a:gd name="connsiteX3" fmla="*/ 686752 w 1371600"/>
                <a:gd name="connsiteY3" fmla="*/ 0 h 1371600"/>
                <a:gd name="connsiteX4" fmla="*/ 1373505 w 1371600"/>
                <a:gd name="connsiteY4" fmla="*/ 686753 h 137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600" h="1371600">
                  <a:moveTo>
                    <a:pt x="1373505" y="686753"/>
                  </a:moveTo>
                  <a:cubicBezTo>
                    <a:pt x="1373505" y="1066036"/>
                    <a:pt x="1066035" y="1373505"/>
                    <a:pt x="686752" y="1373505"/>
                  </a:cubicBezTo>
                  <a:cubicBezTo>
                    <a:pt x="307469" y="1373505"/>
                    <a:pt x="0" y="1066036"/>
                    <a:pt x="0" y="686753"/>
                  </a:cubicBezTo>
                  <a:cubicBezTo>
                    <a:pt x="0" y="307470"/>
                    <a:pt x="307469" y="0"/>
                    <a:pt x="686752" y="0"/>
                  </a:cubicBezTo>
                  <a:cubicBezTo>
                    <a:pt x="1066035" y="0"/>
                    <a:pt x="1373505" y="307470"/>
                    <a:pt x="1373505" y="68675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2599129-EAE3-4627-A9B1-1A69F8090D9C}"/>
                </a:ext>
              </a:extLst>
            </p:cNvPr>
            <p:cNvSpPr/>
            <p:nvPr/>
          </p:nvSpPr>
          <p:spPr>
            <a:xfrm>
              <a:off x="5166360" y="1424940"/>
              <a:ext cx="638175" cy="638175"/>
            </a:xfrm>
            <a:custGeom>
              <a:avLst/>
              <a:gdLst>
                <a:gd name="connsiteX0" fmla="*/ 645795 w 638175"/>
                <a:gd name="connsiteY0" fmla="*/ 322898 h 638175"/>
                <a:gd name="connsiteX1" fmla="*/ 322898 w 638175"/>
                <a:gd name="connsiteY1" fmla="*/ 645795 h 638175"/>
                <a:gd name="connsiteX2" fmla="*/ 0 w 638175"/>
                <a:gd name="connsiteY2" fmla="*/ 322898 h 638175"/>
                <a:gd name="connsiteX3" fmla="*/ 322898 w 638175"/>
                <a:gd name="connsiteY3" fmla="*/ 0 h 638175"/>
                <a:gd name="connsiteX4" fmla="*/ 645795 w 638175"/>
                <a:gd name="connsiteY4" fmla="*/ 322898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8175" h="638175">
                  <a:moveTo>
                    <a:pt x="645795" y="322898"/>
                  </a:moveTo>
                  <a:cubicBezTo>
                    <a:pt x="645795" y="501229"/>
                    <a:pt x="501229" y="645795"/>
                    <a:pt x="322898" y="645795"/>
                  </a:cubicBezTo>
                  <a:cubicBezTo>
                    <a:pt x="144566" y="645795"/>
                    <a:pt x="0" y="501229"/>
                    <a:pt x="0" y="322898"/>
                  </a:cubicBezTo>
                  <a:cubicBezTo>
                    <a:pt x="0" y="144566"/>
                    <a:pt x="144566" y="0"/>
                    <a:pt x="322898" y="0"/>
                  </a:cubicBezTo>
                  <a:cubicBezTo>
                    <a:pt x="501229" y="0"/>
                    <a:pt x="645795" y="144566"/>
                    <a:pt x="645795" y="322898"/>
                  </a:cubicBezTo>
                  <a:close/>
                </a:path>
              </a:pathLst>
            </a:custGeom>
            <a:solidFill>
              <a:schemeClr val="accent2">
                <a:lumMod val="75000"/>
                <a:lumOff val="2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71B8BD7-55EA-4D33-A576-B1A9C639C9BC}"/>
              </a:ext>
            </a:extLst>
          </p:cNvPr>
          <p:cNvGrpSpPr/>
          <p:nvPr/>
        </p:nvGrpSpPr>
        <p:grpSpPr>
          <a:xfrm>
            <a:off x="822277" y="2873866"/>
            <a:ext cx="1643883" cy="399357"/>
            <a:chOff x="989486" y="1337468"/>
            <a:chExt cx="4092148" cy="994128"/>
          </a:xfrm>
        </p:grpSpPr>
        <p:sp>
          <p:nvSpPr>
            <p:cNvPr id="29" name="Rounded Rectangle 4">
              <a:extLst>
                <a:ext uri="{FF2B5EF4-FFF2-40B4-BE49-F238E27FC236}">
                  <a16:creationId xmlns:a16="http://schemas.microsoft.com/office/drawing/2014/main" id="{904C416F-3556-4B2A-9FBA-A38CE15656FC}"/>
                </a:ext>
              </a:extLst>
            </p:cNvPr>
            <p:cNvSpPr/>
            <p:nvPr/>
          </p:nvSpPr>
          <p:spPr>
            <a:xfrm>
              <a:off x="1114134" y="1772898"/>
              <a:ext cx="3744946" cy="124037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0E9F9C8-1B52-400B-91CF-EBF40E9DF64D}"/>
                </a:ext>
              </a:extLst>
            </p:cNvPr>
            <p:cNvGrpSpPr/>
            <p:nvPr/>
          </p:nvGrpSpPr>
          <p:grpSpPr>
            <a:xfrm>
              <a:off x="989486" y="1337468"/>
              <a:ext cx="432166" cy="994128"/>
              <a:chOff x="1850723" y="2709068"/>
              <a:chExt cx="432166" cy="994128"/>
            </a:xfrm>
          </p:grpSpPr>
          <p:sp>
            <p:nvSpPr>
              <p:cNvPr id="36" name="Freeform 173">
                <a:extLst>
                  <a:ext uri="{FF2B5EF4-FFF2-40B4-BE49-F238E27FC236}">
                    <a16:creationId xmlns:a16="http://schemas.microsoft.com/office/drawing/2014/main" id="{25D708C7-B33F-4197-A926-A8F931531A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8057" y="3049460"/>
                <a:ext cx="87313" cy="292100"/>
              </a:xfrm>
              <a:custGeom>
                <a:avLst/>
                <a:gdLst>
                  <a:gd name="T0" fmla="*/ 169 w 169"/>
                  <a:gd name="T1" fmla="*/ 485 h 569"/>
                  <a:gd name="T2" fmla="*/ 84 w 169"/>
                  <a:gd name="T3" fmla="*/ 569 h 569"/>
                  <a:gd name="T4" fmla="*/ 0 w 169"/>
                  <a:gd name="T5" fmla="*/ 485 h 569"/>
                  <a:gd name="T6" fmla="*/ 0 w 169"/>
                  <a:gd name="T7" fmla="*/ 85 h 569"/>
                  <a:gd name="T8" fmla="*/ 84 w 169"/>
                  <a:gd name="T9" fmla="*/ 0 h 569"/>
                  <a:gd name="T10" fmla="*/ 169 w 169"/>
                  <a:gd name="T11" fmla="*/ 85 h 569"/>
                  <a:gd name="T12" fmla="*/ 169 w 169"/>
                  <a:gd name="T13" fmla="*/ 485 h 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569">
                    <a:moveTo>
                      <a:pt x="169" y="485"/>
                    </a:moveTo>
                    <a:cubicBezTo>
                      <a:pt x="169" y="532"/>
                      <a:pt x="131" y="569"/>
                      <a:pt x="84" y="569"/>
                    </a:cubicBezTo>
                    <a:cubicBezTo>
                      <a:pt x="38" y="569"/>
                      <a:pt x="0" y="532"/>
                      <a:pt x="0" y="485"/>
                    </a:cubicBezTo>
                    <a:lnTo>
                      <a:pt x="0" y="85"/>
                    </a:lnTo>
                    <a:cubicBezTo>
                      <a:pt x="0" y="38"/>
                      <a:pt x="38" y="0"/>
                      <a:pt x="84" y="0"/>
                    </a:cubicBezTo>
                    <a:cubicBezTo>
                      <a:pt x="131" y="0"/>
                      <a:pt x="169" y="38"/>
                      <a:pt x="169" y="85"/>
                    </a:cubicBezTo>
                    <a:lnTo>
                      <a:pt x="169" y="4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Rounded Rectangle 7">
                <a:extLst>
                  <a:ext uri="{FF2B5EF4-FFF2-40B4-BE49-F238E27FC236}">
                    <a16:creationId xmlns:a16="http://schemas.microsoft.com/office/drawing/2014/main" id="{9EA18751-B31F-4866-B5E8-633BA4281742}"/>
                  </a:ext>
                </a:extLst>
              </p:cNvPr>
              <p:cNvSpPr/>
              <p:nvPr/>
            </p:nvSpPr>
            <p:spPr>
              <a:xfrm>
                <a:off x="1935569" y="2709068"/>
                <a:ext cx="175899" cy="988219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Rounded Rectangle 8">
                <a:extLst>
                  <a:ext uri="{FF2B5EF4-FFF2-40B4-BE49-F238E27FC236}">
                    <a16:creationId xmlns:a16="http://schemas.microsoft.com/office/drawing/2014/main" id="{F8C4B92A-D5E8-46E2-9AC6-3BFA8BEF13D6}"/>
                  </a:ext>
                </a:extLst>
              </p:cNvPr>
              <p:cNvSpPr/>
              <p:nvPr/>
            </p:nvSpPr>
            <p:spPr>
              <a:xfrm>
                <a:off x="2106991" y="2714977"/>
                <a:ext cx="175898" cy="988219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Freeform 172">
                <a:extLst>
                  <a:ext uri="{FF2B5EF4-FFF2-40B4-BE49-F238E27FC236}">
                    <a16:creationId xmlns:a16="http://schemas.microsoft.com/office/drawing/2014/main" id="{6A048742-54EB-4946-A947-38BE8FE5BC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0723" y="3122485"/>
                <a:ext cx="55563" cy="146050"/>
              </a:xfrm>
              <a:custGeom>
                <a:avLst/>
                <a:gdLst>
                  <a:gd name="T0" fmla="*/ 110 w 110"/>
                  <a:gd name="T1" fmla="*/ 231 h 286"/>
                  <a:gd name="T2" fmla="*/ 55 w 110"/>
                  <a:gd name="T3" fmla="*/ 286 h 286"/>
                  <a:gd name="T4" fmla="*/ 0 w 110"/>
                  <a:gd name="T5" fmla="*/ 231 h 286"/>
                  <a:gd name="T6" fmla="*/ 0 w 110"/>
                  <a:gd name="T7" fmla="*/ 55 h 286"/>
                  <a:gd name="T8" fmla="*/ 55 w 110"/>
                  <a:gd name="T9" fmla="*/ 0 h 286"/>
                  <a:gd name="T10" fmla="*/ 110 w 110"/>
                  <a:gd name="T11" fmla="*/ 55 h 286"/>
                  <a:gd name="T12" fmla="*/ 110 w 110"/>
                  <a:gd name="T13" fmla="*/ 23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" h="286">
                    <a:moveTo>
                      <a:pt x="110" y="231"/>
                    </a:moveTo>
                    <a:cubicBezTo>
                      <a:pt x="110" y="261"/>
                      <a:pt x="85" y="286"/>
                      <a:pt x="55" y="286"/>
                    </a:cubicBezTo>
                    <a:cubicBezTo>
                      <a:pt x="25" y="286"/>
                      <a:pt x="0" y="261"/>
                      <a:pt x="0" y="231"/>
                    </a:cubicBezTo>
                    <a:lnTo>
                      <a:pt x="0" y="55"/>
                    </a:lnTo>
                    <a:cubicBezTo>
                      <a:pt x="0" y="24"/>
                      <a:pt x="25" y="0"/>
                      <a:pt x="55" y="0"/>
                    </a:cubicBezTo>
                    <a:cubicBezTo>
                      <a:pt x="85" y="0"/>
                      <a:pt x="110" y="24"/>
                      <a:pt x="110" y="55"/>
                    </a:cubicBezTo>
                    <a:lnTo>
                      <a:pt x="110" y="231"/>
                    </a:lnTo>
                    <a:close/>
                  </a:path>
                </a:pathLst>
              </a:custGeom>
              <a:solidFill>
                <a:srgbClr val="1C1C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7804997E-26E6-4E33-A759-96FA50D407D7}"/>
                </a:ext>
              </a:extLst>
            </p:cNvPr>
            <p:cNvGrpSpPr/>
            <p:nvPr/>
          </p:nvGrpSpPr>
          <p:grpSpPr>
            <a:xfrm flipH="1">
              <a:off x="4649468" y="1337468"/>
              <a:ext cx="432166" cy="994128"/>
              <a:chOff x="2003123" y="2861468"/>
              <a:chExt cx="432166" cy="994128"/>
            </a:xfrm>
          </p:grpSpPr>
          <p:sp>
            <p:nvSpPr>
              <p:cNvPr id="32" name="Freeform 173">
                <a:extLst>
                  <a:ext uri="{FF2B5EF4-FFF2-40B4-BE49-F238E27FC236}">
                    <a16:creationId xmlns:a16="http://schemas.microsoft.com/office/drawing/2014/main" id="{5C542A11-A0FB-48F9-8754-2F7E771E96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0457" y="3201860"/>
                <a:ext cx="87313" cy="292100"/>
              </a:xfrm>
              <a:custGeom>
                <a:avLst/>
                <a:gdLst>
                  <a:gd name="T0" fmla="*/ 169 w 169"/>
                  <a:gd name="T1" fmla="*/ 485 h 569"/>
                  <a:gd name="T2" fmla="*/ 84 w 169"/>
                  <a:gd name="T3" fmla="*/ 569 h 569"/>
                  <a:gd name="T4" fmla="*/ 0 w 169"/>
                  <a:gd name="T5" fmla="*/ 485 h 569"/>
                  <a:gd name="T6" fmla="*/ 0 w 169"/>
                  <a:gd name="T7" fmla="*/ 85 h 569"/>
                  <a:gd name="T8" fmla="*/ 84 w 169"/>
                  <a:gd name="T9" fmla="*/ 0 h 569"/>
                  <a:gd name="T10" fmla="*/ 169 w 169"/>
                  <a:gd name="T11" fmla="*/ 85 h 569"/>
                  <a:gd name="T12" fmla="*/ 169 w 169"/>
                  <a:gd name="T13" fmla="*/ 485 h 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569">
                    <a:moveTo>
                      <a:pt x="169" y="485"/>
                    </a:moveTo>
                    <a:cubicBezTo>
                      <a:pt x="169" y="532"/>
                      <a:pt x="131" y="569"/>
                      <a:pt x="84" y="569"/>
                    </a:cubicBezTo>
                    <a:cubicBezTo>
                      <a:pt x="38" y="569"/>
                      <a:pt x="0" y="532"/>
                      <a:pt x="0" y="485"/>
                    </a:cubicBezTo>
                    <a:lnTo>
                      <a:pt x="0" y="85"/>
                    </a:lnTo>
                    <a:cubicBezTo>
                      <a:pt x="0" y="38"/>
                      <a:pt x="38" y="0"/>
                      <a:pt x="84" y="0"/>
                    </a:cubicBezTo>
                    <a:cubicBezTo>
                      <a:pt x="131" y="0"/>
                      <a:pt x="169" y="38"/>
                      <a:pt x="169" y="85"/>
                    </a:cubicBezTo>
                    <a:lnTo>
                      <a:pt x="169" y="4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Rounded Rectangle 12">
                <a:extLst>
                  <a:ext uri="{FF2B5EF4-FFF2-40B4-BE49-F238E27FC236}">
                    <a16:creationId xmlns:a16="http://schemas.microsoft.com/office/drawing/2014/main" id="{CB7B29B6-531F-409B-9692-1A32E4AEE70F}"/>
                  </a:ext>
                </a:extLst>
              </p:cNvPr>
              <p:cNvSpPr/>
              <p:nvPr/>
            </p:nvSpPr>
            <p:spPr>
              <a:xfrm>
                <a:off x="2087969" y="2861468"/>
                <a:ext cx="175899" cy="988219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Rounded Rectangle 13">
                <a:extLst>
                  <a:ext uri="{FF2B5EF4-FFF2-40B4-BE49-F238E27FC236}">
                    <a16:creationId xmlns:a16="http://schemas.microsoft.com/office/drawing/2014/main" id="{EC719EAF-D66F-42AE-BE39-F7FA20F3B326}"/>
                  </a:ext>
                </a:extLst>
              </p:cNvPr>
              <p:cNvSpPr/>
              <p:nvPr/>
            </p:nvSpPr>
            <p:spPr>
              <a:xfrm>
                <a:off x="2259391" y="2867377"/>
                <a:ext cx="175898" cy="988219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Freeform 172">
                <a:extLst>
                  <a:ext uri="{FF2B5EF4-FFF2-40B4-BE49-F238E27FC236}">
                    <a16:creationId xmlns:a16="http://schemas.microsoft.com/office/drawing/2014/main" id="{6C816A2B-9CF9-424B-882D-2C3C18358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03123" y="3274885"/>
                <a:ext cx="55563" cy="146050"/>
              </a:xfrm>
              <a:custGeom>
                <a:avLst/>
                <a:gdLst>
                  <a:gd name="T0" fmla="*/ 110 w 110"/>
                  <a:gd name="T1" fmla="*/ 231 h 286"/>
                  <a:gd name="T2" fmla="*/ 55 w 110"/>
                  <a:gd name="T3" fmla="*/ 286 h 286"/>
                  <a:gd name="T4" fmla="*/ 0 w 110"/>
                  <a:gd name="T5" fmla="*/ 231 h 286"/>
                  <a:gd name="T6" fmla="*/ 0 w 110"/>
                  <a:gd name="T7" fmla="*/ 55 h 286"/>
                  <a:gd name="T8" fmla="*/ 55 w 110"/>
                  <a:gd name="T9" fmla="*/ 0 h 286"/>
                  <a:gd name="T10" fmla="*/ 110 w 110"/>
                  <a:gd name="T11" fmla="*/ 55 h 286"/>
                  <a:gd name="T12" fmla="*/ 110 w 110"/>
                  <a:gd name="T13" fmla="*/ 23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" h="286">
                    <a:moveTo>
                      <a:pt x="110" y="231"/>
                    </a:moveTo>
                    <a:cubicBezTo>
                      <a:pt x="110" y="261"/>
                      <a:pt x="85" y="286"/>
                      <a:pt x="55" y="286"/>
                    </a:cubicBezTo>
                    <a:cubicBezTo>
                      <a:pt x="25" y="286"/>
                      <a:pt x="0" y="261"/>
                      <a:pt x="0" y="231"/>
                    </a:cubicBezTo>
                    <a:lnTo>
                      <a:pt x="0" y="55"/>
                    </a:lnTo>
                    <a:cubicBezTo>
                      <a:pt x="0" y="24"/>
                      <a:pt x="25" y="0"/>
                      <a:pt x="55" y="0"/>
                    </a:cubicBezTo>
                    <a:cubicBezTo>
                      <a:pt x="85" y="0"/>
                      <a:pt x="110" y="24"/>
                      <a:pt x="110" y="55"/>
                    </a:cubicBezTo>
                    <a:lnTo>
                      <a:pt x="110" y="231"/>
                    </a:lnTo>
                    <a:close/>
                  </a:path>
                </a:pathLst>
              </a:custGeom>
              <a:solidFill>
                <a:srgbClr val="1C1C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B453E6B-FD42-4295-9FAE-8429BE63E435}"/>
              </a:ext>
            </a:extLst>
          </p:cNvPr>
          <p:cNvGrpSpPr/>
          <p:nvPr/>
        </p:nvGrpSpPr>
        <p:grpSpPr>
          <a:xfrm>
            <a:off x="3001596" y="2943260"/>
            <a:ext cx="507495" cy="312990"/>
            <a:chOff x="6401507" y="1407253"/>
            <a:chExt cx="1612850" cy="994700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1D65B218-210A-43D8-945E-5CAA4F56CF53}"/>
                </a:ext>
              </a:extLst>
            </p:cNvPr>
            <p:cNvGrpSpPr/>
            <p:nvPr/>
          </p:nvGrpSpPr>
          <p:grpSpPr>
            <a:xfrm>
              <a:off x="6401507" y="1407253"/>
              <a:ext cx="389202" cy="988219"/>
              <a:chOff x="1535291" y="3510054"/>
              <a:chExt cx="389202" cy="988219"/>
            </a:xfrm>
          </p:grpSpPr>
          <p:sp>
            <p:nvSpPr>
              <p:cNvPr id="47" name="Freeform 173">
                <a:extLst>
                  <a:ext uri="{FF2B5EF4-FFF2-40B4-BE49-F238E27FC236}">
                    <a16:creationId xmlns:a16="http://schemas.microsoft.com/office/drawing/2014/main" id="{EF001CE3-2E1A-48B0-A3BB-A3C69E916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625" y="3850446"/>
                <a:ext cx="87313" cy="292100"/>
              </a:xfrm>
              <a:custGeom>
                <a:avLst/>
                <a:gdLst>
                  <a:gd name="T0" fmla="*/ 169 w 169"/>
                  <a:gd name="T1" fmla="*/ 485 h 569"/>
                  <a:gd name="T2" fmla="*/ 84 w 169"/>
                  <a:gd name="T3" fmla="*/ 569 h 569"/>
                  <a:gd name="T4" fmla="*/ 0 w 169"/>
                  <a:gd name="T5" fmla="*/ 485 h 569"/>
                  <a:gd name="T6" fmla="*/ 0 w 169"/>
                  <a:gd name="T7" fmla="*/ 85 h 569"/>
                  <a:gd name="T8" fmla="*/ 84 w 169"/>
                  <a:gd name="T9" fmla="*/ 0 h 569"/>
                  <a:gd name="T10" fmla="*/ 169 w 169"/>
                  <a:gd name="T11" fmla="*/ 85 h 569"/>
                  <a:gd name="T12" fmla="*/ 169 w 169"/>
                  <a:gd name="T13" fmla="*/ 485 h 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569">
                    <a:moveTo>
                      <a:pt x="169" y="485"/>
                    </a:moveTo>
                    <a:cubicBezTo>
                      <a:pt x="169" y="532"/>
                      <a:pt x="131" y="569"/>
                      <a:pt x="84" y="569"/>
                    </a:cubicBezTo>
                    <a:cubicBezTo>
                      <a:pt x="38" y="569"/>
                      <a:pt x="0" y="532"/>
                      <a:pt x="0" y="485"/>
                    </a:cubicBezTo>
                    <a:lnTo>
                      <a:pt x="0" y="85"/>
                    </a:lnTo>
                    <a:cubicBezTo>
                      <a:pt x="0" y="38"/>
                      <a:pt x="38" y="0"/>
                      <a:pt x="84" y="0"/>
                    </a:cubicBezTo>
                    <a:cubicBezTo>
                      <a:pt x="131" y="0"/>
                      <a:pt x="169" y="38"/>
                      <a:pt x="169" y="85"/>
                    </a:cubicBezTo>
                    <a:lnTo>
                      <a:pt x="169" y="4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Rounded Rectangle 17">
                <a:extLst>
                  <a:ext uri="{FF2B5EF4-FFF2-40B4-BE49-F238E27FC236}">
                    <a16:creationId xmlns:a16="http://schemas.microsoft.com/office/drawing/2014/main" id="{F377FCB3-68AD-4177-B5CC-3B6502C7174A}"/>
                  </a:ext>
                </a:extLst>
              </p:cNvPr>
              <p:cNvSpPr/>
              <p:nvPr/>
            </p:nvSpPr>
            <p:spPr>
              <a:xfrm>
                <a:off x="1620137" y="3510054"/>
                <a:ext cx="304356" cy="988219"/>
              </a:xfrm>
              <a:prstGeom prst="roundRect">
                <a:avLst>
                  <a:gd name="adj" fmla="val 255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172">
                <a:extLst>
                  <a:ext uri="{FF2B5EF4-FFF2-40B4-BE49-F238E27FC236}">
                    <a16:creationId xmlns:a16="http://schemas.microsoft.com/office/drawing/2014/main" id="{E5EF8EB4-9A29-44B7-B356-68D9ED3FD4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5291" y="3923471"/>
                <a:ext cx="55563" cy="146050"/>
              </a:xfrm>
              <a:custGeom>
                <a:avLst/>
                <a:gdLst>
                  <a:gd name="T0" fmla="*/ 110 w 110"/>
                  <a:gd name="T1" fmla="*/ 231 h 286"/>
                  <a:gd name="T2" fmla="*/ 55 w 110"/>
                  <a:gd name="T3" fmla="*/ 286 h 286"/>
                  <a:gd name="T4" fmla="*/ 0 w 110"/>
                  <a:gd name="T5" fmla="*/ 231 h 286"/>
                  <a:gd name="T6" fmla="*/ 0 w 110"/>
                  <a:gd name="T7" fmla="*/ 55 h 286"/>
                  <a:gd name="T8" fmla="*/ 55 w 110"/>
                  <a:gd name="T9" fmla="*/ 0 h 286"/>
                  <a:gd name="T10" fmla="*/ 110 w 110"/>
                  <a:gd name="T11" fmla="*/ 55 h 286"/>
                  <a:gd name="T12" fmla="*/ 110 w 110"/>
                  <a:gd name="T13" fmla="*/ 23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" h="286">
                    <a:moveTo>
                      <a:pt x="110" y="231"/>
                    </a:moveTo>
                    <a:cubicBezTo>
                      <a:pt x="110" y="261"/>
                      <a:pt x="85" y="286"/>
                      <a:pt x="55" y="286"/>
                    </a:cubicBezTo>
                    <a:cubicBezTo>
                      <a:pt x="25" y="286"/>
                      <a:pt x="0" y="261"/>
                      <a:pt x="0" y="231"/>
                    </a:cubicBezTo>
                    <a:lnTo>
                      <a:pt x="0" y="55"/>
                    </a:lnTo>
                    <a:cubicBezTo>
                      <a:pt x="0" y="24"/>
                      <a:pt x="25" y="0"/>
                      <a:pt x="55" y="0"/>
                    </a:cubicBezTo>
                    <a:cubicBezTo>
                      <a:pt x="85" y="0"/>
                      <a:pt x="110" y="24"/>
                      <a:pt x="110" y="55"/>
                    </a:cubicBezTo>
                    <a:lnTo>
                      <a:pt x="110" y="231"/>
                    </a:lnTo>
                    <a:close/>
                  </a:path>
                </a:pathLst>
              </a:custGeom>
              <a:solidFill>
                <a:srgbClr val="1C1C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2" name="Rounded Rectangle 19">
              <a:extLst>
                <a:ext uri="{FF2B5EF4-FFF2-40B4-BE49-F238E27FC236}">
                  <a16:creationId xmlns:a16="http://schemas.microsoft.com/office/drawing/2014/main" id="{30CB0B07-073C-47AA-A59F-FB01FA255B3B}"/>
                </a:ext>
              </a:extLst>
            </p:cNvPr>
            <p:cNvSpPr/>
            <p:nvPr/>
          </p:nvSpPr>
          <p:spPr>
            <a:xfrm>
              <a:off x="6482496" y="1820669"/>
              <a:ext cx="1359701" cy="152531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8955787-9EB2-4C3A-AF9D-790DB4C10103}"/>
                </a:ext>
              </a:extLst>
            </p:cNvPr>
            <p:cNvGrpSpPr/>
            <p:nvPr/>
          </p:nvGrpSpPr>
          <p:grpSpPr>
            <a:xfrm flipH="1">
              <a:off x="7625155" y="1413734"/>
              <a:ext cx="389202" cy="988219"/>
              <a:chOff x="1535291" y="3510054"/>
              <a:chExt cx="389202" cy="988219"/>
            </a:xfrm>
          </p:grpSpPr>
          <p:sp>
            <p:nvSpPr>
              <p:cNvPr id="44" name="Freeform 173">
                <a:extLst>
                  <a:ext uri="{FF2B5EF4-FFF2-40B4-BE49-F238E27FC236}">
                    <a16:creationId xmlns:a16="http://schemas.microsoft.com/office/drawing/2014/main" id="{2137B36A-979F-4D75-9A7B-6CA8FCE398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2625" y="3850446"/>
                <a:ext cx="87313" cy="292100"/>
              </a:xfrm>
              <a:custGeom>
                <a:avLst/>
                <a:gdLst>
                  <a:gd name="T0" fmla="*/ 169 w 169"/>
                  <a:gd name="T1" fmla="*/ 485 h 569"/>
                  <a:gd name="T2" fmla="*/ 84 w 169"/>
                  <a:gd name="T3" fmla="*/ 569 h 569"/>
                  <a:gd name="T4" fmla="*/ 0 w 169"/>
                  <a:gd name="T5" fmla="*/ 485 h 569"/>
                  <a:gd name="T6" fmla="*/ 0 w 169"/>
                  <a:gd name="T7" fmla="*/ 85 h 569"/>
                  <a:gd name="T8" fmla="*/ 84 w 169"/>
                  <a:gd name="T9" fmla="*/ 0 h 569"/>
                  <a:gd name="T10" fmla="*/ 169 w 169"/>
                  <a:gd name="T11" fmla="*/ 85 h 569"/>
                  <a:gd name="T12" fmla="*/ 169 w 169"/>
                  <a:gd name="T13" fmla="*/ 485 h 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9" h="569">
                    <a:moveTo>
                      <a:pt x="169" y="485"/>
                    </a:moveTo>
                    <a:cubicBezTo>
                      <a:pt x="169" y="532"/>
                      <a:pt x="131" y="569"/>
                      <a:pt x="84" y="569"/>
                    </a:cubicBezTo>
                    <a:cubicBezTo>
                      <a:pt x="38" y="569"/>
                      <a:pt x="0" y="532"/>
                      <a:pt x="0" y="485"/>
                    </a:cubicBezTo>
                    <a:lnTo>
                      <a:pt x="0" y="85"/>
                    </a:lnTo>
                    <a:cubicBezTo>
                      <a:pt x="0" y="38"/>
                      <a:pt x="38" y="0"/>
                      <a:pt x="84" y="0"/>
                    </a:cubicBezTo>
                    <a:cubicBezTo>
                      <a:pt x="131" y="0"/>
                      <a:pt x="169" y="38"/>
                      <a:pt x="169" y="85"/>
                    </a:cubicBezTo>
                    <a:lnTo>
                      <a:pt x="169" y="4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Rounded Rectangle 22">
                <a:extLst>
                  <a:ext uri="{FF2B5EF4-FFF2-40B4-BE49-F238E27FC236}">
                    <a16:creationId xmlns:a16="http://schemas.microsoft.com/office/drawing/2014/main" id="{F7BE3F94-A2DD-4AA3-85FE-B45362260B90}"/>
                  </a:ext>
                </a:extLst>
              </p:cNvPr>
              <p:cNvSpPr/>
              <p:nvPr/>
            </p:nvSpPr>
            <p:spPr>
              <a:xfrm>
                <a:off x="1620137" y="3510054"/>
                <a:ext cx="304356" cy="988219"/>
              </a:xfrm>
              <a:prstGeom prst="roundRect">
                <a:avLst>
                  <a:gd name="adj" fmla="val 255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72">
                <a:extLst>
                  <a:ext uri="{FF2B5EF4-FFF2-40B4-BE49-F238E27FC236}">
                    <a16:creationId xmlns:a16="http://schemas.microsoft.com/office/drawing/2014/main" id="{1CB1E986-E296-4D02-9D0A-C2CD817FBA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5291" y="3923471"/>
                <a:ext cx="55563" cy="146050"/>
              </a:xfrm>
              <a:custGeom>
                <a:avLst/>
                <a:gdLst>
                  <a:gd name="T0" fmla="*/ 110 w 110"/>
                  <a:gd name="T1" fmla="*/ 231 h 286"/>
                  <a:gd name="T2" fmla="*/ 55 w 110"/>
                  <a:gd name="T3" fmla="*/ 286 h 286"/>
                  <a:gd name="T4" fmla="*/ 0 w 110"/>
                  <a:gd name="T5" fmla="*/ 231 h 286"/>
                  <a:gd name="T6" fmla="*/ 0 w 110"/>
                  <a:gd name="T7" fmla="*/ 55 h 286"/>
                  <a:gd name="T8" fmla="*/ 55 w 110"/>
                  <a:gd name="T9" fmla="*/ 0 h 286"/>
                  <a:gd name="T10" fmla="*/ 110 w 110"/>
                  <a:gd name="T11" fmla="*/ 55 h 286"/>
                  <a:gd name="T12" fmla="*/ 110 w 110"/>
                  <a:gd name="T13" fmla="*/ 231 h 2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0" h="286">
                    <a:moveTo>
                      <a:pt x="110" y="231"/>
                    </a:moveTo>
                    <a:cubicBezTo>
                      <a:pt x="110" y="261"/>
                      <a:pt x="85" y="286"/>
                      <a:pt x="55" y="286"/>
                    </a:cubicBezTo>
                    <a:cubicBezTo>
                      <a:pt x="25" y="286"/>
                      <a:pt x="0" y="261"/>
                      <a:pt x="0" y="231"/>
                    </a:cubicBezTo>
                    <a:lnTo>
                      <a:pt x="0" y="55"/>
                    </a:lnTo>
                    <a:cubicBezTo>
                      <a:pt x="0" y="24"/>
                      <a:pt x="25" y="0"/>
                      <a:pt x="55" y="0"/>
                    </a:cubicBezTo>
                    <a:cubicBezTo>
                      <a:pt x="85" y="0"/>
                      <a:pt x="110" y="24"/>
                      <a:pt x="110" y="55"/>
                    </a:cubicBezTo>
                    <a:lnTo>
                      <a:pt x="110" y="231"/>
                    </a:lnTo>
                    <a:close/>
                  </a:path>
                </a:pathLst>
              </a:custGeom>
              <a:solidFill>
                <a:srgbClr val="1C1C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C80D75B-F4C4-4417-A78B-E98E739840B2}"/>
              </a:ext>
            </a:extLst>
          </p:cNvPr>
          <p:cNvGrpSpPr/>
          <p:nvPr/>
        </p:nvGrpSpPr>
        <p:grpSpPr>
          <a:xfrm>
            <a:off x="4956753" y="4632480"/>
            <a:ext cx="367647" cy="450829"/>
            <a:chOff x="9059968" y="1747645"/>
            <a:chExt cx="850871" cy="1043383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095C099-95C4-4568-A90A-9CA6EF86E2FB}"/>
                </a:ext>
              </a:extLst>
            </p:cNvPr>
            <p:cNvGrpSpPr/>
            <p:nvPr/>
          </p:nvGrpSpPr>
          <p:grpSpPr>
            <a:xfrm>
              <a:off x="9059968" y="1747645"/>
              <a:ext cx="850871" cy="1043383"/>
              <a:chOff x="9180285" y="1511969"/>
              <a:chExt cx="2105248" cy="2581567"/>
            </a:xfrm>
          </p:grpSpPr>
          <p:sp>
            <p:nvSpPr>
              <p:cNvPr id="53" name="Freeform 25">
                <a:extLst>
                  <a:ext uri="{FF2B5EF4-FFF2-40B4-BE49-F238E27FC236}">
                    <a16:creationId xmlns:a16="http://schemas.microsoft.com/office/drawing/2014/main" id="{3AAD0F8C-A435-4FD0-9224-F8FFED9CA4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6916" y="1511969"/>
                <a:ext cx="1957141" cy="872589"/>
              </a:xfrm>
              <a:custGeom>
                <a:avLst/>
                <a:gdLst>
                  <a:gd name="connsiteX0" fmla="*/ 387351 w 1957141"/>
                  <a:gd name="connsiteY0" fmla="*/ 0 h 872589"/>
                  <a:gd name="connsiteX1" fmla="*/ 978571 w 1957141"/>
                  <a:gd name="connsiteY1" fmla="*/ 0 h 872589"/>
                  <a:gd name="connsiteX2" fmla="*/ 1036819 w 1957141"/>
                  <a:gd name="connsiteY2" fmla="*/ 0 h 872589"/>
                  <a:gd name="connsiteX3" fmla="*/ 1183895 w 1957141"/>
                  <a:gd name="connsiteY3" fmla="*/ 0 h 872589"/>
                  <a:gd name="connsiteX4" fmla="*/ 1569790 w 1957141"/>
                  <a:gd name="connsiteY4" fmla="*/ 0 h 872589"/>
                  <a:gd name="connsiteX5" fmla="*/ 1731429 w 1957141"/>
                  <a:gd name="connsiteY5" fmla="*/ 33391 h 872589"/>
                  <a:gd name="connsiteX6" fmla="*/ 1855207 w 1957141"/>
                  <a:gd name="connsiteY6" fmla="*/ 123402 h 872589"/>
                  <a:gd name="connsiteX7" fmla="*/ 1957141 w 1957141"/>
                  <a:gd name="connsiteY7" fmla="*/ 387628 h 872589"/>
                  <a:gd name="connsiteX8" fmla="*/ 1917823 w 1957141"/>
                  <a:gd name="connsiteY8" fmla="*/ 553132 h 872589"/>
                  <a:gd name="connsiteX9" fmla="*/ 1820258 w 1957141"/>
                  <a:gd name="connsiteY9" fmla="*/ 707021 h 872589"/>
                  <a:gd name="connsiteX10" fmla="*/ 1702305 w 1957141"/>
                  <a:gd name="connsiteY10" fmla="*/ 856556 h 872589"/>
                  <a:gd name="connsiteX11" fmla="*/ 1688869 w 1957141"/>
                  <a:gd name="connsiteY11" fmla="*/ 872415 h 872589"/>
                  <a:gd name="connsiteX12" fmla="*/ 1659055 w 1957141"/>
                  <a:gd name="connsiteY12" fmla="*/ 836360 h 872589"/>
                  <a:gd name="connsiteX13" fmla="*/ 1550890 w 1957141"/>
                  <a:gd name="connsiteY13" fmla="*/ 747192 h 872589"/>
                  <a:gd name="connsiteX14" fmla="*/ 1587447 w 1957141"/>
                  <a:gd name="connsiteY14" fmla="*/ 704299 h 872589"/>
                  <a:gd name="connsiteX15" fmla="*/ 1668812 w 1957141"/>
                  <a:gd name="connsiteY15" fmla="*/ 598137 h 872589"/>
                  <a:gd name="connsiteX16" fmla="*/ 1751816 w 1957141"/>
                  <a:gd name="connsiteY16" fmla="*/ 470380 h 872589"/>
                  <a:gd name="connsiteX17" fmla="*/ 1770747 w 1957141"/>
                  <a:gd name="connsiteY17" fmla="*/ 387628 h 872589"/>
                  <a:gd name="connsiteX18" fmla="*/ 1738710 w 1957141"/>
                  <a:gd name="connsiteY18" fmla="*/ 278744 h 872589"/>
                  <a:gd name="connsiteX19" fmla="*/ 1655706 w 1957141"/>
                  <a:gd name="connsiteY19" fmla="*/ 203251 h 872589"/>
                  <a:gd name="connsiteX20" fmla="*/ 1569790 w 1957141"/>
                  <a:gd name="connsiteY20" fmla="*/ 185829 h 872589"/>
                  <a:gd name="connsiteX21" fmla="*/ 978571 w 1957141"/>
                  <a:gd name="connsiteY21" fmla="*/ 185829 h 872589"/>
                  <a:gd name="connsiteX22" fmla="*/ 387351 w 1957141"/>
                  <a:gd name="connsiteY22" fmla="*/ 185829 h 872589"/>
                  <a:gd name="connsiteX23" fmla="*/ 301435 w 1957141"/>
                  <a:gd name="connsiteY23" fmla="*/ 203251 h 872589"/>
                  <a:gd name="connsiteX24" fmla="*/ 240274 w 1957141"/>
                  <a:gd name="connsiteY24" fmla="*/ 248256 h 872589"/>
                  <a:gd name="connsiteX25" fmla="*/ 186394 w 1957141"/>
                  <a:gd name="connsiteY25" fmla="*/ 387628 h 872589"/>
                  <a:gd name="connsiteX26" fmla="*/ 205325 w 1957141"/>
                  <a:gd name="connsiteY26" fmla="*/ 470380 h 872589"/>
                  <a:gd name="connsiteX27" fmla="*/ 283960 w 1957141"/>
                  <a:gd name="connsiteY27" fmla="*/ 593782 h 872589"/>
                  <a:gd name="connsiteX28" fmla="*/ 390263 w 1957141"/>
                  <a:gd name="connsiteY28" fmla="*/ 728798 h 872589"/>
                  <a:gd name="connsiteX29" fmla="*/ 406062 w 1957141"/>
                  <a:gd name="connsiteY29" fmla="*/ 747606 h 872589"/>
                  <a:gd name="connsiteX30" fmla="*/ 298269 w 1957141"/>
                  <a:gd name="connsiteY30" fmla="*/ 836360 h 872589"/>
                  <a:gd name="connsiteX31" fmla="*/ 268284 w 1957141"/>
                  <a:gd name="connsiteY31" fmla="*/ 872589 h 872589"/>
                  <a:gd name="connsiteX32" fmla="*/ 224984 w 1957141"/>
                  <a:gd name="connsiteY32" fmla="*/ 821350 h 872589"/>
                  <a:gd name="connsiteX33" fmla="*/ 136883 w 1957141"/>
                  <a:gd name="connsiteY33" fmla="*/ 707021 h 872589"/>
                  <a:gd name="connsiteX34" fmla="*/ 39318 w 1957141"/>
                  <a:gd name="connsiteY34" fmla="*/ 553132 h 872589"/>
                  <a:gd name="connsiteX35" fmla="*/ 0 w 1957141"/>
                  <a:gd name="connsiteY35" fmla="*/ 387628 h 872589"/>
                  <a:gd name="connsiteX36" fmla="*/ 58248 w 1957141"/>
                  <a:gd name="connsiteY36" fmla="*/ 181474 h 872589"/>
                  <a:gd name="connsiteX37" fmla="*/ 225712 w 1957141"/>
                  <a:gd name="connsiteY37" fmla="*/ 33391 h 872589"/>
                  <a:gd name="connsiteX38" fmla="*/ 387351 w 1957141"/>
                  <a:gd name="connsiteY38" fmla="*/ 0 h 87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957141" h="872589">
                    <a:moveTo>
                      <a:pt x="387351" y="0"/>
                    </a:moveTo>
                    <a:lnTo>
                      <a:pt x="978571" y="0"/>
                    </a:lnTo>
                    <a:lnTo>
                      <a:pt x="1036819" y="0"/>
                    </a:lnTo>
                    <a:lnTo>
                      <a:pt x="1183895" y="0"/>
                    </a:lnTo>
                    <a:lnTo>
                      <a:pt x="1569790" y="0"/>
                    </a:lnTo>
                    <a:cubicBezTo>
                      <a:pt x="1628038" y="0"/>
                      <a:pt x="1683374" y="11614"/>
                      <a:pt x="1731429" y="33391"/>
                    </a:cubicBezTo>
                    <a:cubicBezTo>
                      <a:pt x="1779484" y="55168"/>
                      <a:pt x="1821714" y="85656"/>
                      <a:pt x="1855207" y="123402"/>
                    </a:cubicBezTo>
                    <a:cubicBezTo>
                      <a:pt x="1922192" y="195992"/>
                      <a:pt x="1955685" y="291810"/>
                      <a:pt x="1957141" y="387628"/>
                    </a:cubicBezTo>
                    <a:cubicBezTo>
                      <a:pt x="1957141" y="442796"/>
                      <a:pt x="1944035" y="500867"/>
                      <a:pt x="1917823" y="553132"/>
                    </a:cubicBezTo>
                    <a:cubicBezTo>
                      <a:pt x="1893068" y="602493"/>
                      <a:pt x="1858119" y="654757"/>
                      <a:pt x="1820258" y="707021"/>
                    </a:cubicBezTo>
                    <a:cubicBezTo>
                      <a:pt x="1782396" y="759286"/>
                      <a:pt x="1741623" y="811550"/>
                      <a:pt x="1702305" y="856556"/>
                    </a:cubicBezTo>
                    <a:lnTo>
                      <a:pt x="1688869" y="872415"/>
                    </a:lnTo>
                    <a:lnTo>
                      <a:pt x="1659055" y="836360"/>
                    </a:lnTo>
                    <a:lnTo>
                      <a:pt x="1550890" y="747192"/>
                    </a:lnTo>
                    <a:lnTo>
                      <a:pt x="1587447" y="704299"/>
                    </a:lnTo>
                    <a:cubicBezTo>
                      <a:pt x="1615296" y="670001"/>
                      <a:pt x="1643328" y="633706"/>
                      <a:pt x="1668812" y="598137"/>
                    </a:cubicBezTo>
                    <a:cubicBezTo>
                      <a:pt x="1703761" y="551680"/>
                      <a:pt x="1734341" y="505223"/>
                      <a:pt x="1751816" y="470380"/>
                    </a:cubicBezTo>
                    <a:cubicBezTo>
                      <a:pt x="1763466" y="444248"/>
                      <a:pt x="1770747" y="416664"/>
                      <a:pt x="1770747" y="387628"/>
                    </a:cubicBezTo>
                    <a:cubicBezTo>
                      <a:pt x="1770747" y="349881"/>
                      <a:pt x="1759097" y="310683"/>
                      <a:pt x="1738710" y="278744"/>
                    </a:cubicBezTo>
                    <a:cubicBezTo>
                      <a:pt x="1719779" y="245353"/>
                      <a:pt x="1690655" y="219220"/>
                      <a:pt x="1655706" y="203251"/>
                    </a:cubicBezTo>
                    <a:cubicBezTo>
                      <a:pt x="1630951" y="193088"/>
                      <a:pt x="1603283" y="185829"/>
                      <a:pt x="1569790" y="185829"/>
                    </a:cubicBezTo>
                    <a:lnTo>
                      <a:pt x="978571" y="185829"/>
                    </a:lnTo>
                    <a:lnTo>
                      <a:pt x="387351" y="185829"/>
                    </a:lnTo>
                    <a:cubicBezTo>
                      <a:pt x="353858" y="185829"/>
                      <a:pt x="326190" y="193088"/>
                      <a:pt x="301435" y="203251"/>
                    </a:cubicBezTo>
                    <a:cubicBezTo>
                      <a:pt x="278135" y="213413"/>
                      <a:pt x="257748" y="229383"/>
                      <a:pt x="240274" y="248256"/>
                    </a:cubicBezTo>
                    <a:cubicBezTo>
                      <a:pt x="206781" y="284551"/>
                      <a:pt x="186394" y="336815"/>
                      <a:pt x="186394" y="387628"/>
                    </a:cubicBezTo>
                    <a:cubicBezTo>
                      <a:pt x="186394" y="416664"/>
                      <a:pt x="193675" y="444248"/>
                      <a:pt x="205325" y="470380"/>
                    </a:cubicBezTo>
                    <a:cubicBezTo>
                      <a:pt x="222800" y="503771"/>
                      <a:pt x="250467" y="548776"/>
                      <a:pt x="283960" y="593782"/>
                    </a:cubicBezTo>
                    <a:cubicBezTo>
                      <a:pt x="317453" y="638787"/>
                      <a:pt x="355314" y="686696"/>
                      <a:pt x="390263" y="728798"/>
                    </a:cubicBezTo>
                    <a:lnTo>
                      <a:pt x="406062" y="747606"/>
                    </a:lnTo>
                    <a:lnTo>
                      <a:pt x="298269" y="836360"/>
                    </a:lnTo>
                    <a:lnTo>
                      <a:pt x="268284" y="872589"/>
                    </a:lnTo>
                    <a:lnTo>
                      <a:pt x="224984" y="821350"/>
                    </a:lnTo>
                    <a:cubicBezTo>
                      <a:pt x="195495" y="785055"/>
                      <a:pt x="165279" y="746220"/>
                      <a:pt x="136883" y="707021"/>
                    </a:cubicBezTo>
                    <a:cubicBezTo>
                      <a:pt x="99022" y="654757"/>
                      <a:pt x="64073" y="602493"/>
                      <a:pt x="39318" y="553132"/>
                    </a:cubicBezTo>
                    <a:cubicBezTo>
                      <a:pt x="13106" y="500867"/>
                      <a:pt x="0" y="442796"/>
                      <a:pt x="0" y="387628"/>
                    </a:cubicBezTo>
                    <a:cubicBezTo>
                      <a:pt x="0" y="315038"/>
                      <a:pt x="20387" y="243901"/>
                      <a:pt x="58248" y="181474"/>
                    </a:cubicBezTo>
                    <a:cubicBezTo>
                      <a:pt x="96110" y="119047"/>
                      <a:pt x="152902" y="65331"/>
                      <a:pt x="225712" y="33391"/>
                    </a:cubicBezTo>
                    <a:cubicBezTo>
                      <a:pt x="273767" y="11614"/>
                      <a:pt x="329103" y="0"/>
                      <a:pt x="387351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4" name="Freeform 26">
                <a:extLst>
                  <a:ext uri="{FF2B5EF4-FFF2-40B4-BE49-F238E27FC236}">
                    <a16:creationId xmlns:a16="http://schemas.microsoft.com/office/drawing/2014/main" id="{C4C1AE32-3FCD-4CC4-B399-0D5669E0A691}"/>
                  </a:ext>
                </a:extLst>
              </p:cNvPr>
              <p:cNvSpPr/>
              <p:nvPr/>
            </p:nvSpPr>
            <p:spPr>
              <a:xfrm>
                <a:off x="9180285" y="2211572"/>
                <a:ext cx="2105248" cy="1881964"/>
              </a:xfrm>
              <a:custGeom>
                <a:avLst/>
                <a:gdLst>
                  <a:gd name="connsiteX0" fmla="*/ 1052624 w 2105248"/>
                  <a:gd name="connsiteY0" fmla="*/ 0 h 1881964"/>
                  <a:gd name="connsiteX1" fmla="*/ 2105248 w 2105248"/>
                  <a:gd name="connsiteY1" fmla="*/ 1052624 h 1881964"/>
                  <a:gd name="connsiteX2" fmla="*/ 1722191 w 2105248"/>
                  <a:gd name="connsiteY2" fmla="*/ 1864880 h 1881964"/>
                  <a:gd name="connsiteX3" fmla="*/ 1699344 w 2105248"/>
                  <a:gd name="connsiteY3" fmla="*/ 1881964 h 1881964"/>
                  <a:gd name="connsiteX4" fmla="*/ 405904 w 2105248"/>
                  <a:gd name="connsiteY4" fmla="*/ 1881964 h 1881964"/>
                  <a:gd name="connsiteX5" fmla="*/ 383057 w 2105248"/>
                  <a:gd name="connsiteY5" fmla="*/ 1864880 h 1881964"/>
                  <a:gd name="connsiteX6" fmla="*/ 0 w 2105248"/>
                  <a:gd name="connsiteY6" fmla="*/ 1052624 h 1881964"/>
                  <a:gd name="connsiteX7" fmla="*/ 1052624 w 2105248"/>
                  <a:gd name="connsiteY7" fmla="*/ 0 h 1881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105248" h="1881964">
                    <a:moveTo>
                      <a:pt x="1052624" y="0"/>
                    </a:moveTo>
                    <a:cubicBezTo>
                      <a:pt x="1633972" y="0"/>
                      <a:pt x="2105248" y="471276"/>
                      <a:pt x="2105248" y="1052624"/>
                    </a:cubicBezTo>
                    <a:cubicBezTo>
                      <a:pt x="2105248" y="1379632"/>
                      <a:pt x="1956133" y="1671813"/>
                      <a:pt x="1722191" y="1864880"/>
                    </a:cubicBezTo>
                    <a:lnTo>
                      <a:pt x="1699344" y="1881964"/>
                    </a:lnTo>
                    <a:lnTo>
                      <a:pt x="405904" y="1881964"/>
                    </a:lnTo>
                    <a:lnTo>
                      <a:pt x="383057" y="1864880"/>
                    </a:lnTo>
                    <a:cubicBezTo>
                      <a:pt x="149115" y="1671813"/>
                      <a:pt x="0" y="1379632"/>
                      <a:pt x="0" y="1052624"/>
                    </a:cubicBezTo>
                    <a:cubicBezTo>
                      <a:pt x="0" y="471276"/>
                      <a:pt x="471276" y="0"/>
                      <a:pt x="1052624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5452AD5-FD20-43E9-BDA6-C0E0CB6307E6}"/>
                </a:ext>
              </a:extLst>
            </p:cNvPr>
            <p:cNvSpPr txBox="1"/>
            <p:nvPr/>
          </p:nvSpPr>
          <p:spPr>
            <a:xfrm>
              <a:off x="9120517" y="2143179"/>
              <a:ext cx="729774" cy="5342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accent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D277581-9F88-4E5C-9802-268D6B38803A}"/>
              </a:ext>
            </a:extLst>
          </p:cNvPr>
          <p:cNvGrpSpPr/>
          <p:nvPr/>
        </p:nvGrpSpPr>
        <p:grpSpPr>
          <a:xfrm>
            <a:off x="4880680" y="3607817"/>
            <a:ext cx="607100" cy="420185"/>
            <a:chOff x="7788290" y="3231798"/>
            <a:chExt cx="1427820" cy="988219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1E690474-CD93-41D7-B9E3-405AE4BE4E37}"/>
                </a:ext>
              </a:extLst>
            </p:cNvPr>
            <p:cNvGrpSpPr/>
            <p:nvPr/>
          </p:nvGrpSpPr>
          <p:grpSpPr>
            <a:xfrm>
              <a:off x="7788290" y="3652346"/>
              <a:ext cx="1427820" cy="147123"/>
              <a:chOff x="3613210" y="4214338"/>
              <a:chExt cx="1427820" cy="147123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203B239F-0062-423D-B8AA-51C061623CFE}"/>
                  </a:ext>
                </a:extLst>
              </p:cNvPr>
              <p:cNvSpPr/>
              <p:nvPr/>
            </p:nvSpPr>
            <p:spPr>
              <a:xfrm>
                <a:off x="3987002" y="4253154"/>
                <a:ext cx="707803" cy="69491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ounded Rectangle 45">
                <a:extLst>
                  <a:ext uri="{FF2B5EF4-FFF2-40B4-BE49-F238E27FC236}">
                    <a16:creationId xmlns:a16="http://schemas.microsoft.com/office/drawing/2014/main" id="{E0CB563A-AED3-46C7-96F5-FCC422AA9F3B}"/>
                  </a:ext>
                </a:extLst>
              </p:cNvPr>
              <p:cNvSpPr/>
              <p:nvPr/>
            </p:nvSpPr>
            <p:spPr>
              <a:xfrm>
                <a:off x="3613210" y="4214338"/>
                <a:ext cx="468975" cy="147123"/>
              </a:xfrm>
              <a:prstGeom prst="roundRect">
                <a:avLst>
                  <a:gd name="adj" fmla="val 26499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Rounded Rectangle 46">
                <a:extLst>
                  <a:ext uri="{FF2B5EF4-FFF2-40B4-BE49-F238E27FC236}">
                    <a16:creationId xmlns:a16="http://schemas.microsoft.com/office/drawing/2014/main" id="{A8DA586F-6351-4B9C-ACFE-5EA8452594B0}"/>
                  </a:ext>
                </a:extLst>
              </p:cNvPr>
              <p:cNvSpPr/>
              <p:nvPr/>
            </p:nvSpPr>
            <p:spPr>
              <a:xfrm>
                <a:off x="4572055" y="4214338"/>
                <a:ext cx="468975" cy="147123"/>
              </a:xfrm>
              <a:prstGeom prst="roundRect">
                <a:avLst>
                  <a:gd name="adj" fmla="val 26499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7" name="Freeform 173">
              <a:extLst>
                <a:ext uri="{FF2B5EF4-FFF2-40B4-BE49-F238E27FC236}">
                  <a16:creationId xmlns:a16="http://schemas.microsoft.com/office/drawing/2014/main" id="{4EF3D850-A847-4164-9814-7F8FC91D1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3754" y="3449460"/>
              <a:ext cx="167560" cy="560560"/>
            </a:xfrm>
            <a:custGeom>
              <a:avLst/>
              <a:gdLst>
                <a:gd name="T0" fmla="*/ 169 w 169"/>
                <a:gd name="T1" fmla="*/ 485 h 569"/>
                <a:gd name="T2" fmla="*/ 84 w 169"/>
                <a:gd name="T3" fmla="*/ 569 h 569"/>
                <a:gd name="T4" fmla="*/ 0 w 169"/>
                <a:gd name="T5" fmla="*/ 485 h 569"/>
                <a:gd name="T6" fmla="*/ 0 w 169"/>
                <a:gd name="T7" fmla="*/ 85 h 569"/>
                <a:gd name="T8" fmla="*/ 84 w 169"/>
                <a:gd name="T9" fmla="*/ 0 h 569"/>
                <a:gd name="T10" fmla="*/ 169 w 169"/>
                <a:gd name="T11" fmla="*/ 85 h 569"/>
                <a:gd name="T12" fmla="*/ 169 w 169"/>
                <a:gd name="T13" fmla="*/ 48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569">
                  <a:moveTo>
                    <a:pt x="169" y="485"/>
                  </a:moveTo>
                  <a:cubicBezTo>
                    <a:pt x="169" y="532"/>
                    <a:pt x="131" y="569"/>
                    <a:pt x="84" y="569"/>
                  </a:cubicBezTo>
                  <a:cubicBezTo>
                    <a:pt x="38" y="569"/>
                    <a:pt x="0" y="532"/>
                    <a:pt x="0" y="485"/>
                  </a:cubicBezTo>
                  <a:lnTo>
                    <a:pt x="0" y="85"/>
                  </a:lnTo>
                  <a:cubicBezTo>
                    <a:pt x="0" y="38"/>
                    <a:pt x="38" y="0"/>
                    <a:pt x="84" y="0"/>
                  </a:cubicBezTo>
                  <a:cubicBezTo>
                    <a:pt x="131" y="0"/>
                    <a:pt x="169" y="38"/>
                    <a:pt x="169" y="85"/>
                  </a:cubicBezTo>
                  <a:lnTo>
                    <a:pt x="169" y="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73">
              <a:extLst>
                <a:ext uri="{FF2B5EF4-FFF2-40B4-BE49-F238E27FC236}">
                  <a16:creationId xmlns:a16="http://schemas.microsoft.com/office/drawing/2014/main" id="{FE29790E-22F5-47A8-A49E-C1B88D79B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530" y="3445627"/>
              <a:ext cx="167560" cy="560560"/>
            </a:xfrm>
            <a:custGeom>
              <a:avLst/>
              <a:gdLst>
                <a:gd name="T0" fmla="*/ 169 w 169"/>
                <a:gd name="T1" fmla="*/ 485 h 569"/>
                <a:gd name="T2" fmla="*/ 84 w 169"/>
                <a:gd name="T3" fmla="*/ 569 h 569"/>
                <a:gd name="T4" fmla="*/ 0 w 169"/>
                <a:gd name="T5" fmla="*/ 485 h 569"/>
                <a:gd name="T6" fmla="*/ 0 w 169"/>
                <a:gd name="T7" fmla="*/ 85 h 569"/>
                <a:gd name="T8" fmla="*/ 84 w 169"/>
                <a:gd name="T9" fmla="*/ 0 h 569"/>
                <a:gd name="T10" fmla="*/ 169 w 169"/>
                <a:gd name="T11" fmla="*/ 85 h 569"/>
                <a:gd name="T12" fmla="*/ 169 w 169"/>
                <a:gd name="T13" fmla="*/ 48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9" h="569">
                  <a:moveTo>
                    <a:pt x="169" y="485"/>
                  </a:moveTo>
                  <a:cubicBezTo>
                    <a:pt x="169" y="532"/>
                    <a:pt x="131" y="569"/>
                    <a:pt x="84" y="569"/>
                  </a:cubicBezTo>
                  <a:cubicBezTo>
                    <a:pt x="38" y="569"/>
                    <a:pt x="0" y="532"/>
                    <a:pt x="0" y="485"/>
                  </a:cubicBezTo>
                  <a:lnTo>
                    <a:pt x="0" y="85"/>
                  </a:lnTo>
                  <a:cubicBezTo>
                    <a:pt x="0" y="38"/>
                    <a:pt x="38" y="0"/>
                    <a:pt x="84" y="0"/>
                  </a:cubicBezTo>
                  <a:cubicBezTo>
                    <a:pt x="131" y="0"/>
                    <a:pt x="169" y="38"/>
                    <a:pt x="169" y="85"/>
                  </a:cubicBezTo>
                  <a:lnTo>
                    <a:pt x="169" y="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627E582C-C64B-48A6-9F02-9A89291EDE20}"/>
                </a:ext>
              </a:extLst>
            </p:cNvPr>
            <p:cNvGrpSpPr/>
            <p:nvPr/>
          </p:nvGrpSpPr>
          <p:grpSpPr>
            <a:xfrm>
              <a:off x="8350158" y="3231798"/>
              <a:ext cx="304356" cy="988219"/>
              <a:chOff x="4188726" y="3851276"/>
              <a:chExt cx="304356" cy="988219"/>
            </a:xfrm>
          </p:grpSpPr>
          <p:sp>
            <p:nvSpPr>
              <p:cNvPr id="60" name="Rounded Rectangle 33">
                <a:extLst>
                  <a:ext uri="{FF2B5EF4-FFF2-40B4-BE49-F238E27FC236}">
                    <a16:creationId xmlns:a16="http://schemas.microsoft.com/office/drawing/2014/main" id="{BDB5C19E-F3E9-4D2D-863B-86EDE518A075}"/>
                  </a:ext>
                </a:extLst>
              </p:cNvPr>
              <p:cNvSpPr/>
              <p:nvPr/>
            </p:nvSpPr>
            <p:spPr>
              <a:xfrm>
                <a:off x="4188726" y="3851276"/>
                <a:ext cx="304356" cy="988219"/>
              </a:xfrm>
              <a:prstGeom prst="roundRect">
                <a:avLst>
                  <a:gd name="adj" fmla="val 255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78643EA0-2B99-4EDB-8F4A-4A19CC4C2359}"/>
                  </a:ext>
                </a:extLst>
              </p:cNvPr>
              <p:cNvGrpSpPr/>
              <p:nvPr/>
            </p:nvGrpSpPr>
            <p:grpSpPr>
              <a:xfrm>
                <a:off x="4226512" y="3916915"/>
                <a:ext cx="228784" cy="856940"/>
                <a:chOff x="3761482" y="3908642"/>
                <a:chExt cx="228784" cy="856940"/>
              </a:xfrm>
              <a:solidFill>
                <a:schemeClr val="tx1">
                  <a:lumMod val="75000"/>
                  <a:lumOff val="25000"/>
                </a:schemeClr>
              </a:solidFill>
            </p:grpSpPr>
            <p:sp>
              <p:nvSpPr>
                <p:cNvPr id="62" name="Freeform 251">
                  <a:extLst>
                    <a:ext uri="{FF2B5EF4-FFF2-40B4-BE49-F238E27FC236}">
                      <a16:creationId xmlns:a16="http://schemas.microsoft.com/office/drawing/2014/main" id="{495B3A67-5BA1-4DC4-9975-5AC5200B29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3908642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3" name="Freeform 251">
                  <a:extLst>
                    <a:ext uri="{FF2B5EF4-FFF2-40B4-BE49-F238E27FC236}">
                      <a16:creationId xmlns:a16="http://schemas.microsoft.com/office/drawing/2014/main" id="{B8680F9C-9F0F-4910-B625-AF774EDF879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010045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4" name="Freeform 251">
                  <a:extLst>
                    <a:ext uri="{FF2B5EF4-FFF2-40B4-BE49-F238E27FC236}">
                      <a16:creationId xmlns:a16="http://schemas.microsoft.com/office/drawing/2014/main" id="{88C213DA-2C5F-4A4C-9306-2C61CF7EDF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111448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5" name="Freeform 251">
                  <a:extLst>
                    <a:ext uri="{FF2B5EF4-FFF2-40B4-BE49-F238E27FC236}">
                      <a16:creationId xmlns:a16="http://schemas.microsoft.com/office/drawing/2014/main" id="{8C0E3DD8-B443-4F60-85E5-70CFB5B183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212851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6" name="Freeform 251">
                  <a:extLst>
                    <a:ext uri="{FF2B5EF4-FFF2-40B4-BE49-F238E27FC236}">
                      <a16:creationId xmlns:a16="http://schemas.microsoft.com/office/drawing/2014/main" id="{26B2F0B1-41EA-43F9-A883-BD468CF931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314254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7" name="Freeform 251">
                  <a:extLst>
                    <a:ext uri="{FF2B5EF4-FFF2-40B4-BE49-F238E27FC236}">
                      <a16:creationId xmlns:a16="http://schemas.microsoft.com/office/drawing/2014/main" id="{6496233D-4C74-47F5-9AAF-32BC9AA93D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415657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8" name="Freeform 251">
                  <a:extLst>
                    <a:ext uri="{FF2B5EF4-FFF2-40B4-BE49-F238E27FC236}">
                      <a16:creationId xmlns:a16="http://schemas.microsoft.com/office/drawing/2014/main" id="{BADA7902-284F-48CF-B704-5190416617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517060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69" name="Freeform 251">
                  <a:extLst>
                    <a:ext uri="{FF2B5EF4-FFF2-40B4-BE49-F238E27FC236}">
                      <a16:creationId xmlns:a16="http://schemas.microsoft.com/office/drawing/2014/main" id="{8D642514-F1CE-4A1F-A342-8AA713FA39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618463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70" name="Freeform 251">
                  <a:extLst>
                    <a:ext uri="{FF2B5EF4-FFF2-40B4-BE49-F238E27FC236}">
                      <a16:creationId xmlns:a16="http://schemas.microsoft.com/office/drawing/2014/main" id="{839F6DA8-7D06-4404-816B-52901A546D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1482" y="4719863"/>
                  <a:ext cx="228784" cy="45719"/>
                </a:xfrm>
                <a:custGeom>
                  <a:avLst/>
                  <a:gdLst>
                    <a:gd name="T0" fmla="*/ 672 w 672"/>
                    <a:gd name="T1" fmla="*/ 191 h 249"/>
                    <a:gd name="T2" fmla="*/ 615 w 672"/>
                    <a:gd name="T3" fmla="*/ 249 h 249"/>
                    <a:gd name="T4" fmla="*/ 57 w 672"/>
                    <a:gd name="T5" fmla="*/ 249 h 249"/>
                    <a:gd name="T6" fmla="*/ 0 w 672"/>
                    <a:gd name="T7" fmla="*/ 191 h 249"/>
                    <a:gd name="T8" fmla="*/ 0 w 672"/>
                    <a:gd name="T9" fmla="*/ 58 h 249"/>
                    <a:gd name="T10" fmla="*/ 57 w 672"/>
                    <a:gd name="T11" fmla="*/ 0 h 249"/>
                    <a:gd name="T12" fmla="*/ 615 w 672"/>
                    <a:gd name="T13" fmla="*/ 0 h 249"/>
                    <a:gd name="T14" fmla="*/ 672 w 672"/>
                    <a:gd name="T15" fmla="*/ 58 h 249"/>
                    <a:gd name="T16" fmla="*/ 672 w 672"/>
                    <a:gd name="T17" fmla="*/ 191 h 2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72" h="249">
                      <a:moveTo>
                        <a:pt x="672" y="191"/>
                      </a:moveTo>
                      <a:cubicBezTo>
                        <a:pt x="672" y="223"/>
                        <a:pt x="647" y="249"/>
                        <a:pt x="615" y="249"/>
                      </a:cubicBezTo>
                      <a:lnTo>
                        <a:pt x="57" y="249"/>
                      </a:lnTo>
                      <a:cubicBezTo>
                        <a:pt x="26" y="249"/>
                        <a:pt x="0" y="223"/>
                        <a:pt x="0" y="191"/>
                      </a:cubicBezTo>
                      <a:lnTo>
                        <a:pt x="0" y="58"/>
                      </a:lnTo>
                      <a:cubicBezTo>
                        <a:pt x="0" y="26"/>
                        <a:pt x="26" y="0"/>
                        <a:pt x="57" y="0"/>
                      </a:cubicBezTo>
                      <a:lnTo>
                        <a:pt x="615" y="0"/>
                      </a:lnTo>
                      <a:cubicBezTo>
                        <a:pt x="647" y="0"/>
                        <a:pt x="672" y="26"/>
                        <a:pt x="672" y="58"/>
                      </a:cubicBezTo>
                      <a:lnTo>
                        <a:pt x="672" y="19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74" name="Freeform 1081">
            <a:extLst>
              <a:ext uri="{FF2B5EF4-FFF2-40B4-BE49-F238E27FC236}">
                <a16:creationId xmlns:a16="http://schemas.microsoft.com/office/drawing/2014/main" id="{63A20348-48FC-4C06-A26C-828C8624D011}"/>
              </a:ext>
            </a:extLst>
          </p:cNvPr>
          <p:cNvSpPr>
            <a:spLocks noEditPoints="1"/>
          </p:cNvSpPr>
          <p:nvPr/>
        </p:nvSpPr>
        <p:spPr bwMode="auto">
          <a:xfrm>
            <a:off x="3930678" y="2901941"/>
            <a:ext cx="527505" cy="354309"/>
          </a:xfrm>
          <a:custGeom>
            <a:avLst/>
            <a:gdLst>
              <a:gd name="T0" fmla="*/ 456 w 1802"/>
              <a:gd name="T1" fmla="*/ 323 h 1210"/>
              <a:gd name="T2" fmla="*/ 425 w 1802"/>
              <a:gd name="T3" fmla="*/ 400 h 1210"/>
              <a:gd name="T4" fmla="*/ 439 w 1802"/>
              <a:gd name="T5" fmla="*/ 864 h 1210"/>
              <a:gd name="T6" fmla="*/ 436 w 1802"/>
              <a:gd name="T7" fmla="*/ 896 h 1210"/>
              <a:gd name="T8" fmla="*/ 469 w 1802"/>
              <a:gd name="T9" fmla="*/ 897 h 1210"/>
              <a:gd name="T10" fmla="*/ 666 w 1802"/>
              <a:gd name="T11" fmla="*/ 556 h 1210"/>
              <a:gd name="T12" fmla="*/ 1071 w 1802"/>
              <a:gd name="T13" fmla="*/ 671 h 1210"/>
              <a:gd name="T14" fmla="*/ 1349 w 1802"/>
              <a:gd name="T15" fmla="*/ 617 h 1210"/>
              <a:gd name="T16" fmla="*/ 1627 w 1802"/>
              <a:gd name="T17" fmla="*/ 493 h 1210"/>
              <a:gd name="T18" fmla="*/ 1737 w 1802"/>
              <a:gd name="T19" fmla="*/ 538 h 1210"/>
              <a:gd name="T20" fmla="*/ 1792 w 1802"/>
              <a:gd name="T21" fmla="*/ 716 h 1210"/>
              <a:gd name="T22" fmla="*/ 1760 w 1802"/>
              <a:gd name="T23" fmla="*/ 1003 h 1210"/>
              <a:gd name="T24" fmla="*/ 1711 w 1802"/>
              <a:gd name="T25" fmla="*/ 981 h 1210"/>
              <a:gd name="T26" fmla="*/ 1740 w 1802"/>
              <a:gd name="T27" fmla="*/ 1044 h 1210"/>
              <a:gd name="T28" fmla="*/ 1695 w 1802"/>
              <a:gd name="T29" fmla="*/ 1179 h 1210"/>
              <a:gd name="T30" fmla="*/ 1439 w 1802"/>
              <a:gd name="T31" fmla="*/ 1197 h 1210"/>
              <a:gd name="T32" fmla="*/ 1320 w 1802"/>
              <a:gd name="T33" fmla="*/ 960 h 1210"/>
              <a:gd name="T34" fmla="*/ 1304 w 1802"/>
              <a:gd name="T35" fmla="*/ 890 h 1210"/>
              <a:gd name="T36" fmla="*/ 1020 w 1802"/>
              <a:gd name="T37" fmla="*/ 963 h 1210"/>
              <a:gd name="T38" fmla="*/ 1051 w 1802"/>
              <a:gd name="T39" fmla="*/ 943 h 1210"/>
              <a:gd name="T40" fmla="*/ 1044 w 1802"/>
              <a:gd name="T41" fmla="*/ 981 h 1210"/>
              <a:gd name="T42" fmla="*/ 935 w 1802"/>
              <a:gd name="T43" fmla="*/ 1162 h 1210"/>
              <a:gd name="T44" fmla="*/ 756 w 1802"/>
              <a:gd name="T45" fmla="*/ 1155 h 1210"/>
              <a:gd name="T46" fmla="*/ 675 w 1802"/>
              <a:gd name="T47" fmla="*/ 1192 h 1210"/>
              <a:gd name="T48" fmla="*/ 264 w 1802"/>
              <a:gd name="T49" fmla="*/ 1210 h 1210"/>
              <a:gd name="T50" fmla="*/ 44 w 1802"/>
              <a:gd name="T51" fmla="*/ 1190 h 1210"/>
              <a:gd name="T52" fmla="*/ 17 w 1802"/>
              <a:gd name="T53" fmla="*/ 1153 h 1210"/>
              <a:gd name="T54" fmla="*/ 48 w 1802"/>
              <a:gd name="T55" fmla="*/ 921 h 1210"/>
              <a:gd name="T56" fmla="*/ 261 w 1802"/>
              <a:gd name="T57" fmla="*/ 892 h 1210"/>
              <a:gd name="T58" fmla="*/ 298 w 1802"/>
              <a:gd name="T59" fmla="*/ 452 h 1210"/>
              <a:gd name="T60" fmla="*/ 105 w 1802"/>
              <a:gd name="T61" fmla="*/ 299 h 1210"/>
              <a:gd name="T62" fmla="*/ 63 w 1802"/>
              <a:gd name="T63" fmla="*/ 304 h 1210"/>
              <a:gd name="T64" fmla="*/ 81 w 1802"/>
              <a:gd name="T65" fmla="*/ 281 h 1210"/>
              <a:gd name="T66" fmla="*/ 18 w 1802"/>
              <a:gd name="T67" fmla="*/ 279 h 1210"/>
              <a:gd name="T68" fmla="*/ 3 w 1802"/>
              <a:gd name="T69" fmla="*/ 111 h 1210"/>
              <a:gd name="T70" fmla="*/ 128 w 1802"/>
              <a:gd name="T71" fmla="*/ 23 h 1210"/>
              <a:gd name="T72" fmla="*/ 271 w 1802"/>
              <a:gd name="T73" fmla="*/ 8 h 1210"/>
              <a:gd name="T74" fmla="*/ 434 w 1802"/>
              <a:gd name="T75" fmla="*/ 2 h 1210"/>
              <a:gd name="T76" fmla="*/ 610 w 1802"/>
              <a:gd name="T77" fmla="*/ 48 h 1210"/>
              <a:gd name="T78" fmla="*/ 704 w 1802"/>
              <a:gd name="T79" fmla="*/ 86 h 1210"/>
              <a:gd name="T80" fmla="*/ 1781 w 1802"/>
              <a:gd name="T81" fmla="*/ 934 h 1210"/>
              <a:gd name="T82" fmla="*/ 722 w 1802"/>
              <a:gd name="T83" fmla="*/ 938 h 1210"/>
              <a:gd name="T84" fmla="*/ 1134 w 1802"/>
              <a:gd name="T85" fmla="*/ 795 h 1210"/>
              <a:gd name="T86" fmla="*/ 1307 w 1802"/>
              <a:gd name="T87" fmla="*/ 783 h 1210"/>
              <a:gd name="T88" fmla="*/ 380 w 1802"/>
              <a:gd name="T89" fmla="*/ 626 h 1210"/>
              <a:gd name="T90" fmla="*/ 389 w 1802"/>
              <a:gd name="T91" fmla="*/ 803 h 1210"/>
              <a:gd name="T92" fmla="*/ 397 w 1802"/>
              <a:gd name="T93" fmla="*/ 705 h 1210"/>
              <a:gd name="T94" fmla="*/ 559 w 1802"/>
              <a:gd name="T95" fmla="*/ 926 h 1210"/>
              <a:gd name="T96" fmla="*/ 325 w 1802"/>
              <a:gd name="T97" fmla="*/ 799 h 1210"/>
              <a:gd name="T98" fmla="*/ 972 w 1802"/>
              <a:gd name="T99" fmla="*/ 582 h 1210"/>
              <a:gd name="T100" fmla="*/ 1694 w 1802"/>
              <a:gd name="T101" fmla="*/ 558 h 1210"/>
              <a:gd name="T102" fmla="*/ 946 w 1802"/>
              <a:gd name="T103" fmla="*/ 779 h 1210"/>
              <a:gd name="T104" fmla="*/ 991 w 1802"/>
              <a:gd name="T105" fmla="*/ 906 h 1210"/>
              <a:gd name="T106" fmla="*/ 262 w 1802"/>
              <a:gd name="T107" fmla="*/ 903 h 1210"/>
              <a:gd name="T108" fmla="*/ 1493 w 1802"/>
              <a:gd name="T109" fmla="*/ 638 h 1210"/>
              <a:gd name="T110" fmla="*/ 1443 w 1802"/>
              <a:gd name="T111" fmla="*/ 684 h 1210"/>
              <a:gd name="T112" fmla="*/ 1484 w 1802"/>
              <a:gd name="T113" fmla="*/ 678 h 1210"/>
              <a:gd name="T114" fmla="*/ 853 w 1802"/>
              <a:gd name="T115" fmla="*/ 539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802" h="1210">
                <a:moveTo>
                  <a:pt x="717" y="283"/>
                </a:moveTo>
                <a:cubicBezTo>
                  <a:pt x="712" y="295"/>
                  <a:pt x="699" y="292"/>
                  <a:pt x="691" y="297"/>
                </a:cubicBezTo>
                <a:cubicBezTo>
                  <a:pt x="689" y="297"/>
                  <a:pt x="688" y="296"/>
                  <a:pt x="687" y="296"/>
                </a:cubicBezTo>
                <a:cubicBezTo>
                  <a:pt x="643" y="303"/>
                  <a:pt x="600" y="314"/>
                  <a:pt x="555" y="319"/>
                </a:cubicBezTo>
                <a:cubicBezTo>
                  <a:pt x="530" y="321"/>
                  <a:pt x="507" y="318"/>
                  <a:pt x="482" y="316"/>
                </a:cubicBezTo>
                <a:cubicBezTo>
                  <a:pt x="469" y="315"/>
                  <a:pt x="455" y="310"/>
                  <a:pt x="441" y="316"/>
                </a:cubicBezTo>
                <a:cubicBezTo>
                  <a:pt x="444" y="323"/>
                  <a:pt x="451" y="321"/>
                  <a:pt x="456" y="323"/>
                </a:cubicBezTo>
                <a:cubicBezTo>
                  <a:pt x="452" y="330"/>
                  <a:pt x="443" y="328"/>
                  <a:pt x="441" y="335"/>
                </a:cubicBezTo>
                <a:cubicBezTo>
                  <a:pt x="438" y="336"/>
                  <a:pt x="439" y="339"/>
                  <a:pt x="438" y="341"/>
                </a:cubicBezTo>
                <a:cubicBezTo>
                  <a:pt x="435" y="341"/>
                  <a:pt x="435" y="344"/>
                  <a:pt x="436" y="346"/>
                </a:cubicBezTo>
                <a:cubicBezTo>
                  <a:pt x="436" y="348"/>
                  <a:pt x="436" y="349"/>
                  <a:pt x="436" y="351"/>
                </a:cubicBezTo>
                <a:cubicBezTo>
                  <a:pt x="432" y="361"/>
                  <a:pt x="432" y="372"/>
                  <a:pt x="436" y="382"/>
                </a:cubicBezTo>
                <a:cubicBezTo>
                  <a:pt x="436" y="385"/>
                  <a:pt x="436" y="387"/>
                  <a:pt x="436" y="390"/>
                </a:cubicBezTo>
                <a:cubicBezTo>
                  <a:pt x="436" y="397"/>
                  <a:pt x="425" y="392"/>
                  <a:pt x="425" y="400"/>
                </a:cubicBezTo>
                <a:cubicBezTo>
                  <a:pt x="425" y="422"/>
                  <a:pt x="423" y="443"/>
                  <a:pt x="424" y="465"/>
                </a:cubicBezTo>
                <a:cubicBezTo>
                  <a:pt x="424" y="499"/>
                  <a:pt x="428" y="533"/>
                  <a:pt x="428" y="567"/>
                </a:cubicBezTo>
                <a:cubicBezTo>
                  <a:pt x="428" y="578"/>
                  <a:pt x="428" y="590"/>
                  <a:pt x="431" y="601"/>
                </a:cubicBezTo>
                <a:cubicBezTo>
                  <a:pt x="437" y="627"/>
                  <a:pt x="438" y="653"/>
                  <a:pt x="439" y="680"/>
                </a:cubicBezTo>
                <a:cubicBezTo>
                  <a:pt x="439" y="734"/>
                  <a:pt x="435" y="788"/>
                  <a:pt x="436" y="843"/>
                </a:cubicBezTo>
                <a:cubicBezTo>
                  <a:pt x="436" y="847"/>
                  <a:pt x="433" y="852"/>
                  <a:pt x="438" y="856"/>
                </a:cubicBezTo>
                <a:cubicBezTo>
                  <a:pt x="438" y="858"/>
                  <a:pt x="439" y="861"/>
                  <a:pt x="439" y="864"/>
                </a:cubicBezTo>
                <a:cubicBezTo>
                  <a:pt x="438" y="877"/>
                  <a:pt x="431" y="870"/>
                  <a:pt x="425" y="868"/>
                </a:cubicBezTo>
                <a:cubicBezTo>
                  <a:pt x="419" y="865"/>
                  <a:pt x="416" y="869"/>
                  <a:pt x="412" y="871"/>
                </a:cubicBezTo>
                <a:cubicBezTo>
                  <a:pt x="409" y="873"/>
                  <a:pt x="410" y="875"/>
                  <a:pt x="412" y="877"/>
                </a:cubicBezTo>
                <a:cubicBezTo>
                  <a:pt x="415" y="882"/>
                  <a:pt x="419" y="883"/>
                  <a:pt x="424" y="881"/>
                </a:cubicBezTo>
                <a:cubicBezTo>
                  <a:pt x="427" y="880"/>
                  <a:pt x="429" y="879"/>
                  <a:pt x="431" y="879"/>
                </a:cubicBezTo>
                <a:cubicBezTo>
                  <a:pt x="435" y="880"/>
                  <a:pt x="441" y="877"/>
                  <a:pt x="442" y="882"/>
                </a:cubicBezTo>
                <a:cubicBezTo>
                  <a:pt x="443" y="887"/>
                  <a:pt x="439" y="892"/>
                  <a:pt x="436" y="896"/>
                </a:cubicBezTo>
                <a:cubicBezTo>
                  <a:pt x="432" y="900"/>
                  <a:pt x="428" y="898"/>
                  <a:pt x="426" y="894"/>
                </a:cubicBezTo>
                <a:cubicBezTo>
                  <a:pt x="424" y="892"/>
                  <a:pt x="422" y="889"/>
                  <a:pt x="421" y="888"/>
                </a:cubicBezTo>
                <a:cubicBezTo>
                  <a:pt x="414" y="890"/>
                  <a:pt x="414" y="894"/>
                  <a:pt x="413" y="897"/>
                </a:cubicBezTo>
                <a:cubicBezTo>
                  <a:pt x="406" y="910"/>
                  <a:pt x="406" y="910"/>
                  <a:pt x="421" y="911"/>
                </a:cubicBezTo>
                <a:cubicBezTo>
                  <a:pt x="452" y="912"/>
                  <a:pt x="483" y="907"/>
                  <a:pt x="515" y="908"/>
                </a:cubicBezTo>
                <a:cubicBezTo>
                  <a:pt x="519" y="908"/>
                  <a:pt x="519" y="908"/>
                  <a:pt x="527" y="902"/>
                </a:cubicBezTo>
                <a:cubicBezTo>
                  <a:pt x="507" y="897"/>
                  <a:pt x="488" y="904"/>
                  <a:pt x="469" y="897"/>
                </a:cubicBezTo>
                <a:cubicBezTo>
                  <a:pt x="477" y="890"/>
                  <a:pt x="486" y="891"/>
                  <a:pt x="493" y="893"/>
                </a:cubicBezTo>
                <a:cubicBezTo>
                  <a:pt x="519" y="898"/>
                  <a:pt x="545" y="898"/>
                  <a:pt x="571" y="897"/>
                </a:cubicBezTo>
                <a:cubicBezTo>
                  <a:pt x="574" y="897"/>
                  <a:pt x="576" y="897"/>
                  <a:pt x="579" y="897"/>
                </a:cubicBezTo>
                <a:cubicBezTo>
                  <a:pt x="581" y="897"/>
                  <a:pt x="581" y="897"/>
                  <a:pt x="581" y="895"/>
                </a:cubicBezTo>
                <a:cubicBezTo>
                  <a:pt x="583" y="876"/>
                  <a:pt x="578" y="857"/>
                  <a:pt x="578" y="838"/>
                </a:cubicBezTo>
                <a:cubicBezTo>
                  <a:pt x="581" y="770"/>
                  <a:pt x="589" y="702"/>
                  <a:pt x="616" y="639"/>
                </a:cubicBezTo>
                <a:cubicBezTo>
                  <a:pt x="628" y="610"/>
                  <a:pt x="641" y="579"/>
                  <a:pt x="666" y="556"/>
                </a:cubicBezTo>
                <a:cubicBezTo>
                  <a:pt x="691" y="532"/>
                  <a:pt x="720" y="517"/>
                  <a:pt x="756" y="511"/>
                </a:cubicBezTo>
                <a:cubicBezTo>
                  <a:pt x="800" y="504"/>
                  <a:pt x="844" y="501"/>
                  <a:pt x="889" y="502"/>
                </a:cubicBezTo>
                <a:cubicBezTo>
                  <a:pt x="892" y="502"/>
                  <a:pt x="895" y="502"/>
                  <a:pt x="902" y="502"/>
                </a:cubicBezTo>
                <a:cubicBezTo>
                  <a:pt x="882" y="512"/>
                  <a:pt x="865" y="520"/>
                  <a:pt x="855" y="538"/>
                </a:cubicBezTo>
                <a:cubicBezTo>
                  <a:pt x="865" y="532"/>
                  <a:pt x="875" y="525"/>
                  <a:pt x="885" y="520"/>
                </a:cubicBezTo>
                <a:cubicBezTo>
                  <a:pt x="916" y="502"/>
                  <a:pt x="955" y="502"/>
                  <a:pt x="984" y="526"/>
                </a:cubicBezTo>
                <a:cubicBezTo>
                  <a:pt x="1032" y="563"/>
                  <a:pt x="1055" y="614"/>
                  <a:pt x="1071" y="671"/>
                </a:cubicBezTo>
                <a:cubicBezTo>
                  <a:pt x="1079" y="700"/>
                  <a:pt x="1085" y="729"/>
                  <a:pt x="1086" y="759"/>
                </a:cubicBezTo>
                <a:cubicBezTo>
                  <a:pt x="1087" y="768"/>
                  <a:pt x="1093" y="767"/>
                  <a:pt x="1098" y="767"/>
                </a:cubicBezTo>
                <a:cubicBezTo>
                  <a:pt x="1145" y="767"/>
                  <a:pt x="1192" y="767"/>
                  <a:pt x="1239" y="767"/>
                </a:cubicBezTo>
                <a:cubicBezTo>
                  <a:pt x="1261" y="768"/>
                  <a:pt x="1283" y="770"/>
                  <a:pt x="1305" y="770"/>
                </a:cubicBezTo>
                <a:cubicBezTo>
                  <a:pt x="1312" y="770"/>
                  <a:pt x="1315" y="769"/>
                  <a:pt x="1316" y="761"/>
                </a:cubicBezTo>
                <a:cubicBezTo>
                  <a:pt x="1318" y="739"/>
                  <a:pt x="1321" y="716"/>
                  <a:pt x="1326" y="694"/>
                </a:cubicBezTo>
                <a:cubicBezTo>
                  <a:pt x="1332" y="668"/>
                  <a:pt x="1340" y="642"/>
                  <a:pt x="1349" y="617"/>
                </a:cubicBezTo>
                <a:cubicBezTo>
                  <a:pt x="1363" y="580"/>
                  <a:pt x="1380" y="545"/>
                  <a:pt x="1410" y="517"/>
                </a:cubicBezTo>
                <a:cubicBezTo>
                  <a:pt x="1418" y="510"/>
                  <a:pt x="1428" y="504"/>
                  <a:pt x="1437" y="499"/>
                </a:cubicBezTo>
                <a:cubicBezTo>
                  <a:pt x="1449" y="496"/>
                  <a:pt x="1460" y="492"/>
                  <a:pt x="1472" y="492"/>
                </a:cubicBezTo>
                <a:cubicBezTo>
                  <a:pt x="1511" y="491"/>
                  <a:pt x="1551" y="484"/>
                  <a:pt x="1590" y="486"/>
                </a:cubicBezTo>
                <a:cubicBezTo>
                  <a:pt x="1609" y="487"/>
                  <a:pt x="1609" y="486"/>
                  <a:pt x="1608" y="502"/>
                </a:cubicBezTo>
                <a:cubicBezTo>
                  <a:pt x="1616" y="501"/>
                  <a:pt x="1617" y="491"/>
                  <a:pt x="1625" y="491"/>
                </a:cubicBezTo>
                <a:cubicBezTo>
                  <a:pt x="1625" y="492"/>
                  <a:pt x="1626" y="492"/>
                  <a:pt x="1627" y="493"/>
                </a:cubicBezTo>
                <a:cubicBezTo>
                  <a:pt x="1621" y="503"/>
                  <a:pt x="1612" y="511"/>
                  <a:pt x="1604" y="519"/>
                </a:cubicBezTo>
                <a:cubicBezTo>
                  <a:pt x="1593" y="530"/>
                  <a:pt x="1589" y="545"/>
                  <a:pt x="1582" y="559"/>
                </a:cubicBezTo>
                <a:cubicBezTo>
                  <a:pt x="1606" y="534"/>
                  <a:pt x="1624" y="504"/>
                  <a:pt x="1659" y="494"/>
                </a:cubicBezTo>
                <a:cubicBezTo>
                  <a:pt x="1664" y="494"/>
                  <a:pt x="1669" y="494"/>
                  <a:pt x="1674" y="494"/>
                </a:cubicBezTo>
                <a:cubicBezTo>
                  <a:pt x="1675" y="497"/>
                  <a:pt x="1677" y="497"/>
                  <a:pt x="1680" y="496"/>
                </a:cubicBezTo>
                <a:cubicBezTo>
                  <a:pt x="1701" y="503"/>
                  <a:pt x="1718" y="515"/>
                  <a:pt x="1731" y="533"/>
                </a:cubicBezTo>
                <a:cubicBezTo>
                  <a:pt x="1732" y="535"/>
                  <a:pt x="1735" y="537"/>
                  <a:pt x="1737" y="538"/>
                </a:cubicBezTo>
                <a:cubicBezTo>
                  <a:pt x="1737" y="542"/>
                  <a:pt x="1738" y="545"/>
                  <a:pt x="1742" y="546"/>
                </a:cubicBezTo>
                <a:cubicBezTo>
                  <a:pt x="1744" y="551"/>
                  <a:pt x="1746" y="555"/>
                  <a:pt x="1748" y="559"/>
                </a:cubicBezTo>
                <a:cubicBezTo>
                  <a:pt x="1747" y="564"/>
                  <a:pt x="1751" y="568"/>
                  <a:pt x="1752" y="572"/>
                </a:cubicBezTo>
                <a:cubicBezTo>
                  <a:pt x="1760" y="593"/>
                  <a:pt x="1772" y="612"/>
                  <a:pt x="1776" y="634"/>
                </a:cubicBezTo>
                <a:cubicBezTo>
                  <a:pt x="1779" y="654"/>
                  <a:pt x="1785" y="673"/>
                  <a:pt x="1791" y="692"/>
                </a:cubicBezTo>
                <a:cubicBezTo>
                  <a:pt x="1792" y="694"/>
                  <a:pt x="1792" y="695"/>
                  <a:pt x="1792" y="697"/>
                </a:cubicBezTo>
                <a:cubicBezTo>
                  <a:pt x="1792" y="703"/>
                  <a:pt x="1791" y="710"/>
                  <a:pt x="1792" y="716"/>
                </a:cubicBezTo>
                <a:cubicBezTo>
                  <a:pt x="1801" y="752"/>
                  <a:pt x="1801" y="788"/>
                  <a:pt x="1801" y="824"/>
                </a:cubicBezTo>
                <a:cubicBezTo>
                  <a:pt x="1801" y="849"/>
                  <a:pt x="1802" y="875"/>
                  <a:pt x="1797" y="901"/>
                </a:cubicBezTo>
                <a:cubicBezTo>
                  <a:pt x="1793" y="923"/>
                  <a:pt x="1793" y="946"/>
                  <a:pt x="1787" y="968"/>
                </a:cubicBezTo>
                <a:cubicBezTo>
                  <a:pt x="1781" y="994"/>
                  <a:pt x="1777" y="1022"/>
                  <a:pt x="1766" y="1047"/>
                </a:cubicBezTo>
                <a:cubicBezTo>
                  <a:pt x="1759" y="1061"/>
                  <a:pt x="1753" y="1075"/>
                  <a:pt x="1742" y="1086"/>
                </a:cubicBezTo>
                <a:cubicBezTo>
                  <a:pt x="1751" y="1049"/>
                  <a:pt x="1772" y="1015"/>
                  <a:pt x="1774" y="976"/>
                </a:cubicBezTo>
                <a:cubicBezTo>
                  <a:pt x="1767" y="984"/>
                  <a:pt x="1764" y="994"/>
                  <a:pt x="1760" y="1003"/>
                </a:cubicBezTo>
                <a:cubicBezTo>
                  <a:pt x="1759" y="1006"/>
                  <a:pt x="1757" y="1009"/>
                  <a:pt x="1752" y="1008"/>
                </a:cubicBezTo>
                <a:cubicBezTo>
                  <a:pt x="1748" y="1007"/>
                  <a:pt x="1747" y="1004"/>
                  <a:pt x="1747" y="1000"/>
                </a:cubicBezTo>
                <a:cubicBezTo>
                  <a:pt x="1747" y="995"/>
                  <a:pt x="1747" y="989"/>
                  <a:pt x="1750" y="985"/>
                </a:cubicBezTo>
                <a:cubicBezTo>
                  <a:pt x="1755" y="980"/>
                  <a:pt x="1755" y="975"/>
                  <a:pt x="1755" y="968"/>
                </a:cubicBezTo>
                <a:cubicBezTo>
                  <a:pt x="1755" y="961"/>
                  <a:pt x="1745" y="946"/>
                  <a:pt x="1739" y="945"/>
                </a:cubicBezTo>
                <a:cubicBezTo>
                  <a:pt x="1730" y="944"/>
                  <a:pt x="1717" y="954"/>
                  <a:pt x="1716" y="965"/>
                </a:cubicBezTo>
                <a:cubicBezTo>
                  <a:pt x="1716" y="971"/>
                  <a:pt x="1714" y="976"/>
                  <a:pt x="1711" y="981"/>
                </a:cubicBezTo>
                <a:cubicBezTo>
                  <a:pt x="1706" y="989"/>
                  <a:pt x="1701" y="997"/>
                  <a:pt x="1709" y="1006"/>
                </a:cubicBezTo>
                <a:cubicBezTo>
                  <a:pt x="1713" y="1010"/>
                  <a:pt x="1709" y="1013"/>
                  <a:pt x="1708" y="1016"/>
                </a:cubicBezTo>
                <a:cubicBezTo>
                  <a:pt x="1697" y="1031"/>
                  <a:pt x="1701" y="1045"/>
                  <a:pt x="1710" y="1060"/>
                </a:cubicBezTo>
                <a:cubicBezTo>
                  <a:pt x="1714" y="1066"/>
                  <a:pt x="1716" y="1065"/>
                  <a:pt x="1719" y="1059"/>
                </a:cubicBezTo>
                <a:cubicBezTo>
                  <a:pt x="1723" y="1052"/>
                  <a:pt x="1725" y="1044"/>
                  <a:pt x="1732" y="1039"/>
                </a:cubicBezTo>
                <a:cubicBezTo>
                  <a:pt x="1734" y="1037"/>
                  <a:pt x="1733" y="1030"/>
                  <a:pt x="1739" y="1034"/>
                </a:cubicBezTo>
                <a:cubicBezTo>
                  <a:pt x="1741" y="1036"/>
                  <a:pt x="1741" y="1040"/>
                  <a:pt x="1740" y="1044"/>
                </a:cubicBezTo>
                <a:cubicBezTo>
                  <a:pt x="1738" y="1058"/>
                  <a:pt x="1729" y="1069"/>
                  <a:pt x="1727" y="1083"/>
                </a:cubicBezTo>
                <a:cubicBezTo>
                  <a:pt x="1726" y="1098"/>
                  <a:pt x="1715" y="1110"/>
                  <a:pt x="1709" y="1124"/>
                </a:cubicBezTo>
                <a:cubicBezTo>
                  <a:pt x="1720" y="1117"/>
                  <a:pt x="1727" y="1107"/>
                  <a:pt x="1737" y="1099"/>
                </a:cubicBezTo>
                <a:cubicBezTo>
                  <a:pt x="1731" y="1119"/>
                  <a:pt x="1732" y="1140"/>
                  <a:pt x="1717" y="1156"/>
                </a:cubicBezTo>
                <a:cubicBezTo>
                  <a:pt x="1713" y="1160"/>
                  <a:pt x="1708" y="1165"/>
                  <a:pt x="1706" y="1171"/>
                </a:cubicBezTo>
                <a:cubicBezTo>
                  <a:pt x="1706" y="1171"/>
                  <a:pt x="1706" y="1171"/>
                  <a:pt x="1706" y="1171"/>
                </a:cubicBezTo>
                <a:cubicBezTo>
                  <a:pt x="1700" y="1171"/>
                  <a:pt x="1697" y="1174"/>
                  <a:pt x="1695" y="1179"/>
                </a:cubicBezTo>
                <a:cubicBezTo>
                  <a:pt x="1694" y="1179"/>
                  <a:pt x="1693" y="1180"/>
                  <a:pt x="1693" y="1181"/>
                </a:cubicBezTo>
                <a:cubicBezTo>
                  <a:pt x="1683" y="1185"/>
                  <a:pt x="1677" y="1194"/>
                  <a:pt x="1667" y="1197"/>
                </a:cubicBezTo>
                <a:cubicBezTo>
                  <a:pt x="1629" y="1205"/>
                  <a:pt x="1591" y="1207"/>
                  <a:pt x="1552" y="1208"/>
                </a:cubicBezTo>
                <a:cubicBezTo>
                  <a:pt x="1520" y="1208"/>
                  <a:pt x="1487" y="1207"/>
                  <a:pt x="1455" y="1207"/>
                </a:cubicBezTo>
                <a:cubicBezTo>
                  <a:pt x="1449" y="1207"/>
                  <a:pt x="1444" y="1207"/>
                  <a:pt x="1438" y="1205"/>
                </a:cubicBezTo>
                <a:cubicBezTo>
                  <a:pt x="1436" y="1204"/>
                  <a:pt x="1433" y="1203"/>
                  <a:pt x="1433" y="1200"/>
                </a:cubicBezTo>
                <a:cubicBezTo>
                  <a:pt x="1433" y="1198"/>
                  <a:pt x="1437" y="1198"/>
                  <a:pt x="1439" y="1197"/>
                </a:cubicBezTo>
                <a:cubicBezTo>
                  <a:pt x="1445" y="1194"/>
                  <a:pt x="1453" y="1196"/>
                  <a:pt x="1458" y="1190"/>
                </a:cubicBezTo>
                <a:cubicBezTo>
                  <a:pt x="1439" y="1185"/>
                  <a:pt x="1422" y="1176"/>
                  <a:pt x="1408" y="1163"/>
                </a:cubicBezTo>
                <a:cubicBezTo>
                  <a:pt x="1377" y="1135"/>
                  <a:pt x="1361" y="1099"/>
                  <a:pt x="1346" y="1062"/>
                </a:cubicBezTo>
                <a:cubicBezTo>
                  <a:pt x="1338" y="1040"/>
                  <a:pt x="1333" y="1016"/>
                  <a:pt x="1326" y="994"/>
                </a:cubicBezTo>
                <a:cubicBezTo>
                  <a:pt x="1325" y="992"/>
                  <a:pt x="1325" y="990"/>
                  <a:pt x="1325" y="989"/>
                </a:cubicBezTo>
                <a:cubicBezTo>
                  <a:pt x="1326" y="980"/>
                  <a:pt x="1324" y="973"/>
                  <a:pt x="1320" y="965"/>
                </a:cubicBezTo>
                <a:cubicBezTo>
                  <a:pt x="1320" y="963"/>
                  <a:pt x="1320" y="962"/>
                  <a:pt x="1320" y="960"/>
                </a:cubicBezTo>
                <a:cubicBezTo>
                  <a:pt x="1320" y="956"/>
                  <a:pt x="1322" y="952"/>
                  <a:pt x="1318" y="950"/>
                </a:cubicBezTo>
                <a:cubicBezTo>
                  <a:pt x="1318" y="948"/>
                  <a:pt x="1317" y="946"/>
                  <a:pt x="1317" y="944"/>
                </a:cubicBezTo>
                <a:cubicBezTo>
                  <a:pt x="1317" y="940"/>
                  <a:pt x="1320" y="935"/>
                  <a:pt x="1315" y="931"/>
                </a:cubicBezTo>
                <a:cubicBezTo>
                  <a:pt x="1315" y="926"/>
                  <a:pt x="1315" y="921"/>
                  <a:pt x="1315" y="916"/>
                </a:cubicBezTo>
                <a:cubicBezTo>
                  <a:pt x="1315" y="912"/>
                  <a:pt x="1317" y="908"/>
                  <a:pt x="1313" y="905"/>
                </a:cubicBezTo>
                <a:cubicBezTo>
                  <a:pt x="1312" y="903"/>
                  <a:pt x="1312" y="900"/>
                  <a:pt x="1312" y="898"/>
                </a:cubicBezTo>
                <a:cubicBezTo>
                  <a:pt x="1313" y="891"/>
                  <a:pt x="1309" y="888"/>
                  <a:pt x="1304" y="890"/>
                </a:cubicBezTo>
                <a:cubicBezTo>
                  <a:pt x="1298" y="893"/>
                  <a:pt x="1292" y="892"/>
                  <a:pt x="1286" y="892"/>
                </a:cubicBezTo>
                <a:cubicBezTo>
                  <a:pt x="1202" y="892"/>
                  <a:pt x="1117" y="892"/>
                  <a:pt x="1033" y="892"/>
                </a:cubicBezTo>
                <a:cubicBezTo>
                  <a:pt x="1011" y="892"/>
                  <a:pt x="1011" y="892"/>
                  <a:pt x="1002" y="913"/>
                </a:cubicBezTo>
                <a:cubicBezTo>
                  <a:pt x="999" y="919"/>
                  <a:pt x="998" y="926"/>
                  <a:pt x="995" y="932"/>
                </a:cubicBezTo>
                <a:cubicBezTo>
                  <a:pt x="991" y="940"/>
                  <a:pt x="993" y="943"/>
                  <a:pt x="1002" y="942"/>
                </a:cubicBezTo>
                <a:cubicBezTo>
                  <a:pt x="1011" y="940"/>
                  <a:pt x="1015" y="944"/>
                  <a:pt x="1014" y="953"/>
                </a:cubicBezTo>
                <a:cubicBezTo>
                  <a:pt x="1013" y="958"/>
                  <a:pt x="1012" y="963"/>
                  <a:pt x="1020" y="963"/>
                </a:cubicBezTo>
                <a:cubicBezTo>
                  <a:pt x="1027" y="962"/>
                  <a:pt x="1029" y="959"/>
                  <a:pt x="1029" y="953"/>
                </a:cubicBezTo>
                <a:cubicBezTo>
                  <a:pt x="1028" y="946"/>
                  <a:pt x="1029" y="940"/>
                  <a:pt x="1035" y="937"/>
                </a:cubicBezTo>
                <a:cubicBezTo>
                  <a:pt x="1044" y="931"/>
                  <a:pt x="1043" y="924"/>
                  <a:pt x="1040" y="915"/>
                </a:cubicBezTo>
                <a:cubicBezTo>
                  <a:pt x="1039" y="911"/>
                  <a:pt x="1034" y="908"/>
                  <a:pt x="1038" y="903"/>
                </a:cubicBezTo>
                <a:cubicBezTo>
                  <a:pt x="1053" y="907"/>
                  <a:pt x="1053" y="907"/>
                  <a:pt x="1057" y="921"/>
                </a:cubicBezTo>
                <a:cubicBezTo>
                  <a:pt x="1059" y="927"/>
                  <a:pt x="1057" y="932"/>
                  <a:pt x="1053" y="936"/>
                </a:cubicBezTo>
                <a:cubicBezTo>
                  <a:pt x="1051" y="939"/>
                  <a:pt x="1049" y="940"/>
                  <a:pt x="1051" y="943"/>
                </a:cubicBezTo>
                <a:cubicBezTo>
                  <a:pt x="1055" y="951"/>
                  <a:pt x="1050" y="957"/>
                  <a:pt x="1048" y="964"/>
                </a:cubicBezTo>
                <a:cubicBezTo>
                  <a:pt x="1046" y="969"/>
                  <a:pt x="1043" y="975"/>
                  <a:pt x="1045" y="981"/>
                </a:cubicBezTo>
                <a:cubicBezTo>
                  <a:pt x="1041" y="978"/>
                  <a:pt x="1040" y="981"/>
                  <a:pt x="1040" y="983"/>
                </a:cubicBezTo>
                <a:cubicBezTo>
                  <a:pt x="1037" y="991"/>
                  <a:pt x="1035" y="998"/>
                  <a:pt x="1032" y="1005"/>
                </a:cubicBezTo>
                <a:cubicBezTo>
                  <a:pt x="1022" y="1013"/>
                  <a:pt x="1018" y="1025"/>
                  <a:pt x="1017" y="1037"/>
                </a:cubicBezTo>
                <a:cubicBezTo>
                  <a:pt x="1024" y="1028"/>
                  <a:pt x="1033" y="1019"/>
                  <a:pt x="1034" y="1007"/>
                </a:cubicBezTo>
                <a:cubicBezTo>
                  <a:pt x="1041" y="1000"/>
                  <a:pt x="1044" y="991"/>
                  <a:pt x="1044" y="981"/>
                </a:cubicBezTo>
                <a:cubicBezTo>
                  <a:pt x="1046" y="980"/>
                  <a:pt x="1048" y="979"/>
                  <a:pt x="1048" y="978"/>
                </a:cubicBezTo>
                <a:cubicBezTo>
                  <a:pt x="1053" y="955"/>
                  <a:pt x="1065" y="934"/>
                  <a:pt x="1065" y="911"/>
                </a:cubicBezTo>
                <a:cubicBezTo>
                  <a:pt x="1065" y="903"/>
                  <a:pt x="1070" y="901"/>
                  <a:pt x="1075" y="903"/>
                </a:cubicBezTo>
                <a:cubicBezTo>
                  <a:pt x="1079" y="905"/>
                  <a:pt x="1087" y="902"/>
                  <a:pt x="1085" y="914"/>
                </a:cubicBezTo>
                <a:cubicBezTo>
                  <a:pt x="1080" y="942"/>
                  <a:pt x="1074" y="969"/>
                  <a:pt x="1066" y="995"/>
                </a:cubicBezTo>
                <a:cubicBezTo>
                  <a:pt x="1049" y="1049"/>
                  <a:pt x="1027" y="1098"/>
                  <a:pt x="983" y="1135"/>
                </a:cubicBezTo>
                <a:cubicBezTo>
                  <a:pt x="969" y="1147"/>
                  <a:pt x="954" y="1157"/>
                  <a:pt x="935" y="1162"/>
                </a:cubicBezTo>
                <a:cubicBezTo>
                  <a:pt x="928" y="1164"/>
                  <a:pt x="920" y="1160"/>
                  <a:pt x="914" y="1166"/>
                </a:cubicBezTo>
                <a:cubicBezTo>
                  <a:pt x="913" y="1166"/>
                  <a:pt x="911" y="1166"/>
                  <a:pt x="909" y="1166"/>
                </a:cubicBezTo>
                <a:cubicBezTo>
                  <a:pt x="907" y="1166"/>
                  <a:pt x="904" y="1165"/>
                  <a:pt x="902" y="1166"/>
                </a:cubicBezTo>
                <a:cubicBezTo>
                  <a:pt x="863" y="1171"/>
                  <a:pt x="825" y="1169"/>
                  <a:pt x="786" y="1173"/>
                </a:cubicBezTo>
                <a:cubicBezTo>
                  <a:pt x="756" y="1176"/>
                  <a:pt x="725" y="1173"/>
                  <a:pt x="694" y="1173"/>
                </a:cubicBezTo>
                <a:cubicBezTo>
                  <a:pt x="691" y="1173"/>
                  <a:pt x="688" y="1173"/>
                  <a:pt x="685" y="1169"/>
                </a:cubicBezTo>
                <a:cubicBezTo>
                  <a:pt x="707" y="1161"/>
                  <a:pt x="731" y="1163"/>
                  <a:pt x="756" y="1155"/>
                </a:cubicBezTo>
                <a:cubicBezTo>
                  <a:pt x="729" y="1148"/>
                  <a:pt x="729" y="1149"/>
                  <a:pt x="706" y="1154"/>
                </a:cubicBezTo>
                <a:cubicBezTo>
                  <a:pt x="690" y="1157"/>
                  <a:pt x="676" y="1165"/>
                  <a:pt x="660" y="1167"/>
                </a:cubicBezTo>
                <a:cubicBezTo>
                  <a:pt x="645" y="1169"/>
                  <a:pt x="631" y="1170"/>
                  <a:pt x="617" y="1173"/>
                </a:cubicBezTo>
                <a:cubicBezTo>
                  <a:pt x="610" y="1174"/>
                  <a:pt x="607" y="1177"/>
                  <a:pt x="606" y="1184"/>
                </a:cubicBezTo>
                <a:cubicBezTo>
                  <a:pt x="628" y="1184"/>
                  <a:pt x="651" y="1184"/>
                  <a:pt x="673" y="1184"/>
                </a:cubicBezTo>
                <a:cubicBezTo>
                  <a:pt x="675" y="1184"/>
                  <a:pt x="680" y="1182"/>
                  <a:pt x="680" y="1187"/>
                </a:cubicBezTo>
                <a:cubicBezTo>
                  <a:pt x="680" y="1188"/>
                  <a:pt x="677" y="1190"/>
                  <a:pt x="675" y="1192"/>
                </a:cubicBezTo>
                <a:cubicBezTo>
                  <a:pt x="671" y="1192"/>
                  <a:pt x="666" y="1192"/>
                  <a:pt x="662" y="1192"/>
                </a:cubicBezTo>
                <a:cubicBezTo>
                  <a:pt x="653" y="1196"/>
                  <a:pt x="642" y="1191"/>
                  <a:pt x="633" y="1197"/>
                </a:cubicBezTo>
                <a:cubicBezTo>
                  <a:pt x="621" y="1198"/>
                  <a:pt x="609" y="1199"/>
                  <a:pt x="597" y="1200"/>
                </a:cubicBezTo>
                <a:cubicBezTo>
                  <a:pt x="593" y="1200"/>
                  <a:pt x="589" y="1197"/>
                  <a:pt x="586" y="1202"/>
                </a:cubicBezTo>
                <a:cubicBezTo>
                  <a:pt x="547" y="1204"/>
                  <a:pt x="509" y="1209"/>
                  <a:pt x="470" y="1208"/>
                </a:cubicBezTo>
                <a:cubicBezTo>
                  <a:pt x="467" y="1207"/>
                  <a:pt x="465" y="1207"/>
                  <a:pt x="464" y="1210"/>
                </a:cubicBezTo>
                <a:cubicBezTo>
                  <a:pt x="397" y="1210"/>
                  <a:pt x="331" y="1210"/>
                  <a:pt x="264" y="1210"/>
                </a:cubicBezTo>
                <a:cubicBezTo>
                  <a:pt x="257" y="1205"/>
                  <a:pt x="250" y="1208"/>
                  <a:pt x="243" y="1208"/>
                </a:cubicBezTo>
                <a:cubicBezTo>
                  <a:pt x="240" y="1208"/>
                  <a:pt x="238" y="1208"/>
                  <a:pt x="235" y="1208"/>
                </a:cubicBezTo>
                <a:cubicBezTo>
                  <a:pt x="231" y="1208"/>
                  <a:pt x="226" y="1208"/>
                  <a:pt x="222" y="1208"/>
                </a:cubicBezTo>
                <a:cubicBezTo>
                  <a:pt x="215" y="1208"/>
                  <a:pt x="208" y="1207"/>
                  <a:pt x="201" y="1207"/>
                </a:cubicBezTo>
                <a:cubicBezTo>
                  <a:pt x="200" y="1206"/>
                  <a:pt x="200" y="1205"/>
                  <a:pt x="199" y="1205"/>
                </a:cubicBezTo>
                <a:cubicBezTo>
                  <a:pt x="168" y="1204"/>
                  <a:pt x="138" y="1203"/>
                  <a:pt x="108" y="1199"/>
                </a:cubicBezTo>
                <a:cubicBezTo>
                  <a:pt x="86" y="1197"/>
                  <a:pt x="65" y="1196"/>
                  <a:pt x="44" y="1190"/>
                </a:cubicBezTo>
                <a:cubicBezTo>
                  <a:pt x="39" y="1188"/>
                  <a:pt x="33" y="1186"/>
                  <a:pt x="33" y="1182"/>
                </a:cubicBezTo>
                <a:cubicBezTo>
                  <a:pt x="34" y="1178"/>
                  <a:pt x="40" y="1176"/>
                  <a:pt x="46" y="1176"/>
                </a:cubicBezTo>
                <a:cubicBezTo>
                  <a:pt x="56" y="1176"/>
                  <a:pt x="66" y="1176"/>
                  <a:pt x="76" y="1176"/>
                </a:cubicBezTo>
                <a:cubicBezTo>
                  <a:pt x="76" y="1175"/>
                  <a:pt x="76" y="1174"/>
                  <a:pt x="76" y="1172"/>
                </a:cubicBezTo>
                <a:cubicBezTo>
                  <a:pt x="64" y="1166"/>
                  <a:pt x="50" y="1167"/>
                  <a:pt x="37" y="1164"/>
                </a:cubicBezTo>
                <a:cubicBezTo>
                  <a:pt x="36" y="1163"/>
                  <a:pt x="34" y="1163"/>
                  <a:pt x="32" y="1163"/>
                </a:cubicBezTo>
                <a:cubicBezTo>
                  <a:pt x="27" y="1159"/>
                  <a:pt x="22" y="1156"/>
                  <a:pt x="17" y="1153"/>
                </a:cubicBezTo>
                <a:cubicBezTo>
                  <a:pt x="16" y="1151"/>
                  <a:pt x="16" y="1149"/>
                  <a:pt x="16" y="1147"/>
                </a:cubicBezTo>
                <a:cubicBezTo>
                  <a:pt x="14" y="1136"/>
                  <a:pt x="19" y="1125"/>
                  <a:pt x="18" y="1112"/>
                </a:cubicBezTo>
                <a:cubicBezTo>
                  <a:pt x="15" y="1087"/>
                  <a:pt x="7" y="1062"/>
                  <a:pt x="8" y="1036"/>
                </a:cubicBezTo>
                <a:cubicBezTo>
                  <a:pt x="10" y="1009"/>
                  <a:pt x="9" y="982"/>
                  <a:pt x="9" y="955"/>
                </a:cubicBezTo>
                <a:cubicBezTo>
                  <a:pt x="9" y="947"/>
                  <a:pt x="10" y="940"/>
                  <a:pt x="14" y="934"/>
                </a:cubicBezTo>
                <a:cubicBezTo>
                  <a:pt x="17" y="932"/>
                  <a:pt x="19" y="931"/>
                  <a:pt x="22" y="929"/>
                </a:cubicBezTo>
                <a:cubicBezTo>
                  <a:pt x="30" y="924"/>
                  <a:pt x="41" y="929"/>
                  <a:pt x="48" y="921"/>
                </a:cubicBezTo>
                <a:cubicBezTo>
                  <a:pt x="53" y="920"/>
                  <a:pt x="58" y="919"/>
                  <a:pt x="63" y="918"/>
                </a:cubicBezTo>
                <a:cubicBezTo>
                  <a:pt x="74" y="925"/>
                  <a:pt x="82" y="920"/>
                  <a:pt x="89" y="913"/>
                </a:cubicBezTo>
                <a:cubicBezTo>
                  <a:pt x="92" y="913"/>
                  <a:pt x="95" y="913"/>
                  <a:pt x="97" y="913"/>
                </a:cubicBezTo>
                <a:cubicBezTo>
                  <a:pt x="100" y="913"/>
                  <a:pt x="103" y="915"/>
                  <a:pt x="105" y="911"/>
                </a:cubicBezTo>
                <a:cubicBezTo>
                  <a:pt x="108" y="910"/>
                  <a:pt x="112" y="910"/>
                  <a:pt x="115" y="910"/>
                </a:cubicBezTo>
                <a:cubicBezTo>
                  <a:pt x="142" y="909"/>
                  <a:pt x="168" y="910"/>
                  <a:pt x="194" y="902"/>
                </a:cubicBezTo>
                <a:cubicBezTo>
                  <a:pt x="215" y="895"/>
                  <a:pt x="238" y="894"/>
                  <a:pt x="261" y="892"/>
                </a:cubicBezTo>
                <a:cubicBezTo>
                  <a:pt x="272" y="891"/>
                  <a:pt x="286" y="894"/>
                  <a:pt x="292" y="879"/>
                </a:cubicBezTo>
                <a:cubicBezTo>
                  <a:pt x="298" y="873"/>
                  <a:pt x="299" y="864"/>
                  <a:pt x="300" y="856"/>
                </a:cubicBezTo>
                <a:cubicBezTo>
                  <a:pt x="301" y="844"/>
                  <a:pt x="301" y="832"/>
                  <a:pt x="304" y="819"/>
                </a:cubicBezTo>
                <a:cubicBezTo>
                  <a:pt x="306" y="808"/>
                  <a:pt x="304" y="794"/>
                  <a:pt x="302" y="781"/>
                </a:cubicBezTo>
                <a:cubicBezTo>
                  <a:pt x="298" y="746"/>
                  <a:pt x="298" y="710"/>
                  <a:pt x="297" y="674"/>
                </a:cubicBezTo>
                <a:cubicBezTo>
                  <a:pt x="295" y="641"/>
                  <a:pt x="293" y="607"/>
                  <a:pt x="295" y="574"/>
                </a:cubicBezTo>
                <a:cubicBezTo>
                  <a:pt x="298" y="533"/>
                  <a:pt x="295" y="492"/>
                  <a:pt x="298" y="452"/>
                </a:cubicBezTo>
                <a:cubicBezTo>
                  <a:pt x="300" y="432"/>
                  <a:pt x="302" y="411"/>
                  <a:pt x="301" y="392"/>
                </a:cubicBezTo>
                <a:cubicBezTo>
                  <a:pt x="299" y="374"/>
                  <a:pt x="301" y="355"/>
                  <a:pt x="294" y="338"/>
                </a:cubicBezTo>
                <a:cubicBezTo>
                  <a:pt x="295" y="329"/>
                  <a:pt x="289" y="325"/>
                  <a:pt x="281" y="325"/>
                </a:cubicBezTo>
                <a:cubicBezTo>
                  <a:pt x="239" y="325"/>
                  <a:pt x="198" y="322"/>
                  <a:pt x="157" y="317"/>
                </a:cubicBezTo>
                <a:cubicBezTo>
                  <a:pt x="139" y="315"/>
                  <a:pt x="122" y="312"/>
                  <a:pt x="104" y="309"/>
                </a:cubicBezTo>
                <a:cubicBezTo>
                  <a:pt x="102" y="308"/>
                  <a:pt x="97" y="308"/>
                  <a:pt x="97" y="303"/>
                </a:cubicBezTo>
                <a:cubicBezTo>
                  <a:pt x="97" y="297"/>
                  <a:pt x="102" y="300"/>
                  <a:pt x="105" y="299"/>
                </a:cubicBezTo>
                <a:cubicBezTo>
                  <a:pt x="130" y="291"/>
                  <a:pt x="155" y="290"/>
                  <a:pt x="181" y="291"/>
                </a:cubicBezTo>
                <a:cubicBezTo>
                  <a:pt x="184" y="291"/>
                  <a:pt x="189" y="291"/>
                  <a:pt x="189" y="288"/>
                </a:cubicBezTo>
                <a:cubicBezTo>
                  <a:pt x="190" y="283"/>
                  <a:pt x="184" y="283"/>
                  <a:pt x="181" y="283"/>
                </a:cubicBezTo>
                <a:cubicBezTo>
                  <a:pt x="158" y="285"/>
                  <a:pt x="136" y="286"/>
                  <a:pt x="114" y="290"/>
                </a:cubicBezTo>
                <a:cubicBezTo>
                  <a:pt x="104" y="292"/>
                  <a:pt x="85" y="286"/>
                  <a:pt x="84" y="307"/>
                </a:cubicBezTo>
                <a:cubicBezTo>
                  <a:pt x="82" y="307"/>
                  <a:pt x="79" y="307"/>
                  <a:pt x="76" y="307"/>
                </a:cubicBezTo>
                <a:cubicBezTo>
                  <a:pt x="72" y="304"/>
                  <a:pt x="69" y="300"/>
                  <a:pt x="63" y="304"/>
                </a:cubicBezTo>
                <a:cubicBezTo>
                  <a:pt x="60" y="304"/>
                  <a:pt x="56" y="304"/>
                  <a:pt x="53" y="304"/>
                </a:cubicBezTo>
                <a:cubicBezTo>
                  <a:pt x="52" y="301"/>
                  <a:pt x="50" y="302"/>
                  <a:pt x="48" y="302"/>
                </a:cubicBezTo>
                <a:cubicBezTo>
                  <a:pt x="36" y="301"/>
                  <a:pt x="24" y="301"/>
                  <a:pt x="16" y="291"/>
                </a:cubicBezTo>
                <a:cubicBezTo>
                  <a:pt x="19" y="285"/>
                  <a:pt x="24" y="285"/>
                  <a:pt x="30" y="287"/>
                </a:cubicBezTo>
                <a:cubicBezTo>
                  <a:pt x="39" y="290"/>
                  <a:pt x="49" y="292"/>
                  <a:pt x="58" y="295"/>
                </a:cubicBezTo>
                <a:cubicBezTo>
                  <a:pt x="61" y="296"/>
                  <a:pt x="62" y="296"/>
                  <a:pt x="63" y="293"/>
                </a:cubicBezTo>
                <a:cubicBezTo>
                  <a:pt x="66" y="285"/>
                  <a:pt x="74" y="283"/>
                  <a:pt x="81" y="281"/>
                </a:cubicBezTo>
                <a:cubicBezTo>
                  <a:pt x="122" y="268"/>
                  <a:pt x="164" y="268"/>
                  <a:pt x="206" y="263"/>
                </a:cubicBezTo>
                <a:cubicBezTo>
                  <a:pt x="225" y="260"/>
                  <a:pt x="245" y="262"/>
                  <a:pt x="265" y="262"/>
                </a:cubicBezTo>
                <a:cubicBezTo>
                  <a:pt x="273" y="262"/>
                  <a:pt x="281" y="261"/>
                  <a:pt x="288" y="253"/>
                </a:cubicBezTo>
                <a:cubicBezTo>
                  <a:pt x="242" y="249"/>
                  <a:pt x="198" y="256"/>
                  <a:pt x="154" y="255"/>
                </a:cubicBezTo>
                <a:cubicBezTo>
                  <a:pt x="153" y="255"/>
                  <a:pt x="152" y="255"/>
                  <a:pt x="151" y="256"/>
                </a:cubicBezTo>
                <a:cubicBezTo>
                  <a:pt x="127" y="259"/>
                  <a:pt x="103" y="261"/>
                  <a:pt x="80" y="265"/>
                </a:cubicBezTo>
                <a:cubicBezTo>
                  <a:pt x="59" y="269"/>
                  <a:pt x="37" y="267"/>
                  <a:pt x="18" y="279"/>
                </a:cubicBezTo>
                <a:cubicBezTo>
                  <a:pt x="10" y="284"/>
                  <a:pt x="7" y="278"/>
                  <a:pt x="4" y="273"/>
                </a:cubicBezTo>
                <a:cubicBezTo>
                  <a:pt x="3" y="271"/>
                  <a:pt x="3" y="270"/>
                  <a:pt x="3" y="268"/>
                </a:cubicBezTo>
                <a:cubicBezTo>
                  <a:pt x="3" y="259"/>
                  <a:pt x="6" y="250"/>
                  <a:pt x="0" y="242"/>
                </a:cubicBezTo>
                <a:cubicBezTo>
                  <a:pt x="0" y="236"/>
                  <a:pt x="0" y="231"/>
                  <a:pt x="0" y="226"/>
                </a:cubicBezTo>
                <a:cubicBezTo>
                  <a:pt x="0" y="197"/>
                  <a:pt x="0" y="167"/>
                  <a:pt x="0" y="137"/>
                </a:cubicBezTo>
                <a:cubicBezTo>
                  <a:pt x="1" y="135"/>
                  <a:pt x="1" y="132"/>
                  <a:pt x="1" y="130"/>
                </a:cubicBezTo>
                <a:cubicBezTo>
                  <a:pt x="6" y="124"/>
                  <a:pt x="3" y="118"/>
                  <a:pt x="3" y="111"/>
                </a:cubicBezTo>
                <a:cubicBezTo>
                  <a:pt x="3" y="107"/>
                  <a:pt x="3" y="103"/>
                  <a:pt x="4" y="99"/>
                </a:cubicBezTo>
                <a:cubicBezTo>
                  <a:pt x="8" y="95"/>
                  <a:pt x="6" y="90"/>
                  <a:pt x="6" y="85"/>
                </a:cubicBezTo>
                <a:cubicBezTo>
                  <a:pt x="6" y="83"/>
                  <a:pt x="6" y="80"/>
                  <a:pt x="6" y="78"/>
                </a:cubicBezTo>
                <a:cubicBezTo>
                  <a:pt x="9" y="77"/>
                  <a:pt x="9" y="75"/>
                  <a:pt x="8" y="72"/>
                </a:cubicBezTo>
                <a:cubicBezTo>
                  <a:pt x="10" y="53"/>
                  <a:pt x="26" y="48"/>
                  <a:pt x="40" y="43"/>
                </a:cubicBezTo>
                <a:cubicBezTo>
                  <a:pt x="65" y="33"/>
                  <a:pt x="91" y="28"/>
                  <a:pt x="118" y="25"/>
                </a:cubicBezTo>
                <a:cubicBezTo>
                  <a:pt x="122" y="25"/>
                  <a:pt x="126" y="28"/>
                  <a:pt x="128" y="23"/>
                </a:cubicBezTo>
                <a:cubicBezTo>
                  <a:pt x="131" y="23"/>
                  <a:pt x="134" y="23"/>
                  <a:pt x="136" y="22"/>
                </a:cubicBezTo>
                <a:cubicBezTo>
                  <a:pt x="140" y="23"/>
                  <a:pt x="144" y="25"/>
                  <a:pt x="147" y="21"/>
                </a:cubicBezTo>
                <a:cubicBezTo>
                  <a:pt x="151" y="20"/>
                  <a:pt x="155" y="20"/>
                  <a:pt x="160" y="20"/>
                </a:cubicBezTo>
                <a:cubicBezTo>
                  <a:pt x="171" y="21"/>
                  <a:pt x="182" y="23"/>
                  <a:pt x="193" y="18"/>
                </a:cubicBezTo>
                <a:cubicBezTo>
                  <a:pt x="210" y="9"/>
                  <a:pt x="230" y="15"/>
                  <a:pt x="248" y="8"/>
                </a:cubicBezTo>
                <a:cubicBezTo>
                  <a:pt x="250" y="7"/>
                  <a:pt x="254" y="7"/>
                  <a:pt x="256" y="8"/>
                </a:cubicBezTo>
                <a:cubicBezTo>
                  <a:pt x="262" y="10"/>
                  <a:pt x="266" y="10"/>
                  <a:pt x="271" y="8"/>
                </a:cubicBezTo>
                <a:cubicBezTo>
                  <a:pt x="288" y="1"/>
                  <a:pt x="305" y="8"/>
                  <a:pt x="323" y="3"/>
                </a:cubicBezTo>
                <a:cubicBezTo>
                  <a:pt x="328" y="2"/>
                  <a:pt x="334" y="5"/>
                  <a:pt x="339" y="0"/>
                </a:cubicBezTo>
                <a:cubicBezTo>
                  <a:pt x="343" y="0"/>
                  <a:pt x="346" y="0"/>
                  <a:pt x="350" y="0"/>
                </a:cubicBezTo>
                <a:cubicBezTo>
                  <a:pt x="356" y="5"/>
                  <a:pt x="362" y="9"/>
                  <a:pt x="368" y="0"/>
                </a:cubicBezTo>
                <a:cubicBezTo>
                  <a:pt x="377" y="0"/>
                  <a:pt x="387" y="0"/>
                  <a:pt x="397" y="0"/>
                </a:cubicBezTo>
                <a:cubicBezTo>
                  <a:pt x="401" y="7"/>
                  <a:pt x="409" y="10"/>
                  <a:pt x="416" y="6"/>
                </a:cubicBezTo>
                <a:cubicBezTo>
                  <a:pt x="422" y="2"/>
                  <a:pt x="428" y="3"/>
                  <a:pt x="434" y="2"/>
                </a:cubicBezTo>
                <a:cubicBezTo>
                  <a:pt x="444" y="0"/>
                  <a:pt x="452" y="11"/>
                  <a:pt x="459" y="9"/>
                </a:cubicBezTo>
                <a:cubicBezTo>
                  <a:pt x="473" y="5"/>
                  <a:pt x="484" y="13"/>
                  <a:pt x="498" y="12"/>
                </a:cubicBezTo>
                <a:cubicBezTo>
                  <a:pt x="513" y="10"/>
                  <a:pt x="529" y="13"/>
                  <a:pt x="545" y="17"/>
                </a:cubicBezTo>
                <a:cubicBezTo>
                  <a:pt x="547" y="17"/>
                  <a:pt x="548" y="18"/>
                  <a:pt x="550" y="18"/>
                </a:cubicBezTo>
                <a:cubicBezTo>
                  <a:pt x="555" y="22"/>
                  <a:pt x="561" y="22"/>
                  <a:pt x="568" y="23"/>
                </a:cubicBezTo>
                <a:cubicBezTo>
                  <a:pt x="584" y="25"/>
                  <a:pt x="599" y="31"/>
                  <a:pt x="614" y="39"/>
                </a:cubicBezTo>
                <a:cubicBezTo>
                  <a:pt x="621" y="43"/>
                  <a:pt x="618" y="46"/>
                  <a:pt x="610" y="48"/>
                </a:cubicBezTo>
                <a:cubicBezTo>
                  <a:pt x="613" y="49"/>
                  <a:pt x="614" y="49"/>
                  <a:pt x="615" y="49"/>
                </a:cubicBezTo>
                <a:cubicBezTo>
                  <a:pt x="628" y="47"/>
                  <a:pt x="633" y="50"/>
                  <a:pt x="634" y="62"/>
                </a:cubicBezTo>
                <a:cubicBezTo>
                  <a:pt x="634" y="64"/>
                  <a:pt x="636" y="66"/>
                  <a:pt x="637" y="66"/>
                </a:cubicBezTo>
                <a:cubicBezTo>
                  <a:pt x="647" y="69"/>
                  <a:pt x="657" y="77"/>
                  <a:pt x="668" y="68"/>
                </a:cubicBezTo>
                <a:cubicBezTo>
                  <a:pt x="671" y="66"/>
                  <a:pt x="676" y="62"/>
                  <a:pt x="680" y="66"/>
                </a:cubicBezTo>
                <a:cubicBezTo>
                  <a:pt x="686" y="71"/>
                  <a:pt x="689" y="82"/>
                  <a:pt x="702" y="78"/>
                </a:cubicBezTo>
                <a:cubicBezTo>
                  <a:pt x="705" y="77"/>
                  <a:pt x="704" y="83"/>
                  <a:pt x="704" y="86"/>
                </a:cubicBezTo>
                <a:cubicBezTo>
                  <a:pt x="704" y="94"/>
                  <a:pt x="702" y="102"/>
                  <a:pt x="704" y="109"/>
                </a:cubicBezTo>
                <a:cubicBezTo>
                  <a:pt x="717" y="145"/>
                  <a:pt x="716" y="183"/>
                  <a:pt x="716" y="221"/>
                </a:cubicBezTo>
                <a:cubicBezTo>
                  <a:pt x="716" y="242"/>
                  <a:pt x="717" y="262"/>
                  <a:pt x="717" y="283"/>
                </a:cubicBezTo>
                <a:close/>
                <a:moveTo>
                  <a:pt x="1780" y="933"/>
                </a:moveTo>
                <a:cubicBezTo>
                  <a:pt x="1789" y="925"/>
                  <a:pt x="1786" y="915"/>
                  <a:pt x="1785" y="906"/>
                </a:cubicBezTo>
                <a:cubicBezTo>
                  <a:pt x="1784" y="906"/>
                  <a:pt x="1782" y="906"/>
                  <a:pt x="1781" y="906"/>
                </a:cubicBezTo>
                <a:cubicBezTo>
                  <a:pt x="1781" y="915"/>
                  <a:pt x="1781" y="924"/>
                  <a:pt x="1781" y="934"/>
                </a:cubicBezTo>
                <a:cubicBezTo>
                  <a:pt x="1776" y="941"/>
                  <a:pt x="1772" y="949"/>
                  <a:pt x="1777" y="959"/>
                </a:cubicBezTo>
                <a:cubicBezTo>
                  <a:pt x="1781" y="950"/>
                  <a:pt x="1782" y="942"/>
                  <a:pt x="1780" y="933"/>
                </a:cubicBezTo>
                <a:close/>
                <a:moveTo>
                  <a:pt x="726" y="1127"/>
                </a:moveTo>
                <a:cubicBezTo>
                  <a:pt x="730" y="1093"/>
                  <a:pt x="735" y="1059"/>
                  <a:pt x="735" y="1024"/>
                </a:cubicBezTo>
                <a:cubicBezTo>
                  <a:pt x="734" y="1014"/>
                  <a:pt x="733" y="1003"/>
                  <a:pt x="732" y="992"/>
                </a:cubicBezTo>
                <a:cubicBezTo>
                  <a:pt x="732" y="977"/>
                  <a:pt x="730" y="963"/>
                  <a:pt x="727" y="948"/>
                </a:cubicBezTo>
                <a:cubicBezTo>
                  <a:pt x="726" y="944"/>
                  <a:pt x="725" y="937"/>
                  <a:pt x="722" y="938"/>
                </a:cubicBezTo>
                <a:cubicBezTo>
                  <a:pt x="716" y="939"/>
                  <a:pt x="715" y="948"/>
                  <a:pt x="708" y="950"/>
                </a:cubicBezTo>
                <a:cubicBezTo>
                  <a:pt x="713" y="963"/>
                  <a:pt x="708" y="975"/>
                  <a:pt x="706" y="988"/>
                </a:cubicBezTo>
                <a:cubicBezTo>
                  <a:pt x="702" y="1008"/>
                  <a:pt x="705" y="1028"/>
                  <a:pt x="703" y="1049"/>
                </a:cubicBezTo>
                <a:cubicBezTo>
                  <a:pt x="701" y="1078"/>
                  <a:pt x="709" y="1103"/>
                  <a:pt x="726" y="1127"/>
                </a:cubicBezTo>
                <a:close/>
                <a:moveTo>
                  <a:pt x="1177" y="789"/>
                </a:moveTo>
                <a:cubicBezTo>
                  <a:pt x="1164" y="786"/>
                  <a:pt x="1153" y="791"/>
                  <a:pt x="1142" y="791"/>
                </a:cubicBezTo>
                <a:cubicBezTo>
                  <a:pt x="1138" y="791"/>
                  <a:pt x="1135" y="791"/>
                  <a:pt x="1134" y="795"/>
                </a:cubicBezTo>
                <a:cubicBezTo>
                  <a:pt x="1134" y="798"/>
                  <a:pt x="1139" y="798"/>
                  <a:pt x="1141" y="799"/>
                </a:cubicBezTo>
                <a:cubicBezTo>
                  <a:pt x="1149" y="802"/>
                  <a:pt x="1157" y="796"/>
                  <a:pt x="1165" y="799"/>
                </a:cubicBezTo>
                <a:cubicBezTo>
                  <a:pt x="1186" y="807"/>
                  <a:pt x="1210" y="806"/>
                  <a:pt x="1231" y="814"/>
                </a:cubicBezTo>
                <a:cubicBezTo>
                  <a:pt x="1255" y="822"/>
                  <a:pt x="1280" y="821"/>
                  <a:pt x="1304" y="825"/>
                </a:cubicBezTo>
                <a:cubicBezTo>
                  <a:pt x="1309" y="826"/>
                  <a:pt x="1309" y="822"/>
                  <a:pt x="1309" y="821"/>
                </a:cubicBezTo>
                <a:cubicBezTo>
                  <a:pt x="1312" y="811"/>
                  <a:pt x="1314" y="801"/>
                  <a:pt x="1313" y="791"/>
                </a:cubicBezTo>
                <a:cubicBezTo>
                  <a:pt x="1312" y="787"/>
                  <a:pt x="1311" y="784"/>
                  <a:pt x="1307" y="783"/>
                </a:cubicBezTo>
                <a:cubicBezTo>
                  <a:pt x="1304" y="783"/>
                  <a:pt x="1301" y="782"/>
                  <a:pt x="1299" y="787"/>
                </a:cubicBezTo>
                <a:cubicBezTo>
                  <a:pt x="1298" y="793"/>
                  <a:pt x="1293" y="792"/>
                  <a:pt x="1290" y="789"/>
                </a:cubicBezTo>
                <a:cubicBezTo>
                  <a:pt x="1285" y="785"/>
                  <a:pt x="1279" y="782"/>
                  <a:pt x="1274" y="784"/>
                </a:cubicBezTo>
                <a:cubicBezTo>
                  <a:pt x="1270" y="787"/>
                  <a:pt x="1266" y="786"/>
                  <a:pt x="1262" y="786"/>
                </a:cubicBezTo>
                <a:cubicBezTo>
                  <a:pt x="1250" y="786"/>
                  <a:pt x="1238" y="782"/>
                  <a:pt x="1229" y="785"/>
                </a:cubicBezTo>
                <a:cubicBezTo>
                  <a:pt x="1211" y="790"/>
                  <a:pt x="1193" y="784"/>
                  <a:pt x="1177" y="789"/>
                </a:cubicBezTo>
                <a:close/>
                <a:moveTo>
                  <a:pt x="380" y="626"/>
                </a:moveTo>
                <a:cubicBezTo>
                  <a:pt x="372" y="656"/>
                  <a:pt x="377" y="687"/>
                  <a:pt x="374" y="717"/>
                </a:cubicBezTo>
                <a:cubicBezTo>
                  <a:pt x="371" y="745"/>
                  <a:pt x="376" y="774"/>
                  <a:pt x="371" y="802"/>
                </a:cubicBezTo>
                <a:cubicBezTo>
                  <a:pt x="371" y="805"/>
                  <a:pt x="372" y="807"/>
                  <a:pt x="374" y="808"/>
                </a:cubicBezTo>
                <a:cubicBezTo>
                  <a:pt x="378" y="810"/>
                  <a:pt x="378" y="806"/>
                  <a:pt x="379" y="804"/>
                </a:cubicBezTo>
                <a:cubicBezTo>
                  <a:pt x="381" y="802"/>
                  <a:pt x="383" y="800"/>
                  <a:pt x="385" y="804"/>
                </a:cubicBezTo>
                <a:cubicBezTo>
                  <a:pt x="388" y="812"/>
                  <a:pt x="394" y="808"/>
                  <a:pt x="400" y="809"/>
                </a:cubicBezTo>
                <a:cubicBezTo>
                  <a:pt x="397" y="804"/>
                  <a:pt x="389" y="811"/>
                  <a:pt x="389" y="803"/>
                </a:cubicBezTo>
                <a:cubicBezTo>
                  <a:pt x="388" y="796"/>
                  <a:pt x="399" y="790"/>
                  <a:pt x="406" y="793"/>
                </a:cubicBezTo>
                <a:cubicBezTo>
                  <a:pt x="408" y="795"/>
                  <a:pt x="409" y="797"/>
                  <a:pt x="412" y="794"/>
                </a:cubicBezTo>
                <a:cubicBezTo>
                  <a:pt x="415" y="792"/>
                  <a:pt x="417" y="789"/>
                  <a:pt x="416" y="786"/>
                </a:cubicBezTo>
                <a:cubicBezTo>
                  <a:pt x="414" y="782"/>
                  <a:pt x="413" y="778"/>
                  <a:pt x="410" y="775"/>
                </a:cubicBezTo>
                <a:cubicBezTo>
                  <a:pt x="394" y="759"/>
                  <a:pt x="392" y="748"/>
                  <a:pt x="401" y="727"/>
                </a:cubicBezTo>
                <a:cubicBezTo>
                  <a:pt x="403" y="722"/>
                  <a:pt x="403" y="718"/>
                  <a:pt x="398" y="716"/>
                </a:cubicBezTo>
                <a:cubicBezTo>
                  <a:pt x="389" y="713"/>
                  <a:pt x="391" y="708"/>
                  <a:pt x="397" y="705"/>
                </a:cubicBezTo>
                <a:cubicBezTo>
                  <a:pt x="404" y="701"/>
                  <a:pt x="401" y="698"/>
                  <a:pt x="397" y="694"/>
                </a:cubicBezTo>
                <a:cubicBezTo>
                  <a:pt x="394" y="691"/>
                  <a:pt x="387" y="688"/>
                  <a:pt x="390" y="684"/>
                </a:cubicBezTo>
                <a:cubicBezTo>
                  <a:pt x="396" y="678"/>
                  <a:pt x="391" y="676"/>
                  <a:pt x="389" y="672"/>
                </a:cubicBezTo>
                <a:cubicBezTo>
                  <a:pt x="387" y="668"/>
                  <a:pt x="385" y="664"/>
                  <a:pt x="386" y="661"/>
                </a:cubicBezTo>
                <a:cubicBezTo>
                  <a:pt x="390" y="648"/>
                  <a:pt x="381" y="638"/>
                  <a:pt x="380" y="626"/>
                </a:cubicBezTo>
                <a:close/>
                <a:moveTo>
                  <a:pt x="718" y="924"/>
                </a:moveTo>
                <a:cubicBezTo>
                  <a:pt x="665" y="921"/>
                  <a:pt x="613" y="928"/>
                  <a:pt x="559" y="926"/>
                </a:cubicBezTo>
                <a:cubicBezTo>
                  <a:pt x="579" y="938"/>
                  <a:pt x="700" y="936"/>
                  <a:pt x="718" y="924"/>
                </a:cubicBezTo>
                <a:close/>
                <a:moveTo>
                  <a:pt x="316" y="697"/>
                </a:moveTo>
                <a:cubicBezTo>
                  <a:pt x="315" y="698"/>
                  <a:pt x="314" y="699"/>
                  <a:pt x="314" y="700"/>
                </a:cubicBezTo>
                <a:cubicBezTo>
                  <a:pt x="307" y="723"/>
                  <a:pt x="312" y="747"/>
                  <a:pt x="312" y="770"/>
                </a:cubicBezTo>
                <a:cubicBezTo>
                  <a:pt x="312" y="782"/>
                  <a:pt x="313" y="795"/>
                  <a:pt x="313" y="807"/>
                </a:cubicBezTo>
                <a:cubicBezTo>
                  <a:pt x="313" y="811"/>
                  <a:pt x="313" y="811"/>
                  <a:pt x="316" y="812"/>
                </a:cubicBezTo>
                <a:cubicBezTo>
                  <a:pt x="326" y="812"/>
                  <a:pt x="328" y="807"/>
                  <a:pt x="325" y="799"/>
                </a:cubicBezTo>
                <a:cubicBezTo>
                  <a:pt x="321" y="789"/>
                  <a:pt x="322" y="778"/>
                  <a:pt x="322" y="768"/>
                </a:cubicBezTo>
                <a:cubicBezTo>
                  <a:pt x="322" y="744"/>
                  <a:pt x="318" y="721"/>
                  <a:pt x="316" y="697"/>
                </a:cubicBezTo>
                <a:close/>
                <a:moveTo>
                  <a:pt x="859" y="632"/>
                </a:moveTo>
                <a:cubicBezTo>
                  <a:pt x="865" y="622"/>
                  <a:pt x="873" y="615"/>
                  <a:pt x="881" y="607"/>
                </a:cubicBezTo>
                <a:cubicBezTo>
                  <a:pt x="889" y="599"/>
                  <a:pt x="898" y="593"/>
                  <a:pt x="907" y="587"/>
                </a:cubicBezTo>
                <a:cubicBezTo>
                  <a:pt x="917" y="582"/>
                  <a:pt x="928" y="579"/>
                  <a:pt x="939" y="577"/>
                </a:cubicBezTo>
                <a:cubicBezTo>
                  <a:pt x="950" y="576"/>
                  <a:pt x="960" y="583"/>
                  <a:pt x="972" y="582"/>
                </a:cubicBezTo>
                <a:cubicBezTo>
                  <a:pt x="924" y="548"/>
                  <a:pt x="870" y="593"/>
                  <a:pt x="859" y="632"/>
                </a:cubicBezTo>
                <a:close/>
                <a:moveTo>
                  <a:pt x="1306" y="837"/>
                </a:moveTo>
                <a:cubicBezTo>
                  <a:pt x="1272" y="850"/>
                  <a:pt x="1236" y="841"/>
                  <a:pt x="1201" y="850"/>
                </a:cubicBezTo>
                <a:cubicBezTo>
                  <a:pt x="1232" y="852"/>
                  <a:pt x="1262" y="854"/>
                  <a:pt x="1292" y="853"/>
                </a:cubicBezTo>
                <a:cubicBezTo>
                  <a:pt x="1310" y="853"/>
                  <a:pt x="1310" y="853"/>
                  <a:pt x="1306" y="837"/>
                </a:cubicBezTo>
                <a:close/>
                <a:moveTo>
                  <a:pt x="1610" y="615"/>
                </a:moveTo>
                <a:cubicBezTo>
                  <a:pt x="1631" y="585"/>
                  <a:pt x="1650" y="553"/>
                  <a:pt x="1694" y="558"/>
                </a:cubicBezTo>
                <a:cubicBezTo>
                  <a:pt x="1679" y="548"/>
                  <a:pt x="1665" y="551"/>
                  <a:pt x="1651" y="558"/>
                </a:cubicBezTo>
                <a:cubicBezTo>
                  <a:pt x="1629" y="570"/>
                  <a:pt x="1616" y="591"/>
                  <a:pt x="1610" y="615"/>
                </a:cubicBezTo>
                <a:close/>
                <a:moveTo>
                  <a:pt x="946" y="779"/>
                </a:moveTo>
                <a:cubicBezTo>
                  <a:pt x="959" y="772"/>
                  <a:pt x="971" y="765"/>
                  <a:pt x="986" y="767"/>
                </a:cubicBezTo>
                <a:cubicBezTo>
                  <a:pt x="987" y="767"/>
                  <a:pt x="989" y="767"/>
                  <a:pt x="990" y="765"/>
                </a:cubicBezTo>
                <a:cubicBezTo>
                  <a:pt x="990" y="762"/>
                  <a:pt x="988" y="761"/>
                  <a:pt x="986" y="759"/>
                </a:cubicBezTo>
                <a:cubicBezTo>
                  <a:pt x="972" y="744"/>
                  <a:pt x="946" y="757"/>
                  <a:pt x="946" y="779"/>
                </a:cubicBezTo>
                <a:close/>
                <a:moveTo>
                  <a:pt x="611" y="915"/>
                </a:moveTo>
                <a:cubicBezTo>
                  <a:pt x="589" y="916"/>
                  <a:pt x="569" y="908"/>
                  <a:pt x="548" y="908"/>
                </a:cubicBezTo>
                <a:cubicBezTo>
                  <a:pt x="541" y="908"/>
                  <a:pt x="536" y="910"/>
                  <a:pt x="536" y="915"/>
                </a:cubicBezTo>
                <a:cubicBezTo>
                  <a:pt x="535" y="921"/>
                  <a:pt x="542" y="921"/>
                  <a:pt x="547" y="921"/>
                </a:cubicBezTo>
                <a:cubicBezTo>
                  <a:pt x="569" y="919"/>
                  <a:pt x="590" y="917"/>
                  <a:pt x="611" y="915"/>
                </a:cubicBezTo>
                <a:close/>
                <a:moveTo>
                  <a:pt x="967" y="920"/>
                </a:moveTo>
                <a:cubicBezTo>
                  <a:pt x="976" y="917"/>
                  <a:pt x="986" y="915"/>
                  <a:pt x="991" y="906"/>
                </a:cubicBezTo>
                <a:cubicBezTo>
                  <a:pt x="993" y="902"/>
                  <a:pt x="995" y="899"/>
                  <a:pt x="988" y="898"/>
                </a:cubicBezTo>
                <a:cubicBezTo>
                  <a:pt x="981" y="897"/>
                  <a:pt x="965" y="907"/>
                  <a:pt x="963" y="913"/>
                </a:cubicBezTo>
                <a:cubicBezTo>
                  <a:pt x="960" y="919"/>
                  <a:pt x="964" y="920"/>
                  <a:pt x="967" y="920"/>
                </a:cubicBezTo>
                <a:close/>
                <a:moveTo>
                  <a:pt x="499" y="257"/>
                </a:moveTo>
                <a:cubicBezTo>
                  <a:pt x="524" y="262"/>
                  <a:pt x="550" y="263"/>
                  <a:pt x="576" y="261"/>
                </a:cubicBezTo>
                <a:cubicBezTo>
                  <a:pt x="551" y="254"/>
                  <a:pt x="524" y="261"/>
                  <a:pt x="499" y="257"/>
                </a:cubicBezTo>
                <a:close/>
                <a:moveTo>
                  <a:pt x="262" y="903"/>
                </a:moveTo>
                <a:cubicBezTo>
                  <a:pt x="271" y="905"/>
                  <a:pt x="280" y="908"/>
                  <a:pt x="289" y="910"/>
                </a:cubicBezTo>
                <a:cubicBezTo>
                  <a:pt x="292" y="911"/>
                  <a:pt x="295" y="914"/>
                  <a:pt x="297" y="910"/>
                </a:cubicBezTo>
                <a:cubicBezTo>
                  <a:pt x="298" y="905"/>
                  <a:pt x="299" y="899"/>
                  <a:pt x="294" y="895"/>
                </a:cubicBezTo>
                <a:cubicBezTo>
                  <a:pt x="292" y="893"/>
                  <a:pt x="290" y="891"/>
                  <a:pt x="287" y="894"/>
                </a:cubicBezTo>
                <a:cubicBezTo>
                  <a:pt x="280" y="900"/>
                  <a:pt x="271" y="900"/>
                  <a:pt x="262" y="903"/>
                </a:cubicBezTo>
                <a:close/>
                <a:moveTo>
                  <a:pt x="1500" y="644"/>
                </a:moveTo>
                <a:cubicBezTo>
                  <a:pt x="1499" y="640"/>
                  <a:pt x="1497" y="637"/>
                  <a:pt x="1493" y="638"/>
                </a:cubicBezTo>
                <a:cubicBezTo>
                  <a:pt x="1485" y="639"/>
                  <a:pt x="1484" y="647"/>
                  <a:pt x="1482" y="653"/>
                </a:cubicBezTo>
                <a:cubicBezTo>
                  <a:pt x="1481" y="658"/>
                  <a:pt x="1486" y="663"/>
                  <a:pt x="1490" y="663"/>
                </a:cubicBezTo>
                <a:cubicBezTo>
                  <a:pt x="1501" y="661"/>
                  <a:pt x="1495" y="650"/>
                  <a:pt x="1500" y="644"/>
                </a:cubicBezTo>
                <a:close/>
                <a:moveTo>
                  <a:pt x="1442" y="652"/>
                </a:moveTo>
                <a:cubicBezTo>
                  <a:pt x="1437" y="655"/>
                  <a:pt x="1436" y="662"/>
                  <a:pt x="1430" y="665"/>
                </a:cubicBezTo>
                <a:cubicBezTo>
                  <a:pt x="1426" y="667"/>
                  <a:pt x="1427" y="671"/>
                  <a:pt x="1431" y="673"/>
                </a:cubicBezTo>
                <a:cubicBezTo>
                  <a:pt x="1436" y="675"/>
                  <a:pt x="1435" y="684"/>
                  <a:pt x="1443" y="684"/>
                </a:cubicBezTo>
                <a:cubicBezTo>
                  <a:pt x="1446" y="683"/>
                  <a:pt x="1444" y="681"/>
                  <a:pt x="1444" y="679"/>
                </a:cubicBezTo>
                <a:cubicBezTo>
                  <a:pt x="1442" y="670"/>
                  <a:pt x="1438" y="661"/>
                  <a:pt x="1442" y="652"/>
                </a:cubicBezTo>
                <a:close/>
                <a:moveTo>
                  <a:pt x="315" y="693"/>
                </a:moveTo>
                <a:cubicBezTo>
                  <a:pt x="318" y="681"/>
                  <a:pt x="316" y="669"/>
                  <a:pt x="315" y="654"/>
                </a:cubicBezTo>
                <a:cubicBezTo>
                  <a:pt x="312" y="669"/>
                  <a:pt x="314" y="681"/>
                  <a:pt x="315" y="693"/>
                </a:cubicBezTo>
                <a:close/>
                <a:moveTo>
                  <a:pt x="1470" y="686"/>
                </a:moveTo>
                <a:cubicBezTo>
                  <a:pt x="1474" y="682"/>
                  <a:pt x="1482" y="687"/>
                  <a:pt x="1484" y="678"/>
                </a:cubicBezTo>
                <a:cubicBezTo>
                  <a:pt x="1485" y="676"/>
                  <a:pt x="1484" y="674"/>
                  <a:pt x="1481" y="674"/>
                </a:cubicBezTo>
                <a:cubicBezTo>
                  <a:pt x="1472" y="673"/>
                  <a:pt x="1473" y="681"/>
                  <a:pt x="1470" y="686"/>
                </a:cubicBezTo>
                <a:close/>
                <a:moveTo>
                  <a:pt x="484" y="256"/>
                </a:moveTo>
                <a:cubicBezTo>
                  <a:pt x="472" y="250"/>
                  <a:pt x="463" y="253"/>
                  <a:pt x="453" y="253"/>
                </a:cubicBezTo>
                <a:cubicBezTo>
                  <a:pt x="462" y="256"/>
                  <a:pt x="471" y="259"/>
                  <a:pt x="484" y="256"/>
                </a:cubicBezTo>
                <a:close/>
                <a:moveTo>
                  <a:pt x="836" y="559"/>
                </a:moveTo>
                <a:cubicBezTo>
                  <a:pt x="842" y="553"/>
                  <a:pt x="850" y="550"/>
                  <a:pt x="853" y="539"/>
                </a:cubicBezTo>
                <a:cubicBezTo>
                  <a:pt x="844" y="545"/>
                  <a:pt x="838" y="550"/>
                  <a:pt x="836" y="559"/>
                </a:cubicBezTo>
                <a:close/>
                <a:moveTo>
                  <a:pt x="1417" y="673"/>
                </a:moveTo>
                <a:cubicBezTo>
                  <a:pt x="1411" y="675"/>
                  <a:pt x="1405" y="671"/>
                  <a:pt x="1400" y="677"/>
                </a:cubicBezTo>
                <a:cubicBezTo>
                  <a:pt x="1398" y="679"/>
                  <a:pt x="1401" y="680"/>
                  <a:pt x="1402" y="680"/>
                </a:cubicBezTo>
                <a:cubicBezTo>
                  <a:pt x="1408" y="682"/>
                  <a:pt x="1414" y="684"/>
                  <a:pt x="1417" y="673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B4E2337-3176-40B9-96E8-4B6DD3E8BBD7}"/>
              </a:ext>
            </a:extLst>
          </p:cNvPr>
          <p:cNvGrpSpPr/>
          <p:nvPr/>
        </p:nvGrpSpPr>
        <p:grpSpPr>
          <a:xfrm rot="19903589">
            <a:off x="3998834" y="3698167"/>
            <a:ext cx="633576" cy="341848"/>
            <a:chOff x="5163072" y="3396567"/>
            <a:chExt cx="1946746" cy="1050372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3BD317B-02E4-4DAC-846D-F38D04563864}"/>
                </a:ext>
              </a:extLst>
            </p:cNvPr>
            <p:cNvGrpSpPr/>
            <p:nvPr/>
          </p:nvGrpSpPr>
          <p:grpSpPr>
            <a:xfrm>
              <a:off x="5163072" y="3396567"/>
              <a:ext cx="1946746" cy="1050372"/>
              <a:chOff x="5163072" y="3396567"/>
              <a:chExt cx="1946746" cy="1050372"/>
            </a:xfrm>
          </p:grpSpPr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92020F26-D64D-4957-B98E-BAF94A648403}"/>
                  </a:ext>
                </a:extLst>
              </p:cNvPr>
              <p:cNvGrpSpPr/>
              <p:nvPr/>
            </p:nvGrpSpPr>
            <p:grpSpPr>
              <a:xfrm>
                <a:off x="5163072" y="3396567"/>
                <a:ext cx="1946746" cy="1050372"/>
                <a:chOff x="4552948" y="3928227"/>
                <a:chExt cx="3086104" cy="1665116"/>
              </a:xfrm>
            </p:grpSpPr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1B7AB7BE-0A31-474C-84A9-17BD8C5861D3}"/>
                    </a:ext>
                  </a:extLst>
                </p:cNvPr>
                <p:cNvGrpSpPr/>
                <p:nvPr/>
              </p:nvGrpSpPr>
              <p:grpSpPr>
                <a:xfrm>
                  <a:off x="4552948" y="3928227"/>
                  <a:ext cx="3086104" cy="1219660"/>
                  <a:chOff x="4552948" y="3928227"/>
                  <a:chExt cx="3086104" cy="1219660"/>
                </a:xfrm>
              </p:grpSpPr>
              <p:sp>
                <p:nvSpPr>
                  <p:cNvPr id="82" name="Freeform 50">
                    <a:extLst>
                      <a:ext uri="{FF2B5EF4-FFF2-40B4-BE49-F238E27FC236}">
                        <a16:creationId xmlns:a16="http://schemas.microsoft.com/office/drawing/2014/main" id="{488D4FC0-5C5B-4475-93D3-71F1DCED64B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552948" y="3928227"/>
                    <a:ext cx="3086104" cy="1219660"/>
                  </a:xfrm>
                  <a:custGeom>
                    <a:avLst/>
                    <a:gdLst>
                      <a:gd name="connsiteX0" fmla="*/ 1971970 w 3086104"/>
                      <a:gd name="connsiteY0" fmla="*/ 27 h 1219659"/>
                      <a:gd name="connsiteX1" fmla="*/ 2520756 w 3086104"/>
                      <a:gd name="connsiteY1" fmla="*/ 334765 h 1219659"/>
                      <a:gd name="connsiteX2" fmla="*/ 2979548 w 3086104"/>
                      <a:gd name="connsiteY2" fmla="*/ 86354 h 1219659"/>
                      <a:gd name="connsiteX3" fmla="*/ 3079692 w 3086104"/>
                      <a:gd name="connsiteY3" fmla="*/ 734315 h 1219659"/>
                      <a:gd name="connsiteX4" fmla="*/ 3074395 w 3086104"/>
                      <a:gd name="connsiteY4" fmla="*/ 812797 h 1219659"/>
                      <a:gd name="connsiteX5" fmla="*/ 3082575 w 3086104"/>
                      <a:gd name="connsiteY5" fmla="*/ 812705 h 1219659"/>
                      <a:gd name="connsiteX6" fmla="*/ 3068459 w 3086104"/>
                      <a:gd name="connsiteY6" fmla="*/ 1028900 h 1219659"/>
                      <a:gd name="connsiteX7" fmla="*/ 3061713 w 3086104"/>
                      <a:gd name="connsiteY7" fmla="*/ 1026217 h 1219659"/>
                      <a:gd name="connsiteX8" fmla="*/ 3057773 w 3086104"/>
                      <a:gd name="connsiteY8" fmla="*/ 1049051 h 1219659"/>
                      <a:gd name="connsiteX9" fmla="*/ 2890195 w 3086104"/>
                      <a:gd name="connsiteY9" fmla="*/ 1219659 h 1219659"/>
                      <a:gd name="connsiteX10" fmla="*/ 842291 w 3086104"/>
                      <a:gd name="connsiteY10" fmla="*/ 1219659 h 1219659"/>
                      <a:gd name="connsiteX11" fmla="*/ 89517 w 3086104"/>
                      <a:gd name="connsiteY11" fmla="*/ 1076627 h 1219659"/>
                      <a:gd name="connsiteX12" fmla="*/ 52962 w 3086104"/>
                      <a:gd name="connsiteY12" fmla="*/ 1048081 h 1219659"/>
                      <a:gd name="connsiteX13" fmla="*/ 18574 w 3086104"/>
                      <a:gd name="connsiteY13" fmla="*/ 1023623 h 1219659"/>
                      <a:gd name="connsiteX14" fmla="*/ 126214 w 3086104"/>
                      <a:gd name="connsiteY14" fmla="*/ 627221 h 1219659"/>
                      <a:gd name="connsiteX15" fmla="*/ 1013800 w 3086104"/>
                      <a:gd name="connsiteY15" fmla="*/ 442234 h 1219659"/>
                      <a:gd name="connsiteX16" fmla="*/ 1971970 w 3086104"/>
                      <a:gd name="connsiteY16" fmla="*/ 27 h 1219659"/>
                      <a:gd name="connsiteX0" fmla="*/ 1971970 w 3086104"/>
                      <a:gd name="connsiteY0" fmla="*/ 27 h 1219659"/>
                      <a:gd name="connsiteX1" fmla="*/ 2520756 w 3086104"/>
                      <a:gd name="connsiteY1" fmla="*/ 334765 h 1219659"/>
                      <a:gd name="connsiteX2" fmla="*/ 2979548 w 3086104"/>
                      <a:gd name="connsiteY2" fmla="*/ 86354 h 1219659"/>
                      <a:gd name="connsiteX3" fmla="*/ 3079692 w 3086104"/>
                      <a:gd name="connsiteY3" fmla="*/ 734315 h 1219659"/>
                      <a:gd name="connsiteX4" fmla="*/ 3074395 w 3086104"/>
                      <a:gd name="connsiteY4" fmla="*/ 812797 h 1219659"/>
                      <a:gd name="connsiteX5" fmla="*/ 3082575 w 3086104"/>
                      <a:gd name="connsiteY5" fmla="*/ 812705 h 1219659"/>
                      <a:gd name="connsiteX6" fmla="*/ 3068459 w 3086104"/>
                      <a:gd name="connsiteY6" fmla="*/ 1028900 h 1219659"/>
                      <a:gd name="connsiteX7" fmla="*/ 3061713 w 3086104"/>
                      <a:gd name="connsiteY7" fmla="*/ 1026217 h 1219659"/>
                      <a:gd name="connsiteX8" fmla="*/ 3057773 w 3086104"/>
                      <a:gd name="connsiteY8" fmla="*/ 1049051 h 1219659"/>
                      <a:gd name="connsiteX9" fmla="*/ 2805134 w 3086104"/>
                      <a:gd name="connsiteY9" fmla="*/ 1198393 h 1219659"/>
                      <a:gd name="connsiteX10" fmla="*/ 842291 w 3086104"/>
                      <a:gd name="connsiteY10" fmla="*/ 1219659 h 1219659"/>
                      <a:gd name="connsiteX11" fmla="*/ 89517 w 3086104"/>
                      <a:gd name="connsiteY11" fmla="*/ 1076627 h 1219659"/>
                      <a:gd name="connsiteX12" fmla="*/ 52962 w 3086104"/>
                      <a:gd name="connsiteY12" fmla="*/ 1048081 h 1219659"/>
                      <a:gd name="connsiteX13" fmla="*/ 18574 w 3086104"/>
                      <a:gd name="connsiteY13" fmla="*/ 1023623 h 1219659"/>
                      <a:gd name="connsiteX14" fmla="*/ 126214 w 3086104"/>
                      <a:gd name="connsiteY14" fmla="*/ 627221 h 1219659"/>
                      <a:gd name="connsiteX15" fmla="*/ 1013800 w 3086104"/>
                      <a:gd name="connsiteY15" fmla="*/ 442234 h 1219659"/>
                      <a:gd name="connsiteX16" fmla="*/ 1971970 w 3086104"/>
                      <a:gd name="connsiteY16" fmla="*/ 27 h 1219659"/>
                      <a:gd name="connsiteX0" fmla="*/ 1971970 w 3086104"/>
                      <a:gd name="connsiteY0" fmla="*/ 27 h 1219659"/>
                      <a:gd name="connsiteX1" fmla="*/ 2520756 w 3086104"/>
                      <a:gd name="connsiteY1" fmla="*/ 334765 h 1219659"/>
                      <a:gd name="connsiteX2" fmla="*/ 2979548 w 3086104"/>
                      <a:gd name="connsiteY2" fmla="*/ 86354 h 1219659"/>
                      <a:gd name="connsiteX3" fmla="*/ 3079692 w 3086104"/>
                      <a:gd name="connsiteY3" fmla="*/ 734315 h 1219659"/>
                      <a:gd name="connsiteX4" fmla="*/ 3074395 w 3086104"/>
                      <a:gd name="connsiteY4" fmla="*/ 812797 h 1219659"/>
                      <a:gd name="connsiteX5" fmla="*/ 3082575 w 3086104"/>
                      <a:gd name="connsiteY5" fmla="*/ 812705 h 1219659"/>
                      <a:gd name="connsiteX6" fmla="*/ 3068459 w 3086104"/>
                      <a:gd name="connsiteY6" fmla="*/ 1028900 h 1219659"/>
                      <a:gd name="connsiteX7" fmla="*/ 3061713 w 3086104"/>
                      <a:gd name="connsiteY7" fmla="*/ 1026217 h 1219659"/>
                      <a:gd name="connsiteX8" fmla="*/ 2993977 w 3086104"/>
                      <a:gd name="connsiteY8" fmla="*/ 1049051 h 1219659"/>
                      <a:gd name="connsiteX9" fmla="*/ 2805134 w 3086104"/>
                      <a:gd name="connsiteY9" fmla="*/ 1198393 h 1219659"/>
                      <a:gd name="connsiteX10" fmla="*/ 842291 w 3086104"/>
                      <a:gd name="connsiteY10" fmla="*/ 1219659 h 1219659"/>
                      <a:gd name="connsiteX11" fmla="*/ 89517 w 3086104"/>
                      <a:gd name="connsiteY11" fmla="*/ 1076627 h 1219659"/>
                      <a:gd name="connsiteX12" fmla="*/ 52962 w 3086104"/>
                      <a:gd name="connsiteY12" fmla="*/ 1048081 h 1219659"/>
                      <a:gd name="connsiteX13" fmla="*/ 18574 w 3086104"/>
                      <a:gd name="connsiteY13" fmla="*/ 1023623 h 1219659"/>
                      <a:gd name="connsiteX14" fmla="*/ 126214 w 3086104"/>
                      <a:gd name="connsiteY14" fmla="*/ 627221 h 1219659"/>
                      <a:gd name="connsiteX15" fmla="*/ 1013800 w 3086104"/>
                      <a:gd name="connsiteY15" fmla="*/ 442234 h 1219659"/>
                      <a:gd name="connsiteX16" fmla="*/ 1971970 w 3086104"/>
                      <a:gd name="connsiteY16" fmla="*/ 27 h 1219659"/>
                      <a:gd name="connsiteX0" fmla="*/ 1971970 w 3086104"/>
                      <a:gd name="connsiteY0" fmla="*/ 27 h 1219659"/>
                      <a:gd name="connsiteX1" fmla="*/ 2520756 w 3086104"/>
                      <a:gd name="connsiteY1" fmla="*/ 334765 h 1219659"/>
                      <a:gd name="connsiteX2" fmla="*/ 2979548 w 3086104"/>
                      <a:gd name="connsiteY2" fmla="*/ 86354 h 1219659"/>
                      <a:gd name="connsiteX3" fmla="*/ 3079692 w 3086104"/>
                      <a:gd name="connsiteY3" fmla="*/ 734315 h 1219659"/>
                      <a:gd name="connsiteX4" fmla="*/ 3074395 w 3086104"/>
                      <a:gd name="connsiteY4" fmla="*/ 812797 h 1219659"/>
                      <a:gd name="connsiteX5" fmla="*/ 3082575 w 3086104"/>
                      <a:gd name="connsiteY5" fmla="*/ 812705 h 1219659"/>
                      <a:gd name="connsiteX6" fmla="*/ 3068459 w 3086104"/>
                      <a:gd name="connsiteY6" fmla="*/ 1028900 h 1219659"/>
                      <a:gd name="connsiteX7" fmla="*/ 3061713 w 3086104"/>
                      <a:gd name="connsiteY7" fmla="*/ 1026217 h 1219659"/>
                      <a:gd name="connsiteX8" fmla="*/ 2993977 w 3086104"/>
                      <a:gd name="connsiteY8" fmla="*/ 1049051 h 1219659"/>
                      <a:gd name="connsiteX9" fmla="*/ 2730706 w 3086104"/>
                      <a:gd name="connsiteY9" fmla="*/ 1166496 h 1219659"/>
                      <a:gd name="connsiteX10" fmla="*/ 842291 w 3086104"/>
                      <a:gd name="connsiteY10" fmla="*/ 1219659 h 1219659"/>
                      <a:gd name="connsiteX11" fmla="*/ 89517 w 3086104"/>
                      <a:gd name="connsiteY11" fmla="*/ 1076627 h 1219659"/>
                      <a:gd name="connsiteX12" fmla="*/ 52962 w 3086104"/>
                      <a:gd name="connsiteY12" fmla="*/ 1048081 h 1219659"/>
                      <a:gd name="connsiteX13" fmla="*/ 18574 w 3086104"/>
                      <a:gd name="connsiteY13" fmla="*/ 1023623 h 1219659"/>
                      <a:gd name="connsiteX14" fmla="*/ 126214 w 3086104"/>
                      <a:gd name="connsiteY14" fmla="*/ 627221 h 1219659"/>
                      <a:gd name="connsiteX15" fmla="*/ 1013800 w 3086104"/>
                      <a:gd name="connsiteY15" fmla="*/ 442234 h 1219659"/>
                      <a:gd name="connsiteX16" fmla="*/ 1971970 w 3086104"/>
                      <a:gd name="connsiteY16" fmla="*/ 27 h 1219659"/>
                      <a:gd name="connsiteX0" fmla="*/ 1971970 w 3086104"/>
                      <a:gd name="connsiteY0" fmla="*/ 29 h 1219661"/>
                      <a:gd name="connsiteX1" fmla="*/ 2520756 w 3086104"/>
                      <a:gd name="connsiteY1" fmla="*/ 334767 h 1219661"/>
                      <a:gd name="connsiteX2" fmla="*/ 3000813 w 3086104"/>
                      <a:gd name="connsiteY2" fmla="*/ 171417 h 1219661"/>
                      <a:gd name="connsiteX3" fmla="*/ 3079692 w 3086104"/>
                      <a:gd name="connsiteY3" fmla="*/ 734317 h 1219661"/>
                      <a:gd name="connsiteX4" fmla="*/ 3074395 w 3086104"/>
                      <a:gd name="connsiteY4" fmla="*/ 812799 h 1219661"/>
                      <a:gd name="connsiteX5" fmla="*/ 3082575 w 3086104"/>
                      <a:gd name="connsiteY5" fmla="*/ 812707 h 1219661"/>
                      <a:gd name="connsiteX6" fmla="*/ 3068459 w 3086104"/>
                      <a:gd name="connsiteY6" fmla="*/ 1028902 h 1219661"/>
                      <a:gd name="connsiteX7" fmla="*/ 3061713 w 3086104"/>
                      <a:gd name="connsiteY7" fmla="*/ 1026219 h 1219661"/>
                      <a:gd name="connsiteX8" fmla="*/ 2993977 w 3086104"/>
                      <a:gd name="connsiteY8" fmla="*/ 1049053 h 1219661"/>
                      <a:gd name="connsiteX9" fmla="*/ 2730706 w 3086104"/>
                      <a:gd name="connsiteY9" fmla="*/ 1166498 h 1219661"/>
                      <a:gd name="connsiteX10" fmla="*/ 842291 w 3086104"/>
                      <a:gd name="connsiteY10" fmla="*/ 1219661 h 1219661"/>
                      <a:gd name="connsiteX11" fmla="*/ 89517 w 3086104"/>
                      <a:gd name="connsiteY11" fmla="*/ 1076629 h 1219661"/>
                      <a:gd name="connsiteX12" fmla="*/ 52962 w 3086104"/>
                      <a:gd name="connsiteY12" fmla="*/ 1048083 h 1219661"/>
                      <a:gd name="connsiteX13" fmla="*/ 18574 w 3086104"/>
                      <a:gd name="connsiteY13" fmla="*/ 1023625 h 1219661"/>
                      <a:gd name="connsiteX14" fmla="*/ 126214 w 3086104"/>
                      <a:gd name="connsiteY14" fmla="*/ 627223 h 1219661"/>
                      <a:gd name="connsiteX15" fmla="*/ 1013800 w 3086104"/>
                      <a:gd name="connsiteY15" fmla="*/ 442236 h 1219661"/>
                      <a:gd name="connsiteX16" fmla="*/ 1971970 w 3086104"/>
                      <a:gd name="connsiteY16" fmla="*/ 29 h 1219661"/>
                      <a:gd name="connsiteX0" fmla="*/ 1971970 w 3086104"/>
                      <a:gd name="connsiteY0" fmla="*/ 28 h 1219660"/>
                      <a:gd name="connsiteX1" fmla="*/ 2520756 w 3086104"/>
                      <a:gd name="connsiteY1" fmla="*/ 334766 h 1219660"/>
                      <a:gd name="connsiteX2" fmla="*/ 3000813 w 3086104"/>
                      <a:gd name="connsiteY2" fmla="*/ 171416 h 1219660"/>
                      <a:gd name="connsiteX3" fmla="*/ 3079692 w 3086104"/>
                      <a:gd name="connsiteY3" fmla="*/ 734316 h 1219660"/>
                      <a:gd name="connsiteX4" fmla="*/ 3074395 w 3086104"/>
                      <a:gd name="connsiteY4" fmla="*/ 812798 h 1219660"/>
                      <a:gd name="connsiteX5" fmla="*/ 3082575 w 3086104"/>
                      <a:gd name="connsiteY5" fmla="*/ 812706 h 1219660"/>
                      <a:gd name="connsiteX6" fmla="*/ 3068459 w 3086104"/>
                      <a:gd name="connsiteY6" fmla="*/ 1028901 h 1219660"/>
                      <a:gd name="connsiteX7" fmla="*/ 3061713 w 3086104"/>
                      <a:gd name="connsiteY7" fmla="*/ 1026218 h 1219660"/>
                      <a:gd name="connsiteX8" fmla="*/ 2993977 w 3086104"/>
                      <a:gd name="connsiteY8" fmla="*/ 1049052 h 1219660"/>
                      <a:gd name="connsiteX9" fmla="*/ 2730706 w 3086104"/>
                      <a:gd name="connsiteY9" fmla="*/ 1166497 h 1219660"/>
                      <a:gd name="connsiteX10" fmla="*/ 842291 w 3086104"/>
                      <a:gd name="connsiteY10" fmla="*/ 1219660 h 1219660"/>
                      <a:gd name="connsiteX11" fmla="*/ 89517 w 3086104"/>
                      <a:gd name="connsiteY11" fmla="*/ 1076628 h 1219660"/>
                      <a:gd name="connsiteX12" fmla="*/ 52962 w 3086104"/>
                      <a:gd name="connsiteY12" fmla="*/ 1048082 h 1219660"/>
                      <a:gd name="connsiteX13" fmla="*/ 18574 w 3086104"/>
                      <a:gd name="connsiteY13" fmla="*/ 1023624 h 1219660"/>
                      <a:gd name="connsiteX14" fmla="*/ 126214 w 3086104"/>
                      <a:gd name="connsiteY14" fmla="*/ 627222 h 1219660"/>
                      <a:gd name="connsiteX15" fmla="*/ 1013800 w 3086104"/>
                      <a:gd name="connsiteY15" fmla="*/ 442235 h 1219660"/>
                      <a:gd name="connsiteX16" fmla="*/ 1971970 w 3086104"/>
                      <a:gd name="connsiteY16" fmla="*/ 28 h 1219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3086104" h="1219660">
                        <a:moveTo>
                          <a:pt x="1971970" y="28"/>
                        </a:moveTo>
                        <a:cubicBezTo>
                          <a:pt x="1982557" y="-3496"/>
                          <a:pt x="2179161" y="327466"/>
                          <a:pt x="2520756" y="334766"/>
                        </a:cubicBezTo>
                        <a:cubicBezTo>
                          <a:pt x="2694553" y="338480"/>
                          <a:pt x="3000813" y="171416"/>
                          <a:pt x="3000813" y="171416"/>
                        </a:cubicBezTo>
                        <a:cubicBezTo>
                          <a:pt x="3000813" y="171416"/>
                          <a:pt x="3088980" y="341291"/>
                          <a:pt x="3079692" y="734316"/>
                        </a:cubicBezTo>
                        <a:lnTo>
                          <a:pt x="3074395" y="812798"/>
                        </a:lnTo>
                        <a:lnTo>
                          <a:pt x="3082575" y="812706"/>
                        </a:lnTo>
                        <a:cubicBezTo>
                          <a:pt x="3082575" y="812706"/>
                          <a:pt x="3096691" y="899881"/>
                          <a:pt x="3068459" y="1028901"/>
                        </a:cubicBezTo>
                        <a:lnTo>
                          <a:pt x="3061713" y="1026218"/>
                        </a:lnTo>
                        <a:lnTo>
                          <a:pt x="2993977" y="1049052"/>
                        </a:lnTo>
                        <a:cubicBezTo>
                          <a:pt x="2960462" y="1177132"/>
                          <a:pt x="2782345" y="1166497"/>
                          <a:pt x="2730706" y="1166497"/>
                        </a:cubicBezTo>
                        <a:cubicBezTo>
                          <a:pt x="2048071" y="1166497"/>
                          <a:pt x="1524926" y="1219660"/>
                          <a:pt x="842291" y="1219660"/>
                        </a:cubicBezTo>
                        <a:cubicBezTo>
                          <a:pt x="391002" y="1219660"/>
                          <a:pt x="182460" y="1137928"/>
                          <a:pt x="89517" y="1076628"/>
                        </a:cubicBezTo>
                        <a:lnTo>
                          <a:pt x="52962" y="1048082"/>
                        </a:lnTo>
                        <a:lnTo>
                          <a:pt x="18574" y="1023624"/>
                        </a:lnTo>
                        <a:cubicBezTo>
                          <a:pt x="18574" y="1023624"/>
                          <a:pt x="-66126" y="671267"/>
                          <a:pt x="126214" y="627222"/>
                        </a:cubicBezTo>
                        <a:cubicBezTo>
                          <a:pt x="320318" y="581416"/>
                          <a:pt x="502071" y="662458"/>
                          <a:pt x="1013800" y="442235"/>
                        </a:cubicBezTo>
                        <a:cubicBezTo>
                          <a:pt x="1244961" y="341814"/>
                          <a:pt x="1546705" y="190300"/>
                          <a:pt x="1971970" y="28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83" name="Group 82">
                    <a:extLst>
                      <a:ext uri="{FF2B5EF4-FFF2-40B4-BE49-F238E27FC236}">
                        <a16:creationId xmlns:a16="http://schemas.microsoft.com/office/drawing/2014/main" id="{EDF71458-FE39-45AF-92FC-48F3B669BA36}"/>
                      </a:ext>
                    </a:extLst>
                  </p:cNvPr>
                  <p:cNvGrpSpPr/>
                  <p:nvPr/>
                </p:nvGrpSpPr>
                <p:grpSpPr>
                  <a:xfrm>
                    <a:off x="5831580" y="3966090"/>
                    <a:ext cx="573292" cy="343974"/>
                    <a:chOff x="3595190" y="212751"/>
                    <a:chExt cx="573292" cy="343974"/>
                  </a:xfrm>
                </p:grpSpPr>
                <p:sp>
                  <p:nvSpPr>
                    <p:cNvPr id="86" name="Freeform 372">
                      <a:extLst>
                        <a:ext uri="{FF2B5EF4-FFF2-40B4-BE49-F238E27FC236}">
                          <a16:creationId xmlns:a16="http://schemas.microsoft.com/office/drawing/2014/main" id="{BB0D1FB9-8B41-4060-9F5F-06EEE7C8945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4037443" y="212751"/>
                      <a:ext cx="131039" cy="141958"/>
                    </a:xfrm>
                    <a:custGeom>
                      <a:avLst/>
                      <a:gdLst>
                        <a:gd name="T0" fmla="*/ 27 w 72"/>
                        <a:gd name="T1" fmla="*/ 70 h 81"/>
                        <a:gd name="T2" fmla="*/ 56 w 72"/>
                        <a:gd name="T3" fmla="*/ 76 h 81"/>
                        <a:gd name="T4" fmla="*/ 67 w 72"/>
                        <a:gd name="T5" fmla="*/ 49 h 81"/>
                        <a:gd name="T6" fmla="*/ 44 w 72"/>
                        <a:gd name="T7" fmla="*/ 11 h 81"/>
                        <a:gd name="T8" fmla="*/ 15 w 72"/>
                        <a:gd name="T9" fmla="*/ 6 h 81"/>
                        <a:gd name="T10" fmla="*/ 5 w 72"/>
                        <a:gd name="T11" fmla="*/ 32 h 81"/>
                        <a:gd name="T12" fmla="*/ 27 w 72"/>
                        <a:gd name="T13" fmla="*/ 70 h 81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72" h="81">
                          <a:moveTo>
                            <a:pt x="27" y="70"/>
                          </a:moveTo>
                          <a:cubicBezTo>
                            <a:pt x="33" y="79"/>
                            <a:pt x="46" y="81"/>
                            <a:pt x="56" y="76"/>
                          </a:cubicBezTo>
                          <a:cubicBezTo>
                            <a:pt x="67" y="70"/>
                            <a:pt x="72" y="58"/>
                            <a:pt x="67" y="49"/>
                          </a:cubicBezTo>
                          <a:lnTo>
                            <a:pt x="44" y="11"/>
                          </a:lnTo>
                          <a:cubicBezTo>
                            <a:pt x="39" y="2"/>
                            <a:pt x="26" y="0"/>
                            <a:pt x="15" y="6"/>
                          </a:cubicBezTo>
                          <a:cubicBezTo>
                            <a:pt x="4" y="12"/>
                            <a:pt x="0" y="23"/>
                            <a:pt x="5" y="32"/>
                          </a:cubicBezTo>
                          <a:lnTo>
                            <a:pt x="27" y="70"/>
                          </a:lnTo>
                        </a:path>
                      </a:pathLst>
                    </a:cu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7" name="Freeform 373">
                      <a:extLst>
                        <a:ext uri="{FF2B5EF4-FFF2-40B4-BE49-F238E27FC236}">
                          <a16:creationId xmlns:a16="http://schemas.microsoft.com/office/drawing/2014/main" id="{9E536C23-BF1D-453A-84B1-0EF2A92CB9C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890027" y="278270"/>
                      <a:ext cx="131039" cy="141958"/>
                    </a:xfrm>
                    <a:custGeom>
                      <a:avLst/>
                      <a:gdLst>
                        <a:gd name="T0" fmla="*/ 28 w 73"/>
                        <a:gd name="T1" fmla="*/ 71 h 82"/>
                        <a:gd name="T2" fmla="*/ 57 w 73"/>
                        <a:gd name="T3" fmla="*/ 76 h 82"/>
                        <a:gd name="T4" fmla="*/ 68 w 73"/>
                        <a:gd name="T5" fmla="*/ 49 h 82"/>
                        <a:gd name="T6" fmla="*/ 45 w 73"/>
                        <a:gd name="T7" fmla="*/ 11 h 82"/>
                        <a:gd name="T8" fmla="*/ 16 w 73"/>
                        <a:gd name="T9" fmla="*/ 6 h 82"/>
                        <a:gd name="T10" fmla="*/ 6 w 73"/>
                        <a:gd name="T11" fmla="*/ 32 h 82"/>
                        <a:gd name="T12" fmla="*/ 28 w 73"/>
                        <a:gd name="T13" fmla="*/ 71 h 8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73" h="82">
                          <a:moveTo>
                            <a:pt x="28" y="71"/>
                          </a:moveTo>
                          <a:cubicBezTo>
                            <a:pt x="33" y="79"/>
                            <a:pt x="46" y="82"/>
                            <a:pt x="57" y="76"/>
                          </a:cubicBezTo>
                          <a:cubicBezTo>
                            <a:pt x="68" y="70"/>
                            <a:pt x="73" y="58"/>
                            <a:pt x="68" y="49"/>
                          </a:cubicBezTo>
                          <a:lnTo>
                            <a:pt x="45" y="11"/>
                          </a:lnTo>
                          <a:cubicBezTo>
                            <a:pt x="40" y="2"/>
                            <a:pt x="27" y="0"/>
                            <a:pt x="16" y="6"/>
                          </a:cubicBezTo>
                          <a:cubicBezTo>
                            <a:pt x="5" y="12"/>
                            <a:pt x="0" y="24"/>
                            <a:pt x="6" y="32"/>
                          </a:cubicBezTo>
                          <a:lnTo>
                            <a:pt x="28" y="71"/>
                          </a:lnTo>
                          <a:close/>
                        </a:path>
                      </a:pathLst>
                    </a:cu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8" name="Freeform 374">
                      <a:extLst>
                        <a:ext uri="{FF2B5EF4-FFF2-40B4-BE49-F238E27FC236}">
                          <a16:creationId xmlns:a16="http://schemas.microsoft.com/office/drawing/2014/main" id="{A567C57E-E358-48B3-AC56-6B353B68F87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742606" y="343789"/>
                      <a:ext cx="125580" cy="147420"/>
                    </a:xfrm>
                    <a:custGeom>
                      <a:avLst/>
                      <a:gdLst>
                        <a:gd name="T0" fmla="*/ 28 w 73"/>
                        <a:gd name="T1" fmla="*/ 71 h 82"/>
                        <a:gd name="T2" fmla="*/ 57 w 73"/>
                        <a:gd name="T3" fmla="*/ 76 h 82"/>
                        <a:gd name="T4" fmla="*/ 68 w 73"/>
                        <a:gd name="T5" fmla="*/ 49 h 82"/>
                        <a:gd name="T6" fmla="*/ 45 w 73"/>
                        <a:gd name="T7" fmla="*/ 11 h 82"/>
                        <a:gd name="T8" fmla="*/ 16 w 73"/>
                        <a:gd name="T9" fmla="*/ 6 h 82"/>
                        <a:gd name="T10" fmla="*/ 6 w 73"/>
                        <a:gd name="T11" fmla="*/ 33 h 82"/>
                        <a:gd name="T12" fmla="*/ 28 w 73"/>
                        <a:gd name="T13" fmla="*/ 71 h 8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73" h="82">
                          <a:moveTo>
                            <a:pt x="28" y="71"/>
                          </a:moveTo>
                          <a:cubicBezTo>
                            <a:pt x="33" y="80"/>
                            <a:pt x="46" y="82"/>
                            <a:pt x="57" y="76"/>
                          </a:cubicBezTo>
                          <a:cubicBezTo>
                            <a:pt x="68" y="70"/>
                            <a:pt x="73" y="58"/>
                            <a:pt x="68" y="49"/>
                          </a:cubicBezTo>
                          <a:lnTo>
                            <a:pt x="45" y="11"/>
                          </a:lnTo>
                          <a:cubicBezTo>
                            <a:pt x="40" y="2"/>
                            <a:pt x="27" y="0"/>
                            <a:pt x="16" y="6"/>
                          </a:cubicBezTo>
                          <a:cubicBezTo>
                            <a:pt x="5" y="12"/>
                            <a:pt x="0" y="24"/>
                            <a:pt x="6" y="33"/>
                          </a:cubicBezTo>
                          <a:lnTo>
                            <a:pt x="28" y="71"/>
                          </a:lnTo>
                        </a:path>
                      </a:pathLst>
                    </a:cu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89" name="Freeform 375">
                      <a:extLst>
                        <a:ext uri="{FF2B5EF4-FFF2-40B4-BE49-F238E27FC236}">
                          <a16:creationId xmlns:a16="http://schemas.microsoft.com/office/drawing/2014/main" id="{8665970A-441D-438A-B762-DB7D748386E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 bwMode="auto">
                    <a:xfrm>
                      <a:off x="3595190" y="414767"/>
                      <a:ext cx="125580" cy="141958"/>
                    </a:xfrm>
                    <a:custGeom>
                      <a:avLst/>
                      <a:gdLst>
                        <a:gd name="T0" fmla="*/ 28 w 73"/>
                        <a:gd name="T1" fmla="*/ 71 h 82"/>
                        <a:gd name="T2" fmla="*/ 57 w 73"/>
                        <a:gd name="T3" fmla="*/ 76 h 82"/>
                        <a:gd name="T4" fmla="*/ 67 w 73"/>
                        <a:gd name="T5" fmla="*/ 50 h 82"/>
                        <a:gd name="T6" fmla="*/ 45 w 73"/>
                        <a:gd name="T7" fmla="*/ 11 h 82"/>
                        <a:gd name="T8" fmla="*/ 16 w 73"/>
                        <a:gd name="T9" fmla="*/ 6 h 82"/>
                        <a:gd name="T10" fmla="*/ 5 w 73"/>
                        <a:gd name="T11" fmla="*/ 33 h 82"/>
                        <a:gd name="T12" fmla="*/ 28 w 73"/>
                        <a:gd name="T13" fmla="*/ 71 h 8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</a:cxnLst>
                      <a:rect l="0" t="0" r="r" b="b"/>
                      <a:pathLst>
                        <a:path w="73" h="82">
                          <a:moveTo>
                            <a:pt x="28" y="71"/>
                          </a:moveTo>
                          <a:cubicBezTo>
                            <a:pt x="33" y="80"/>
                            <a:pt x="46" y="82"/>
                            <a:pt x="57" y="76"/>
                          </a:cubicBezTo>
                          <a:cubicBezTo>
                            <a:pt x="68" y="70"/>
                            <a:pt x="73" y="58"/>
                            <a:pt x="67" y="50"/>
                          </a:cubicBezTo>
                          <a:lnTo>
                            <a:pt x="45" y="11"/>
                          </a:lnTo>
                          <a:cubicBezTo>
                            <a:pt x="40" y="3"/>
                            <a:pt x="27" y="0"/>
                            <a:pt x="16" y="6"/>
                          </a:cubicBezTo>
                          <a:cubicBezTo>
                            <a:pt x="5" y="12"/>
                            <a:pt x="0" y="24"/>
                            <a:pt x="5" y="33"/>
                          </a:cubicBezTo>
                          <a:lnTo>
                            <a:pt x="28" y="71"/>
                          </a:lnTo>
                        </a:path>
                      </a:pathLst>
                    </a:custGeom>
                    <a:solidFill>
                      <a:schemeClr val="bg1"/>
                    </a:solidFill>
                    <a:ln>
                      <a:solidFill>
                        <a:schemeClr val="tx1"/>
                      </a:solidFill>
                    </a:ln>
                  </p:spPr>
                  <p:txBody>
                    <a:bodyPr vert="horz" wrap="square" lIns="91440" tIns="45720" rIns="91440" bIns="45720" numCol="1" anchor="t" anchorCtr="0" compatLnSpc="1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84" name="Freeform 52">
                    <a:extLst>
                      <a:ext uri="{FF2B5EF4-FFF2-40B4-BE49-F238E27FC236}">
                        <a16:creationId xmlns:a16="http://schemas.microsoft.com/office/drawing/2014/main" id="{ED09750D-8327-475D-BEDF-D9FA39C1EFC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65751" y="4093308"/>
                    <a:ext cx="2155824" cy="414169"/>
                  </a:xfrm>
                  <a:custGeom>
                    <a:avLst/>
                    <a:gdLst>
                      <a:gd name="connsiteX0" fmla="*/ 1173981 w 2155824"/>
                      <a:gd name="connsiteY0" fmla="*/ 0 h 414169"/>
                      <a:gd name="connsiteX1" fmla="*/ 1198659 w 2155824"/>
                      <a:gd name="connsiteY1" fmla="*/ 26426 h 414169"/>
                      <a:gd name="connsiteX2" fmla="*/ 1128150 w 2155824"/>
                      <a:gd name="connsiteY2" fmla="*/ 56375 h 414169"/>
                      <a:gd name="connsiteX3" fmla="*/ 1685174 w 2155824"/>
                      <a:gd name="connsiteY3" fmla="*/ 322393 h 414169"/>
                      <a:gd name="connsiteX4" fmla="*/ 1727480 w 2155824"/>
                      <a:gd name="connsiteY4" fmla="*/ 320631 h 414169"/>
                      <a:gd name="connsiteX5" fmla="*/ 2115281 w 2155824"/>
                      <a:gd name="connsiteY5" fmla="*/ 192026 h 414169"/>
                      <a:gd name="connsiteX6" fmla="*/ 2147010 w 2155824"/>
                      <a:gd name="connsiteY6" fmla="*/ 163839 h 414169"/>
                      <a:gd name="connsiteX7" fmla="*/ 2155824 w 2155824"/>
                      <a:gd name="connsiteY7" fmla="*/ 206120 h 414169"/>
                      <a:gd name="connsiteX8" fmla="*/ 1729242 w 2155824"/>
                      <a:gd name="connsiteY8" fmla="*/ 355865 h 414169"/>
                      <a:gd name="connsiteX9" fmla="*/ 1685174 w 2155824"/>
                      <a:gd name="connsiteY9" fmla="*/ 357627 h 414169"/>
                      <a:gd name="connsiteX10" fmla="*/ 1094658 w 2155824"/>
                      <a:gd name="connsiteY10" fmla="*/ 70468 h 414169"/>
                      <a:gd name="connsiteX11" fmla="*/ 738586 w 2155824"/>
                      <a:gd name="connsiteY11" fmla="*/ 213167 h 414169"/>
                      <a:gd name="connsiteX12" fmla="*/ 132205 w 2155824"/>
                      <a:gd name="connsiteY12" fmla="*/ 406955 h 414169"/>
                      <a:gd name="connsiteX13" fmla="*/ 131113 w 2155824"/>
                      <a:gd name="connsiteY13" fmla="*/ 414169 h 414169"/>
                      <a:gd name="connsiteX14" fmla="*/ 94143 w 2155824"/>
                      <a:gd name="connsiteY14" fmla="*/ 414169 h 414169"/>
                      <a:gd name="connsiteX15" fmla="*/ 95188 w 2155824"/>
                      <a:gd name="connsiteY15" fmla="*/ 408717 h 414169"/>
                      <a:gd name="connsiteX16" fmla="*/ 54645 w 2155824"/>
                      <a:gd name="connsiteY16" fmla="*/ 401670 h 414169"/>
                      <a:gd name="connsiteX17" fmla="*/ 0 w 2155824"/>
                      <a:gd name="connsiteY17" fmla="*/ 369959 h 414169"/>
                      <a:gd name="connsiteX18" fmla="*/ 42306 w 2155824"/>
                      <a:gd name="connsiteY18" fmla="*/ 354104 h 414169"/>
                      <a:gd name="connsiteX19" fmla="*/ 72272 w 2155824"/>
                      <a:gd name="connsiteY19" fmla="*/ 369959 h 414169"/>
                      <a:gd name="connsiteX20" fmla="*/ 98713 w 2155824"/>
                      <a:gd name="connsiteY20" fmla="*/ 373482 h 414169"/>
                      <a:gd name="connsiteX21" fmla="*/ 1173981 w 2155824"/>
                      <a:gd name="connsiteY21" fmla="*/ 0 h 414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155824" h="414169">
                        <a:moveTo>
                          <a:pt x="1173981" y="0"/>
                        </a:moveTo>
                        <a:cubicBezTo>
                          <a:pt x="1181032" y="8809"/>
                          <a:pt x="1189846" y="17617"/>
                          <a:pt x="1198659" y="26426"/>
                        </a:cubicBezTo>
                        <a:cubicBezTo>
                          <a:pt x="1177506" y="35234"/>
                          <a:pt x="1154591" y="45804"/>
                          <a:pt x="1128150" y="56375"/>
                        </a:cubicBezTo>
                        <a:cubicBezTo>
                          <a:pt x="1179269" y="118035"/>
                          <a:pt x="1369644" y="322393"/>
                          <a:pt x="1685174" y="322393"/>
                        </a:cubicBezTo>
                        <a:cubicBezTo>
                          <a:pt x="1699276" y="322393"/>
                          <a:pt x="1713378" y="322393"/>
                          <a:pt x="1727480" y="320631"/>
                        </a:cubicBezTo>
                        <a:cubicBezTo>
                          <a:pt x="1933720" y="308299"/>
                          <a:pt x="2051823" y="244878"/>
                          <a:pt x="2115281" y="192026"/>
                        </a:cubicBezTo>
                        <a:cubicBezTo>
                          <a:pt x="2127620" y="183218"/>
                          <a:pt x="2138197" y="172648"/>
                          <a:pt x="2147010" y="163839"/>
                        </a:cubicBezTo>
                        <a:cubicBezTo>
                          <a:pt x="2150536" y="177933"/>
                          <a:pt x="2154061" y="192026"/>
                          <a:pt x="2155824" y="206120"/>
                        </a:cubicBezTo>
                        <a:cubicBezTo>
                          <a:pt x="2083552" y="271303"/>
                          <a:pt x="1954872" y="343533"/>
                          <a:pt x="1729242" y="355865"/>
                        </a:cubicBezTo>
                        <a:cubicBezTo>
                          <a:pt x="1715140" y="357627"/>
                          <a:pt x="1699276" y="357627"/>
                          <a:pt x="1685174" y="357627"/>
                        </a:cubicBezTo>
                        <a:cubicBezTo>
                          <a:pt x="1341441" y="357627"/>
                          <a:pt x="1136964" y="126843"/>
                          <a:pt x="1094658" y="70468"/>
                        </a:cubicBezTo>
                        <a:cubicBezTo>
                          <a:pt x="992420" y="112749"/>
                          <a:pt x="867265" y="163839"/>
                          <a:pt x="738586" y="213167"/>
                        </a:cubicBezTo>
                        <a:cubicBezTo>
                          <a:pt x="386039" y="350580"/>
                          <a:pt x="216816" y="396385"/>
                          <a:pt x="132205" y="406955"/>
                        </a:cubicBezTo>
                        <a:lnTo>
                          <a:pt x="131113" y="414169"/>
                        </a:lnTo>
                        <a:lnTo>
                          <a:pt x="94143" y="414169"/>
                        </a:lnTo>
                        <a:lnTo>
                          <a:pt x="95188" y="408717"/>
                        </a:lnTo>
                        <a:cubicBezTo>
                          <a:pt x="75798" y="408717"/>
                          <a:pt x="63459" y="405193"/>
                          <a:pt x="54645" y="401670"/>
                        </a:cubicBezTo>
                        <a:cubicBezTo>
                          <a:pt x="35255" y="391100"/>
                          <a:pt x="17628" y="380529"/>
                          <a:pt x="0" y="369959"/>
                        </a:cubicBezTo>
                        <a:cubicBezTo>
                          <a:pt x="14102" y="364674"/>
                          <a:pt x="28204" y="359389"/>
                          <a:pt x="42306" y="354104"/>
                        </a:cubicBezTo>
                        <a:cubicBezTo>
                          <a:pt x="52882" y="359389"/>
                          <a:pt x="61696" y="364674"/>
                          <a:pt x="72272" y="369959"/>
                        </a:cubicBezTo>
                        <a:cubicBezTo>
                          <a:pt x="77560" y="373482"/>
                          <a:pt x="86374" y="373482"/>
                          <a:pt x="98713" y="373482"/>
                        </a:cubicBezTo>
                        <a:cubicBezTo>
                          <a:pt x="239732" y="373482"/>
                          <a:pt x="777366" y="167362"/>
                          <a:pt x="1173981" y="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85" name="Freeform 378">
                    <a:extLst>
                      <a:ext uri="{FF2B5EF4-FFF2-40B4-BE49-F238E27FC236}">
                        <a16:creationId xmlns:a16="http://schemas.microsoft.com/office/drawing/2014/main" id="{2CE7F3B1-C5B3-4815-A607-CFF69C5A01F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683896" y="4432492"/>
                    <a:ext cx="884510" cy="627895"/>
                  </a:xfrm>
                  <a:custGeom>
                    <a:avLst/>
                    <a:gdLst>
                      <a:gd name="T0" fmla="*/ 0 w 501"/>
                      <a:gd name="T1" fmla="*/ 356 h 356"/>
                      <a:gd name="T2" fmla="*/ 498 w 501"/>
                      <a:gd name="T3" fmla="*/ 0 h 356"/>
                      <a:gd name="T4" fmla="*/ 501 w 501"/>
                      <a:gd name="T5" fmla="*/ 19 h 356"/>
                      <a:gd name="T6" fmla="*/ 374 w 501"/>
                      <a:gd name="T7" fmla="*/ 67 h 356"/>
                      <a:gd name="T8" fmla="*/ 29 w 501"/>
                      <a:gd name="T9" fmla="*/ 352 h 356"/>
                      <a:gd name="T10" fmla="*/ 0 w 501"/>
                      <a:gd name="T11" fmla="*/ 356 h 3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501" h="356">
                        <a:moveTo>
                          <a:pt x="0" y="356"/>
                        </a:moveTo>
                        <a:cubicBezTo>
                          <a:pt x="180" y="112"/>
                          <a:pt x="393" y="28"/>
                          <a:pt x="498" y="0"/>
                        </a:cubicBezTo>
                        <a:cubicBezTo>
                          <a:pt x="499" y="6"/>
                          <a:pt x="500" y="13"/>
                          <a:pt x="501" y="19"/>
                        </a:cubicBezTo>
                        <a:cubicBezTo>
                          <a:pt x="468" y="28"/>
                          <a:pt x="424" y="43"/>
                          <a:pt x="374" y="67"/>
                        </a:cubicBezTo>
                        <a:cubicBezTo>
                          <a:pt x="281" y="111"/>
                          <a:pt x="148" y="195"/>
                          <a:pt x="29" y="352"/>
                        </a:cubicBezTo>
                        <a:lnTo>
                          <a:pt x="0" y="356"/>
                        </a:ln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81" name="Freeform 95">
                  <a:extLst>
                    <a:ext uri="{FF2B5EF4-FFF2-40B4-BE49-F238E27FC236}">
                      <a16:creationId xmlns:a16="http://schemas.microsoft.com/office/drawing/2014/main" id="{B254041D-6301-4C69-8BA9-1AE7CA625E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rot="1295621" flipH="1">
                  <a:off x="4589830" y="4170808"/>
                  <a:ext cx="2962247" cy="1422535"/>
                </a:xfrm>
                <a:custGeom>
                  <a:avLst/>
                  <a:gdLst>
                    <a:gd name="T0" fmla="*/ 523 w 3032"/>
                    <a:gd name="T1" fmla="*/ 0 h 1595"/>
                    <a:gd name="T2" fmla="*/ 513 w 3032"/>
                    <a:gd name="T3" fmla="*/ 482 h 1595"/>
                    <a:gd name="T4" fmla="*/ 1333 w 3032"/>
                    <a:gd name="T5" fmla="*/ 1036 h 1595"/>
                    <a:gd name="T6" fmla="*/ 2495 w 3032"/>
                    <a:gd name="T7" fmla="*/ 1533 h 1595"/>
                    <a:gd name="T8" fmla="*/ 2898 w 3032"/>
                    <a:gd name="T9" fmla="*/ 1133 h 1595"/>
                    <a:gd name="T10" fmla="*/ 2171 w 3032"/>
                    <a:gd name="T11" fmla="*/ 1230 h 1595"/>
                    <a:gd name="T12" fmla="*/ 1510 w 3032"/>
                    <a:gd name="T13" fmla="*/ 812 h 1595"/>
                    <a:gd name="T14" fmla="*/ 950 w 3032"/>
                    <a:gd name="T15" fmla="*/ 436 h 1595"/>
                    <a:gd name="T16" fmla="*/ 523 w 3032"/>
                    <a:gd name="T17" fmla="*/ 0 h 1595"/>
                    <a:gd name="connsiteX0" fmla="*/ 777 w 8619"/>
                    <a:gd name="connsiteY0" fmla="*/ 0 h 9641"/>
                    <a:gd name="connsiteX1" fmla="*/ 744 w 8619"/>
                    <a:gd name="connsiteY1" fmla="*/ 3022 h 9641"/>
                    <a:gd name="connsiteX2" fmla="*/ 3448 w 8619"/>
                    <a:gd name="connsiteY2" fmla="*/ 6495 h 9641"/>
                    <a:gd name="connsiteX3" fmla="*/ 7281 w 8619"/>
                    <a:gd name="connsiteY3" fmla="*/ 9611 h 9641"/>
                    <a:gd name="connsiteX4" fmla="*/ 8610 w 8619"/>
                    <a:gd name="connsiteY4" fmla="*/ 7103 h 9641"/>
                    <a:gd name="connsiteX5" fmla="*/ 6212 w 8619"/>
                    <a:gd name="connsiteY5" fmla="*/ 7712 h 9641"/>
                    <a:gd name="connsiteX6" fmla="*/ 4032 w 8619"/>
                    <a:gd name="connsiteY6" fmla="*/ 5091 h 9641"/>
                    <a:gd name="connsiteX7" fmla="*/ 2185 w 8619"/>
                    <a:gd name="connsiteY7" fmla="*/ 2734 h 9641"/>
                    <a:gd name="connsiteX8" fmla="*/ 777 w 8619"/>
                    <a:gd name="connsiteY8" fmla="*/ 0 h 9641"/>
                    <a:gd name="connsiteX0" fmla="*/ 901 w 10164"/>
                    <a:gd name="connsiteY0" fmla="*/ 0 h 9974"/>
                    <a:gd name="connsiteX1" fmla="*/ 863 w 10164"/>
                    <a:gd name="connsiteY1" fmla="*/ 3135 h 9974"/>
                    <a:gd name="connsiteX2" fmla="*/ 4000 w 10164"/>
                    <a:gd name="connsiteY2" fmla="*/ 6737 h 9974"/>
                    <a:gd name="connsiteX3" fmla="*/ 8448 w 10164"/>
                    <a:gd name="connsiteY3" fmla="*/ 9969 h 9974"/>
                    <a:gd name="connsiteX4" fmla="*/ 10164 w 10164"/>
                    <a:gd name="connsiteY4" fmla="*/ 7261 h 9974"/>
                    <a:gd name="connsiteX5" fmla="*/ 7207 w 10164"/>
                    <a:gd name="connsiteY5" fmla="*/ 7999 h 9974"/>
                    <a:gd name="connsiteX6" fmla="*/ 4678 w 10164"/>
                    <a:gd name="connsiteY6" fmla="*/ 5281 h 9974"/>
                    <a:gd name="connsiteX7" fmla="*/ 2535 w 10164"/>
                    <a:gd name="connsiteY7" fmla="*/ 2836 h 9974"/>
                    <a:gd name="connsiteX8" fmla="*/ 901 w 10164"/>
                    <a:gd name="connsiteY8" fmla="*/ 0 h 9974"/>
                    <a:gd name="connsiteX0" fmla="*/ 886 w 10000"/>
                    <a:gd name="connsiteY0" fmla="*/ 0 h 9995"/>
                    <a:gd name="connsiteX1" fmla="*/ 849 w 10000"/>
                    <a:gd name="connsiteY1" fmla="*/ 3143 h 9995"/>
                    <a:gd name="connsiteX2" fmla="*/ 3935 w 10000"/>
                    <a:gd name="connsiteY2" fmla="*/ 6755 h 9995"/>
                    <a:gd name="connsiteX3" fmla="*/ 8312 w 10000"/>
                    <a:gd name="connsiteY3" fmla="*/ 9995 h 9995"/>
                    <a:gd name="connsiteX4" fmla="*/ 10000 w 10000"/>
                    <a:gd name="connsiteY4" fmla="*/ 7280 h 9995"/>
                    <a:gd name="connsiteX5" fmla="*/ 7091 w 10000"/>
                    <a:gd name="connsiteY5" fmla="*/ 8020 h 9995"/>
                    <a:gd name="connsiteX6" fmla="*/ 4603 w 10000"/>
                    <a:gd name="connsiteY6" fmla="*/ 5295 h 9995"/>
                    <a:gd name="connsiteX7" fmla="*/ 2494 w 10000"/>
                    <a:gd name="connsiteY7" fmla="*/ 2843 h 9995"/>
                    <a:gd name="connsiteX8" fmla="*/ 886 w 10000"/>
                    <a:gd name="connsiteY8" fmla="*/ 0 h 9995"/>
                    <a:gd name="connsiteX0" fmla="*/ 52 w 9528"/>
                    <a:gd name="connsiteY0" fmla="*/ 0 h 10328"/>
                    <a:gd name="connsiteX1" fmla="*/ 377 w 9528"/>
                    <a:gd name="connsiteY1" fmla="*/ 3473 h 10328"/>
                    <a:gd name="connsiteX2" fmla="*/ 3463 w 9528"/>
                    <a:gd name="connsiteY2" fmla="*/ 7086 h 10328"/>
                    <a:gd name="connsiteX3" fmla="*/ 7840 w 9528"/>
                    <a:gd name="connsiteY3" fmla="*/ 10328 h 10328"/>
                    <a:gd name="connsiteX4" fmla="*/ 9528 w 9528"/>
                    <a:gd name="connsiteY4" fmla="*/ 7612 h 10328"/>
                    <a:gd name="connsiteX5" fmla="*/ 6619 w 9528"/>
                    <a:gd name="connsiteY5" fmla="*/ 8352 h 10328"/>
                    <a:gd name="connsiteX6" fmla="*/ 4131 w 9528"/>
                    <a:gd name="connsiteY6" fmla="*/ 5626 h 10328"/>
                    <a:gd name="connsiteX7" fmla="*/ 2022 w 9528"/>
                    <a:gd name="connsiteY7" fmla="*/ 3172 h 10328"/>
                    <a:gd name="connsiteX8" fmla="*/ 52 w 9528"/>
                    <a:gd name="connsiteY8" fmla="*/ 0 h 10328"/>
                    <a:gd name="connsiteX0" fmla="*/ 55 w 10000"/>
                    <a:gd name="connsiteY0" fmla="*/ 0 h 10000"/>
                    <a:gd name="connsiteX1" fmla="*/ 396 w 10000"/>
                    <a:gd name="connsiteY1" fmla="*/ 3363 h 10000"/>
                    <a:gd name="connsiteX2" fmla="*/ 3635 w 10000"/>
                    <a:gd name="connsiteY2" fmla="*/ 6861 h 10000"/>
                    <a:gd name="connsiteX3" fmla="*/ 8228 w 10000"/>
                    <a:gd name="connsiteY3" fmla="*/ 10000 h 10000"/>
                    <a:gd name="connsiteX4" fmla="*/ 10000 w 10000"/>
                    <a:gd name="connsiteY4" fmla="*/ 7370 h 10000"/>
                    <a:gd name="connsiteX5" fmla="*/ 6947 w 10000"/>
                    <a:gd name="connsiteY5" fmla="*/ 8087 h 10000"/>
                    <a:gd name="connsiteX6" fmla="*/ 4336 w 10000"/>
                    <a:gd name="connsiteY6" fmla="*/ 5447 h 10000"/>
                    <a:gd name="connsiteX7" fmla="*/ 2122 w 10000"/>
                    <a:gd name="connsiteY7" fmla="*/ 3071 h 10000"/>
                    <a:gd name="connsiteX8" fmla="*/ 55 w 10000"/>
                    <a:gd name="connsiteY8" fmla="*/ 0 h 10000"/>
                    <a:gd name="connsiteX0" fmla="*/ 316 w 10261"/>
                    <a:gd name="connsiteY0" fmla="*/ 0 h 10000"/>
                    <a:gd name="connsiteX1" fmla="*/ 248 w 10261"/>
                    <a:gd name="connsiteY1" fmla="*/ 2347 h 10000"/>
                    <a:gd name="connsiteX2" fmla="*/ 3896 w 10261"/>
                    <a:gd name="connsiteY2" fmla="*/ 6861 h 10000"/>
                    <a:gd name="connsiteX3" fmla="*/ 8489 w 10261"/>
                    <a:gd name="connsiteY3" fmla="*/ 10000 h 10000"/>
                    <a:gd name="connsiteX4" fmla="*/ 10261 w 10261"/>
                    <a:gd name="connsiteY4" fmla="*/ 7370 h 10000"/>
                    <a:gd name="connsiteX5" fmla="*/ 7208 w 10261"/>
                    <a:gd name="connsiteY5" fmla="*/ 8087 h 10000"/>
                    <a:gd name="connsiteX6" fmla="*/ 4597 w 10261"/>
                    <a:gd name="connsiteY6" fmla="*/ 5447 h 10000"/>
                    <a:gd name="connsiteX7" fmla="*/ 2383 w 10261"/>
                    <a:gd name="connsiteY7" fmla="*/ 3071 h 10000"/>
                    <a:gd name="connsiteX8" fmla="*/ 316 w 10261"/>
                    <a:gd name="connsiteY8" fmla="*/ 0 h 10000"/>
                    <a:gd name="connsiteX0" fmla="*/ 162 w 10349"/>
                    <a:gd name="connsiteY0" fmla="*/ 0 h 10202"/>
                    <a:gd name="connsiteX1" fmla="*/ 336 w 10349"/>
                    <a:gd name="connsiteY1" fmla="*/ 2549 h 10202"/>
                    <a:gd name="connsiteX2" fmla="*/ 3984 w 10349"/>
                    <a:gd name="connsiteY2" fmla="*/ 7063 h 10202"/>
                    <a:gd name="connsiteX3" fmla="*/ 8577 w 10349"/>
                    <a:gd name="connsiteY3" fmla="*/ 10202 h 10202"/>
                    <a:gd name="connsiteX4" fmla="*/ 10349 w 10349"/>
                    <a:gd name="connsiteY4" fmla="*/ 7572 h 10202"/>
                    <a:gd name="connsiteX5" fmla="*/ 7296 w 10349"/>
                    <a:gd name="connsiteY5" fmla="*/ 8289 h 10202"/>
                    <a:gd name="connsiteX6" fmla="*/ 4685 w 10349"/>
                    <a:gd name="connsiteY6" fmla="*/ 5649 h 10202"/>
                    <a:gd name="connsiteX7" fmla="*/ 2471 w 10349"/>
                    <a:gd name="connsiteY7" fmla="*/ 3273 h 10202"/>
                    <a:gd name="connsiteX8" fmla="*/ 162 w 10349"/>
                    <a:gd name="connsiteY8" fmla="*/ 0 h 10202"/>
                    <a:gd name="connsiteX0" fmla="*/ 162 w 10349"/>
                    <a:gd name="connsiteY0" fmla="*/ 0 h 10202"/>
                    <a:gd name="connsiteX1" fmla="*/ 336 w 10349"/>
                    <a:gd name="connsiteY1" fmla="*/ 2549 h 10202"/>
                    <a:gd name="connsiteX2" fmla="*/ 3984 w 10349"/>
                    <a:gd name="connsiteY2" fmla="*/ 7063 h 10202"/>
                    <a:gd name="connsiteX3" fmla="*/ 8577 w 10349"/>
                    <a:gd name="connsiteY3" fmla="*/ 10202 h 10202"/>
                    <a:gd name="connsiteX4" fmla="*/ 10349 w 10349"/>
                    <a:gd name="connsiteY4" fmla="*/ 7572 h 10202"/>
                    <a:gd name="connsiteX5" fmla="*/ 7296 w 10349"/>
                    <a:gd name="connsiteY5" fmla="*/ 8289 h 10202"/>
                    <a:gd name="connsiteX6" fmla="*/ 4685 w 10349"/>
                    <a:gd name="connsiteY6" fmla="*/ 5649 h 10202"/>
                    <a:gd name="connsiteX7" fmla="*/ 2471 w 10349"/>
                    <a:gd name="connsiteY7" fmla="*/ 3273 h 10202"/>
                    <a:gd name="connsiteX8" fmla="*/ 162 w 10349"/>
                    <a:gd name="connsiteY8" fmla="*/ 0 h 10202"/>
                    <a:gd name="connsiteX0" fmla="*/ 20 w 11495"/>
                    <a:gd name="connsiteY0" fmla="*/ 0 h 12289"/>
                    <a:gd name="connsiteX1" fmla="*/ 1482 w 11495"/>
                    <a:gd name="connsiteY1" fmla="*/ 4636 h 12289"/>
                    <a:gd name="connsiteX2" fmla="*/ 5130 w 11495"/>
                    <a:gd name="connsiteY2" fmla="*/ 9150 h 12289"/>
                    <a:gd name="connsiteX3" fmla="*/ 9723 w 11495"/>
                    <a:gd name="connsiteY3" fmla="*/ 12289 h 12289"/>
                    <a:gd name="connsiteX4" fmla="*/ 11495 w 11495"/>
                    <a:gd name="connsiteY4" fmla="*/ 9659 h 12289"/>
                    <a:gd name="connsiteX5" fmla="*/ 8442 w 11495"/>
                    <a:gd name="connsiteY5" fmla="*/ 10376 h 12289"/>
                    <a:gd name="connsiteX6" fmla="*/ 5831 w 11495"/>
                    <a:gd name="connsiteY6" fmla="*/ 7736 h 12289"/>
                    <a:gd name="connsiteX7" fmla="*/ 3617 w 11495"/>
                    <a:gd name="connsiteY7" fmla="*/ 5360 h 12289"/>
                    <a:gd name="connsiteX8" fmla="*/ 20 w 11495"/>
                    <a:gd name="connsiteY8" fmla="*/ 0 h 12289"/>
                    <a:gd name="connsiteX0" fmla="*/ 30 w 10524"/>
                    <a:gd name="connsiteY0" fmla="*/ 0 h 11976"/>
                    <a:gd name="connsiteX1" fmla="*/ 511 w 10524"/>
                    <a:gd name="connsiteY1" fmla="*/ 4323 h 11976"/>
                    <a:gd name="connsiteX2" fmla="*/ 4159 w 10524"/>
                    <a:gd name="connsiteY2" fmla="*/ 8837 h 11976"/>
                    <a:gd name="connsiteX3" fmla="*/ 8752 w 10524"/>
                    <a:gd name="connsiteY3" fmla="*/ 11976 h 11976"/>
                    <a:gd name="connsiteX4" fmla="*/ 10524 w 10524"/>
                    <a:gd name="connsiteY4" fmla="*/ 9346 h 11976"/>
                    <a:gd name="connsiteX5" fmla="*/ 7471 w 10524"/>
                    <a:gd name="connsiteY5" fmla="*/ 10063 h 11976"/>
                    <a:gd name="connsiteX6" fmla="*/ 4860 w 10524"/>
                    <a:gd name="connsiteY6" fmla="*/ 7423 h 11976"/>
                    <a:gd name="connsiteX7" fmla="*/ 2646 w 10524"/>
                    <a:gd name="connsiteY7" fmla="*/ 5047 h 11976"/>
                    <a:gd name="connsiteX8" fmla="*/ 30 w 10524"/>
                    <a:gd name="connsiteY8" fmla="*/ 0 h 11976"/>
                    <a:gd name="connsiteX0" fmla="*/ 501 w 10995"/>
                    <a:gd name="connsiteY0" fmla="*/ 0 h 11976"/>
                    <a:gd name="connsiteX1" fmla="*/ 982 w 10995"/>
                    <a:gd name="connsiteY1" fmla="*/ 4323 h 11976"/>
                    <a:gd name="connsiteX2" fmla="*/ 4630 w 10995"/>
                    <a:gd name="connsiteY2" fmla="*/ 8837 h 11976"/>
                    <a:gd name="connsiteX3" fmla="*/ 9223 w 10995"/>
                    <a:gd name="connsiteY3" fmla="*/ 11976 h 11976"/>
                    <a:gd name="connsiteX4" fmla="*/ 10995 w 10995"/>
                    <a:gd name="connsiteY4" fmla="*/ 9346 h 11976"/>
                    <a:gd name="connsiteX5" fmla="*/ 7942 w 10995"/>
                    <a:gd name="connsiteY5" fmla="*/ 10063 h 11976"/>
                    <a:gd name="connsiteX6" fmla="*/ 5331 w 10995"/>
                    <a:gd name="connsiteY6" fmla="*/ 7423 h 11976"/>
                    <a:gd name="connsiteX7" fmla="*/ 3117 w 10995"/>
                    <a:gd name="connsiteY7" fmla="*/ 5047 h 11976"/>
                    <a:gd name="connsiteX8" fmla="*/ 501 w 10995"/>
                    <a:gd name="connsiteY8" fmla="*/ 0 h 11976"/>
                    <a:gd name="connsiteX0" fmla="*/ 30 w 10524"/>
                    <a:gd name="connsiteY0" fmla="*/ 431 h 12407"/>
                    <a:gd name="connsiteX1" fmla="*/ 511 w 10524"/>
                    <a:gd name="connsiteY1" fmla="*/ 4754 h 12407"/>
                    <a:gd name="connsiteX2" fmla="*/ 4159 w 10524"/>
                    <a:gd name="connsiteY2" fmla="*/ 9268 h 12407"/>
                    <a:gd name="connsiteX3" fmla="*/ 8752 w 10524"/>
                    <a:gd name="connsiteY3" fmla="*/ 12407 h 12407"/>
                    <a:gd name="connsiteX4" fmla="*/ 10524 w 10524"/>
                    <a:gd name="connsiteY4" fmla="*/ 9777 h 12407"/>
                    <a:gd name="connsiteX5" fmla="*/ 7471 w 10524"/>
                    <a:gd name="connsiteY5" fmla="*/ 10494 h 12407"/>
                    <a:gd name="connsiteX6" fmla="*/ 4860 w 10524"/>
                    <a:gd name="connsiteY6" fmla="*/ 7854 h 12407"/>
                    <a:gd name="connsiteX7" fmla="*/ 2646 w 10524"/>
                    <a:gd name="connsiteY7" fmla="*/ 5478 h 12407"/>
                    <a:gd name="connsiteX8" fmla="*/ 30 w 10524"/>
                    <a:gd name="connsiteY8" fmla="*/ 431 h 12407"/>
                    <a:gd name="connsiteX0" fmla="*/ 0 w 10956"/>
                    <a:gd name="connsiteY0" fmla="*/ 460 h 11894"/>
                    <a:gd name="connsiteX1" fmla="*/ 943 w 10956"/>
                    <a:gd name="connsiteY1" fmla="*/ 4241 h 11894"/>
                    <a:gd name="connsiteX2" fmla="*/ 4591 w 10956"/>
                    <a:gd name="connsiteY2" fmla="*/ 8755 h 11894"/>
                    <a:gd name="connsiteX3" fmla="*/ 9184 w 10956"/>
                    <a:gd name="connsiteY3" fmla="*/ 11894 h 11894"/>
                    <a:gd name="connsiteX4" fmla="*/ 10956 w 10956"/>
                    <a:gd name="connsiteY4" fmla="*/ 9264 h 11894"/>
                    <a:gd name="connsiteX5" fmla="*/ 7903 w 10956"/>
                    <a:gd name="connsiteY5" fmla="*/ 9981 h 11894"/>
                    <a:gd name="connsiteX6" fmla="*/ 5292 w 10956"/>
                    <a:gd name="connsiteY6" fmla="*/ 7341 h 11894"/>
                    <a:gd name="connsiteX7" fmla="*/ 3078 w 10956"/>
                    <a:gd name="connsiteY7" fmla="*/ 4965 h 11894"/>
                    <a:gd name="connsiteX8" fmla="*/ 0 w 10956"/>
                    <a:gd name="connsiteY8" fmla="*/ 460 h 11894"/>
                    <a:gd name="connsiteX0" fmla="*/ 0 w 10956"/>
                    <a:gd name="connsiteY0" fmla="*/ 0 h 11434"/>
                    <a:gd name="connsiteX1" fmla="*/ 943 w 10956"/>
                    <a:gd name="connsiteY1" fmla="*/ 3781 h 11434"/>
                    <a:gd name="connsiteX2" fmla="*/ 4591 w 10956"/>
                    <a:gd name="connsiteY2" fmla="*/ 8295 h 11434"/>
                    <a:gd name="connsiteX3" fmla="*/ 9184 w 10956"/>
                    <a:gd name="connsiteY3" fmla="*/ 11434 h 11434"/>
                    <a:gd name="connsiteX4" fmla="*/ 10956 w 10956"/>
                    <a:gd name="connsiteY4" fmla="*/ 8804 h 11434"/>
                    <a:gd name="connsiteX5" fmla="*/ 7903 w 10956"/>
                    <a:gd name="connsiteY5" fmla="*/ 9521 h 11434"/>
                    <a:gd name="connsiteX6" fmla="*/ 5292 w 10956"/>
                    <a:gd name="connsiteY6" fmla="*/ 6881 h 11434"/>
                    <a:gd name="connsiteX7" fmla="*/ 3078 w 10956"/>
                    <a:gd name="connsiteY7" fmla="*/ 4505 h 11434"/>
                    <a:gd name="connsiteX8" fmla="*/ 0 w 10956"/>
                    <a:gd name="connsiteY8" fmla="*/ 0 h 11434"/>
                    <a:gd name="connsiteX0" fmla="*/ 144 w 10366"/>
                    <a:gd name="connsiteY0" fmla="*/ 0 h 10231"/>
                    <a:gd name="connsiteX1" fmla="*/ 353 w 10366"/>
                    <a:gd name="connsiteY1" fmla="*/ 2578 h 10231"/>
                    <a:gd name="connsiteX2" fmla="*/ 4001 w 10366"/>
                    <a:gd name="connsiteY2" fmla="*/ 7092 h 10231"/>
                    <a:gd name="connsiteX3" fmla="*/ 8594 w 10366"/>
                    <a:gd name="connsiteY3" fmla="*/ 10231 h 10231"/>
                    <a:gd name="connsiteX4" fmla="*/ 10366 w 10366"/>
                    <a:gd name="connsiteY4" fmla="*/ 7601 h 10231"/>
                    <a:gd name="connsiteX5" fmla="*/ 7313 w 10366"/>
                    <a:gd name="connsiteY5" fmla="*/ 8318 h 10231"/>
                    <a:gd name="connsiteX6" fmla="*/ 4702 w 10366"/>
                    <a:gd name="connsiteY6" fmla="*/ 5678 h 10231"/>
                    <a:gd name="connsiteX7" fmla="*/ 2488 w 10366"/>
                    <a:gd name="connsiteY7" fmla="*/ 3302 h 10231"/>
                    <a:gd name="connsiteX8" fmla="*/ 144 w 10366"/>
                    <a:gd name="connsiteY8" fmla="*/ 0 h 10231"/>
                    <a:gd name="connsiteX0" fmla="*/ 264 w 10287"/>
                    <a:gd name="connsiteY0" fmla="*/ 0 h 10655"/>
                    <a:gd name="connsiteX1" fmla="*/ 274 w 10287"/>
                    <a:gd name="connsiteY1" fmla="*/ 3002 h 10655"/>
                    <a:gd name="connsiteX2" fmla="*/ 3922 w 10287"/>
                    <a:gd name="connsiteY2" fmla="*/ 7516 h 10655"/>
                    <a:gd name="connsiteX3" fmla="*/ 8515 w 10287"/>
                    <a:gd name="connsiteY3" fmla="*/ 10655 h 10655"/>
                    <a:gd name="connsiteX4" fmla="*/ 10287 w 10287"/>
                    <a:gd name="connsiteY4" fmla="*/ 8025 h 10655"/>
                    <a:gd name="connsiteX5" fmla="*/ 7234 w 10287"/>
                    <a:gd name="connsiteY5" fmla="*/ 8742 h 10655"/>
                    <a:gd name="connsiteX6" fmla="*/ 4623 w 10287"/>
                    <a:gd name="connsiteY6" fmla="*/ 6102 h 10655"/>
                    <a:gd name="connsiteX7" fmla="*/ 2409 w 10287"/>
                    <a:gd name="connsiteY7" fmla="*/ 3726 h 10655"/>
                    <a:gd name="connsiteX8" fmla="*/ 264 w 10287"/>
                    <a:gd name="connsiteY8" fmla="*/ 0 h 10655"/>
                    <a:gd name="connsiteX0" fmla="*/ 264 w 10287"/>
                    <a:gd name="connsiteY0" fmla="*/ 0 h 10655"/>
                    <a:gd name="connsiteX1" fmla="*/ 274 w 10287"/>
                    <a:gd name="connsiteY1" fmla="*/ 3002 h 10655"/>
                    <a:gd name="connsiteX2" fmla="*/ 3922 w 10287"/>
                    <a:gd name="connsiteY2" fmla="*/ 7516 h 10655"/>
                    <a:gd name="connsiteX3" fmla="*/ 8515 w 10287"/>
                    <a:gd name="connsiteY3" fmla="*/ 10655 h 10655"/>
                    <a:gd name="connsiteX4" fmla="*/ 10287 w 10287"/>
                    <a:gd name="connsiteY4" fmla="*/ 8025 h 10655"/>
                    <a:gd name="connsiteX5" fmla="*/ 7234 w 10287"/>
                    <a:gd name="connsiteY5" fmla="*/ 8742 h 10655"/>
                    <a:gd name="connsiteX6" fmla="*/ 4623 w 10287"/>
                    <a:gd name="connsiteY6" fmla="*/ 6102 h 10655"/>
                    <a:gd name="connsiteX7" fmla="*/ 2409 w 10287"/>
                    <a:gd name="connsiteY7" fmla="*/ 3726 h 10655"/>
                    <a:gd name="connsiteX8" fmla="*/ 264 w 10287"/>
                    <a:gd name="connsiteY8" fmla="*/ 0 h 10655"/>
                    <a:gd name="connsiteX0" fmla="*/ 3 w 10026"/>
                    <a:gd name="connsiteY0" fmla="*/ 0 h 10655"/>
                    <a:gd name="connsiteX1" fmla="*/ 545 w 10026"/>
                    <a:gd name="connsiteY1" fmla="*/ 3362 h 10655"/>
                    <a:gd name="connsiteX2" fmla="*/ 3661 w 10026"/>
                    <a:gd name="connsiteY2" fmla="*/ 7516 h 10655"/>
                    <a:gd name="connsiteX3" fmla="*/ 8254 w 10026"/>
                    <a:gd name="connsiteY3" fmla="*/ 10655 h 10655"/>
                    <a:gd name="connsiteX4" fmla="*/ 10026 w 10026"/>
                    <a:gd name="connsiteY4" fmla="*/ 8025 h 10655"/>
                    <a:gd name="connsiteX5" fmla="*/ 6973 w 10026"/>
                    <a:gd name="connsiteY5" fmla="*/ 8742 h 10655"/>
                    <a:gd name="connsiteX6" fmla="*/ 4362 w 10026"/>
                    <a:gd name="connsiteY6" fmla="*/ 6102 h 10655"/>
                    <a:gd name="connsiteX7" fmla="*/ 2148 w 10026"/>
                    <a:gd name="connsiteY7" fmla="*/ 3726 h 10655"/>
                    <a:gd name="connsiteX8" fmla="*/ 3 w 10026"/>
                    <a:gd name="connsiteY8" fmla="*/ 0 h 10655"/>
                    <a:gd name="connsiteX0" fmla="*/ 233 w 10256"/>
                    <a:gd name="connsiteY0" fmla="*/ 0 h 10655"/>
                    <a:gd name="connsiteX1" fmla="*/ 284 w 10256"/>
                    <a:gd name="connsiteY1" fmla="*/ 2783 h 10655"/>
                    <a:gd name="connsiteX2" fmla="*/ 3891 w 10256"/>
                    <a:gd name="connsiteY2" fmla="*/ 7516 h 10655"/>
                    <a:gd name="connsiteX3" fmla="*/ 8484 w 10256"/>
                    <a:gd name="connsiteY3" fmla="*/ 10655 h 10655"/>
                    <a:gd name="connsiteX4" fmla="*/ 10256 w 10256"/>
                    <a:gd name="connsiteY4" fmla="*/ 8025 h 10655"/>
                    <a:gd name="connsiteX5" fmla="*/ 7203 w 10256"/>
                    <a:gd name="connsiteY5" fmla="*/ 8742 h 10655"/>
                    <a:gd name="connsiteX6" fmla="*/ 4592 w 10256"/>
                    <a:gd name="connsiteY6" fmla="*/ 6102 h 10655"/>
                    <a:gd name="connsiteX7" fmla="*/ 2378 w 10256"/>
                    <a:gd name="connsiteY7" fmla="*/ 3726 h 10655"/>
                    <a:gd name="connsiteX8" fmla="*/ 233 w 10256"/>
                    <a:gd name="connsiteY8" fmla="*/ 0 h 10655"/>
                    <a:gd name="connsiteX0" fmla="*/ 269 w 10292"/>
                    <a:gd name="connsiteY0" fmla="*/ 0 h 10657"/>
                    <a:gd name="connsiteX1" fmla="*/ 320 w 10292"/>
                    <a:gd name="connsiteY1" fmla="*/ 2783 h 10657"/>
                    <a:gd name="connsiteX2" fmla="*/ 4417 w 10292"/>
                    <a:gd name="connsiteY2" fmla="*/ 7672 h 10657"/>
                    <a:gd name="connsiteX3" fmla="*/ 8520 w 10292"/>
                    <a:gd name="connsiteY3" fmla="*/ 10655 h 10657"/>
                    <a:gd name="connsiteX4" fmla="*/ 10292 w 10292"/>
                    <a:gd name="connsiteY4" fmla="*/ 8025 h 10657"/>
                    <a:gd name="connsiteX5" fmla="*/ 7239 w 10292"/>
                    <a:gd name="connsiteY5" fmla="*/ 8742 h 10657"/>
                    <a:gd name="connsiteX6" fmla="*/ 4628 w 10292"/>
                    <a:gd name="connsiteY6" fmla="*/ 6102 h 10657"/>
                    <a:gd name="connsiteX7" fmla="*/ 2414 w 10292"/>
                    <a:gd name="connsiteY7" fmla="*/ 3726 h 10657"/>
                    <a:gd name="connsiteX8" fmla="*/ 269 w 10292"/>
                    <a:gd name="connsiteY8" fmla="*/ 0 h 10657"/>
                    <a:gd name="connsiteX0" fmla="*/ 269 w 10317"/>
                    <a:gd name="connsiteY0" fmla="*/ 0 h 10525"/>
                    <a:gd name="connsiteX1" fmla="*/ 320 w 10317"/>
                    <a:gd name="connsiteY1" fmla="*/ 2783 h 10525"/>
                    <a:gd name="connsiteX2" fmla="*/ 4417 w 10317"/>
                    <a:gd name="connsiteY2" fmla="*/ 7672 h 10525"/>
                    <a:gd name="connsiteX3" fmla="*/ 8465 w 10317"/>
                    <a:gd name="connsiteY3" fmla="*/ 10524 h 10525"/>
                    <a:gd name="connsiteX4" fmla="*/ 10292 w 10317"/>
                    <a:gd name="connsiteY4" fmla="*/ 8025 h 10525"/>
                    <a:gd name="connsiteX5" fmla="*/ 7239 w 10317"/>
                    <a:gd name="connsiteY5" fmla="*/ 8742 h 10525"/>
                    <a:gd name="connsiteX6" fmla="*/ 4628 w 10317"/>
                    <a:gd name="connsiteY6" fmla="*/ 6102 h 10525"/>
                    <a:gd name="connsiteX7" fmla="*/ 2414 w 10317"/>
                    <a:gd name="connsiteY7" fmla="*/ 3726 h 10525"/>
                    <a:gd name="connsiteX8" fmla="*/ 269 w 10317"/>
                    <a:gd name="connsiteY8" fmla="*/ 0 h 10525"/>
                    <a:gd name="connsiteX0" fmla="*/ 269 w 10364"/>
                    <a:gd name="connsiteY0" fmla="*/ 0 h 10288"/>
                    <a:gd name="connsiteX1" fmla="*/ 320 w 10364"/>
                    <a:gd name="connsiteY1" fmla="*/ 2783 h 10288"/>
                    <a:gd name="connsiteX2" fmla="*/ 4417 w 10364"/>
                    <a:gd name="connsiteY2" fmla="*/ 7672 h 10288"/>
                    <a:gd name="connsiteX3" fmla="*/ 8989 w 10364"/>
                    <a:gd name="connsiteY3" fmla="*/ 10287 h 10288"/>
                    <a:gd name="connsiteX4" fmla="*/ 10292 w 10364"/>
                    <a:gd name="connsiteY4" fmla="*/ 8025 h 10288"/>
                    <a:gd name="connsiteX5" fmla="*/ 7239 w 10364"/>
                    <a:gd name="connsiteY5" fmla="*/ 8742 h 10288"/>
                    <a:gd name="connsiteX6" fmla="*/ 4628 w 10364"/>
                    <a:gd name="connsiteY6" fmla="*/ 6102 h 10288"/>
                    <a:gd name="connsiteX7" fmla="*/ 2414 w 10364"/>
                    <a:gd name="connsiteY7" fmla="*/ 3726 h 10288"/>
                    <a:gd name="connsiteX8" fmla="*/ 269 w 10364"/>
                    <a:gd name="connsiteY8" fmla="*/ 0 h 10288"/>
                    <a:gd name="connsiteX0" fmla="*/ 269 w 10382"/>
                    <a:gd name="connsiteY0" fmla="*/ 0 h 10302"/>
                    <a:gd name="connsiteX1" fmla="*/ 320 w 10382"/>
                    <a:gd name="connsiteY1" fmla="*/ 2783 h 10302"/>
                    <a:gd name="connsiteX2" fmla="*/ 4417 w 10382"/>
                    <a:gd name="connsiteY2" fmla="*/ 7672 h 10302"/>
                    <a:gd name="connsiteX3" fmla="*/ 9106 w 10382"/>
                    <a:gd name="connsiteY3" fmla="*/ 10301 h 10302"/>
                    <a:gd name="connsiteX4" fmla="*/ 10292 w 10382"/>
                    <a:gd name="connsiteY4" fmla="*/ 8025 h 10302"/>
                    <a:gd name="connsiteX5" fmla="*/ 7239 w 10382"/>
                    <a:gd name="connsiteY5" fmla="*/ 8742 h 10302"/>
                    <a:gd name="connsiteX6" fmla="*/ 4628 w 10382"/>
                    <a:gd name="connsiteY6" fmla="*/ 6102 h 10302"/>
                    <a:gd name="connsiteX7" fmla="*/ 2414 w 10382"/>
                    <a:gd name="connsiteY7" fmla="*/ 3726 h 10302"/>
                    <a:gd name="connsiteX8" fmla="*/ 269 w 10382"/>
                    <a:gd name="connsiteY8" fmla="*/ 0 h 10302"/>
                    <a:gd name="connsiteX0" fmla="*/ 321 w 10358"/>
                    <a:gd name="connsiteY0" fmla="*/ 0 h 10492"/>
                    <a:gd name="connsiteX1" fmla="*/ 296 w 10358"/>
                    <a:gd name="connsiteY1" fmla="*/ 2973 h 10492"/>
                    <a:gd name="connsiteX2" fmla="*/ 4393 w 10358"/>
                    <a:gd name="connsiteY2" fmla="*/ 7862 h 10492"/>
                    <a:gd name="connsiteX3" fmla="*/ 9082 w 10358"/>
                    <a:gd name="connsiteY3" fmla="*/ 10491 h 10492"/>
                    <a:gd name="connsiteX4" fmla="*/ 10268 w 10358"/>
                    <a:gd name="connsiteY4" fmla="*/ 8215 h 10492"/>
                    <a:gd name="connsiteX5" fmla="*/ 7215 w 10358"/>
                    <a:gd name="connsiteY5" fmla="*/ 8932 h 10492"/>
                    <a:gd name="connsiteX6" fmla="*/ 4604 w 10358"/>
                    <a:gd name="connsiteY6" fmla="*/ 6292 h 10492"/>
                    <a:gd name="connsiteX7" fmla="*/ 2390 w 10358"/>
                    <a:gd name="connsiteY7" fmla="*/ 3916 h 10492"/>
                    <a:gd name="connsiteX8" fmla="*/ 321 w 10358"/>
                    <a:gd name="connsiteY8" fmla="*/ 0 h 104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358" h="10492">
                      <a:moveTo>
                        <a:pt x="321" y="0"/>
                      </a:moveTo>
                      <a:cubicBezTo>
                        <a:pt x="321" y="0"/>
                        <a:pt x="-383" y="1663"/>
                        <a:pt x="296" y="2973"/>
                      </a:cubicBezTo>
                      <a:cubicBezTo>
                        <a:pt x="975" y="4283"/>
                        <a:pt x="2929" y="6609"/>
                        <a:pt x="4393" y="7862"/>
                      </a:cubicBezTo>
                      <a:cubicBezTo>
                        <a:pt x="5857" y="9115"/>
                        <a:pt x="8103" y="10432"/>
                        <a:pt x="9082" y="10491"/>
                      </a:cubicBezTo>
                      <a:cubicBezTo>
                        <a:pt x="10061" y="10550"/>
                        <a:pt x="10579" y="8475"/>
                        <a:pt x="10268" y="8215"/>
                      </a:cubicBezTo>
                      <a:cubicBezTo>
                        <a:pt x="9957" y="7955"/>
                        <a:pt x="10270" y="11180"/>
                        <a:pt x="7215" y="8932"/>
                      </a:cubicBezTo>
                      <a:cubicBezTo>
                        <a:pt x="5567" y="7624"/>
                        <a:pt x="4658" y="6417"/>
                        <a:pt x="4604" y="6292"/>
                      </a:cubicBezTo>
                      <a:cubicBezTo>
                        <a:pt x="4544" y="6171"/>
                        <a:pt x="3104" y="4965"/>
                        <a:pt x="2390" y="3916"/>
                      </a:cubicBezTo>
                      <a:cubicBezTo>
                        <a:pt x="1676" y="2867"/>
                        <a:pt x="1632" y="2841"/>
                        <a:pt x="32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79" name="Freeform 64">
                <a:extLst>
                  <a:ext uri="{FF2B5EF4-FFF2-40B4-BE49-F238E27FC236}">
                    <a16:creationId xmlns:a16="http://schemas.microsoft.com/office/drawing/2014/main" id="{8A6D867E-02E3-4B4D-88CD-6377C78B2504}"/>
                  </a:ext>
                </a:extLst>
              </p:cNvPr>
              <p:cNvSpPr/>
              <p:nvPr/>
            </p:nvSpPr>
            <p:spPr>
              <a:xfrm rot="-180000">
                <a:off x="7033778" y="3412343"/>
                <a:ext cx="74408" cy="247125"/>
              </a:xfrm>
              <a:custGeom>
                <a:avLst/>
                <a:gdLst>
                  <a:gd name="connsiteX0" fmla="*/ 283405 w 443458"/>
                  <a:gd name="connsiteY0" fmla="*/ 0 h 1472813"/>
                  <a:gd name="connsiteX1" fmla="*/ 443458 w 443458"/>
                  <a:gd name="connsiteY1" fmla="*/ 160053 h 1472813"/>
                  <a:gd name="connsiteX2" fmla="*/ 430880 w 443458"/>
                  <a:gd name="connsiteY2" fmla="*/ 222353 h 1472813"/>
                  <a:gd name="connsiteX3" fmla="*/ 426066 w 443458"/>
                  <a:gd name="connsiteY3" fmla="*/ 231223 h 1472813"/>
                  <a:gd name="connsiteX4" fmla="*/ 426804 w 443458"/>
                  <a:gd name="connsiteY4" fmla="*/ 231650 h 1472813"/>
                  <a:gd name="connsiteX5" fmla="*/ 375592 w 443458"/>
                  <a:gd name="connsiteY5" fmla="*/ 371571 h 1472813"/>
                  <a:gd name="connsiteX6" fmla="*/ 345886 w 443458"/>
                  <a:gd name="connsiteY6" fmla="*/ 481380 h 1472813"/>
                  <a:gd name="connsiteX7" fmla="*/ 327949 w 443458"/>
                  <a:gd name="connsiteY7" fmla="*/ 575039 h 1472813"/>
                  <a:gd name="connsiteX8" fmla="*/ 327949 w 443458"/>
                  <a:gd name="connsiteY8" fmla="*/ 1311175 h 1472813"/>
                  <a:gd name="connsiteX9" fmla="*/ 327949 w 443458"/>
                  <a:gd name="connsiteY9" fmla="*/ 1343505 h 1472813"/>
                  <a:gd name="connsiteX10" fmla="*/ 321422 w 443458"/>
                  <a:gd name="connsiteY10" fmla="*/ 1343505 h 1472813"/>
                  <a:gd name="connsiteX11" fmla="*/ 315247 w 443458"/>
                  <a:gd name="connsiteY11" fmla="*/ 1374092 h 1472813"/>
                  <a:gd name="connsiteX12" fmla="*/ 166311 w 443458"/>
                  <a:gd name="connsiteY12" fmla="*/ 1472813 h 1472813"/>
                  <a:gd name="connsiteX13" fmla="*/ 17375 w 443458"/>
                  <a:gd name="connsiteY13" fmla="*/ 1374092 h 1472813"/>
                  <a:gd name="connsiteX14" fmla="*/ 11200 w 443458"/>
                  <a:gd name="connsiteY14" fmla="*/ 1343505 h 1472813"/>
                  <a:gd name="connsiteX15" fmla="*/ 4676 w 443458"/>
                  <a:gd name="connsiteY15" fmla="*/ 1343505 h 1472813"/>
                  <a:gd name="connsiteX16" fmla="*/ 4676 w 443458"/>
                  <a:gd name="connsiteY16" fmla="*/ 1311190 h 1472813"/>
                  <a:gd name="connsiteX17" fmla="*/ 4673 w 443458"/>
                  <a:gd name="connsiteY17" fmla="*/ 1311175 h 1472813"/>
                  <a:gd name="connsiteX18" fmla="*/ 4676 w 443458"/>
                  <a:gd name="connsiteY18" fmla="*/ 1311160 h 1472813"/>
                  <a:gd name="connsiteX19" fmla="*/ 4676 w 443458"/>
                  <a:gd name="connsiteY19" fmla="*/ 604596 h 1472813"/>
                  <a:gd name="connsiteX20" fmla="*/ 0 w 443458"/>
                  <a:gd name="connsiteY20" fmla="*/ 604596 h 1472813"/>
                  <a:gd name="connsiteX21" fmla="*/ 4676 w 443458"/>
                  <a:gd name="connsiteY21" fmla="*/ 573958 h 1472813"/>
                  <a:gd name="connsiteX22" fmla="*/ 4676 w 443458"/>
                  <a:gd name="connsiteY22" fmla="*/ 549178 h 1472813"/>
                  <a:gd name="connsiteX23" fmla="*/ 8458 w 443458"/>
                  <a:gd name="connsiteY23" fmla="*/ 549178 h 1472813"/>
                  <a:gd name="connsiteX24" fmla="*/ 22994 w 443458"/>
                  <a:gd name="connsiteY24" fmla="*/ 453934 h 1472813"/>
                  <a:gd name="connsiteX25" fmla="*/ 131163 w 443458"/>
                  <a:gd name="connsiteY25" fmla="*/ 105472 h 1472813"/>
                  <a:gd name="connsiteX26" fmla="*/ 147938 w 443458"/>
                  <a:gd name="connsiteY26" fmla="*/ 70649 h 1472813"/>
                  <a:gd name="connsiteX27" fmla="*/ 149997 w 443458"/>
                  <a:gd name="connsiteY27" fmla="*/ 71837 h 1472813"/>
                  <a:gd name="connsiteX28" fmla="*/ 150687 w 443458"/>
                  <a:gd name="connsiteY28" fmla="*/ 70566 h 1472813"/>
                  <a:gd name="connsiteX29" fmla="*/ 283405 w 443458"/>
                  <a:gd name="connsiteY29" fmla="*/ 0 h 14728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443458" h="1472813">
                    <a:moveTo>
                      <a:pt x="283405" y="0"/>
                    </a:moveTo>
                    <a:cubicBezTo>
                      <a:pt x="371800" y="0"/>
                      <a:pt x="443458" y="71658"/>
                      <a:pt x="443458" y="160053"/>
                    </a:cubicBezTo>
                    <a:cubicBezTo>
                      <a:pt x="443458" y="182152"/>
                      <a:pt x="438980" y="203204"/>
                      <a:pt x="430880" y="222353"/>
                    </a:cubicBezTo>
                    <a:lnTo>
                      <a:pt x="426066" y="231223"/>
                    </a:lnTo>
                    <a:lnTo>
                      <a:pt x="426804" y="231650"/>
                    </a:lnTo>
                    <a:lnTo>
                      <a:pt x="375592" y="371571"/>
                    </a:lnTo>
                    <a:cubicBezTo>
                      <a:pt x="364379" y="407622"/>
                      <a:pt x="354458" y="444244"/>
                      <a:pt x="345886" y="481380"/>
                    </a:cubicBezTo>
                    <a:lnTo>
                      <a:pt x="327949" y="575039"/>
                    </a:lnTo>
                    <a:lnTo>
                      <a:pt x="327949" y="1311175"/>
                    </a:lnTo>
                    <a:lnTo>
                      <a:pt x="327949" y="1343505"/>
                    </a:lnTo>
                    <a:lnTo>
                      <a:pt x="321422" y="1343505"/>
                    </a:lnTo>
                    <a:lnTo>
                      <a:pt x="315247" y="1374092"/>
                    </a:lnTo>
                    <a:cubicBezTo>
                      <a:pt x="290709" y="1432106"/>
                      <a:pt x="233264" y="1472813"/>
                      <a:pt x="166311" y="1472813"/>
                    </a:cubicBezTo>
                    <a:cubicBezTo>
                      <a:pt x="99359" y="1472813"/>
                      <a:pt x="41914" y="1432106"/>
                      <a:pt x="17375" y="1374092"/>
                    </a:cubicBezTo>
                    <a:lnTo>
                      <a:pt x="11200" y="1343505"/>
                    </a:lnTo>
                    <a:lnTo>
                      <a:pt x="4676" y="1343505"/>
                    </a:lnTo>
                    <a:lnTo>
                      <a:pt x="4676" y="1311190"/>
                    </a:lnTo>
                    <a:lnTo>
                      <a:pt x="4673" y="1311175"/>
                    </a:lnTo>
                    <a:lnTo>
                      <a:pt x="4676" y="1311160"/>
                    </a:lnTo>
                    <a:lnTo>
                      <a:pt x="4676" y="604596"/>
                    </a:lnTo>
                    <a:lnTo>
                      <a:pt x="0" y="604596"/>
                    </a:lnTo>
                    <a:lnTo>
                      <a:pt x="4676" y="573958"/>
                    </a:lnTo>
                    <a:lnTo>
                      <a:pt x="4676" y="549178"/>
                    </a:lnTo>
                    <a:lnTo>
                      <a:pt x="8458" y="549178"/>
                    </a:lnTo>
                    <a:lnTo>
                      <a:pt x="22994" y="453934"/>
                    </a:lnTo>
                    <a:cubicBezTo>
                      <a:pt x="47723" y="333088"/>
                      <a:pt x="84194" y="216519"/>
                      <a:pt x="131163" y="105472"/>
                    </a:cubicBezTo>
                    <a:lnTo>
                      <a:pt x="147938" y="70649"/>
                    </a:lnTo>
                    <a:lnTo>
                      <a:pt x="149997" y="71837"/>
                    </a:lnTo>
                    <a:lnTo>
                      <a:pt x="150687" y="70566"/>
                    </a:lnTo>
                    <a:cubicBezTo>
                      <a:pt x="179450" y="27992"/>
                      <a:pt x="228159" y="0"/>
                      <a:pt x="283405" y="0"/>
                    </a:cubicBez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7" name="Freeform 67">
              <a:extLst>
                <a:ext uri="{FF2B5EF4-FFF2-40B4-BE49-F238E27FC236}">
                  <a16:creationId xmlns:a16="http://schemas.microsoft.com/office/drawing/2014/main" id="{A5C0B2D2-8B71-4F9E-A9E3-06FE4E4491C5}"/>
                </a:ext>
              </a:extLst>
            </p:cNvPr>
            <p:cNvSpPr/>
            <p:nvPr/>
          </p:nvSpPr>
          <p:spPr>
            <a:xfrm>
              <a:off x="5270216" y="3919605"/>
              <a:ext cx="1193116" cy="171164"/>
            </a:xfrm>
            <a:custGeom>
              <a:avLst/>
              <a:gdLst>
                <a:gd name="connsiteX0" fmla="*/ 0 w 1876926"/>
                <a:gd name="connsiteY0" fmla="*/ 0 h 368968"/>
                <a:gd name="connsiteX1" fmla="*/ 561474 w 1876926"/>
                <a:gd name="connsiteY1" fmla="*/ 368968 h 368968"/>
                <a:gd name="connsiteX2" fmla="*/ 1876926 w 1876926"/>
                <a:gd name="connsiteY2" fmla="*/ 224589 h 368968"/>
                <a:gd name="connsiteX0" fmla="*/ 0 w 1717900"/>
                <a:gd name="connsiteY0" fmla="*/ 45755 h 144930"/>
                <a:gd name="connsiteX1" fmla="*/ 402448 w 1717900"/>
                <a:gd name="connsiteY1" fmla="*/ 144379 h 144930"/>
                <a:gd name="connsiteX2" fmla="*/ 1717900 w 1717900"/>
                <a:gd name="connsiteY2" fmla="*/ 0 h 144930"/>
                <a:gd name="connsiteX0" fmla="*/ 0 w 1137455"/>
                <a:gd name="connsiteY0" fmla="*/ 0 h 117967"/>
                <a:gd name="connsiteX1" fmla="*/ 402448 w 1137455"/>
                <a:gd name="connsiteY1" fmla="*/ 98624 h 117967"/>
                <a:gd name="connsiteX2" fmla="*/ 1137455 w 1137455"/>
                <a:gd name="connsiteY2" fmla="*/ 89417 h 117967"/>
                <a:gd name="connsiteX0" fmla="*/ 0 w 1137455"/>
                <a:gd name="connsiteY0" fmla="*/ 0 h 150755"/>
                <a:gd name="connsiteX1" fmla="*/ 386545 w 1137455"/>
                <a:gd name="connsiteY1" fmla="*/ 146332 h 150755"/>
                <a:gd name="connsiteX2" fmla="*/ 1137455 w 1137455"/>
                <a:gd name="connsiteY2" fmla="*/ 89417 h 150755"/>
                <a:gd name="connsiteX0" fmla="*/ 0 w 1105650"/>
                <a:gd name="connsiteY0" fmla="*/ 0 h 142297"/>
                <a:gd name="connsiteX1" fmla="*/ 354740 w 1105650"/>
                <a:gd name="connsiteY1" fmla="*/ 138380 h 142297"/>
                <a:gd name="connsiteX2" fmla="*/ 1105650 w 1105650"/>
                <a:gd name="connsiteY2" fmla="*/ 81465 h 142297"/>
                <a:gd name="connsiteX0" fmla="*/ 0 w 1034089"/>
                <a:gd name="connsiteY0" fmla="*/ 6000 h 56952"/>
                <a:gd name="connsiteX1" fmla="*/ 283179 w 1034089"/>
                <a:gd name="connsiteY1" fmla="*/ 56915 h 56952"/>
                <a:gd name="connsiteX2" fmla="*/ 1034089 w 1034089"/>
                <a:gd name="connsiteY2" fmla="*/ 0 h 56952"/>
                <a:gd name="connsiteX0" fmla="*/ 0 w 1216969"/>
                <a:gd name="connsiteY0" fmla="*/ 0 h 159218"/>
                <a:gd name="connsiteX1" fmla="*/ 466059 w 1216969"/>
                <a:gd name="connsiteY1" fmla="*/ 154282 h 159218"/>
                <a:gd name="connsiteX2" fmla="*/ 1216969 w 1216969"/>
                <a:gd name="connsiteY2" fmla="*/ 97367 h 159218"/>
                <a:gd name="connsiteX0" fmla="*/ 0 w 1216969"/>
                <a:gd name="connsiteY0" fmla="*/ 0 h 159218"/>
                <a:gd name="connsiteX1" fmla="*/ 466059 w 1216969"/>
                <a:gd name="connsiteY1" fmla="*/ 154282 h 159218"/>
                <a:gd name="connsiteX2" fmla="*/ 1216969 w 1216969"/>
                <a:gd name="connsiteY2" fmla="*/ 97367 h 159218"/>
                <a:gd name="connsiteX0" fmla="*/ 0 w 1216969"/>
                <a:gd name="connsiteY0" fmla="*/ 0 h 173798"/>
                <a:gd name="connsiteX1" fmla="*/ 593279 w 1216969"/>
                <a:gd name="connsiteY1" fmla="*/ 170184 h 173798"/>
                <a:gd name="connsiteX2" fmla="*/ 1216969 w 1216969"/>
                <a:gd name="connsiteY2" fmla="*/ 97367 h 173798"/>
                <a:gd name="connsiteX0" fmla="*/ 0 w 1216969"/>
                <a:gd name="connsiteY0" fmla="*/ 0 h 172760"/>
                <a:gd name="connsiteX1" fmla="*/ 593279 w 1216969"/>
                <a:gd name="connsiteY1" fmla="*/ 170184 h 172760"/>
                <a:gd name="connsiteX2" fmla="*/ 1216969 w 1216969"/>
                <a:gd name="connsiteY2" fmla="*/ 97367 h 172760"/>
                <a:gd name="connsiteX0" fmla="*/ 0 w 1216969"/>
                <a:gd name="connsiteY0" fmla="*/ 0 h 171087"/>
                <a:gd name="connsiteX1" fmla="*/ 593279 w 1216969"/>
                <a:gd name="connsiteY1" fmla="*/ 170184 h 171087"/>
                <a:gd name="connsiteX2" fmla="*/ 1216969 w 1216969"/>
                <a:gd name="connsiteY2" fmla="*/ 65562 h 171087"/>
                <a:gd name="connsiteX0" fmla="*/ 0 w 1216969"/>
                <a:gd name="connsiteY0" fmla="*/ 0 h 171854"/>
                <a:gd name="connsiteX1" fmla="*/ 593279 w 1216969"/>
                <a:gd name="connsiteY1" fmla="*/ 170184 h 171854"/>
                <a:gd name="connsiteX2" fmla="*/ 1216969 w 1216969"/>
                <a:gd name="connsiteY2" fmla="*/ 65562 h 171854"/>
                <a:gd name="connsiteX0" fmla="*/ 0 w 1216969"/>
                <a:gd name="connsiteY0" fmla="*/ 0 h 171230"/>
                <a:gd name="connsiteX1" fmla="*/ 593279 w 1216969"/>
                <a:gd name="connsiteY1" fmla="*/ 170184 h 171230"/>
                <a:gd name="connsiteX2" fmla="*/ 1216969 w 1216969"/>
                <a:gd name="connsiteY2" fmla="*/ 65562 h 171230"/>
                <a:gd name="connsiteX0" fmla="*/ 0 w 1216969"/>
                <a:gd name="connsiteY0" fmla="*/ 0 h 170770"/>
                <a:gd name="connsiteX1" fmla="*/ 593279 w 1216969"/>
                <a:gd name="connsiteY1" fmla="*/ 170184 h 170770"/>
                <a:gd name="connsiteX2" fmla="*/ 1216969 w 1216969"/>
                <a:gd name="connsiteY2" fmla="*/ 65562 h 170770"/>
                <a:gd name="connsiteX0" fmla="*/ 0 w 1216969"/>
                <a:gd name="connsiteY0" fmla="*/ 0 h 171164"/>
                <a:gd name="connsiteX1" fmla="*/ 593279 w 1216969"/>
                <a:gd name="connsiteY1" fmla="*/ 170184 h 171164"/>
                <a:gd name="connsiteX2" fmla="*/ 1216969 w 1216969"/>
                <a:gd name="connsiteY2" fmla="*/ 65562 h 171164"/>
                <a:gd name="connsiteX0" fmla="*/ 0 w 1216969"/>
                <a:gd name="connsiteY0" fmla="*/ 0 h 171164"/>
                <a:gd name="connsiteX1" fmla="*/ 593279 w 1216969"/>
                <a:gd name="connsiteY1" fmla="*/ 170184 h 171164"/>
                <a:gd name="connsiteX2" fmla="*/ 1216969 w 1216969"/>
                <a:gd name="connsiteY2" fmla="*/ 65562 h 171164"/>
                <a:gd name="connsiteX0" fmla="*/ 0 w 1216969"/>
                <a:gd name="connsiteY0" fmla="*/ 0 h 171164"/>
                <a:gd name="connsiteX1" fmla="*/ 474010 w 1216969"/>
                <a:gd name="connsiteY1" fmla="*/ 170184 h 171164"/>
                <a:gd name="connsiteX2" fmla="*/ 1216969 w 1216969"/>
                <a:gd name="connsiteY2" fmla="*/ 65562 h 171164"/>
                <a:gd name="connsiteX0" fmla="*/ 0 w 1193116"/>
                <a:gd name="connsiteY0" fmla="*/ 0 h 171164"/>
                <a:gd name="connsiteX1" fmla="*/ 450157 w 1193116"/>
                <a:gd name="connsiteY1" fmla="*/ 170184 h 171164"/>
                <a:gd name="connsiteX2" fmla="*/ 1193116 w 1193116"/>
                <a:gd name="connsiteY2" fmla="*/ 65562 h 171164"/>
                <a:gd name="connsiteX0" fmla="*/ 0 w 1193116"/>
                <a:gd name="connsiteY0" fmla="*/ 0 h 171164"/>
                <a:gd name="connsiteX1" fmla="*/ 450157 w 1193116"/>
                <a:gd name="connsiteY1" fmla="*/ 170184 h 171164"/>
                <a:gd name="connsiteX2" fmla="*/ 1193116 w 1193116"/>
                <a:gd name="connsiteY2" fmla="*/ 65562 h 171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3116" h="171164">
                  <a:moveTo>
                    <a:pt x="0" y="0"/>
                  </a:moveTo>
                  <a:cubicBezTo>
                    <a:pt x="150052" y="175998"/>
                    <a:pt x="251304" y="159257"/>
                    <a:pt x="450157" y="170184"/>
                  </a:cubicBezTo>
                  <a:cubicBezTo>
                    <a:pt x="649010" y="181111"/>
                    <a:pt x="1048831" y="97786"/>
                    <a:pt x="1193116" y="65562"/>
                  </a:cubicBezTo>
                </a:path>
              </a:pathLst>
            </a:custGeom>
            <a:noFill/>
            <a:ln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A2EA0BD4-28D3-4E3D-8E1B-0F1C709E70A8}"/>
              </a:ext>
            </a:extLst>
          </p:cNvPr>
          <p:cNvGrpSpPr/>
          <p:nvPr/>
        </p:nvGrpSpPr>
        <p:grpSpPr>
          <a:xfrm>
            <a:off x="5974476" y="3710601"/>
            <a:ext cx="704536" cy="588203"/>
            <a:chOff x="8074730" y="931250"/>
            <a:chExt cx="1304626" cy="1089205"/>
          </a:xfrm>
          <a:solidFill>
            <a:schemeClr val="accent1"/>
          </a:solidFill>
        </p:grpSpPr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4CA910BB-627D-4C6C-985B-A4040C46A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4730" y="931250"/>
              <a:ext cx="1304626" cy="720904"/>
            </a:xfrm>
            <a:custGeom>
              <a:avLst/>
              <a:gdLst>
                <a:gd name="T0" fmla="*/ 29 w 365"/>
                <a:gd name="T1" fmla="*/ 204 h 251"/>
                <a:gd name="T2" fmla="*/ 93 w 365"/>
                <a:gd name="T3" fmla="*/ 204 h 251"/>
                <a:gd name="T4" fmla="*/ 126 w 365"/>
                <a:gd name="T5" fmla="*/ 144 h 251"/>
                <a:gd name="T6" fmla="*/ 132 w 365"/>
                <a:gd name="T7" fmla="*/ 141 h 251"/>
                <a:gd name="T8" fmla="*/ 138 w 365"/>
                <a:gd name="T9" fmla="*/ 144 h 251"/>
                <a:gd name="T10" fmla="*/ 175 w 365"/>
                <a:gd name="T11" fmla="*/ 251 h 251"/>
                <a:gd name="T12" fmla="*/ 195 w 365"/>
                <a:gd name="T13" fmla="*/ 210 h 251"/>
                <a:gd name="T14" fmla="*/ 201 w 365"/>
                <a:gd name="T15" fmla="*/ 206 h 251"/>
                <a:gd name="T16" fmla="*/ 336 w 365"/>
                <a:gd name="T17" fmla="*/ 206 h 251"/>
                <a:gd name="T18" fmla="*/ 349 w 365"/>
                <a:gd name="T19" fmla="*/ 106 h 251"/>
                <a:gd name="T20" fmla="*/ 183 w 365"/>
                <a:gd name="T21" fmla="*/ 125 h 251"/>
                <a:gd name="T22" fmla="*/ 16 w 365"/>
                <a:gd name="T23" fmla="*/ 106 h 251"/>
                <a:gd name="T24" fmla="*/ 28 w 365"/>
                <a:gd name="T25" fmla="*/ 204 h 251"/>
                <a:gd name="T26" fmla="*/ 29 w 365"/>
                <a:gd name="T27" fmla="*/ 204 h 251"/>
                <a:gd name="connsiteX0" fmla="*/ 583 w 9695"/>
                <a:gd name="connsiteY0" fmla="*/ 5772 h 7645"/>
                <a:gd name="connsiteX1" fmla="*/ 2336 w 9695"/>
                <a:gd name="connsiteY1" fmla="*/ 5772 h 7645"/>
                <a:gd name="connsiteX2" fmla="*/ 3240 w 9695"/>
                <a:gd name="connsiteY2" fmla="*/ 3382 h 7645"/>
                <a:gd name="connsiteX3" fmla="*/ 3404 w 9695"/>
                <a:gd name="connsiteY3" fmla="*/ 3263 h 7645"/>
                <a:gd name="connsiteX4" fmla="*/ 3569 w 9695"/>
                <a:gd name="connsiteY4" fmla="*/ 3382 h 7645"/>
                <a:gd name="connsiteX5" fmla="*/ 4583 w 9695"/>
                <a:gd name="connsiteY5" fmla="*/ 7645 h 7645"/>
                <a:gd name="connsiteX6" fmla="*/ 5130 w 9695"/>
                <a:gd name="connsiteY6" fmla="*/ 6012 h 7645"/>
                <a:gd name="connsiteX7" fmla="*/ 5295 w 9695"/>
                <a:gd name="connsiteY7" fmla="*/ 5852 h 7645"/>
                <a:gd name="connsiteX8" fmla="*/ 8993 w 9695"/>
                <a:gd name="connsiteY8" fmla="*/ 5852 h 7645"/>
                <a:gd name="connsiteX9" fmla="*/ 9350 w 9695"/>
                <a:gd name="connsiteY9" fmla="*/ 1868 h 7645"/>
                <a:gd name="connsiteX10" fmla="*/ 4731 w 9695"/>
                <a:gd name="connsiteY10" fmla="*/ 1903 h 7645"/>
                <a:gd name="connsiteX11" fmla="*/ 226 w 9695"/>
                <a:gd name="connsiteY11" fmla="*/ 1868 h 7645"/>
                <a:gd name="connsiteX12" fmla="*/ 555 w 9695"/>
                <a:gd name="connsiteY12" fmla="*/ 5772 h 7645"/>
                <a:gd name="connsiteX13" fmla="*/ 583 w 9695"/>
                <a:gd name="connsiteY13" fmla="*/ 5772 h 7645"/>
                <a:gd name="connsiteX0" fmla="*/ 601 w 9876"/>
                <a:gd name="connsiteY0" fmla="*/ 7550 h 10000"/>
                <a:gd name="connsiteX1" fmla="*/ 2409 w 9876"/>
                <a:gd name="connsiteY1" fmla="*/ 7550 h 10000"/>
                <a:gd name="connsiteX2" fmla="*/ 3342 w 9876"/>
                <a:gd name="connsiteY2" fmla="*/ 4424 h 10000"/>
                <a:gd name="connsiteX3" fmla="*/ 3511 w 9876"/>
                <a:gd name="connsiteY3" fmla="*/ 4268 h 10000"/>
                <a:gd name="connsiteX4" fmla="*/ 3681 w 9876"/>
                <a:gd name="connsiteY4" fmla="*/ 4424 h 10000"/>
                <a:gd name="connsiteX5" fmla="*/ 4727 w 9876"/>
                <a:gd name="connsiteY5" fmla="*/ 10000 h 10000"/>
                <a:gd name="connsiteX6" fmla="*/ 5291 w 9876"/>
                <a:gd name="connsiteY6" fmla="*/ 7864 h 10000"/>
                <a:gd name="connsiteX7" fmla="*/ 5462 w 9876"/>
                <a:gd name="connsiteY7" fmla="*/ 7655 h 10000"/>
                <a:gd name="connsiteX8" fmla="*/ 9276 w 9876"/>
                <a:gd name="connsiteY8" fmla="*/ 7655 h 10000"/>
                <a:gd name="connsiteX9" fmla="*/ 9644 w 9876"/>
                <a:gd name="connsiteY9" fmla="*/ 2443 h 10000"/>
                <a:gd name="connsiteX10" fmla="*/ 4880 w 9876"/>
                <a:gd name="connsiteY10" fmla="*/ 2489 h 10000"/>
                <a:gd name="connsiteX11" fmla="*/ 233 w 9876"/>
                <a:gd name="connsiteY11" fmla="*/ 2443 h 10000"/>
                <a:gd name="connsiteX12" fmla="*/ 572 w 9876"/>
                <a:gd name="connsiteY12" fmla="*/ 7550 h 10000"/>
                <a:gd name="connsiteX13" fmla="*/ 601 w 9876"/>
                <a:gd name="connsiteY13" fmla="*/ 7550 h 10000"/>
                <a:gd name="connsiteX0" fmla="*/ 609 w 9967"/>
                <a:gd name="connsiteY0" fmla="*/ 7550 h 10000"/>
                <a:gd name="connsiteX1" fmla="*/ 2439 w 9967"/>
                <a:gd name="connsiteY1" fmla="*/ 7550 h 10000"/>
                <a:gd name="connsiteX2" fmla="*/ 3384 w 9967"/>
                <a:gd name="connsiteY2" fmla="*/ 4424 h 10000"/>
                <a:gd name="connsiteX3" fmla="*/ 3555 w 9967"/>
                <a:gd name="connsiteY3" fmla="*/ 4268 h 10000"/>
                <a:gd name="connsiteX4" fmla="*/ 3727 w 9967"/>
                <a:gd name="connsiteY4" fmla="*/ 4424 h 10000"/>
                <a:gd name="connsiteX5" fmla="*/ 4786 w 9967"/>
                <a:gd name="connsiteY5" fmla="*/ 10000 h 10000"/>
                <a:gd name="connsiteX6" fmla="*/ 5357 w 9967"/>
                <a:gd name="connsiteY6" fmla="*/ 7864 h 10000"/>
                <a:gd name="connsiteX7" fmla="*/ 5531 w 9967"/>
                <a:gd name="connsiteY7" fmla="*/ 7655 h 10000"/>
                <a:gd name="connsiteX8" fmla="*/ 9392 w 9967"/>
                <a:gd name="connsiteY8" fmla="*/ 7655 h 10000"/>
                <a:gd name="connsiteX9" fmla="*/ 9765 w 9967"/>
                <a:gd name="connsiteY9" fmla="*/ 2443 h 10000"/>
                <a:gd name="connsiteX10" fmla="*/ 4941 w 9967"/>
                <a:gd name="connsiteY10" fmla="*/ 2489 h 10000"/>
                <a:gd name="connsiteX11" fmla="*/ 236 w 9967"/>
                <a:gd name="connsiteY11" fmla="*/ 2443 h 10000"/>
                <a:gd name="connsiteX12" fmla="*/ 579 w 9967"/>
                <a:gd name="connsiteY12" fmla="*/ 7550 h 10000"/>
                <a:gd name="connsiteX13" fmla="*/ 609 w 9967"/>
                <a:gd name="connsiteY13" fmla="*/ 7550 h 10000"/>
                <a:gd name="connsiteX0" fmla="*/ 611 w 9988"/>
                <a:gd name="connsiteY0" fmla="*/ 7550 h 10000"/>
                <a:gd name="connsiteX1" fmla="*/ 2447 w 9988"/>
                <a:gd name="connsiteY1" fmla="*/ 7550 h 10000"/>
                <a:gd name="connsiteX2" fmla="*/ 3395 w 9988"/>
                <a:gd name="connsiteY2" fmla="*/ 4424 h 10000"/>
                <a:gd name="connsiteX3" fmla="*/ 3567 w 9988"/>
                <a:gd name="connsiteY3" fmla="*/ 4268 h 10000"/>
                <a:gd name="connsiteX4" fmla="*/ 3739 w 9988"/>
                <a:gd name="connsiteY4" fmla="*/ 4424 h 10000"/>
                <a:gd name="connsiteX5" fmla="*/ 4802 w 9988"/>
                <a:gd name="connsiteY5" fmla="*/ 10000 h 10000"/>
                <a:gd name="connsiteX6" fmla="*/ 5375 w 9988"/>
                <a:gd name="connsiteY6" fmla="*/ 7864 h 10000"/>
                <a:gd name="connsiteX7" fmla="*/ 5549 w 9988"/>
                <a:gd name="connsiteY7" fmla="*/ 7655 h 10000"/>
                <a:gd name="connsiteX8" fmla="*/ 9423 w 9988"/>
                <a:gd name="connsiteY8" fmla="*/ 7655 h 10000"/>
                <a:gd name="connsiteX9" fmla="*/ 9797 w 9988"/>
                <a:gd name="connsiteY9" fmla="*/ 2443 h 10000"/>
                <a:gd name="connsiteX10" fmla="*/ 4957 w 9988"/>
                <a:gd name="connsiteY10" fmla="*/ 2489 h 10000"/>
                <a:gd name="connsiteX11" fmla="*/ 237 w 9988"/>
                <a:gd name="connsiteY11" fmla="*/ 2443 h 10000"/>
                <a:gd name="connsiteX12" fmla="*/ 581 w 9988"/>
                <a:gd name="connsiteY12" fmla="*/ 7550 h 10000"/>
                <a:gd name="connsiteX13" fmla="*/ 611 w 9988"/>
                <a:gd name="connsiteY13" fmla="*/ 7550 h 10000"/>
                <a:gd name="connsiteX0" fmla="*/ 612 w 9979"/>
                <a:gd name="connsiteY0" fmla="*/ 7550 h 10000"/>
                <a:gd name="connsiteX1" fmla="*/ 2450 w 9979"/>
                <a:gd name="connsiteY1" fmla="*/ 7550 h 10000"/>
                <a:gd name="connsiteX2" fmla="*/ 3399 w 9979"/>
                <a:gd name="connsiteY2" fmla="*/ 4424 h 10000"/>
                <a:gd name="connsiteX3" fmla="*/ 3571 w 9979"/>
                <a:gd name="connsiteY3" fmla="*/ 4268 h 10000"/>
                <a:gd name="connsiteX4" fmla="*/ 3743 w 9979"/>
                <a:gd name="connsiteY4" fmla="*/ 4424 h 10000"/>
                <a:gd name="connsiteX5" fmla="*/ 4808 w 9979"/>
                <a:gd name="connsiteY5" fmla="*/ 10000 h 10000"/>
                <a:gd name="connsiteX6" fmla="*/ 5381 w 9979"/>
                <a:gd name="connsiteY6" fmla="*/ 7864 h 10000"/>
                <a:gd name="connsiteX7" fmla="*/ 5556 w 9979"/>
                <a:gd name="connsiteY7" fmla="*/ 7655 h 10000"/>
                <a:gd name="connsiteX8" fmla="*/ 9434 w 9979"/>
                <a:gd name="connsiteY8" fmla="*/ 7655 h 10000"/>
                <a:gd name="connsiteX9" fmla="*/ 9809 w 9979"/>
                <a:gd name="connsiteY9" fmla="*/ 2443 h 10000"/>
                <a:gd name="connsiteX10" fmla="*/ 4963 w 9979"/>
                <a:gd name="connsiteY10" fmla="*/ 2489 h 10000"/>
                <a:gd name="connsiteX11" fmla="*/ 237 w 9979"/>
                <a:gd name="connsiteY11" fmla="*/ 2443 h 10000"/>
                <a:gd name="connsiteX12" fmla="*/ 582 w 9979"/>
                <a:gd name="connsiteY12" fmla="*/ 7550 h 10000"/>
                <a:gd name="connsiteX13" fmla="*/ 612 w 9979"/>
                <a:gd name="connsiteY13" fmla="*/ 755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79" h="10000">
                  <a:moveTo>
                    <a:pt x="612" y="7550"/>
                  </a:moveTo>
                  <a:lnTo>
                    <a:pt x="2450" y="7550"/>
                  </a:lnTo>
                  <a:lnTo>
                    <a:pt x="3399" y="4424"/>
                  </a:lnTo>
                  <a:cubicBezTo>
                    <a:pt x="3427" y="4319"/>
                    <a:pt x="3485" y="4268"/>
                    <a:pt x="3571" y="4268"/>
                  </a:cubicBezTo>
                  <a:cubicBezTo>
                    <a:pt x="3658" y="4268"/>
                    <a:pt x="3714" y="4319"/>
                    <a:pt x="3743" y="4424"/>
                  </a:cubicBezTo>
                  <a:lnTo>
                    <a:pt x="4808" y="10000"/>
                  </a:lnTo>
                  <a:lnTo>
                    <a:pt x="5381" y="7864"/>
                  </a:lnTo>
                  <a:cubicBezTo>
                    <a:pt x="5411" y="7759"/>
                    <a:pt x="5470" y="7655"/>
                    <a:pt x="5556" y="7655"/>
                  </a:cubicBezTo>
                  <a:lnTo>
                    <a:pt x="9434" y="7655"/>
                  </a:lnTo>
                  <a:cubicBezTo>
                    <a:pt x="10010" y="5935"/>
                    <a:pt x="10121" y="3532"/>
                    <a:pt x="9809" y="2443"/>
                  </a:cubicBezTo>
                  <a:cubicBezTo>
                    <a:pt x="8272" y="-2916"/>
                    <a:pt x="4963" y="2489"/>
                    <a:pt x="4963" y="2489"/>
                  </a:cubicBezTo>
                  <a:cubicBezTo>
                    <a:pt x="4963" y="2489"/>
                    <a:pt x="1761" y="-3080"/>
                    <a:pt x="237" y="2443"/>
                  </a:cubicBezTo>
                  <a:cubicBezTo>
                    <a:pt x="-223" y="4059"/>
                    <a:pt x="36" y="5831"/>
                    <a:pt x="582" y="7550"/>
                  </a:cubicBezTo>
                  <a:lnTo>
                    <a:pt x="612" y="75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B5731726-6824-4D93-BF70-4495E9DF54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650" y="1310842"/>
              <a:ext cx="1112838" cy="709613"/>
            </a:xfrm>
            <a:custGeom>
              <a:avLst/>
              <a:gdLst>
                <a:gd name="T0" fmla="*/ 171 w 296"/>
                <a:gd name="T1" fmla="*/ 56 h 189"/>
                <a:gd name="T2" fmla="*/ 146 w 296"/>
                <a:gd name="T3" fmla="*/ 108 h 189"/>
                <a:gd name="T4" fmla="*/ 140 w 296"/>
                <a:gd name="T5" fmla="*/ 111 h 189"/>
                <a:gd name="T6" fmla="*/ 140 w 296"/>
                <a:gd name="T7" fmla="*/ 111 h 189"/>
                <a:gd name="T8" fmla="*/ 134 w 296"/>
                <a:gd name="T9" fmla="*/ 108 h 189"/>
                <a:gd name="T10" fmla="*/ 96 w 296"/>
                <a:gd name="T11" fmla="*/ 0 h 189"/>
                <a:gd name="T12" fmla="*/ 69 w 296"/>
                <a:gd name="T13" fmla="*/ 50 h 189"/>
                <a:gd name="T14" fmla="*/ 63 w 296"/>
                <a:gd name="T15" fmla="*/ 53 h 189"/>
                <a:gd name="T16" fmla="*/ 0 w 296"/>
                <a:gd name="T17" fmla="*/ 53 h 189"/>
                <a:gd name="T18" fmla="*/ 149 w 296"/>
                <a:gd name="T19" fmla="*/ 189 h 189"/>
                <a:gd name="T20" fmla="*/ 296 w 296"/>
                <a:gd name="T21" fmla="*/ 56 h 189"/>
                <a:gd name="T22" fmla="*/ 171 w 296"/>
                <a:gd name="T23" fmla="*/ 56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6" h="189">
                  <a:moveTo>
                    <a:pt x="171" y="56"/>
                  </a:moveTo>
                  <a:cubicBezTo>
                    <a:pt x="146" y="108"/>
                    <a:pt x="146" y="108"/>
                    <a:pt x="146" y="108"/>
                  </a:cubicBezTo>
                  <a:cubicBezTo>
                    <a:pt x="145" y="110"/>
                    <a:pt x="143" y="111"/>
                    <a:pt x="140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7" y="111"/>
                    <a:pt x="134" y="110"/>
                    <a:pt x="134" y="108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69" y="50"/>
                    <a:pt x="69" y="50"/>
                    <a:pt x="69" y="50"/>
                  </a:cubicBezTo>
                  <a:cubicBezTo>
                    <a:pt x="68" y="52"/>
                    <a:pt x="66" y="53"/>
                    <a:pt x="63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48" y="126"/>
                    <a:pt x="149" y="189"/>
                    <a:pt x="149" y="189"/>
                  </a:cubicBezTo>
                  <a:cubicBezTo>
                    <a:pt x="149" y="189"/>
                    <a:pt x="246" y="128"/>
                    <a:pt x="296" y="56"/>
                  </a:cubicBezTo>
                  <a:lnTo>
                    <a:pt x="171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2FEB31B-6B6B-4BDB-A573-4CE8E25251FB}"/>
              </a:ext>
            </a:extLst>
          </p:cNvPr>
          <p:cNvGrpSpPr/>
          <p:nvPr/>
        </p:nvGrpSpPr>
        <p:grpSpPr>
          <a:xfrm>
            <a:off x="5032976" y="5717294"/>
            <a:ext cx="399899" cy="591965"/>
            <a:chOff x="6477000" y="3016250"/>
            <a:chExt cx="1328738" cy="1966913"/>
          </a:xfrm>
        </p:grpSpPr>
        <p:sp>
          <p:nvSpPr>
            <p:cNvPr id="106" name="Freeform 21">
              <a:extLst>
                <a:ext uri="{FF2B5EF4-FFF2-40B4-BE49-F238E27FC236}">
                  <a16:creationId xmlns:a16="http://schemas.microsoft.com/office/drawing/2014/main" id="{130009FF-3F4F-413D-AF20-5AE56750F0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7000" y="3162300"/>
              <a:ext cx="1328738" cy="1820863"/>
            </a:xfrm>
            <a:custGeom>
              <a:avLst/>
              <a:gdLst>
                <a:gd name="T0" fmla="*/ 353 w 353"/>
                <a:gd name="T1" fmla="*/ 461 h 485"/>
                <a:gd name="T2" fmla="*/ 329 w 353"/>
                <a:gd name="T3" fmla="*/ 485 h 485"/>
                <a:gd name="T4" fmla="*/ 24 w 353"/>
                <a:gd name="T5" fmla="*/ 485 h 485"/>
                <a:gd name="T6" fmla="*/ 0 w 353"/>
                <a:gd name="T7" fmla="*/ 461 h 485"/>
                <a:gd name="T8" fmla="*/ 0 w 353"/>
                <a:gd name="T9" fmla="*/ 24 h 485"/>
                <a:gd name="T10" fmla="*/ 24 w 353"/>
                <a:gd name="T11" fmla="*/ 0 h 485"/>
                <a:gd name="T12" fmla="*/ 329 w 353"/>
                <a:gd name="T13" fmla="*/ 0 h 485"/>
                <a:gd name="T14" fmla="*/ 353 w 353"/>
                <a:gd name="T15" fmla="*/ 24 h 485"/>
                <a:gd name="T16" fmla="*/ 353 w 353"/>
                <a:gd name="T17" fmla="*/ 461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3" h="485">
                  <a:moveTo>
                    <a:pt x="353" y="461"/>
                  </a:moveTo>
                  <a:cubicBezTo>
                    <a:pt x="353" y="475"/>
                    <a:pt x="343" y="485"/>
                    <a:pt x="329" y="485"/>
                  </a:cubicBezTo>
                  <a:cubicBezTo>
                    <a:pt x="24" y="485"/>
                    <a:pt x="24" y="485"/>
                    <a:pt x="24" y="485"/>
                  </a:cubicBezTo>
                  <a:cubicBezTo>
                    <a:pt x="11" y="485"/>
                    <a:pt x="0" y="475"/>
                    <a:pt x="0" y="46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43" y="0"/>
                    <a:pt x="353" y="11"/>
                    <a:pt x="353" y="24"/>
                  </a:cubicBezTo>
                  <a:lnTo>
                    <a:pt x="353" y="4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Rectangle 22">
              <a:extLst>
                <a:ext uri="{FF2B5EF4-FFF2-40B4-BE49-F238E27FC236}">
                  <a16:creationId xmlns:a16="http://schemas.microsoft.com/office/drawing/2014/main" id="{C6846AB3-F63E-421D-801F-96D9CFB8BC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97650" y="3302000"/>
              <a:ext cx="1087438" cy="15049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362C4E02-A4F7-4193-B70B-7188D925D9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294062"/>
              <a:ext cx="1101725" cy="1520825"/>
            </a:xfrm>
            <a:custGeom>
              <a:avLst/>
              <a:gdLst>
                <a:gd name="T0" fmla="*/ 689 w 694"/>
                <a:gd name="T1" fmla="*/ 953 h 958"/>
                <a:gd name="T2" fmla="*/ 689 w 694"/>
                <a:gd name="T3" fmla="*/ 948 h 958"/>
                <a:gd name="T4" fmla="*/ 9 w 694"/>
                <a:gd name="T5" fmla="*/ 948 h 958"/>
                <a:gd name="T6" fmla="*/ 9 w 694"/>
                <a:gd name="T7" fmla="*/ 9 h 958"/>
                <a:gd name="T8" fmla="*/ 684 w 694"/>
                <a:gd name="T9" fmla="*/ 9 h 958"/>
                <a:gd name="T10" fmla="*/ 684 w 694"/>
                <a:gd name="T11" fmla="*/ 953 h 958"/>
                <a:gd name="T12" fmla="*/ 689 w 694"/>
                <a:gd name="T13" fmla="*/ 953 h 958"/>
                <a:gd name="T14" fmla="*/ 689 w 694"/>
                <a:gd name="T15" fmla="*/ 948 h 958"/>
                <a:gd name="T16" fmla="*/ 689 w 694"/>
                <a:gd name="T17" fmla="*/ 953 h 958"/>
                <a:gd name="T18" fmla="*/ 694 w 694"/>
                <a:gd name="T19" fmla="*/ 953 h 958"/>
                <a:gd name="T20" fmla="*/ 694 w 694"/>
                <a:gd name="T21" fmla="*/ 0 h 958"/>
                <a:gd name="T22" fmla="*/ 0 w 694"/>
                <a:gd name="T23" fmla="*/ 0 h 958"/>
                <a:gd name="T24" fmla="*/ 0 w 694"/>
                <a:gd name="T25" fmla="*/ 958 h 958"/>
                <a:gd name="T26" fmla="*/ 694 w 694"/>
                <a:gd name="T27" fmla="*/ 958 h 958"/>
                <a:gd name="T28" fmla="*/ 694 w 694"/>
                <a:gd name="T29" fmla="*/ 953 h 958"/>
                <a:gd name="T30" fmla="*/ 689 w 694"/>
                <a:gd name="T31" fmla="*/ 953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4" h="958">
                  <a:moveTo>
                    <a:pt x="689" y="953"/>
                  </a:moveTo>
                  <a:lnTo>
                    <a:pt x="689" y="948"/>
                  </a:lnTo>
                  <a:lnTo>
                    <a:pt x="9" y="948"/>
                  </a:lnTo>
                  <a:lnTo>
                    <a:pt x="9" y="9"/>
                  </a:lnTo>
                  <a:lnTo>
                    <a:pt x="684" y="9"/>
                  </a:lnTo>
                  <a:lnTo>
                    <a:pt x="684" y="953"/>
                  </a:lnTo>
                  <a:lnTo>
                    <a:pt x="689" y="953"/>
                  </a:lnTo>
                  <a:lnTo>
                    <a:pt x="689" y="948"/>
                  </a:lnTo>
                  <a:lnTo>
                    <a:pt x="689" y="953"/>
                  </a:lnTo>
                  <a:lnTo>
                    <a:pt x="694" y="953"/>
                  </a:lnTo>
                  <a:lnTo>
                    <a:pt x="694" y="0"/>
                  </a:lnTo>
                  <a:lnTo>
                    <a:pt x="0" y="0"/>
                  </a:lnTo>
                  <a:lnTo>
                    <a:pt x="0" y="958"/>
                  </a:lnTo>
                  <a:lnTo>
                    <a:pt x="694" y="958"/>
                  </a:lnTo>
                  <a:lnTo>
                    <a:pt x="694" y="953"/>
                  </a:lnTo>
                  <a:lnTo>
                    <a:pt x="689" y="9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24">
              <a:extLst>
                <a:ext uri="{FF2B5EF4-FFF2-40B4-BE49-F238E27FC236}">
                  <a16:creationId xmlns:a16="http://schemas.microsoft.com/office/drawing/2014/main" id="{B7E8C85A-9A33-4FAB-A77B-FF720222F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3609975"/>
              <a:ext cx="711200" cy="0"/>
            </a:xfrm>
            <a:custGeom>
              <a:avLst/>
              <a:gdLst>
                <a:gd name="T0" fmla="*/ 0 w 448"/>
                <a:gd name="T1" fmla="*/ 448 w 448"/>
                <a:gd name="T2" fmla="*/ 0 w 44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48">
                  <a:moveTo>
                    <a:pt x="0" y="0"/>
                  </a:moveTo>
                  <a:lnTo>
                    <a:pt x="4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Line 25">
              <a:extLst>
                <a:ext uri="{FF2B5EF4-FFF2-40B4-BE49-F238E27FC236}">
                  <a16:creationId xmlns:a16="http://schemas.microsoft.com/office/drawing/2014/main" id="{BF5E2FC8-17C2-4DE0-87B9-AA25DA9E2DA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6563" y="3609975"/>
              <a:ext cx="71120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26">
              <a:extLst>
                <a:ext uri="{FF2B5EF4-FFF2-40B4-BE49-F238E27FC236}">
                  <a16:creationId xmlns:a16="http://schemas.microsoft.com/office/drawing/2014/main" id="{3FE3CA25-6C6F-451E-BF32-9CCD39BEF1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338" y="3586163"/>
              <a:ext cx="755650" cy="46038"/>
            </a:xfrm>
            <a:custGeom>
              <a:avLst/>
              <a:gdLst>
                <a:gd name="T0" fmla="*/ 6 w 201"/>
                <a:gd name="T1" fmla="*/ 12 h 12"/>
                <a:gd name="T2" fmla="*/ 195 w 201"/>
                <a:gd name="T3" fmla="*/ 12 h 12"/>
                <a:gd name="T4" fmla="*/ 201 w 201"/>
                <a:gd name="T5" fmla="*/ 6 h 12"/>
                <a:gd name="T6" fmla="*/ 195 w 201"/>
                <a:gd name="T7" fmla="*/ 0 h 12"/>
                <a:gd name="T8" fmla="*/ 6 w 201"/>
                <a:gd name="T9" fmla="*/ 0 h 12"/>
                <a:gd name="T10" fmla="*/ 0 w 201"/>
                <a:gd name="T11" fmla="*/ 6 h 12"/>
                <a:gd name="T12" fmla="*/ 6 w 20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12">
                  <a:moveTo>
                    <a:pt x="6" y="12"/>
                  </a:moveTo>
                  <a:cubicBezTo>
                    <a:pt x="195" y="12"/>
                    <a:pt x="195" y="12"/>
                    <a:pt x="195" y="12"/>
                  </a:cubicBezTo>
                  <a:cubicBezTo>
                    <a:pt x="199" y="12"/>
                    <a:pt x="201" y="9"/>
                    <a:pt x="201" y="6"/>
                  </a:cubicBezTo>
                  <a:cubicBezTo>
                    <a:pt x="201" y="2"/>
                    <a:pt x="199" y="0"/>
                    <a:pt x="19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27">
              <a:extLst>
                <a:ext uri="{FF2B5EF4-FFF2-40B4-BE49-F238E27FC236}">
                  <a16:creationId xmlns:a16="http://schemas.microsoft.com/office/drawing/2014/main" id="{0B481E44-7EDB-4429-BCAB-94ACD446F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1475" y="3759200"/>
              <a:ext cx="839788" cy="0"/>
            </a:xfrm>
            <a:custGeom>
              <a:avLst/>
              <a:gdLst>
                <a:gd name="T0" fmla="*/ 0 w 529"/>
                <a:gd name="T1" fmla="*/ 529 w 529"/>
                <a:gd name="T2" fmla="*/ 0 w 52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9">
                  <a:moveTo>
                    <a:pt x="0" y="0"/>
                  </a:moveTo>
                  <a:lnTo>
                    <a:pt x="52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Line 28">
              <a:extLst>
                <a:ext uri="{FF2B5EF4-FFF2-40B4-BE49-F238E27FC236}">
                  <a16:creationId xmlns:a16="http://schemas.microsoft.com/office/drawing/2014/main" id="{14089ACA-6356-43E7-9903-D7943F3CB2A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1475" y="3759200"/>
              <a:ext cx="839788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9">
              <a:extLst>
                <a:ext uri="{FF2B5EF4-FFF2-40B4-BE49-F238E27FC236}">
                  <a16:creationId xmlns:a16="http://schemas.microsoft.com/office/drawing/2014/main" id="{B288AAD5-B715-4EF9-A421-9388B2D7DD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250" y="3736975"/>
              <a:ext cx="884238" cy="44450"/>
            </a:xfrm>
            <a:custGeom>
              <a:avLst/>
              <a:gdLst>
                <a:gd name="T0" fmla="*/ 6 w 235"/>
                <a:gd name="T1" fmla="*/ 12 h 12"/>
                <a:gd name="T2" fmla="*/ 229 w 235"/>
                <a:gd name="T3" fmla="*/ 12 h 12"/>
                <a:gd name="T4" fmla="*/ 235 w 235"/>
                <a:gd name="T5" fmla="*/ 6 h 12"/>
                <a:gd name="T6" fmla="*/ 229 w 235"/>
                <a:gd name="T7" fmla="*/ 0 h 12"/>
                <a:gd name="T8" fmla="*/ 6 w 235"/>
                <a:gd name="T9" fmla="*/ 0 h 12"/>
                <a:gd name="T10" fmla="*/ 0 w 235"/>
                <a:gd name="T11" fmla="*/ 6 h 12"/>
                <a:gd name="T12" fmla="*/ 6 w 235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12">
                  <a:moveTo>
                    <a:pt x="6" y="12"/>
                  </a:moveTo>
                  <a:cubicBezTo>
                    <a:pt x="229" y="12"/>
                    <a:pt x="229" y="12"/>
                    <a:pt x="229" y="12"/>
                  </a:cubicBezTo>
                  <a:cubicBezTo>
                    <a:pt x="232" y="12"/>
                    <a:pt x="235" y="10"/>
                    <a:pt x="235" y="6"/>
                  </a:cubicBezTo>
                  <a:cubicBezTo>
                    <a:pt x="235" y="3"/>
                    <a:pt x="232" y="0"/>
                    <a:pt x="229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0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30">
              <a:extLst>
                <a:ext uri="{FF2B5EF4-FFF2-40B4-BE49-F238E27FC236}">
                  <a16:creationId xmlns:a16="http://schemas.microsoft.com/office/drawing/2014/main" id="{4E5D808A-1E42-4502-A65C-44EFFF2A28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3913188"/>
              <a:ext cx="711200" cy="0"/>
            </a:xfrm>
            <a:custGeom>
              <a:avLst/>
              <a:gdLst>
                <a:gd name="T0" fmla="*/ 0 w 448"/>
                <a:gd name="T1" fmla="*/ 448 w 448"/>
                <a:gd name="T2" fmla="*/ 0 w 44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48">
                  <a:moveTo>
                    <a:pt x="0" y="0"/>
                  </a:moveTo>
                  <a:lnTo>
                    <a:pt x="4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Line 31">
              <a:extLst>
                <a:ext uri="{FF2B5EF4-FFF2-40B4-BE49-F238E27FC236}">
                  <a16:creationId xmlns:a16="http://schemas.microsoft.com/office/drawing/2014/main" id="{BF69BC2D-3362-44CC-A341-9BD65E6330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6563" y="3913188"/>
              <a:ext cx="71120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32">
              <a:extLst>
                <a:ext uri="{FF2B5EF4-FFF2-40B4-BE49-F238E27FC236}">
                  <a16:creationId xmlns:a16="http://schemas.microsoft.com/office/drawing/2014/main" id="{46326C2B-89B7-4F27-9BA3-9206F1BF85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338" y="3890963"/>
              <a:ext cx="755650" cy="44450"/>
            </a:xfrm>
            <a:custGeom>
              <a:avLst/>
              <a:gdLst>
                <a:gd name="T0" fmla="*/ 6 w 201"/>
                <a:gd name="T1" fmla="*/ 12 h 12"/>
                <a:gd name="T2" fmla="*/ 195 w 201"/>
                <a:gd name="T3" fmla="*/ 12 h 12"/>
                <a:gd name="T4" fmla="*/ 201 w 201"/>
                <a:gd name="T5" fmla="*/ 6 h 12"/>
                <a:gd name="T6" fmla="*/ 195 w 201"/>
                <a:gd name="T7" fmla="*/ 0 h 12"/>
                <a:gd name="T8" fmla="*/ 6 w 201"/>
                <a:gd name="T9" fmla="*/ 0 h 12"/>
                <a:gd name="T10" fmla="*/ 0 w 201"/>
                <a:gd name="T11" fmla="*/ 6 h 12"/>
                <a:gd name="T12" fmla="*/ 6 w 20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12">
                  <a:moveTo>
                    <a:pt x="6" y="12"/>
                  </a:moveTo>
                  <a:cubicBezTo>
                    <a:pt x="195" y="12"/>
                    <a:pt x="195" y="12"/>
                    <a:pt x="195" y="12"/>
                  </a:cubicBezTo>
                  <a:cubicBezTo>
                    <a:pt x="199" y="12"/>
                    <a:pt x="201" y="10"/>
                    <a:pt x="201" y="6"/>
                  </a:cubicBezTo>
                  <a:cubicBezTo>
                    <a:pt x="201" y="3"/>
                    <a:pt x="199" y="0"/>
                    <a:pt x="19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0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33">
              <a:extLst>
                <a:ext uri="{FF2B5EF4-FFF2-40B4-BE49-F238E27FC236}">
                  <a16:creationId xmlns:a16="http://schemas.microsoft.com/office/drawing/2014/main" id="{31E85073-713D-4750-82CF-C51349BBA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1475" y="4067175"/>
              <a:ext cx="839788" cy="0"/>
            </a:xfrm>
            <a:custGeom>
              <a:avLst/>
              <a:gdLst>
                <a:gd name="T0" fmla="*/ 0 w 529"/>
                <a:gd name="T1" fmla="*/ 529 w 529"/>
                <a:gd name="T2" fmla="*/ 0 w 52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9">
                  <a:moveTo>
                    <a:pt x="0" y="0"/>
                  </a:moveTo>
                  <a:lnTo>
                    <a:pt x="52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Line 34">
              <a:extLst>
                <a:ext uri="{FF2B5EF4-FFF2-40B4-BE49-F238E27FC236}">
                  <a16:creationId xmlns:a16="http://schemas.microsoft.com/office/drawing/2014/main" id="{678DBBB4-9B39-4D8D-979B-D40B63312E0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1475" y="4067175"/>
              <a:ext cx="839788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35">
              <a:extLst>
                <a:ext uri="{FF2B5EF4-FFF2-40B4-BE49-F238E27FC236}">
                  <a16:creationId xmlns:a16="http://schemas.microsoft.com/office/drawing/2014/main" id="{A0899CAA-C43A-403D-80D4-FAFEB1A1B4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250" y="4044950"/>
              <a:ext cx="884238" cy="44450"/>
            </a:xfrm>
            <a:custGeom>
              <a:avLst/>
              <a:gdLst>
                <a:gd name="T0" fmla="*/ 6 w 235"/>
                <a:gd name="T1" fmla="*/ 12 h 12"/>
                <a:gd name="T2" fmla="*/ 229 w 235"/>
                <a:gd name="T3" fmla="*/ 12 h 12"/>
                <a:gd name="T4" fmla="*/ 235 w 235"/>
                <a:gd name="T5" fmla="*/ 6 h 12"/>
                <a:gd name="T6" fmla="*/ 229 w 235"/>
                <a:gd name="T7" fmla="*/ 0 h 12"/>
                <a:gd name="T8" fmla="*/ 6 w 235"/>
                <a:gd name="T9" fmla="*/ 0 h 12"/>
                <a:gd name="T10" fmla="*/ 0 w 235"/>
                <a:gd name="T11" fmla="*/ 6 h 12"/>
                <a:gd name="T12" fmla="*/ 6 w 235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12">
                  <a:moveTo>
                    <a:pt x="6" y="12"/>
                  </a:moveTo>
                  <a:cubicBezTo>
                    <a:pt x="229" y="12"/>
                    <a:pt x="229" y="12"/>
                    <a:pt x="229" y="12"/>
                  </a:cubicBezTo>
                  <a:cubicBezTo>
                    <a:pt x="232" y="12"/>
                    <a:pt x="235" y="9"/>
                    <a:pt x="235" y="6"/>
                  </a:cubicBezTo>
                  <a:cubicBezTo>
                    <a:pt x="235" y="3"/>
                    <a:pt x="232" y="0"/>
                    <a:pt x="229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36">
              <a:extLst>
                <a:ext uri="{FF2B5EF4-FFF2-40B4-BE49-F238E27FC236}">
                  <a16:creationId xmlns:a16="http://schemas.microsoft.com/office/drawing/2014/main" id="{37C9863A-479C-42A6-BBAD-57B049FDEA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4221163"/>
              <a:ext cx="711200" cy="0"/>
            </a:xfrm>
            <a:custGeom>
              <a:avLst/>
              <a:gdLst>
                <a:gd name="T0" fmla="*/ 0 w 448"/>
                <a:gd name="T1" fmla="*/ 448 w 448"/>
                <a:gd name="T2" fmla="*/ 0 w 44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48">
                  <a:moveTo>
                    <a:pt x="0" y="0"/>
                  </a:moveTo>
                  <a:lnTo>
                    <a:pt x="4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Line 37">
              <a:extLst>
                <a:ext uri="{FF2B5EF4-FFF2-40B4-BE49-F238E27FC236}">
                  <a16:creationId xmlns:a16="http://schemas.microsoft.com/office/drawing/2014/main" id="{6F3349A5-BF34-41E6-8370-3DD7331118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6563" y="4221163"/>
              <a:ext cx="71120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38">
              <a:extLst>
                <a:ext uri="{FF2B5EF4-FFF2-40B4-BE49-F238E27FC236}">
                  <a16:creationId xmlns:a16="http://schemas.microsoft.com/office/drawing/2014/main" id="{246A4D6B-EFA0-4FD7-A862-49763067B2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338" y="4198938"/>
              <a:ext cx="755650" cy="44450"/>
            </a:xfrm>
            <a:custGeom>
              <a:avLst/>
              <a:gdLst>
                <a:gd name="T0" fmla="*/ 6 w 201"/>
                <a:gd name="T1" fmla="*/ 12 h 12"/>
                <a:gd name="T2" fmla="*/ 195 w 201"/>
                <a:gd name="T3" fmla="*/ 12 h 12"/>
                <a:gd name="T4" fmla="*/ 201 w 201"/>
                <a:gd name="T5" fmla="*/ 6 h 12"/>
                <a:gd name="T6" fmla="*/ 195 w 201"/>
                <a:gd name="T7" fmla="*/ 0 h 12"/>
                <a:gd name="T8" fmla="*/ 6 w 201"/>
                <a:gd name="T9" fmla="*/ 0 h 12"/>
                <a:gd name="T10" fmla="*/ 0 w 201"/>
                <a:gd name="T11" fmla="*/ 6 h 12"/>
                <a:gd name="T12" fmla="*/ 6 w 20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12">
                  <a:moveTo>
                    <a:pt x="6" y="12"/>
                  </a:moveTo>
                  <a:cubicBezTo>
                    <a:pt x="195" y="12"/>
                    <a:pt x="195" y="12"/>
                    <a:pt x="195" y="12"/>
                  </a:cubicBezTo>
                  <a:cubicBezTo>
                    <a:pt x="199" y="12"/>
                    <a:pt x="201" y="9"/>
                    <a:pt x="201" y="6"/>
                  </a:cubicBezTo>
                  <a:cubicBezTo>
                    <a:pt x="201" y="2"/>
                    <a:pt x="199" y="0"/>
                    <a:pt x="19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39">
              <a:extLst>
                <a:ext uri="{FF2B5EF4-FFF2-40B4-BE49-F238E27FC236}">
                  <a16:creationId xmlns:a16="http://schemas.microsoft.com/office/drawing/2014/main" id="{69E8BD3D-2078-461E-89A9-696454D72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4525963"/>
              <a:ext cx="711200" cy="0"/>
            </a:xfrm>
            <a:custGeom>
              <a:avLst/>
              <a:gdLst>
                <a:gd name="T0" fmla="*/ 0 w 448"/>
                <a:gd name="T1" fmla="*/ 448 w 448"/>
                <a:gd name="T2" fmla="*/ 0 w 44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48">
                  <a:moveTo>
                    <a:pt x="0" y="0"/>
                  </a:moveTo>
                  <a:lnTo>
                    <a:pt x="4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Line 40">
              <a:extLst>
                <a:ext uri="{FF2B5EF4-FFF2-40B4-BE49-F238E27FC236}">
                  <a16:creationId xmlns:a16="http://schemas.microsoft.com/office/drawing/2014/main" id="{0827232C-0EB3-4DAF-914F-B1D2A29C3A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6563" y="4525963"/>
              <a:ext cx="71120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41">
              <a:extLst>
                <a:ext uri="{FF2B5EF4-FFF2-40B4-BE49-F238E27FC236}">
                  <a16:creationId xmlns:a16="http://schemas.microsoft.com/office/drawing/2014/main" id="{AE7AB03C-F8FE-4E7A-8939-8B0D5E6CC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338" y="4502150"/>
              <a:ext cx="755650" cy="46038"/>
            </a:xfrm>
            <a:custGeom>
              <a:avLst/>
              <a:gdLst>
                <a:gd name="T0" fmla="*/ 6 w 201"/>
                <a:gd name="T1" fmla="*/ 12 h 12"/>
                <a:gd name="T2" fmla="*/ 195 w 201"/>
                <a:gd name="T3" fmla="*/ 12 h 12"/>
                <a:gd name="T4" fmla="*/ 201 w 201"/>
                <a:gd name="T5" fmla="*/ 6 h 12"/>
                <a:gd name="T6" fmla="*/ 195 w 201"/>
                <a:gd name="T7" fmla="*/ 0 h 12"/>
                <a:gd name="T8" fmla="*/ 6 w 201"/>
                <a:gd name="T9" fmla="*/ 0 h 12"/>
                <a:gd name="T10" fmla="*/ 0 w 201"/>
                <a:gd name="T11" fmla="*/ 6 h 12"/>
                <a:gd name="T12" fmla="*/ 6 w 20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12">
                  <a:moveTo>
                    <a:pt x="6" y="12"/>
                  </a:moveTo>
                  <a:cubicBezTo>
                    <a:pt x="195" y="12"/>
                    <a:pt x="195" y="12"/>
                    <a:pt x="195" y="12"/>
                  </a:cubicBezTo>
                  <a:cubicBezTo>
                    <a:pt x="199" y="12"/>
                    <a:pt x="201" y="9"/>
                    <a:pt x="201" y="6"/>
                  </a:cubicBezTo>
                  <a:cubicBezTo>
                    <a:pt x="201" y="3"/>
                    <a:pt x="199" y="0"/>
                    <a:pt x="19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2">
              <a:extLst>
                <a:ext uri="{FF2B5EF4-FFF2-40B4-BE49-F238E27FC236}">
                  <a16:creationId xmlns:a16="http://schemas.microsoft.com/office/drawing/2014/main" id="{6E146D84-38AF-424F-BACF-E5EB4B6AC0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1475" y="4371975"/>
              <a:ext cx="839788" cy="0"/>
            </a:xfrm>
            <a:custGeom>
              <a:avLst/>
              <a:gdLst>
                <a:gd name="T0" fmla="*/ 0 w 529"/>
                <a:gd name="T1" fmla="*/ 529 w 529"/>
                <a:gd name="T2" fmla="*/ 0 w 52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9">
                  <a:moveTo>
                    <a:pt x="0" y="0"/>
                  </a:moveTo>
                  <a:lnTo>
                    <a:pt x="52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Line 43">
              <a:extLst>
                <a:ext uri="{FF2B5EF4-FFF2-40B4-BE49-F238E27FC236}">
                  <a16:creationId xmlns:a16="http://schemas.microsoft.com/office/drawing/2014/main" id="{AE990649-A6BB-401C-9BF9-CA1433DE44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1475" y="4371975"/>
              <a:ext cx="839788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44">
              <a:extLst>
                <a:ext uri="{FF2B5EF4-FFF2-40B4-BE49-F238E27FC236}">
                  <a16:creationId xmlns:a16="http://schemas.microsoft.com/office/drawing/2014/main" id="{27EB287A-2114-4EE7-A73C-FE15DF4C9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250" y="4348163"/>
              <a:ext cx="884238" cy="46038"/>
            </a:xfrm>
            <a:custGeom>
              <a:avLst/>
              <a:gdLst>
                <a:gd name="T0" fmla="*/ 6 w 235"/>
                <a:gd name="T1" fmla="*/ 12 h 12"/>
                <a:gd name="T2" fmla="*/ 229 w 235"/>
                <a:gd name="T3" fmla="*/ 12 h 12"/>
                <a:gd name="T4" fmla="*/ 235 w 235"/>
                <a:gd name="T5" fmla="*/ 6 h 12"/>
                <a:gd name="T6" fmla="*/ 229 w 235"/>
                <a:gd name="T7" fmla="*/ 0 h 12"/>
                <a:gd name="T8" fmla="*/ 6 w 235"/>
                <a:gd name="T9" fmla="*/ 0 h 12"/>
                <a:gd name="T10" fmla="*/ 0 w 235"/>
                <a:gd name="T11" fmla="*/ 6 h 12"/>
                <a:gd name="T12" fmla="*/ 6 w 235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12">
                  <a:moveTo>
                    <a:pt x="6" y="12"/>
                  </a:moveTo>
                  <a:cubicBezTo>
                    <a:pt x="229" y="12"/>
                    <a:pt x="229" y="12"/>
                    <a:pt x="229" y="12"/>
                  </a:cubicBezTo>
                  <a:cubicBezTo>
                    <a:pt x="232" y="12"/>
                    <a:pt x="235" y="10"/>
                    <a:pt x="235" y="6"/>
                  </a:cubicBezTo>
                  <a:cubicBezTo>
                    <a:pt x="235" y="3"/>
                    <a:pt x="232" y="0"/>
                    <a:pt x="229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0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45">
              <a:extLst>
                <a:ext uri="{FF2B5EF4-FFF2-40B4-BE49-F238E27FC236}">
                  <a16:creationId xmlns:a16="http://schemas.microsoft.com/office/drawing/2014/main" id="{C268E5D5-7AEF-41CC-A554-A1927FCA9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8950" y="3200400"/>
              <a:ext cx="604838" cy="184150"/>
            </a:xfrm>
            <a:custGeom>
              <a:avLst/>
              <a:gdLst>
                <a:gd name="T0" fmla="*/ 161 w 161"/>
                <a:gd name="T1" fmla="*/ 36 h 49"/>
                <a:gd name="T2" fmla="*/ 126 w 161"/>
                <a:gd name="T3" fmla="*/ 0 h 49"/>
                <a:gd name="T4" fmla="*/ 36 w 161"/>
                <a:gd name="T5" fmla="*/ 0 h 49"/>
                <a:gd name="T6" fmla="*/ 0 w 161"/>
                <a:gd name="T7" fmla="*/ 36 h 49"/>
                <a:gd name="T8" fmla="*/ 0 w 161"/>
                <a:gd name="T9" fmla="*/ 36 h 49"/>
                <a:gd name="T10" fmla="*/ 13 w 161"/>
                <a:gd name="T11" fmla="*/ 49 h 49"/>
                <a:gd name="T12" fmla="*/ 148 w 161"/>
                <a:gd name="T13" fmla="*/ 49 h 49"/>
                <a:gd name="T14" fmla="*/ 161 w 161"/>
                <a:gd name="T15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49">
                  <a:moveTo>
                    <a:pt x="161" y="36"/>
                  </a:moveTo>
                  <a:cubicBezTo>
                    <a:pt x="161" y="16"/>
                    <a:pt x="146" y="0"/>
                    <a:pt x="12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3"/>
                    <a:pt x="6" y="49"/>
                    <a:pt x="13" y="49"/>
                  </a:cubicBezTo>
                  <a:cubicBezTo>
                    <a:pt x="148" y="49"/>
                    <a:pt x="148" y="49"/>
                    <a:pt x="148" y="49"/>
                  </a:cubicBezTo>
                  <a:cubicBezTo>
                    <a:pt x="155" y="49"/>
                    <a:pt x="161" y="43"/>
                    <a:pt x="161" y="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6">
              <a:extLst>
                <a:ext uri="{FF2B5EF4-FFF2-40B4-BE49-F238E27FC236}">
                  <a16:creationId xmlns:a16="http://schemas.microsoft.com/office/drawing/2014/main" id="{2922F08C-3A57-4956-9CE4-E441EACBAF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89763" y="3016250"/>
              <a:ext cx="304800" cy="303213"/>
            </a:xfrm>
            <a:custGeom>
              <a:avLst/>
              <a:gdLst>
                <a:gd name="T0" fmla="*/ 41 w 81"/>
                <a:gd name="T1" fmla="*/ 0 h 81"/>
                <a:gd name="T2" fmla="*/ 0 w 81"/>
                <a:gd name="T3" fmla="*/ 40 h 81"/>
                <a:gd name="T4" fmla="*/ 41 w 81"/>
                <a:gd name="T5" fmla="*/ 81 h 81"/>
                <a:gd name="T6" fmla="*/ 81 w 81"/>
                <a:gd name="T7" fmla="*/ 40 h 81"/>
                <a:gd name="T8" fmla="*/ 41 w 81"/>
                <a:gd name="T9" fmla="*/ 0 h 81"/>
                <a:gd name="T10" fmla="*/ 41 w 81"/>
                <a:gd name="T11" fmla="*/ 69 h 81"/>
                <a:gd name="T12" fmla="*/ 12 w 81"/>
                <a:gd name="T13" fmla="*/ 40 h 81"/>
                <a:gd name="T14" fmla="*/ 41 w 81"/>
                <a:gd name="T15" fmla="*/ 12 h 81"/>
                <a:gd name="T16" fmla="*/ 69 w 81"/>
                <a:gd name="T17" fmla="*/ 40 h 81"/>
                <a:gd name="T18" fmla="*/ 41 w 81"/>
                <a:gd name="T19" fmla="*/ 6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81">
                  <a:moveTo>
                    <a:pt x="41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3"/>
                    <a:pt x="18" y="81"/>
                    <a:pt x="41" y="81"/>
                  </a:cubicBezTo>
                  <a:cubicBezTo>
                    <a:pt x="63" y="81"/>
                    <a:pt x="81" y="63"/>
                    <a:pt x="81" y="40"/>
                  </a:cubicBezTo>
                  <a:cubicBezTo>
                    <a:pt x="81" y="18"/>
                    <a:pt x="63" y="0"/>
                    <a:pt x="41" y="0"/>
                  </a:cubicBezTo>
                  <a:close/>
                  <a:moveTo>
                    <a:pt x="41" y="69"/>
                  </a:moveTo>
                  <a:cubicBezTo>
                    <a:pt x="25" y="69"/>
                    <a:pt x="12" y="56"/>
                    <a:pt x="12" y="40"/>
                  </a:cubicBezTo>
                  <a:cubicBezTo>
                    <a:pt x="12" y="24"/>
                    <a:pt x="25" y="12"/>
                    <a:pt x="41" y="12"/>
                  </a:cubicBezTo>
                  <a:cubicBezTo>
                    <a:pt x="56" y="12"/>
                    <a:pt x="69" y="24"/>
                    <a:pt x="69" y="40"/>
                  </a:cubicBezTo>
                  <a:cubicBezTo>
                    <a:pt x="69" y="56"/>
                    <a:pt x="56" y="69"/>
                    <a:pt x="41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F37DBC28-CD2D-48B8-BA82-76F0A0535724}"/>
              </a:ext>
            </a:extLst>
          </p:cNvPr>
          <p:cNvGrpSpPr/>
          <p:nvPr/>
        </p:nvGrpSpPr>
        <p:grpSpPr>
          <a:xfrm>
            <a:off x="4807184" y="2997117"/>
            <a:ext cx="733578" cy="229361"/>
            <a:chOff x="3922316" y="3131330"/>
            <a:chExt cx="733578" cy="229361"/>
          </a:xfrm>
        </p:grpSpPr>
        <p:sp>
          <p:nvSpPr>
            <p:cNvPr id="93" name="Freeform 8">
              <a:extLst>
                <a:ext uri="{FF2B5EF4-FFF2-40B4-BE49-F238E27FC236}">
                  <a16:creationId xmlns:a16="http://schemas.microsoft.com/office/drawing/2014/main" id="{2A831703-EFB4-4D30-8013-263D061BEB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8860" y="3207784"/>
              <a:ext cx="397034" cy="152907"/>
            </a:xfrm>
            <a:custGeom>
              <a:avLst/>
              <a:gdLst>
                <a:gd name="T0" fmla="*/ 425 w 448"/>
                <a:gd name="T1" fmla="*/ 0 h 173"/>
                <a:gd name="T2" fmla="*/ 358 w 448"/>
                <a:gd name="T3" fmla="*/ 0 h 173"/>
                <a:gd name="T4" fmla="*/ 343 w 448"/>
                <a:gd name="T5" fmla="*/ 14 h 173"/>
                <a:gd name="T6" fmla="*/ 343 w 448"/>
                <a:gd name="T7" fmla="*/ 44 h 173"/>
                <a:gd name="T8" fmla="*/ 326 w 448"/>
                <a:gd name="T9" fmla="*/ 62 h 173"/>
                <a:gd name="T10" fmla="*/ 301 w 448"/>
                <a:gd name="T11" fmla="*/ 61 h 173"/>
                <a:gd name="T12" fmla="*/ 224 w 448"/>
                <a:gd name="T13" fmla="*/ 47 h 173"/>
                <a:gd name="T14" fmla="*/ 148 w 448"/>
                <a:gd name="T15" fmla="*/ 61 h 173"/>
                <a:gd name="T16" fmla="*/ 123 w 448"/>
                <a:gd name="T17" fmla="*/ 62 h 173"/>
                <a:gd name="T18" fmla="*/ 106 w 448"/>
                <a:gd name="T19" fmla="*/ 44 h 173"/>
                <a:gd name="T20" fmla="*/ 106 w 448"/>
                <a:gd name="T21" fmla="*/ 14 h 173"/>
                <a:gd name="T22" fmla="*/ 91 w 448"/>
                <a:gd name="T23" fmla="*/ 0 h 173"/>
                <a:gd name="T24" fmla="*/ 24 w 448"/>
                <a:gd name="T25" fmla="*/ 0 h 173"/>
                <a:gd name="T26" fmla="*/ 10 w 448"/>
                <a:gd name="T27" fmla="*/ 14 h 173"/>
                <a:gd name="T28" fmla="*/ 10 w 448"/>
                <a:gd name="T29" fmla="*/ 31 h 173"/>
                <a:gd name="T30" fmla="*/ 10 w 448"/>
                <a:gd name="T31" fmla="*/ 43 h 173"/>
                <a:gd name="T32" fmla="*/ 9 w 448"/>
                <a:gd name="T33" fmla="*/ 48 h 173"/>
                <a:gd name="T34" fmla="*/ 8 w 448"/>
                <a:gd name="T35" fmla="*/ 53 h 173"/>
                <a:gd name="T36" fmla="*/ 5 w 448"/>
                <a:gd name="T37" fmla="*/ 119 h 173"/>
                <a:gd name="T38" fmla="*/ 7 w 448"/>
                <a:gd name="T39" fmla="*/ 123 h 173"/>
                <a:gd name="T40" fmla="*/ 10 w 448"/>
                <a:gd name="T41" fmla="*/ 131 h 173"/>
                <a:gd name="T42" fmla="*/ 10 w 448"/>
                <a:gd name="T43" fmla="*/ 143 h 173"/>
                <a:gd name="T44" fmla="*/ 10 w 448"/>
                <a:gd name="T45" fmla="*/ 160 h 173"/>
                <a:gd name="T46" fmla="*/ 24 w 448"/>
                <a:gd name="T47" fmla="*/ 173 h 173"/>
                <a:gd name="T48" fmla="*/ 91 w 448"/>
                <a:gd name="T49" fmla="*/ 173 h 173"/>
                <a:gd name="T50" fmla="*/ 106 w 448"/>
                <a:gd name="T51" fmla="*/ 160 h 173"/>
                <a:gd name="T52" fmla="*/ 106 w 448"/>
                <a:gd name="T53" fmla="*/ 130 h 173"/>
                <a:gd name="T54" fmla="*/ 123 w 448"/>
                <a:gd name="T55" fmla="*/ 112 h 173"/>
                <a:gd name="T56" fmla="*/ 148 w 448"/>
                <a:gd name="T57" fmla="*/ 113 h 173"/>
                <a:gd name="T58" fmla="*/ 224 w 448"/>
                <a:gd name="T59" fmla="*/ 126 h 173"/>
                <a:gd name="T60" fmla="*/ 301 w 448"/>
                <a:gd name="T61" fmla="*/ 113 h 173"/>
                <a:gd name="T62" fmla="*/ 326 w 448"/>
                <a:gd name="T63" fmla="*/ 112 h 173"/>
                <a:gd name="T64" fmla="*/ 343 w 448"/>
                <a:gd name="T65" fmla="*/ 130 h 173"/>
                <a:gd name="T66" fmla="*/ 343 w 448"/>
                <a:gd name="T67" fmla="*/ 160 h 173"/>
                <a:gd name="T68" fmla="*/ 358 w 448"/>
                <a:gd name="T69" fmla="*/ 173 h 173"/>
                <a:gd name="T70" fmla="*/ 425 w 448"/>
                <a:gd name="T71" fmla="*/ 173 h 173"/>
                <a:gd name="T72" fmla="*/ 439 w 448"/>
                <a:gd name="T73" fmla="*/ 160 h 173"/>
                <a:gd name="T74" fmla="*/ 439 w 448"/>
                <a:gd name="T75" fmla="*/ 150 h 173"/>
                <a:gd name="T76" fmla="*/ 439 w 448"/>
                <a:gd name="T77" fmla="*/ 143 h 173"/>
                <a:gd name="T78" fmla="*/ 443 w 448"/>
                <a:gd name="T79" fmla="*/ 72 h 173"/>
                <a:gd name="T80" fmla="*/ 443 w 448"/>
                <a:gd name="T81" fmla="*/ 65 h 173"/>
                <a:gd name="T82" fmla="*/ 443 w 448"/>
                <a:gd name="T83" fmla="*/ 58 h 173"/>
                <a:gd name="T84" fmla="*/ 441 w 448"/>
                <a:gd name="T85" fmla="*/ 50 h 173"/>
                <a:gd name="T86" fmla="*/ 439 w 448"/>
                <a:gd name="T87" fmla="*/ 43 h 173"/>
                <a:gd name="T88" fmla="*/ 439 w 448"/>
                <a:gd name="T89" fmla="*/ 31 h 173"/>
                <a:gd name="T90" fmla="*/ 439 w 448"/>
                <a:gd name="T91" fmla="*/ 14 h 173"/>
                <a:gd name="T92" fmla="*/ 425 w 448"/>
                <a:gd name="T93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48" h="173">
                  <a:moveTo>
                    <a:pt x="425" y="0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50" y="0"/>
                    <a:pt x="343" y="6"/>
                    <a:pt x="343" y="14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54"/>
                    <a:pt x="335" y="62"/>
                    <a:pt x="326" y="62"/>
                  </a:cubicBezTo>
                  <a:cubicBezTo>
                    <a:pt x="316" y="62"/>
                    <a:pt x="306" y="62"/>
                    <a:pt x="301" y="61"/>
                  </a:cubicBezTo>
                  <a:cubicBezTo>
                    <a:pt x="281" y="57"/>
                    <a:pt x="255" y="47"/>
                    <a:pt x="224" y="47"/>
                  </a:cubicBezTo>
                  <a:cubicBezTo>
                    <a:pt x="194" y="47"/>
                    <a:pt x="168" y="57"/>
                    <a:pt x="148" y="61"/>
                  </a:cubicBezTo>
                  <a:cubicBezTo>
                    <a:pt x="143" y="62"/>
                    <a:pt x="132" y="62"/>
                    <a:pt x="123" y="62"/>
                  </a:cubicBezTo>
                  <a:cubicBezTo>
                    <a:pt x="113" y="62"/>
                    <a:pt x="106" y="54"/>
                    <a:pt x="106" y="4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6"/>
                    <a:pt x="99" y="0"/>
                    <a:pt x="91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6" y="0"/>
                    <a:pt x="10" y="6"/>
                    <a:pt x="10" y="14"/>
                  </a:cubicBezTo>
                  <a:cubicBezTo>
                    <a:pt x="10" y="14"/>
                    <a:pt x="10" y="20"/>
                    <a:pt x="10" y="31"/>
                  </a:cubicBezTo>
                  <a:cubicBezTo>
                    <a:pt x="10" y="34"/>
                    <a:pt x="10" y="38"/>
                    <a:pt x="10" y="43"/>
                  </a:cubicBezTo>
                  <a:cubicBezTo>
                    <a:pt x="10" y="44"/>
                    <a:pt x="9" y="46"/>
                    <a:pt x="9" y="48"/>
                  </a:cubicBezTo>
                  <a:cubicBezTo>
                    <a:pt x="8" y="50"/>
                    <a:pt x="8" y="51"/>
                    <a:pt x="8" y="53"/>
                  </a:cubicBezTo>
                  <a:cubicBezTo>
                    <a:pt x="0" y="74"/>
                    <a:pt x="4" y="98"/>
                    <a:pt x="5" y="119"/>
                  </a:cubicBezTo>
                  <a:cubicBezTo>
                    <a:pt x="6" y="120"/>
                    <a:pt x="6" y="122"/>
                    <a:pt x="7" y="123"/>
                  </a:cubicBezTo>
                  <a:cubicBezTo>
                    <a:pt x="8" y="126"/>
                    <a:pt x="9" y="129"/>
                    <a:pt x="10" y="131"/>
                  </a:cubicBezTo>
                  <a:cubicBezTo>
                    <a:pt x="10" y="135"/>
                    <a:pt x="10" y="139"/>
                    <a:pt x="10" y="143"/>
                  </a:cubicBezTo>
                  <a:cubicBezTo>
                    <a:pt x="10" y="154"/>
                    <a:pt x="10" y="160"/>
                    <a:pt x="10" y="160"/>
                  </a:cubicBezTo>
                  <a:cubicBezTo>
                    <a:pt x="10" y="168"/>
                    <a:pt x="16" y="173"/>
                    <a:pt x="24" y="173"/>
                  </a:cubicBezTo>
                  <a:cubicBezTo>
                    <a:pt x="91" y="173"/>
                    <a:pt x="91" y="173"/>
                    <a:pt x="91" y="173"/>
                  </a:cubicBezTo>
                  <a:cubicBezTo>
                    <a:pt x="99" y="173"/>
                    <a:pt x="106" y="168"/>
                    <a:pt x="106" y="160"/>
                  </a:cubicBezTo>
                  <a:cubicBezTo>
                    <a:pt x="106" y="130"/>
                    <a:pt x="106" y="130"/>
                    <a:pt x="106" y="130"/>
                  </a:cubicBezTo>
                  <a:cubicBezTo>
                    <a:pt x="106" y="120"/>
                    <a:pt x="113" y="112"/>
                    <a:pt x="123" y="112"/>
                  </a:cubicBezTo>
                  <a:cubicBezTo>
                    <a:pt x="132" y="111"/>
                    <a:pt x="143" y="111"/>
                    <a:pt x="148" y="113"/>
                  </a:cubicBezTo>
                  <a:cubicBezTo>
                    <a:pt x="168" y="117"/>
                    <a:pt x="194" y="126"/>
                    <a:pt x="224" y="126"/>
                  </a:cubicBezTo>
                  <a:cubicBezTo>
                    <a:pt x="255" y="126"/>
                    <a:pt x="281" y="117"/>
                    <a:pt x="301" y="113"/>
                  </a:cubicBezTo>
                  <a:cubicBezTo>
                    <a:pt x="306" y="111"/>
                    <a:pt x="316" y="111"/>
                    <a:pt x="326" y="112"/>
                  </a:cubicBezTo>
                  <a:cubicBezTo>
                    <a:pt x="335" y="112"/>
                    <a:pt x="343" y="120"/>
                    <a:pt x="343" y="130"/>
                  </a:cubicBezTo>
                  <a:cubicBezTo>
                    <a:pt x="343" y="160"/>
                    <a:pt x="343" y="160"/>
                    <a:pt x="343" y="160"/>
                  </a:cubicBezTo>
                  <a:cubicBezTo>
                    <a:pt x="343" y="168"/>
                    <a:pt x="350" y="173"/>
                    <a:pt x="358" y="173"/>
                  </a:cubicBezTo>
                  <a:cubicBezTo>
                    <a:pt x="425" y="173"/>
                    <a:pt x="425" y="173"/>
                    <a:pt x="425" y="173"/>
                  </a:cubicBezTo>
                  <a:cubicBezTo>
                    <a:pt x="433" y="173"/>
                    <a:pt x="439" y="168"/>
                    <a:pt x="439" y="160"/>
                  </a:cubicBezTo>
                  <a:cubicBezTo>
                    <a:pt x="439" y="160"/>
                    <a:pt x="439" y="157"/>
                    <a:pt x="439" y="150"/>
                  </a:cubicBezTo>
                  <a:cubicBezTo>
                    <a:pt x="439" y="148"/>
                    <a:pt x="439" y="146"/>
                    <a:pt x="439" y="143"/>
                  </a:cubicBezTo>
                  <a:cubicBezTo>
                    <a:pt x="440" y="118"/>
                    <a:pt x="448" y="98"/>
                    <a:pt x="443" y="72"/>
                  </a:cubicBezTo>
                  <a:cubicBezTo>
                    <a:pt x="443" y="70"/>
                    <a:pt x="443" y="68"/>
                    <a:pt x="443" y="65"/>
                  </a:cubicBezTo>
                  <a:cubicBezTo>
                    <a:pt x="443" y="63"/>
                    <a:pt x="443" y="60"/>
                    <a:pt x="443" y="58"/>
                  </a:cubicBezTo>
                  <a:cubicBezTo>
                    <a:pt x="442" y="55"/>
                    <a:pt x="442" y="53"/>
                    <a:pt x="441" y="50"/>
                  </a:cubicBezTo>
                  <a:cubicBezTo>
                    <a:pt x="440" y="48"/>
                    <a:pt x="440" y="45"/>
                    <a:pt x="439" y="43"/>
                  </a:cubicBezTo>
                  <a:cubicBezTo>
                    <a:pt x="439" y="38"/>
                    <a:pt x="439" y="34"/>
                    <a:pt x="439" y="31"/>
                  </a:cubicBezTo>
                  <a:cubicBezTo>
                    <a:pt x="439" y="20"/>
                    <a:pt x="439" y="14"/>
                    <a:pt x="439" y="14"/>
                  </a:cubicBezTo>
                  <a:cubicBezTo>
                    <a:pt x="439" y="6"/>
                    <a:pt x="433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8">
              <a:extLst>
                <a:ext uri="{FF2B5EF4-FFF2-40B4-BE49-F238E27FC236}">
                  <a16:creationId xmlns:a16="http://schemas.microsoft.com/office/drawing/2014/main" id="{95C17B83-8B35-4698-B94A-45F99E650D69}"/>
                </a:ext>
              </a:extLst>
            </p:cNvPr>
            <p:cNvSpPr>
              <a:spLocks/>
            </p:cNvSpPr>
            <p:nvPr/>
          </p:nvSpPr>
          <p:spPr bwMode="auto">
            <a:xfrm rot="19816960">
              <a:off x="3922316" y="3131330"/>
              <a:ext cx="397034" cy="152907"/>
            </a:xfrm>
            <a:custGeom>
              <a:avLst/>
              <a:gdLst>
                <a:gd name="T0" fmla="*/ 425 w 448"/>
                <a:gd name="T1" fmla="*/ 0 h 173"/>
                <a:gd name="T2" fmla="*/ 358 w 448"/>
                <a:gd name="T3" fmla="*/ 0 h 173"/>
                <a:gd name="T4" fmla="*/ 343 w 448"/>
                <a:gd name="T5" fmla="*/ 14 h 173"/>
                <a:gd name="T6" fmla="*/ 343 w 448"/>
                <a:gd name="T7" fmla="*/ 44 h 173"/>
                <a:gd name="T8" fmla="*/ 326 w 448"/>
                <a:gd name="T9" fmla="*/ 62 h 173"/>
                <a:gd name="T10" fmla="*/ 301 w 448"/>
                <a:gd name="T11" fmla="*/ 61 h 173"/>
                <a:gd name="T12" fmla="*/ 224 w 448"/>
                <a:gd name="T13" fmla="*/ 47 h 173"/>
                <a:gd name="T14" fmla="*/ 148 w 448"/>
                <a:gd name="T15" fmla="*/ 61 h 173"/>
                <a:gd name="T16" fmla="*/ 123 w 448"/>
                <a:gd name="T17" fmla="*/ 62 h 173"/>
                <a:gd name="T18" fmla="*/ 106 w 448"/>
                <a:gd name="T19" fmla="*/ 44 h 173"/>
                <a:gd name="T20" fmla="*/ 106 w 448"/>
                <a:gd name="T21" fmla="*/ 14 h 173"/>
                <a:gd name="T22" fmla="*/ 91 w 448"/>
                <a:gd name="T23" fmla="*/ 0 h 173"/>
                <a:gd name="T24" fmla="*/ 24 w 448"/>
                <a:gd name="T25" fmla="*/ 0 h 173"/>
                <a:gd name="T26" fmla="*/ 10 w 448"/>
                <a:gd name="T27" fmla="*/ 14 h 173"/>
                <a:gd name="T28" fmla="*/ 10 w 448"/>
                <a:gd name="T29" fmla="*/ 31 h 173"/>
                <a:gd name="T30" fmla="*/ 10 w 448"/>
                <a:gd name="T31" fmla="*/ 43 h 173"/>
                <a:gd name="T32" fmla="*/ 9 w 448"/>
                <a:gd name="T33" fmla="*/ 48 h 173"/>
                <a:gd name="T34" fmla="*/ 8 w 448"/>
                <a:gd name="T35" fmla="*/ 53 h 173"/>
                <a:gd name="T36" fmla="*/ 5 w 448"/>
                <a:gd name="T37" fmla="*/ 119 h 173"/>
                <a:gd name="T38" fmla="*/ 7 w 448"/>
                <a:gd name="T39" fmla="*/ 123 h 173"/>
                <a:gd name="T40" fmla="*/ 10 w 448"/>
                <a:gd name="T41" fmla="*/ 131 h 173"/>
                <a:gd name="T42" fmla="*/ 10 w 448"/>
                <a:gd name="T43" fmla="*/ 143 h 173"/>
                <a:gd name="T44" fmla="*/ 10 w 448"/>
                <a:gd name="T45" fmla="*/ 160 h 173"/>
                <a:gd name="T46" fmla="*/ 24 w 448"/>
                <a:gd name="T47" fmla="*/ 173 h 173"/>
                <a:gd name="T48" fmla="*/ 91 w 448"/>
                <a:gd name="T49" fmla="*/ 173 h 173"/>
                <a:gd name="T50" fmla="*/ 106 w 448"/>
                <a:gd name="T51" fmla="*/ 160 h 173"/>
                <a:gd name="T52" fmla="*/ 106 w 448"/>
                <a:gd name="T53" fmla="*/ 130 h 173"/>
                <a:gd name="T54" fmla="*/ 123 w 448"/>
                <a:gd name="T55" fmla="*/ 112 h 173"/>
                <a:gd name="T56" fmla="*/ 148 w 448"/>
                <a:gd name="T57" fmla="*/ 113 h 173"/>
                <a:gd name="T58" fmla="*/ 224 w 448"/>
                <a:gd name="T59" fmla="*/ 126 h 173"/>
                <a:gd name="T60" fmla="*/ 301 w 448"/>
                <a:gd name="T61" fmla="*/ 113 h 173"/>
                <a:gd name="T62" fmla="*/ 326 w 448"/>
                <a:gd name="T63" fmla="*/ 112 h 173"/>
                <a:gd name="T64" fmla="*/ 343 w 448"/>
                <a:gd name="T65" fmla="*/ 130 h 173"/>
                <a:gd name="T66" fmla="*/ 343 w 448"/>
                <a:gd name="T67" fmla="*/ 160 h 173"/>
                <a:gd name="T68" fmla="*/ 358 w 448"/>
                <a:gd name="T69" fmla="*/ 173 h 173"/>
                <a:gd name="T70" fmla="*/ 425 w 448"/>
                <a:gd name="T71" fmla="*/ 173 h 173"/>
                <a:gd name="T72" fmla="*/ 439 w 448"/>
                <a:gd name="T73" fmla="*/ 160 h 173"/>
                <a:gd name="T74" fmla="*/ 439 w 448"/>
                <a:gd name="T75" fmla="*/ 150 h 173"/>
                <a:gd name="T76" fmla="*/ 439 w 448"/>
                <a:gd name="T77" fmla="*/ 143 h 173"/>
                <a:gd name="T78" fmla="*/ 443 w 448"/>
                <a:gd name="T79" fmla="*/ 72 h 173"/>
                <a:gd name="T80" fmla="*/ 443 w 448"/>
                <a:gd name="T81" fmla="*/ 65 h 173"/>
                <a:gd name="T82" fmla="*/ 443 w 448"/>
                <a:gd name="T83" fmla="*/ 58 h 173"/>
                <a:gd name="T84" fmla="*/ 441 w 448"/>
                <a:gd name="T85" fmla="*/ 50 h 173"/>
                <a:gd name="T86" fmla="*/ 439 w 448"/>
                <a:gd name="T87" fmla="*/ 43 h 173"/>
                <a:gd name="T88" fmla="*/ 439 w 448"/>
                <a:gd name="T89" fmla="*/ 31 h 173"/>
                <a:gd name="T90" fmla="*/ 439 w 448"/>
                <a:gd name="T91" fmla="*/ 14 h 173"/>
                <a:gd name="T92" fmla="*/ 425 w 448"/>
                <a:gd name="T93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48" h="173">
                  <a:moveTo>
                    <a:pt x="425" y="0"/>
                  </a:moveTo>
                  <a:cubicBezTo>
                    <a:pt x="358" y="0"/>
                    <a:pt x="358" y="0"/>
                    <a:pt x="358" y="0"/>
                  </a:cubicBezTo>
                  <a:cubicBezTo>
                    <a:pt x="350" y="0"/>
                    <a:pt x="343" y="6"/>
                    <a:pt x="343" y="14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54"/>
                    <a:pt x="335" y="62"/>
                    <a:pt x="326" y="62"/>
                  </a:cubicBezTo>
                  <a:cubicBezTo>
                    <a:pt x="316" y="62"/>
                    <a:pt x="306" y="62"/>
                    <a:pt x="301" y="61"/>
                  </a:cubicBezTo>
                  <a:cubicBezTo>
                    <a:pt x="281" y="57"/>
                    <a:pt x="255" y="47"/>
                    <a:pt x="224" y="47"/>
                  </a:cubicBezTo>
                  <a:cubicBezTo>
                    <a:pt x="194" y="47"/>
                    <a:pt x="168" y="57"/>
                    <a:pt x="148" y="61"/>
                  </a:cubicBezTo>
                  <a:cubicBezTo>
                    <a:pt x="143" y="62"/>
                    <a:pt x="132" y="62"/>
                    <a:pt x="123" y="62"/>
                  </a:cubicBezTo>
                  <a:cubicBezTo>
                    <a:pt x="113" y="62"/>
                    <a:pt x="106" y="54"/>
                    <a:pt x="106" y="44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6"/>
                    <a:pt x="99" y="0"/>
                    <a:pt x="91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6" y="0"/>
                    <a:pt x="10" y="6"/>
                    <a:pt x="10" y="14"/>
                  </a:cubicBezTo>
                  <a:cubicBezTo>
                    <a:pt x="10" y="14"/>
                    <a:pt x="10" y="20"/>
                    <a:pt x="10" y="31"/>
                  </a:cubicBezTo>
                  <a:cubicBezTo>
                    <a:pt x="10" y="34"/>
                    <a:pt x="10" y="38"/>
                    <a:pt x="10" y="43"/>
                  </a:cubicBezTo>
                  <a:cubicBezTo>
                    <a:pt x="10" y="44"/>
                    <a:pt x="9" y="46"/>
                    <a:pt x="9" y="48"/>
                  </a:cubicBezTo>
                  <a:cubicBezTo>
                    <a:pt x="8" y="50"/>
                    <a:pt x="8" y="51"/>
                    <a:pt x="8" y="53"/>
                  </a:cubicBezTo>
                  <a:cubicBezTo>
                    <a:pt x="0" y="74"/>
                    <a:pt x="4" y="98"/>
                    <a:pt x="5" y="119"/>
                  </a:cubicBezTo>
                  <a:cubicBezTo>
                    <a:pt x="6" y="120"/>
                    <a:pt x="6" y="122"/>
                    <a:pt x="7" y="123"/>
                  </a:cubicBezTo>
                  <a:cubicBezTo>
                    <a:pt x="8" y="126"/>
                    <a:pt x="9" y="129"/>
                    <a:pt x="10" y="131"/>
                  </a:cubicBezTo>
                  <a:cubicBezTo>
                    <a:pt x="10" y="135"/>
                    <a:pt x="10" y="139"/>
                    <a:pt x="10" y="143"/>
                  </a:cubicBezTo>
                  <a:cubicBezTo>
                    <a:pt x="10" y="154"/>
                    <a:pt x="10" y="160"/>
                    <a:pt x="10" y="160"/>
                  </a:cubicBezTo>
                  <a:cubicBezTo>
                    <a:pt x="10" y="168"/>
                    <a:pt x="16" y="173"/>
                    <a:pt x="24" y="173"/>
                  </a:cubicBezTo>
                  <a:cubicBezTo>
                    <a:pt x="91" y="173"/>
                    <a:pt x="91" y="173"/>
                    <a:pt x="91" y="173"/>
                  </a:cubicBezTo>
                  <a:cubicBezTo>
                    <a:pt x="99" y="173"/>
                    <a:pt x="106" y="168"/>
                    <a:pt x="106" y="160"/>
                  </a:cubicBezTo>
                  <a:cubicBezTo>
                    <a:pt x="106" y="130"/>
                    <a:pt x="106" y="130"/>
                    <a:pt x="106" y="130"/>
                  </a:cubicBezTo>
                  <a:cubicBezTo>
                    <a:pt x="106" y="120"/>
                    <a:pt x="113" y="112"/>
                    <a:pt x="123" y="112"/>
                  </a:cubicBezTo>
                  <a:cubicBezTo>
                    <a:pt x="132" y="111"/>
                    <a:pt x="143" y="111"/>
                    <a:pt x="148" y="113"/>
                  </a:cubicBezTo>
                  <a:cubicBezTo>
                    <a:pt x="168" y="117"/>
                    <a:pt x="194" y="126"/>
                    <a:pt x="224" y="126"/>
                  </a:cubicBezTo>
                  <a:cubicBezTo>
                    <a:pt x="255" y="126"/>
                    <a:pt x="281" y="117"/>
                    <a:pt x="301" y="113"/>
                  </a:cubicBezTo>
                  <a:cubicBezTo>
                    <a:pt x="306" y="111"/>
                    <a:pt x="316" y="111"/>
                    <a:pt x="326" y="112"/>
                  </a:cubicBezTo>
                  <a:cubicBezTo>
                    <a:pt x="335" y="112"/>
                    <a:pt x="343" y="120"/>
                    <a:pt x="343" y="130"/>
                  </a:cubicBezTo>
                  <a:cubicBezTo>
                    <a:pt x="343" y="160"/>
                    <a:pt x="343" y="160"/>
                    <a:pt x="343" y="160"/>
                  </a:cubicBezTo>
                  <a:cubicBezTo>
                    <a:pt x="343" y="168"/>
                    <a:pt x="350" y="173"/>
                    <a:pt x="358" y="173"/>
                  </a:cubicBezTo>
                  <a:cubicBezTo>
                    <a:pt x="425" y="173"/>
                    <a:pt x="425" y="173"/>
                    <a:pt x="425" y="173"/>
                  </a:cubicBezTo>
                  <a:cubicBezTo>
                    <a:pt x="433" y="173"/>
                    <a:pt x="439" y="168"/>
                    <a:pt x="439" y="160"/>
                  </a:cubicBezTo>
                  <a:cubicBezTo>
                    <a:pt x="439" y="160"/>
                    <a:pt x="439" y="157"/>
                    <a:pt x="439" y="150"/>
                  </a:cubicBezTo>
                  <a:cubicBezTo>
                    <a:pt x="439" y="148"/>
                    <a:pt x="439" y="146"/>
                    <a:pt x="439" y="143"/>
                  </a:cubicBezTo>
                  <a:cubicBezTo>
                    <a:pt x="440" y="118"/>
                    <a:pt x="448" y="98"/>
                    <a:pt x="443" y="72"/>
                  </a:cubicBezTo>
                  <a:cubicBezTo>
                    <a:pt x="443" y="70"/>
                    <a:pt x="443" y="68"/>
                    <a:pt x="443" y="65"/>
                  </a:cubicBezTo>
                  <a:cubicBezTo>
                    <a:pt x="443" y="63"/>
                    <a:pt x="443" y="60"/>
                    <a:pt x="443" y="58"/>
                  </a:cubicBezTo>
                  <a:cubicBezTo>
                    <a:pt x="442" y="55"/>
                    <a:pt x="442" y="53"/>
                    <a:pt x="441" y="50"/>
                  </a:cubicBezTo>
                  <a:cubicBezTo>
                    <a:pt x="440" y="48"/>
                    <a:pt x="440" y="45"/>
                    <a:pt x="439" y="43"/>
                  </a:cubicBezTo>
                  <a:cubicBezTo>
                    <a:pt x="439" y="38"/>
                    <a:pt x="439" y="34"/>
                    <a:pt x="439" y="31"/>
                  </a:cubicBezTo>
                  <a:cubicBezTo>
                    <a:pt x="439" y="20"/>
                    <a:pt x="439" y="14"/>
                    <a:pt x="439" y="14"/>
                  </a:cubicBezTo>
                  <a:cubicBezTo>
                    <a:pt x="439" y="6"/>
                    <a:pt x="433" y="0"/>
                    <a:pt x="425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46BF3C7F-EE8A-4E79-9A01-BE07BD6E4931}"/>
              </a:ext>
            </a:extLst>
          </p:cNvPr>
          <p:cNvGrpSpPr/>
          <p:nvPr/>
        </p:nvGrpSpPr>
        <p:grpSpPr>
          <a:xfrm>
            <a:off x="2181465" y="4614058"/>
            <a:ext cx="438829" cy="499143"/>
            <a:chOff x="3203465" y="1588741"/>
            <a:chExt cx="1015612" cy="1155199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2C24602A-DA4A-449D-BBEA-EBE2B952B624}"/>
                </a:ext>
              </a:extLst>
            </p:cNvPr>
            <p:cNvGrpSpPr/>
            <p:nvPr/>
          </p:nvGrpSpPr>
          <p:grpSpPr>
            <a:xfrm>
              <a:off x="3523752" y="1588741"/>
              <a:ext cx="695325" cy="1152525"/>
              <a:chOff x="3523752" y="1588741"/>
              <a:chExt cx="695325" cy="1152525"/>
            </a:xfrm>
          </p:grpSpPr>
          <p:sp>
            <p:nvSpPr>
              <p:cNvPr id="143" name="Freeform 19">
                <a:extLst>
                  <a:ext uri="{FF2B5EF4-FFF2-40B4-BE49-F238E27FC236}">
                    <a16:creationId xmlns:a16="http://schemas.microsoft.com/office/drawing/2014/main" id="{E5904A75-255F-45EB-873C-A4967EF7DC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3752" y="1588741"/>
                <a:ext cx="695325" cy="1152525"/>
              </a:xfrm>
              <a:custGeom>
                <a:avLst/>
                <a:gdLst>
                  <a:gd name="T0" fmla="*/ 169 w 185"/>
                  <a:gd name="T1" fmla="*/ 48 h 307"/>
                  <a:gd name="T2" fmla="*/ 185 w 185"/>
                  <a:gd name="T3" fmla="*/ 32 h 307"/>
                  <a:gd name="T4" fmla="*/ 185 w 185"/>
                  <a:gd name="T5" fmla="*/ 32 h 307"/>
                  <a:gd name="T6" fmla="*/ 185 w 185"/>
                  <a:gd name="T7" fmla="*/ 29 h 307"/>
                  <a:gd name="T8" fmla="*/ 185 w 185"/>
                  <a:gd name="T9" fmla="*/ 27 h 307"/>
                  <a:gd name="T10" fmla="*/ 185 w 185"/>
                  <a:gd name="T11" fmla="*/ 26 h 307"/>
                  <a:gd name="T12" fmla="*/ 185 w 185"/>
                  <a:gd name="T13" fmla="*/ 17 h 307"/>
                  <a:gd name="T14" fmla="*/ 169 w 185"/>
                  <a:gd name="T15" fmla="*/ 1 h 307"/>
                  <a:gd name="T16" fmla="*/ 121 w 185"/>
                  <a:gd name="T17" fmla="*/ 1 h 307"/>
                  <a:gd name="T18" fmla="*/ 93 w 185"/>
                  <a:gd name="T19" fmla="*/ 0 h 307"/>
                  <a:gd name="T20" fmla="*/ 92 w 185"/>
                  <a:gd name="T21" fmla="*/ 0 h 307"/>
                  <a:gd name="T22" fmla="*/ 92 w 185"/>
                  <a:gd name="T23" fmla="*/ 0 h 307"/>
                  <a:gd name="T24" fmla="*/ 64 w 185"/>
                  <a:gd name="T25" fmla="*/ 1 h 307"/>
                  <a:gd name="T26" fmla="*/ 15 w 185"/>
                  <a:gd name="T27" fmla="*/ 1 h 307"/>
                  <a:gd name="T28" fmla="*/ 0 w 185"/>
                  <a:gd name="T29" fmla="*/ 17 h 307"/>
                  <a:gd name="T30" fmla="*/ 0 w 185"/>
                  <a:gd name="T31" fmla="*/ 26 h 307"/>
                  <a:gd name="T32" fmla="*/ 0 w 185"/>
                  <a:gd name="T33" fmla="*/ 27 h 307"/>
                  <a:gd name="T34" fmla="*/ 0 w 185"/>
                  <a:gd name="T35" fmla="*/ 29 h 307"/>
                  <a:gd name="T36" fmla="*/ 0 w 185"/>
                  <a:gd name="T37" fmla="*/ 32 h 307"/>
                  <a:gd name="T38" fmla="*/ 0 w 185"/>
                  <a:gd name="T39" fmla="*/ 32 h 307"/>
                  <a:gd name="T40" fmla="*/ 15 w 185"/>
                  <a:gd name="T41" fmla="*/ 48 h 307"/>
                  <a:gd name="T42" fmla="*/ 20 w 185"/>
                  <a:gd name="T43" fmla="*/ 48 h 307"/>
                  <a:gd name="T44" fmla="*/ 22 w 185"/>
                  <a:gd name="T45" fmla="*/ 56 h 307"/>
                  <a:gd name="T46" fmla="*/ 13 w 185"/>
                  <a:gd name="T47" fmla="*/ 73 h 307"/>
                  <a:gd name="T48" fmla="*/ 2 w 185"/>
                  <a:gd name="T49" fmla="*/ 90 h 307"/>
                  <a:gd name="T50" fmla="*/ 2 w 185"/>
                  <a:gd name="T51" fmla="*/ 129 h 307"/>
                  <a:gd name="T52" fmla="*/ 2 w 185"/>
                  <a:gd name="T53" fmla="*/ 232 h 307"/>
                  <a:gd name="T54" fmla="*/ 2 w 185"/>
                  <a:gd name="T55" fmla="*/ 289 h 307"/>
                  <a:gd name="T56" fmla="*/ 10 w 185"/>
                  <a:gd name="T57" fmla="*/ 304 h 307"/>
                  <a:gd name="T58" fmla="*/ 10 w 185"/>
                  <a:gd name="T59" fmla="*/ 304 h 307"/>
                  <a:gd name="T60" fmla="*/ 10 w 185"/>
                  <a:gd name="T61" fmla="*/ 304 h 307"/>
                  <a:gd name="T62" fmla="*/ 15 w 185"/>
                  <a:gd name="T63" fmla="*/ 306 h 307"/>
                  <a:gd name="T64" fmla="*/ 15 w 185"/>
                  <a:gd name="T65" fmla="*/ 306 h 307"/>
                  <a:gd name="T66" fmla="*/ 18 w 185"/>
                  <a:gd name="T67" fmla="*/ 307 h 307"/>
                  <a:gd name="T68" fmla="*/ 18 w 185"/>
                  <a:gd name="T69" fmla="*/ 307 h 307"/>
                  <a:gd name="T70" fmla="*/ 21 w 185"/>
                  <a:gd name="T71" fmla="*/ 307 h 307"/>
                  <a:gd name="T72" fmla="*/ 163 w 185"/>
                  <a:gd name="T73" fmla="*/ 307 h 307"/>
                  <a:gd name="T74" fmla="*/ 166 w 185"/>
                  <a:gd name="T75" fmla="*/ 307 h 307"/>
                  <a:gd name="T76" fmla="*/ 166 w 185"/>
                  <a:gd name="T77" fmla="*/ 307 h 307"/>
                  <a:gd name="T78" fmla="*/ 169 w 185"/>
                  <a:gd name="T79" fmla="*/ 306 h 307"/>
                  <a:gd name="T80" fmla="*/ 169 w 185"/>
                  <a:gd name="T81" fmla="*/ 306 h 307"/>
                  <a:gd name="T82" fmla="*/ 172 w 185"/>
                  <a:gd name="T83" fmla="*/ 305 h 307"/>
                  <a:gd name="T84" fmla="*/ 172 w 185"/>
                  <a:gd name="T85" fmla="*/ 305 h 307"/>
                  <a:gd name="T86" fmla="*/ 174 w 185"/>
                  <a:gd name="T87" fmla="*/ 304 h 307"/>
                  <a:gd name="T88" fmla="*/ 174 w 185"/>
                  <a:gd name="T89" fmla="*/ 304 h 307"/>
                  <a:gd name="T90" fmla="*/ 174 w 185"/>
                  <a:gd name="T91" fmla="*/ 304 h 307"/>
                  <a:gd name="T92" fmla="*/ 182 w 185"/>
                  <a:gd name="T93" fmla="*/ 289 h 307"/>
                  <a:gd name="T94" fmla="*/ 182 w 185"/>
                  <a:gd name="T95" fmla="*/ 90 h 307"/>
                  <a:gd name="T96" fmla="*/ 171 w 185"/>
                  <a:gd name="T97" fmla="*/ 73 h 307"/>
                  <a:gd name="T98" fmla="*/ 162 w 185"/>
                  <a:gd name="T99" fmla="*/ 56 h 307"/>
                  <a:gd name="T100" fmla="*/ 164 w 185"/>
                  <a:gd name="T101" fmla="*/ 48 h 307"/>
                  <a:gd name="T102" fmla="*/ 169 w 185"/>
                  <a:gd name="T103" fmla="*/ 48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85" h="307">
                    <a:moveTo>
                      <a:pt x="169" y="48"/>
                    </a:moveTo>
                    <a:cubicBezTo>
                      <a:pt x="178" y="48"/>
                      <a:pt x="185" y="41"/>
                      <a:pt x="185" y="32"/>
                    </a:cubicBezTo>
                    <a:cubicBezTo>
                      <a:pt x="185" y="32"/>
                      <a:pt x="185" y="32"/>
                      <a:pt x="185" y="32"/>
                    </a:cubicBezTo>
                    <a:cubicBezTo>
                      <a:pt x="185" y="31"/>
                      <a:pt x="185" y="30"/>
                      <a:pt x="185" y="29"/>
                    </a:cubicBezTo>
                    <a:cubicBezTo>
                      <a:pt x="185" y="28"/>
                      <a:pt x="185" y="27"/>
                      <a:pt x="185" y="27"/>
                    </a:cubicBezTo>
                    <a:cubicBezTo>
                      <a:pt x="185" y="26"/>
                      <a:pt x="185" y="26"/>
                      <a:pt x="185" y="26"/>
                    </a:cubicBezTo>
                    <a:cubicBezTo>
                      <a:pt x="185" y="17"/>
                      <a:pt x="185" y="17"/>
                      <a:pt x="185" y="17"/>
                    </a:cubicBezTo>
                    <a:cubicBezTo>
                      <a:pt x="185" y="8"/>
                      <a:pt x="178" y="1"/>
                      <a:pt x="169" y="1"/>
                    </a:cubicBezTo>
                    <a:cubicBezTo>
                      <a:pt x="121" y="1"/>
                      <a:pt x="121" y="1"/>
                      <a:pt x="121" y="1"/>
                    </a:cubicBezTo>
                    <a:cubicBezTo>
                      <a:pt x="112" y="1"/>
                      <a:pt x="102" y="0"/>
                      <a:pt x="93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82" y="0"/>
                      <a:pt x="73" y="1"/>
                      <a:pt x="64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7" y="1"/>
                      <a:pt x="0" y="8"/>
                      <a:pt x="0" y="17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7"/>
                      <a:pt x="0" y="28"/>
                      <a:pt x="0" y="29"/>
                    </a:cubicBezTo>
                    <a:cubicBezTo>
                      <a:pt x="0" y="30"/>
                      <a:pt x="0" y="31"/>
                      <a:pt x="0" y="32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41"/>
                      <a:pt x="7" y="48"/>
                      <a:pt x="15" y="48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21" y="50"/>
                      <a:pt x="22" y="53"/>
                      <a:pt x="22" y="56"/>
                    </a:cubicBezTo>
                    <a:cubicBezTo>
                      <a:pt x="22" y="63"/>
                      <a:pt x="18" y="69"/>
                      <a:pt x="13" y="73"/>
                    </a:cubicBezTo>
                    <a:cubicBezTo>
                      <a:pt x="7" y="76"/>
                      <a:pt x="2" y="82"/>
                      <a:pt x="2" y="90"/>
                    </a:cubicBezTo>
                    <a:cubicBezTo>
                      <a:pt x="2" y="129"/>
                      <a:pt x="2" y="129"/>
                      <a:pt x="2" y="129"/>
                    </a:cubicBezTo>
                    <a:cubicBezTo>
                      <a:pt x="2" y="232"/>
                      <a:pt x="2" y="232"/>
                      <a:pt x="2" y="232"/>
                    </a:cubicBezTo>
                    <a:cubicBezTo>
                      <a:pt x="2" y="289"/>
                      <a:pt x="2" y="289"/>
                      <a:pt x="2" y="289"/>
                    </a:cubicBezTo>
                    <a:cubicBezTo>
                      <a:pt x="2" y="295"/>
                      <a:pt x="5" y="300"/>
                      <a:pt x="10" y="304"/>
                    </a:cubicBezTo>
                    <a:cubicBezTo>
                      <a:pt x="10" y="304"/>
                      <a:pt x="10" y="304"/>
                      <a:pt x="10" y="304"/>
                    </a:cubicBezTo>
                    <a:cubicBezTo>
                      <a:pt x="10" y="304"/>
                      <a:pt x="10" y="304"/>
                      <a:pt x="10" y="304"/>
                    </a:cubicBezTo>
                    <a:cubicBezTo>
                      <a:pt x="11" y="305"/>
                      <a:pt x="13" y="306"/>
                      <a:pt x="15" y="306"/>
                    </a:cubicBezTo>
                    <a:cubicBezTo>
                      <a:pt x="15" y="306"/>
                      <a:pt x="15" y="306"/>
                      <a:pt x="15" y="306"/>
                    </a:cubicBezTo>
                    <a:cubicBezTo>
                      <a:pt x="16" y="307"/>
                      <a:pt x="17" y="307"/>
                      <a:pt x="18" y="307"/>
                    </a:cubicBezTo>
                    <a:cubicBezTo>
                      <a:pt x="18" y="307"/>
                      <a:pt x="18" y="307"/>
                      <a:pt x="18" y="307"/>
                    </a:cubicBezTo>
                    <a:cubicBezTo>
                      <a:pt x="19" y="307"/>
                      <a:pt x="20" y="307"/>
                      <a:pt x="21" y="307"/>
                    </a:cubicBezTo>
                    <a:cubicBezTo>
                      <a:pt x="163" y="307"/>
                      <a:pt x="163" y="307"/>
                      <a:pt x="163" y="307"/>
                    </a:cubicBezTo>
                    <a:cubicBezTo>
                      <a:pt x="164" y="307"/>
                      <a:pt x="165" y="307"/>
                      <a:pt x="166" y="307"/>
                    </a:cubicBezTo>
                    <a:cubicBezTo>
                      <a:pt x="166" y="307"/>
                      <a:pt x="166" y="307"/>
                      <a:pt x="166" y="307"/>
                    </a:cubicBezTo>
                    <a:cubicBezTo>
                      <a:pt x="167" y="307"/>
                      <a:pt x="168" y="307"/>
                      <a:pt x="169" y="306"/>
                    </a:cubicBezTo>
                    <a:cubicBezTo>
                      <a:pt x="169" y="306"/>
                      <a:pt x="169" y="306"/>
                      <a:pt x="169" y="306"/>
                    </a:cubicBezTo>
                    <a:cubicBezTo>
                      <a:pt x="170" y="306"/>
                      <a:pt x="171" y="306"/>
                      <a:pt x="172" y="305"/>
                    </a:cubicBezTo>
                    <a:cubicBezTo>
                      <a:pt x="172" y="305"/>
                      <a:pt x="172" y="305"/>
                      <a:pt x="172" y="305"/>
                    </a:cubicBezTo>
                    <a:cubicBezTo>
                      <a:pt x="172" y="305"/>
                      <a:pt x="173" y="304"/>
                      <a:pt x="174" y="304"/>
                    </a:cubicBezTo>
                    <a:cubicBezTo>
                      <a:pt x="174" y="304"/>
                      <a:pt x="174" y="304"/>
                      <a:pt x="174" y="304"/>
                    </a:cubicBezTo>
                    <a:cubicBezTo>
                      <a:pt x="174" y="304"/>
                      <a:pt x="174" y="304"/>
                      <a:pt x="174" y="304"/>
                    </a:cubicBezTo>
                    <a:cubicBezTo>
                      <a:pt x="179" y="300"/>
                      <a:pt x="182" y="295"/>
                      <a:pt x="182" y="289"/>
                    </a:cubicBezTo>
                    <a:cubicBezTo>
                      <a:pt x="182" y="90"/>
                      <a:pt x="182" y="90"/>
                      <a:pt x="182" y="90"/>
                    </a:cubicBezTo>
                    <a:cubicBezTo>
                      <a:pt x="182" y="82"/>
                      <a:pt x="177" y="76"/>
                      <a:pt x="171" y="73"/>
                    </a:cubicBezTo>
                    <a:cubicBezTo>
                      <a:pt x="166" y="69"/>
                      <a:pt x="162" y="63"/>
                      <a:pt x="162" y="56"/>
                    </a:cubicBezTo>
                    <a:cubicBezTo>
                      <a:pt x="162" y="53"/>
                      <a:pt x="163" y="50"/>
                      <a:pt x="164" y="48"/>
                    </a:cubicBezTo>
                    <a:lnTo>
                      <a:pt x="169" y="4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46">
                <a:extLst>
                  <a:ext uri="{FF2B5EF4-FFF2-40B4-BE49-F238E27FC236}">
                    <a16:creationId xmlns:a16="http://schemas.microsoft.com/office/drawing/2014/main" id="{77DE9775-1143-4471-AC31-C7BF7A6657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1415" y="1588741"/>
                <a:ext cx="347662" cy="1152525"/>
              </a:xfrm>
              <a:custGeom>
                <a:avLst/>
                <a:gdLst>
                  <a:gd name="connsiteX0" fmla="*/ 0 w 347662"/>
                  <a:gd name="connsiteY0" fmla="*/ 0 h 1152525"/>
                  <a:gd name="connsiteX1" fmla="*/ 1879 w 347662"/>
                  <a:gd name="connsiteY1" fmla="*/ 0 h 1152525"/>
                  <a:gd name="connsiteX2" fmla="*/ 107117 w 347662"/>
                  <a:gd name="connsiteY2" fmla="*/ 3754 h 1152525"/>
                  <a:gd name="connsiteX3" fmla="*/ 287526 w 347662"/>
                  <a:gd name="connsiteY3" fmla="*/ 3754 h 1152525"/>
                  <a:gd name="connsiteX4" fmla="*/ 347662 w 347662"/>
                  <a:gd name="connsiteY4" fmla="*/ 63821 h 1152525"/>
                  <a:gd name="connsiteX5" fmla="*/ 347662 w 347662"/>
                  <a:gd name="connsiteY5" fmla="*/ 97608 h 1152525"/>
                  <a:gd name="connsiteX6" fmla="*/ 347662 w 347662"/>
                  <a:gd name="connsiteY6" fmla="*/ 101362 h 1152525"/>
                  <a:gd name="connsiteX7" fmla="*/ 347662 w 347662"/>
                  <a:gd name="connsiteY7" fmla="*/ 108870 h 1152525"/>
                  <a:gd name="connsiteX8" fmla="*/ 347662 w 347662"/>
                  <a:gd name="connsiteY8" fmla="*/ 120133 h 1152525"/>
                  <a:gd name="connsiteX9" fmla="*/ 287526 w 347662"/>
                  <a:gd name="connsiteY9" fmla="*/ 180199 h 1152525"/>
                  <a:gd name="connsiteX10" fmla="*/ 268733 w 347662"/>
                  <a:gd name="connsiteY10" fmla="*/ 180199 h 1152525"/>
                  <a:gd name="connsiteX11" fmla="*/ 261216 w 347662"/>
                  <a:gd name="connsiteY11" fmla="*/ 210233 h 1152525"/>
                  <a:gd name="connsiteX12" fmla="*/ 295043 w 347662"/>
                  <a:gd name="connsiteY12" fmla="*/ 274053 h 1152525"/>
                  <a:gd name="connsiteX13" fmla="*/ 336386 w 347662"/>
                  <a:gd name="connsiteY13" fmla="*/ 337874 h 1152525"/>
                  <a:gd name="connsiteX14" fmla="*/ 336386 w 347662"/>
                  <a:gd name="connsiteY14" fmla="*/ 1084950 h 1152525"/>
                  <a:gd name="connsiteX15" fmla="*/ 306318 w 347662"/>
                  <a:gd name="connsiteY15" fmla="*/ 1141263 h 1152525"/>
                  <a:gd name="connsiteX16" fmla="*/ 298801 w 347662"/>
                  <a:gd name="connsiteY16" fmla="*/ 1145017 h 1152525"/>
                  <a:gd name="connsiteX17" fmla="*/ 287526 w 347662"/>
                  <a:gd name="connsiteY17" fmla="*/ 1148771 h 1152525"/>
                  <a:gd name="connsiteX18" fmla="*/ 276250 w 347662"/>
                  <a:gd name="connsiteY18" fmla="*/ 1152525 h 1152525"/>
                  <a:gd name="connsiteX19" fmla="*/ 264975 w 347662"/>
                  <a:gd name="connsiteY19" fmla="*/ 1152525 h 1152525"/>
                  <a:gd name="connsiteX20" fmla="*/ 39816 w 347662"/>
                  <a:gd name="connsiteY20" fmla="*/ 1152525 h 1152525"/>
                  <a:gd name="connsiteX21" fmla="*/ 0 w 347662"/>
                  <a:gd name="connsiteY21" fmla="*/ 1152525 h 1152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47662" h="1152525">
                    <a:moveTo>
                      <a:pt x="0" y="0"/>
                    </a:moveTo>
                    <a:lnTo>
                      <a:pt x="1879" y="0"/>
                    </a:lnTo>
                    <a:cubicBezTo>
                      <a:pt x="35705" y="0"/>
                      <a:pt x="73291" y="3754"/>
                      <a:pt x="107117" y="3754"/>
                    </a:cubicBezTo>
                    <a:cubicBezTo>
                      <a:pt x="107117" y="3754"/>
                      <a:pt x="107117" y="3754"/>
                      <a:pt x="287526" y="3754"/>
                    </a:cubicBezTo>
                    <a:cubicBezTo>
                      <a:pt x="321352" y="3754"/>
                      <a:pt x="347662" y="30033"/>
                      <a:pt x="347662" y="63821"/>
                    </a:cubicBezTo>
                    <a:cubicBezTo>
                      <a:pt x="347662" y="63821"/>
                      <a:pt x="347662" y="63821"/>
                      <a:pt x="347662" y="97608"/>
                    </a:cubicBezTo>
                    <a:cubicBezTo>
                      <a:pt x="347662" y="97608"/>
                      <a:pt x="347662" y="97608"/>
                      <a:pt x="347662" y="101362"/>
                    </a:cubicBezTo>
                    <a:cubicBezTo>
                      <a:pt x="347662" y="101362"/>
                      <a:pt x="347662" y="105116"/>
                      <a:pt x="347662" y="108870"/>
                    </a:cubicBezTo>
                    <a:cubicBezTo>
                      <a:pt x="347662" y="112625"/>
                      <a:pt x="347662" y="116379"/>
                      <a:pt x="347662" y="120133"/>
                    </a:cubicBezTo>
                    <a:cubicBezTo>
                      <a:pt x="347662" y="153920"/>
                      <a:pt x="321352" y="180199"/>
                      <a:pt x="287526" y="180199"/>
                    </a:cubicBezTo>
                    <a:lnTo>
                      <a:pt x="268733" y="180199"/>
                    </a:lnTo>
                    <a:cubicBezTo>
                      <a:pt x="264975" y="187708"/>
                      <a:pt x="261216" y="198970"/>
                      <a:pt x="261216" y="210233"/>
                    </a:cubicBezTo>
                    <a:cubicBezTo>
                      <a:pt x="261216" y="236512"/>
                      <a:pt x="276250" y="259037"/>
                      <a:pt x="295043" y="274053"/>
                    </a:cubicBezTo>
                    <a:cubicBezTo>
                      <a:pt x="317594" y="285316"/>
                      <a:pt x="336386" y="307841"/>
                      <a:pt x="336386" y="337874"/>
                    </a:cubicBezTo>
                    <a:cubicBezTo>
                      <a:pt x="336386" y="337874"/>
                      <a:pt x="336386" y="337874"/>
                      <a:pt x="336386" y="1084950"/>
                    </a:cubicBezTo>
                    <a:cubicBezTo>
                      <a:pt x="336386" y="1107475"/>
                      <a:pt x="325111" y="1126246"/>
                      <a:pt x="306318" y="1141263"/>
                    </a:cubicBezTo>
                    <a:cubicBezTo>
                      <a:pt x="302560" y="1141263"/>
                      <a:pt x="298801" y="1145017"/>
                      <a:pt x="298801" y="1145017"/>
                    </a:cubicBezTo>
                    <a:cubicBezTo>
                      <a:pt x="295043" y="1148771"/>
                      <a:pt x="291284" y="1148771"/>
                      <a:pt x="287526" y="1148771"/>
                    </a:cubicBezTo>
                    <a:cubicBezTo>
                      <a:pt x="283767" y="1152525"/>
                      <a:pt x="280009" y="1152525"/>
                      <a:pt x="276250" y="1152525"/>
                    </a:cubicBezTo>
                    <a:cubicBezTo>
                      <a:pt x="272492" y="1152525"/>
                      <a:pt x="268733" y="1152525"/>
                      <a:pt x="264975" y="1152525"/>
                    </a:cubicBezTo>
                    <a:cubicBezTo>
                      <a:pt x="264975" y="1152525"/>
                      <a:pt x="264975" y="1152525"/>
                      <a:pt x="39816" y="1152525"/>
                    </a:cubicBezTo>
                    <a:lnTo>
                      <a:pt x="0" y="1152525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  <a:alpha val="3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45" name="Freeform 20">
                <a:extLst>
                  <a:ext uri="{FF2B5EF4-FFF2-40B4-BE49-F238E27FC236}">
                    <a16:creationId xmlns:a16="http://schemas.microsoft.com/office/drawing/2014/main" id="{664C77A4-DC31-4E10-9D5D-9E11B3C29E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5189" y="2058641"/>
                <a:ext cx="549275" cy="374650"/>
              </a:xfrm>
              <a:custGeom>
                <a:avLst/>
                <a:gdLst>
                  <a:gd name="T0" fmla="*/ 127 w 146"/>
                  <a:gd name="T1" fmla="*/ 100 h 100"/>
                  <a:gd name="T2" fmla="*/ 20 w 146"/>
                  <a:gd name="T3" fmla="*/ 100 h 100"/>
                  <a:gd name="T4" fmla="*/ 0 w 146"/>
                  <a:gd name="T5" fmla="*/ 80 h 100"/>
                  <a:gd name="T6" fmla="*/ 0 w 146"/>
                  <a:gd name="T7" fmla="*/ 20 h 100"/>
                  <a:gd name="T8" fmla="*/ 20 w 146"/>
                  <a:gd name="T9" fmla="*/ 0 h 100"/>
                  <a:gd name="T10" fmla="*/ 127 w 146"/>
                  <a:gd name="T11" fmla="*/ 0 h 100"/>
                  <a:gd name="T12" fmla="*/ 146 w 146"/>
                  <a:gd name="T13" fmla="*/ 20 h 100"/>
                  <a:gd name="T14" fmla="*/ 146 w 146"/>
                  <a:gd name="T15" fmla="*/ 80 h 100"/>
                  <a:gd name="T16" fmla="*/ 127 w 146"/>
                  <a:gd name="T17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6" h="100">
                    <a:moveTo>
                      <a:pt x="127" y="100"/>
                    </a:moveTo>
                    <a:cubicBezTo>
                      <a:pt x="20" y="100"/>
                      <a:pt x="20" y="100"/>
                      <a:pt x="20" y="100"/>
                    </a:cubicBezTo>
                    <a:cubicBezTo>
                      <a:pt x="9" y="100"/>
                      <a:pt x="0" y="91"/>
                      <a:pt x="0" y="8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8" y="0"/>
                      <a:pt x="146" y="9"/>
                      <a:pt x="146" y="20"/>
                    </a:cubicBezTo>
                    <a:cubicBezTo>
                      <a:pt x="146" y="80"/>
                      <a:pt x="146" y="80"/>
                      <a:pt x="146" y="80"/>
                    </a:cubicBezTo>
                    <a:cubicBezTo>
                      <a:pt x="146" y="91"/>
                      <a:pt x="138" y="100"/>
                      <a:pt x="127" y="10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8FE562CD-BED4-4018-90F4-0FD082A4F249}"/>
                </a:ext>
              </a:extLst>
            </p:cNvPr>
            <p:cNvGrpSpPr/>
            <p:nvPr/>
          </p:nvGrpSpPr>
          <p:grpSpPr>
            <a:xfrm>
              <a:off x="3203465" y="2592395"/>
              <a:ext cx="446316" cy="151545"/>
              <a:chOff x="4585570" y="2825530"/>
              <a:chExt cx="970352" cy="329480"/>
            </a:xfrm>
          </p:grpSpPr>
          <p:sp>
            <p:nvSpPr>
              <p:cNvPr id="141" name="Freeform 134">
                <a:extLst>
                  <a:ext uri="{FF2B5EF4-FFF2-40B4-BE49-F238E27FC236}">
                    <a16:creationId xmlns:a16="http://schemas.microsoft.com/office/drawing/2014/main" id="{D3BC9483-EDFD-436E-BB14-DD0C9F032B46}"/>
                  </a:ext>
                </a:extLst>
              </p:cNvPr>
              <p:cNvSpPr/>
              <p:nvPr/>
            </p:nvSpPr>
            <p:spPr>
              <a:xfrm>
                <a:off x="4585570" y="2825530"/>
                <a:ext cx="487259" cy="329480"/>
              </a:xfrm>
              <a:custGeom>
                <a:avLst/>
                <a:gdLst>
                  <a:gd name="connsiteX0" fmla="*/ 0 w 487259"/>
                  <a:gd name="connsiteY0" fmla="*/ 164739 h 329480"/>
                  <a:gd name="connsiteX1" fmla="*/ 0 w 487259"/>
                  <a:gd name="connsiteY1" fmla="*/ 164740 h 329480"/>
                  <a:gd name="connsiteX2" fmla="*/ 0 w 487259"/>
                  <a:gd name="connsiteY2" fmla="*/ 164740 h 329480"/>
                  <a:gd name="connsiteX3" fmla="*/ 164740 w 487259"/>
                  <a:gd name="connsiteY3" fmla="*/ 0 h 329480"/>
                  <a:gd name="connsiteX4" fmla="*/ 487259 w 487259"/>
                  <a:gd name="connsiteY4" fmla="*/ 0 h 329480"/>
                  <a:gd name="connsiteX5" fmla="*/ 487259 w 487259"/>
                  <a:gd name="connsiteY5" fmla="*/ 329480 h 329480"/>
                  <a:gd name="connsiteX6" fmla="*/ 164740 w 487259"/>
                  <a:gd name="connsiteY6" fmla="*/ 329479 h 329480"/>
                  <a:gd name="connsiteX7" fmla="*/ 12946 w 487259"/>
                  <a:gd name="connsiteY7" fmla="*/ 228863 h 329480"/>
                  <a:gd name="connsiteX8" fmla="*/ 0 w 487259"/>
                  <a:gd name="connsiteY8" fmla="*/ 164740 h 329480"/>
                  <a:gd name="connsiteX9" fmla="*/ 12946 w 487259"/>
                  <a:gd name="connsiteY9" fmla="*/ 100616 h 329480"/>
                  <a:gd name="connsiteX10" fmla="*/ 164740 w 487259"/>
                  <a:gd name="connsiteY10" fmla="*/ 0 h 329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87259" h="329480">
                    <a:moveTo>
                      <a:pt x="0" y="164739"/>
                    </a:moveTo>
                    <a:lnTo>
                      <a:pt x="0" y="164740"/>
                    </a:lnTo>
                    <a:lnTo>
                      <a:pt x="0" y="164740"/>
                    </a:lnTo>
                    <a:close/>
                    <a:moveTo>
                      <a:pt x="164740" y="0"/>
                    </a:moveTo>
                    <a:lnTo>
                      <a:pt x="487259" y="0"/>
                    </a:lnTo>
                    <a:lnTo>
                      <a:pt x="487259" y="329480"/>
                    </a:lnTo>
                    <a:lnTo>
                      <a:pt x="164740" y="329479"/>
                    </a:lnTo>
                    <a:cubicBezTo>
                      <a:pt x="96503" y="329479"/>
                      <a:pt x="37955" y="287991"/>
                      <a:pt x="12946" y="228863"/>
                    </a:cubicBezTo>
                    <a:lnTo>
                      <a:pt x="0" y="164740"/>
                    </a:lnTo>
                    <a:lnTo>
                      <a:pt x="12946" y="100616"/>
                    </a:lnTo>
                    <a:cubicBezTo>
                      <a:pt x="37955" y="41488"/>
                      <a:pt x="96503" y="0"/>
                      <a:pt x="164740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Freeform 135">
                <a:extLst>
                  <a:ext uri="{FF2B5EF4-FFF2-40B4-BE49-F238E27FC236}">
                    <a16:creationId xmlns:a16="http://schemas.microsoft.com/office/drawing/2014/main" id="{99A4B648-AC98-4C84-BD9A-0F8803B7247D}"/>
                  </a:ext>
                </a:extLst>
              </p:cNvPr>
              <p:cNvSpPr/>
              <p:nvPr/>
            </p:nvSpPr>
            <p:spPr>
              <a:xfrm flipH="1">
                <a:off x="5068663" y="2825530"/>
                <a:ext cx="487259" cy="329480"/>
              </a:xfrm>
              <a:custGeom>
                <a:avLst/>
                <a:gdLst>
                  <a:gd name="connsiteX0" fmla="*/ 0 w 487259"/>
                  <a:gd name="connsiteY0" fmla="*/ 164739 h 329480"/>
                  <a:gd name="connsiteX1" fmla="*/ 0 w 487259"/>
                  <a:gd name="connsiteY1" fmla="*/ 164740 h 329480"/>
                  <a:gd name="connsiteX2" fmla="*/ 0 w 487259"/>
                  <a:gd name="connsiteY2" fmla="*/ 164740 h 329480"/>
                  <a:gd name="connsiteX3" fmla="*/ 164740 w 487259"/>
                  <a:gd name="connsiteY3" fmla="*/ 0 h 329480"/>
                  <a:gd name="connsiteX4" fmla="*/ 487259 w 487259"/>
                  <a:gd name="connsiteY4" fmla="*/ 0 h 329480"/>
                  <a:gd name="connsiteX5" fmla="*/ 487259 w 487259"/>
                  <a:gd name="connsiteY5" fmla="*/ 329480 h 329480"/>
                  <a:gd name="connsiteX6" fmla="*/ 164740 w 487259"/>
                  <a:gd name="connsiteY6" fmla="*/ 329479 h 329480"/>
                  <a:gd name="connsiteX7" fmla="*/ 12946 w 487259"/>
                  <a:gd name="connsiteY7" fmla="*/ 228863 h 329480"/>
                  <a:gd name="connsiteX8" fmla="*/ 0 w 487259"/>
                  <a:gd name="connsiteY8" fmla="*/ 164740 h 329480"/>
                  <a:gd name="connsiteX9" fmla="*/ 12946 w 487259"/>
                  <a:gd name="connsiteY9" fmla="*/ 100616 h 329480"/>
                  <a:gd name="connsiteX10" fmla="*/ 164740 w 487259"/>
                  <a:gd name="connsiteY10" fmla="*/ 0 h 329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87259" h="329480">
                    <a:moveTo>
                      <a:pt x="0" y="164739"/>
                    </a:moveTo>
                    <a:lnTo>
                      <a:pt x="0" y="164740"/>
                    </a:lnTo>
                    <a:lnTo>
                      <a:pt x="0" y="164740"/>
                    </a:lnTo>
                    <a:close/>
                    <a:moveTo>
                      <a:pt x="164740" y="0"/>
                    </a:moveTo>
                    <a:lnTo>
                      <a:pt x="487259" y="0"/>
                    </a:lnTo>
                    <a:lnTo>
                      <a:pt x="487259" y="329480"/>
                    </a:lnTo>
                    <a:lnTo>
                      <a:pt x="164740" y="329479"/>
                    </a:lnTo>
                    <a:cubicBezTo>
                      <a:pt x="96503" y="329479"/>
                      <a:pt x="37955" y="287991"/>
                      <a:pt x="12946" y="228863"/>
                    </a:cubicBezTo>
                    <a:lnTo>
                      <a:pt x="0" y="164740"/>
                    </a:lnTo>
                    <a:lnTo>
                      <a:pt x="12946" y="100616"/>
                    </a:lnTo>
                    <a:cubicBezTo>
                      <a:pt x="37955" y="41488"/>
                      <a:pt x="96503" y="0"/>
                      <a:pt x="1647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157F277C-4789-4093-81AB-189340738E9F}"/>
              </a:ext>
            </a:extLst>
          </p:cNvPr>
          <p:cNvGrpSpPr/>
          <p:nvPr/>
        </p:nvGrpSpPr>
        <p:grpSpPr>
          <a:xfrm>
            <a:off x="3137839" y="4396214"/>
            <a:ext cx="332153" cy="680810"/>
            <a:chOff x="4397376" y="3940175"/>
            <a:chExt cx="1277938" cy="2619375"/>
          </a:xfrm>
        </p:grpSpPr>
        <p:sp>
          <p:nvSpPr>
            <p:cNvPr id="147" name="Freeform 276">
              <a:extLst>
                <a:ext uri="{FF2B5EF4-FFF2-40B4-BE49-F238E27FC236}">
                  <a16:creationId xmlns:a16="http://schemas.microsoft.com/office/drawing/2014/main" id="{60B9B877-B9B1-441F-A1CE-8B5886A9E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176" y="4038600"/>
              <a:ext cx="160338" cy="276225"/>
            </a:xfrm>
            <a:custGeom>
              <a:avLst/>
              <a:gdLst>
                <a:gd name="T0" fmla="*/ 211 w 211"/>
                <a:gd name="T1" fmla="*/ 0 h 363"/>
                <a:gd name="T2" fmla="*/ 0 w 211"/>
                <a:gd name="T3" fmla="*/ 121 h 363"/>
                <a:gd name="T4" fmla="*/ 0 w 211"/>
                <a:gd name="T5" fmla="*/ 363 h 363"/>
                <a:gd name="T6" fmla="*/ 211 w 211"/>
                <a:gd name="T7" fmla="*/ 248 h 363"/>
                <a:gd name="T8" fmla="*/ 211 w 211"/>
                <a:gd name="T9" fmla="*/ 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363">
                  <a:moveTo>
                    <a:pt x="211" y="0"/>
                  </a:moveTo>
                  <a:cubicBezTo>
                    <a:pt x="143" y="44"/>
                    <a:pt x="72" y="84"/>
                    <a:pt x="0" y="121"/>
                  </a:cubicBezTo>
                  <a:lnTo>
                    <a:pt x="0" y="363"/>
                  </a:lnTo>
                  <a:cubicBezTo>
                    <a:pt x="72" y="327"/>
                    <a:pt x="143" y="290"/>
                    <a:pt x="211" y="248"/>
                  </a:cubicBezTo>
                  <a:lnTo>
                    <a:pt x="211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277">
              <a:extLst>
                <a:ext uri="{FF2B5EF4-FFF2-40B4-BE49-F238E27FC236}">
                  <a16:creationId xmlns:a16="http://schemas.microsoft.com/office/drawing/2014/main" id="{01259722-5C44-46AA-B83C-2B0760177B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176" y="4437063"/>
              <a:ext cx="160338" cy="266700"/>
            </a:xfrm>
            <a:custGeom>
              <a:avLst/>
              <a:gdLst>
                <a:gd name="T0" fmla="*/ 211 w 211"/>
                <a:gd name="T1" fmla="*/ 0 h 349"/>
                <a:gd name="T2" fmla="*/ 0 w 211"/>
                <a:gd name="T3" fmla="*/ 113 h 349"/>
                <a:gd name="T4" fmla="*/ 0 w 211"/>
                <a:gd name="T5" fmla="*/ 349 h 349"/>
                <a:gd name="T6" fmla="*/ 211 w 211"/>
                <a:gd name="T7" fmla="*/ 261 h 349"/>
                <a:gd name="T8" fmla="*/ 211 w 211"/>
                <a:gd name="T9" fmla="*/ 0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349">
                  <a:moveTo>
                    <a:pt x="211" y="0"/>
                  </a:moveTo>
                  <a:cubicBezTo>
                    <a:pt x="144" y="41"/>
                    <a:pt x="73" y="78"/>
                    <a:pt x="0" y="113"/>
                  </a:cubicBezTo>
                  <a:lnTo>
                    <a:pt x="0" y="349"/>
                  </a:lnTo>
                  <a:cubicBezTo>
                    <a:pt x="72" y="322"/>
                    <a:pt x="144" y="296"/>
                    <a:pt x="211" y="261"/>
                  </a:cubicBezTo>
                  <a:lnTo>
                    <a:pt x="21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278">
              <a:extLst>
                <a:ext uri="{FF2B5EF4-FFF2-40B4-BE49-F238E27FC236}">
                  <a16:creationId xmlns:a16="http://schemas.microsoft.com/office/drawing/2014/main" id="{BDAAB43D-A87A-4167-AF62-DA49F866B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176" y="4789488"/>
              <a:ext cx="160338" cy="820738"/>
            </a:xfrm>
            <a:custGeom>
              <a:avLst/>
              <a:gdLst>
                <a:gd name="T0" fmla="*/ 0 w 211"/>
                <a:gd name="T1" fmla="*/ 85 h 1076"/>
                <a:gd name="T2" fmla="*/ 0 w 211"/>
                <a:gd name="T3" fmla="*/ 1023 h 1076"/>
                <a:gd name="T4" fmla="*/ 53 w 211"/>
                <a:gd name="T5" fmla="*/ 1076 h 1076"/>
                <a:gd name="T6" fmla="*/ 158 w 211"/>
                <a:gd name="T7" fmla="*/ 1076 h 1076"/>
                <a:gd name="T8" fmla="*/ 211 w 211"/>
                <a:gd name="T9" fmla="*/ 1023 h 1076"/>
                <a:gd name="T10" fmla="*/ 211 w 211"/>
                <a:gd name="T11" fmla="*/ 0 h 1076"/>
                <a:gd name="T12" fmla="*/ 0 w 211"/>
                <a:gd name="T13" fmla="*/ 85 h 10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1" h="1076">
                  <a:moveTo>
                    <a:pt x="0" y="85"/>
                  </a:moveTo>
                  <a:lnTo>
                    <a:pt x="0" y="1023"/>
                  </a:lnTo>
                  <a:cubicBezTo>
                    <a:pt x="0" y="1053"/>
                    <a:pt x="23" y="1076"/>
                    <a:pt x="53" y="1076"/>
                  </a:cubicBezTo>
                  <a:lnTo>
                    <a:pt x="158" y="1076"/>
                  </a:lnTo>
                  <a:cubicBezTo>
                    <a:pt x="187" y="1076"/>
                    <a:pt x="211" y="1053"/>
                    <a:pt x="211" y="1023"/>
                  </a:cubicBezTo>
                  <a:lnTo>
                    <a:pt x="211" y="0"/>
                  </a:lnTo>
                  <a:cubicBezTo>
                    <a:pt x="141" y="30"/>
                    <a:pt x="71" y="57"/>
                    <a:pt x="0" y="8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279">
              <a:extLst>
                <a:ext uri="{FF2B5EF4-FFF2-40B4-BE49-F238E27FC236}">
                  <a16:creationId xmlns:a16="http://schemas.microsoft.com/office/drawing/2014/main" id="{EB6AC364-1178-441D-AECF-009BA8B22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176" y="4637088"/>
              <a:ext cx="160338" cy="217488"/>
            </a:xfrm>
            <a:custGeom>
              <a:avLst/>
              <a:gdLst>
                <a:gd name="T0" fmla="*/ 211 w 211"/>
                <a:gd name="T1" fmla="*/ 0 h 286"/>
                <a:gd name="T2" fmla="*/ 0 w 211"/>
                <a:gd name="T3" fmla="*/ 88 h 286"/>
                <a:gd name="T4" fmla="*/ 0 w 211"/>
                <a:gd name="T5" fmla="*/ 286 h 286"/>
                <a:gd name="T6" fmla="*/ 211 w 211"/>
                <a:gd name="T7" fmla="*/ 201 h 286"/>
                <a:gd name="T8" fmla="*/ 211 w 211"/>
                <a:gd name="T9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286">
                  <a:moveTo>
                    <a:pt x="211" y="0"/>
                  </a:moveTo>
                  <a:cubicBezTo>
                    <a:pt x="144" y="35"/>
                    <a:pt x="72" y="61"/>
                    <a:pt x="0" y="88"/>
                  </a:cubicBezTo>
                  <a:lnTo>
                    <a:pt x="0" y="286"/>
                  </a:lnTo>
                  <a:cubicBezTo>
                    <a:pt x="71" y="258"/>
                    <a:pt x="141" y="231"/>
                    <a:pt x="211" y="201"/>
                  </a:cubicBezTo>
                  <a:lnTo>
                    <a:pt x="211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280">
              <a:extLst>
                <a:ext uri="{FF2B5EF4-FFF2-40B4-BE49-F238E27FC236}">
                  <a16:creationId xmlns:a16="http://schemas.microsoft.com/office/drawing/2014/main" id="{B28DDC87-B853-458F-916F-6F355B857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176" y="4227513"/>
              <a:ext cx="160338" cy="296863"/>
            </a:xfrm>
            <a:custGeom>
              <a:avLst/>
              <a:gdLst>
                <a:gd name="T0" fmla="*/ 211 w 211"/>
                <a:gd name="T1" fmla="*/ 0 h 389"/>
                <a:gd name="T2" fmla="*/ 0 w 211"/>
                <a:gd name="T3" fmla="*/ 115 h 389"/>
                <a:gd name="T4" fmla="*/ 0 w 211"/>
                <a:gd name="T5" fmla="*/ 389 h 389"/>
                <a:gd name="T6" fmla="*/ 211 w 211"/>
                <a:gd name="T7" fmla="*/ 276 h 389"/>
                <a:gd name="T8" fmla="*/ 211 w 211"/>
                <a:gd name="T9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1" h="389">
                  <a:moveTo>
                    <a:pt x="211" y="0"/>
                  </a:moveTo>
                  <a:cubicBezTo>
                    <a:pt x="143" y="42"/>
                    <a:pt x="72" y="79"/>
                    <a:pt x="0" y="115"/>
                  </a:cubicBezTo>
                  <a:lnTo>
                    <a:pt x="0" y="389"/>
                  </a:lnTo>
                  <a:cubicBezTo>
                    <a:pt x="73" y="354"/>
                    <a:pt x="144" y="317"/>
                    <a:pt x="211" y="276"/>
                  </a:cubicBezTo>
                  <a:lnTo>
                    <a:pt x="211" y="0"/>
                  </a:lnTo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281">
              <a:extLst>
                <a:ext uri="{FF2B5EF4-FFF2-40B4-BE49-F238E27FC236}">
                  <a16:creationId xmlns:a16="http://schemas.microsoft.com/office/drawing/2014/main" id="{19AEE987-1C4F-4C3E-A41F-D2A28B133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6176" y="3940175"/>
              <a:ext cx="160338" cy="190500"/>
            </a:xfrm>
            <a:custGeom>
              <a:avLst/>
              <a:gdLst>
                <a:gd name="T0" fmla="*/ 211 w 211"/>
                <a:gd name="T1" fmla="*/ 52 h 249"/>
                <a:gd name="T2" fmla="*/ 158 w 211"/>
                <a:gd name="T3" fmla="*/ 0 h 249"/>
                <a:gd name="T4" fmla="*/ 53 w 211"/>
                <a:gd name="T5" fmla="*/ 0 h 249"/>
                <a:gd name="T6" fmla="*/ 0 w 211"/>
                <a:gd name="T7" fmla="*/ 52 h 249"/>
                <a:gd name="T8" fmla="*/ 0 w 211"/>
                <a:gd name="T9" fmla="*/ 249 h 249"/>
                <a:gd name="T10" fmla="*/ 211 w 211"/>
                <a:gd name="T11" fmla="*/ 128 h 249"/>
                <a:gd name="T12" fmla="*/ 211 w 211"/>
                <a:gd name="T13" fmla="*/ 5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1" h="249">
                  <a:moveTo>
                    <a:pt x="211" y="52"/>
                  </a:moveTo>
                  <a:cubicBezTo>
                    <a:pt x="211" y="23"/>
                    <a:pt x="187" y="0"/>
                    <a:pt x="158" y="0"/>
                  </a:cubicBezTo>
                  <a:lnTo>
                    <a:pt x="53" y="0"/>
                  </a:lnTo>
                  <a:cubicBezTo>
                    <a:pt x="23" y="0"/>
                    <a:pt x="0" y="23"/>
                    <a:pt x="0" y="52"/>
                  </a:cubicBezTo>
                  <a:lnTo>
                    <a:pt x="0" y="249"/>
                  </a:lnTo>
                  <a:cubicBezTo>
                    <a:pt x="72" y="212"/>
                    <a:pt x="143" y="172"/>
                    <a:pt x="211" y="128"/>
                  </a:cubicBezTo>
                  <a:lnTo>
                    <a:pt x="211" y="52"/>
                  </a:lnTo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82">
              <a:extLst>
                <a:ext uri="{FF2B5EF4-FFF2-40B4-BE49-F238E27FC236}">
                  <a16:creationId xmlns:a16="http://schemas.microsoft.com/office/drawing/2014/main" id="{30E42D0B-BCA9-4501-8D42-E79EC1A3D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3101" y="5010150"/>
              <a:ext cx="1104900" cy="1549400"/>
            </a:xfrm>
            <a:custGeom>
              <a:avLst/>
              <a:gdLst>
                <a:gd name="T0" fmla="*/ 1151 w 1450"/>
                <a:gd name="T1" fmla="*/ 2032 h 2032"/>
                <a:gd name="T2" fmla="*/ 299 w 1450"/>
                <a:gd name="T3" fmla="*/ 2032 h 2032"/>
                <a:gd name="T4" fmla="*/ 96 w 1450"/>
                <a:gd name="T5" fmla="*/ 1839 h 2032"/>
                <a:gd name="T6" fmla="*/ 0 w 1450"/>
                <a:gd name="T7" fmla="*/ 0 h 2032"/>
                <a:gd name="T8" fmla="*/ 1450 w 1450"/>
                <a:gd name="T9" fmla="*/ 0 h 2032"/>
                <a:gd name="T10" fmla="*/ 1355 w 1450"/>
                <a:gd name="T11" fmla="*/ 1839 h 2032"/>
                <a:gd name="T12" fmla="*/ 1151 w 1450"/>
                <a:gd name="T13" fmla="*/ 2032 h 2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0" h="2032">
                  <a:moveTo>
                    <a:pt x="1151" y="2032"/>
                  </a:moveTo>
                  <a:lnTo>
                    <a:pt x="299" y="2032"/>
                  </a:lnTo>
                  <a:cubicBezTo>
                    <a:pt x="187" y="2032"/>
                    <a:pt x="96" y="1946"/>
                    <a:pt x="96" y="1839"/>
                  </a:cubicBezTo>
                  <a:lnTo>
                    <a:pt x="0" y="0"/>
                  </a:lnTo>
                  <a:lnTo>
                    <a:pt x="1450" y="0"/>
                  </a:lnTo>
                  <a:lnTo>
                    <a:pt x="1355" y="1839"/>
                  </a:lnTo>
                  <a:cubicBezTo>
                    <a:pt x="1355" y="1946"/>
                    <a:pt x="1264" y="2032"/>
                    <a:pt x="1151" y="20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83">
              <a:extLst>
                <a:ext uri="{FF2B5EF4-FFF2-40B4-BE49-F238E27FC236}">
                  <a16:creationId xmlns:a16="http://schemas.microsoft.com/office/drawing/2014/main" id="{036A8637-6C45-45EE-B9A5-121D03086BC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2151" y="5378450"/>
              <a:ext cx="1066800" cy="660400"/>
            </a:xfrm>
            <a:custGeom>
              <a:avLst/>
              <a:gdLst>
                <a:gd name="T0" fmla="*/ 672 w 672"/>
                <a:gd name="T1" fmla="*/ 0 h 416"/>
                <a:gd name="T2" fmla="*/ 650 w 672"/>
                <a:gd name="T3" fmla="*/ 416 h 416"/>
                <a:gd name="T4" fmla="*/ 22 w 672"/>
                <a:gd name="T5" fmla="*/ 416 h 416"/>
                <a:gd name="T6" fmla="*/ 0 w 672"/>
                <a:gd name="T7" fmla="*/ 0 h 416"/>
                <a:gd name="T8" fmla="*/ 672 w 672"/>
                <a:gd name="T9" fmla="*/ 0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" h="416">
                  <a:moveTo>
                    <a:pt x="672" y="0"/>
                  </a:moveTo>
                  <a:lnTo>
                    <a:pt x="650" y="416"/>
                  </a:lnTo>
                  <a:lnTo>
                    <a:pt x="22" y="416"/>
                  </a:lnTo>
                  <a:lnTo>
                    <a:pt x="0" y="0"/>
                  </a:lnTo>
                  <a:lnTo>
                    <a:pt x="672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84">
              <a:extLst>
                <a:ext uri="{FF2B5EF4-FFF2-40B4-BE49-F238E27FC236}">
                  <a16:creationId xmlns:a16="http://schemas.microsoft.com/office/drawing/2014/main" id="{D2E64A88-5915-403D-80DC-A5D22873C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7376" y="4919663"/>
              <a:ext cx="1277938" cy="150813"/>
            </a:xfrm>
            <a:custGeom>
              <a:avLst/>
              <a:gdLst>
                <a:gd name="T0" fmla="*/ 1677 w 1677"/>
                <a:gd name="T1" fmla="*/ 99 h 198"/>
                <a:gd name="T2" fmla="*/ 1577 w 1677"/>
                <a:gd name="T3" fmla="*/ 198 h 198"/>
                <a:gd name="T4" fmla="*/ 99 w 1677"/>
                <a:gd name="T5" fmla="*/ 198 h 198"/>
                <a:gd name="T6" fmla="*/ 0 w 1677"/>
                <a:gd name="T7" fmla="*/ 99 h 198"/>
                <a:gd name="T8" fmla="*/ 99 w 1677"/>
                <a:gd name="T9" fmla="*/ 0 h 198"/>
                <a:gd name="T10" fmla="*/ 1577 w 1677"/>
                <a:gd name="T11" fmla="*/ 0 h 198"/>
                <a:gd name="T12" fmla="*/ 1677 w 1677"/>
                <a:gd name="T13" fmla="*/ 99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7" h="198">
                  <a:moveTo>
                    <a:pt x="1677" y="99"/>
                  </a:moveTo>
                  <a:cubicBezTo>
                    <a:pt x="1677" y="154"/>
                    <a:pt x="1632" y="198"/>
                    <a:pt x="1577" y="198"/>
                  </a:cubicBezTo>
                  <a:lnTo>
                    <a:pt x="99" y="198"/>
                  </a:lnTo>
                  <a:cubicBezTo>
                    <a:pt x="45" y="198"/>
                    <a:pt x="0" y="154"/>
                    <a:pt x="0" y="99"/>
                  </a:cubicBezTo>
                  <a:cubicBezTo>
                    <a:pt x="0" y="44"/>
                    <a:pt x="45" y="0"/>
                    <a:pt x="99" y="0"/>
                  </a:cubicBezTo>
                  <a:lnTo>
                    <a:pt x="1577" y="0"/>
                  </a:lnTo>
                  <a:cubicBezTo>
                    <a:pt x="1632" y="0"/>
                    <a:pt x="1677" y="44"/>
                    <a:pt x="1677" y="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14EE2665-42F3-4BEF-AB83-A54AC9267204}"/>
              </a:ext>
            </a:extLst>
          </p:cNvPr>
          <p:cNvGrpSpPr/>
          <p:nvPr/>
        </p:nvGrpSpPr>
        <p:grpSpPr>
          <a:xfrm>
            <a:off x="1033602" y="3717134"/>
            <a:ext cx="805145" cy="353221"/>
            <a:chOff x="1231518" y="1683967"/>
            <a:chExt cx="1137234" cy="498910"/>
          </a:xfrm>
        </p:grpSpPr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618E983-6DB6-4D31-9696-6BE9F36F2E31}"/>
                </a:ext>
              </a:extLst>
            </p:cNvPr>
            <p:cNvSpPr>
              <a:spLocks/>
            </p:cNvSpPr>
            <p:nvPr/>
          </p:nvSpPr>
          <p:spPr bwMode="auto">
            <a:xfrm rot="20370441">
              <a:off x="1231518" y="1683967"/>
              <a:ext cx="1137234" cy="498910"/>
            </a:xfrm>
            <a:custGeom>
              <a:avLst/>
              <a:gdLst>
                <a:gd name="connsiteX0" fmla="*/ 109934 w 1137234"/>
                <a:gd name="connsiteY0" fmla="*/ 188930 h 498910"/>
                <a:gd name="connsiteX1" fmla="*/ 25051 w 1137234"/>
                <a:gd name="connsiteY1" fmla="*/ 227627 h 498910"/>
                <a:gd name="connsiteX2" fmla="*/ 63748 w 1137234"/>
                <a:gd name="connsiteY2" fmla="*/ 312509 h 498910"/>
                <a:gd name="connsiteX3" fmla="*/ 134786 w 1137234"/>
                <a:gd name="connsiteY3" fmla="*/ 296050 h 498910"/>
                <a:gd name="connsiteX4" fmla="*/ 148123 w 1137234"/>
                <a:gd name="connsiteY4" fmla="*/ 274629 h 498910"/>
                <a:gd name="connsiteX5" fmla="*/ 144470 w 1137234"/>
                <a:gd name="connsiteY5" fmla="*/ 274698 h 498910"/>
                <a:gd name="connsiteX6" fmla="*/ 136707 w 1137234"/>
                <a:gd name="connsiteY6" fmla="*/ 267224 h 498910"/>
                <a:gd name="connsiteX7" fmla="*/ 136128 w 1137234"/>
                <a:gd name="connsiteY7" fmla="*/ 236751 h 498910"/>
                <a:gd name="connsiteX8" fmla="*/ 143602 w 1137234"/>
                <a:gd name="connsiteY8" fmla="*/ 228987 h 498910"/>
                <a:gd name="connsiteX9" fmla="*/ 148193 w 1137234"/>
                <a:gd name="connsiteY9" fmla="*/ 228900 h 498910"/>
                <a:gd name="connsiteX10" fmla="*/ 146862 w 1137234"/>
                <a:gd name="connsiteY10" fmla="*/ 223357 h 498910"/>
                <a:gd name="connsiteX11" fmla="*/ 109934 w 1137234"/>
                <a:gd name="connsiteY11" fmla="*/ 188930 h 498910"/>
                <a:gd name="connsiteX12" fmla="*/ 1104841 w 1137234"/>
                <a:gd name="connsiteY12" fmla="*/ 4167 h 498910"/>
                <a:gd name="connsiteX13" fmla="*/ 1137234 w 1137234"/>
                <a:gd name="connsiteY13" fmla="*/ 53062 h 498910"/>
                <a:gd name="connsiteX14" fmla="*/ 1137234 w 1137234"/>
                <a:gd name="connsiteY14" fmla="*/ 60742 h 498910"/>
                <a:gd name="connsiteX15" fmla="*/ 1093607 w 1137234"/>
                <a:gd name="connsiteY15" fmla="*/ 112757 h 498910"/>
                <a:gd name="connsiteX16" fmla="*/ 674383 w 1137234"/>
                <a:gd name="connsiteY16" fmla="*/ 186550 h 498910"/>
                <a:gd name="connsiteX17" fmla="*/ 678789 w 1137234"/>
                <a:gd name="connsiteY17" fmla="*/ 201275 h 498910"/>
                <a:gd name="connsiteX18" fmla="*/ 683415 w 1137234"/>
                <a:gd name="connsiteY18" fmla="*/ 249630 h 498910"/>
                <a:gd name="connsiteX19" fmla="*/ 433786 w 1137234"/>
                <a:gd name="connsiteY19" fmla="*/ 498910 h 498910"/>
                <a:gd name="connsiteX20" fmla="*/ 204112 w 1137234"/>
                <a:gd name="connsiteY20" fmla="*/ 346612 h 498910"/>
                <a:gd name="connsiteX21" fmla="*/ 189401 w 1137234"/>
                <a:gd name="connsiteY21" fmla="*/ 273845 h 498910"/>
                <a:gd name="connsiteX22" fmla="*/ 169265 w 1137234"/>
                <a:gd name="connsiteY22" fmla="*/ 274227 h 498910"/>
                <a:gd name="connsiteX23" fmla="*/ 168165 w 1137234"/>
                <a:gd name="connsiteY23" fmla="*/ 281114 h 498910"/>
                <a:gd name="connsiteX24" fmla="*/ 56447 w 1137234"/>
                <a:gd name="connsiteY24" fmla="*/ 332044 h 498910"/>
                <a:gd name="connsiteX25" fmla="*/ 5517 w 1137234"/>
                <a:gd name="connsiteY25" fmla="*/ 220326 h 498910"/>
                <a:gd name="connsiteX26" fmla="*/ 117235 w 1137234"/>
                <a:gd name="connsiteY26" fmla="*/ 169396 h 498910"/>
                <a:gd name="connsiteX27" fmla="*/ 165837 w 1137234"/>
                <a:gd name="connsiteY27" fmla="*/ 214707 h 498910"/>
                <a:gd name="connsiteX28" fmla="*/ 169148 w 1137234"/>
                <a:gd name="connsiteY28" fmla="*/ 228502 h 498910"/>
                <a:gd name="connsiteX29" fmla="*/ 186668 w 1137234"/>
                <a:gd name="connsiteY29" fmla="*/ 228169 h 498910"/>
                <a:gd name="connsiteX30" fmla="*/ 189575 w 1137234"/>
                <a:gd name="connsiteY30" fmla="*/ 199309 h 498910"/>
                <a:gd name="connsiteX31" fmla="*/ 433786 w 1137234"/>
                <a:gd name="connsiteY31" fmla="*/ 0 h 498910"/>
                <a:gd name="connsiteX32" fmla="*/ 433960 w 1137234"/>
                <a:gd name="connsiteY32" fmla="*/ 17 h 498910"/>
                <a:gd name="connsiteX33" fmla="*/ 433961 w 1137234"/>
                <a:gd name="connsiteY33" fmla="*/ 0 h 498910"/>
                <a:gd name="connsiteX34" fmla="*/ 496784 w 1137234"/>
                <a:gd name="connsiteY34" fmla="*/ 0 h 498910"/>
                <a:gd name="connsiteX35" fmla="*/ 516329 w 1137234"/>
                <a:gd name="connsiteY35" fmla="*/ 19549 h 498910"/>
                <a:gd name="connsiteX36" fmla="*/ 553674 w 1137234"/>
                <a:gd name="connsiteY36" fmla="*/ 56902 h 498910"/>
                <a:gd name="connsiteX37" fmla="*/ 573219 w 1137234"/>
                <a:gd name="connsiteY37" fmla="*/ 56902 h 498910"/>
                <a:gd name="connsiteX38" fmla="*/ 610913 w 1137234"/>
                <a:gd name="connsiteY38" fmla="*/ 19549 h 498910"/>
                <a:gd name="connsiteX39" fmla="*/ 630458 w 1137234"/>
                <a:gd name="connsiteY39" fmla="*/ 0 h 498910"/>
                <a:gd name="connsiteX40" fmla="*/ 1084183 w 1137234"/>
                <a:gd name="connsiteY40" fmla="*/ 0 h 498910"/>
                <a:gd name="connsiteX41" fmla="*/ 1104841 w 1137234"/>
                <a:gd name="connsiteY41" fmla="*/ 4167 h 498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7234" h="498910">
                  <a:moveTo>
                    <a:pt x="109934" y="188930"/>
                  </a:moveTo>
                  <a:cubicBezTo>
                    <a:pt x="75809" y="176176"/>
                    <a:pt x="37805" y="193501"/>
                    <a:pt x="25051" y="227627"/>
                  </a:cubicBezTo>
                  <a:cubicBezTo>
                    <a:pt x="12297" y="261752"/>
                    <a:pt x="29622" y="299755"/>
                    <a:pt x="63748" y="312509"/>
                  </a:cubicBezTo>
                  <a:cubicBezTo>
                    <a:pt x="89342" y="322075"/>
                    <a:pt x="117117" y="314721"/>
                    <a:pt x="134786" y="296050"/>
                  </a:cubicBezTo>
                  <a:lnTo>
                    <a:pt x="148123" y="274629"/>
                  </a:lnTo>
                  <a:lnTo>
                    <a:pt x="144470" y="274698"/>
                  </a:lnTo>
                  <a:cubicBezTo>
                    <a:pt x="140263" y="274778"/>
                    <a:pt x="136787" y="271431"/>
                    <a:pt x="136707" y="267224"/>
                  </a:cubicBezTo>
                  <a:lnTo>
                    <a:pt x="136128" y="236751"/>
                  </a:lnTo>
                  <a:cubicBezTo>
                    <a:pt x="136048" y="232543"/>
                    <a:pt x="139395" y="229067"/>
                    <a:pt x="143602" y="228987"/>
                  </a:cubicBezTo>
                  <a:lnTo>
                    <a:pt x="148193" y="228900"/>
                  </a:lnTo>
                  <a:lnTo>
                    <a:pt x="146862" y="223357"/>
                  </a:lnTo>
                  <a:cubicBezTo>
                    <a:pt x="139860" y="207997"/>
                    <a:pt x="126997" y="195307"/>
                    <a:pt x="109934" y="188930"/>
                  </a:cubicBezTo>
                  <a:close/>
                  <a:moveTo>
                    <a:pt x="1104841" y="4167"/>
                  </a:moveTo>
                  <a:cubicBezTo>
                    <a:pt x="1123884" y="12218"/>
                    <a:pt x="1137234" y="31069"/>
                    <a:pt x="1137234" y="53062"/>
                  </a:cubicBezTo>
                  <a:lnTo>
                    <a:pt x="1137234" y="60742"/>
                  </a:lnTo>
                  <a:cubicBezTo>
                    <a:pt x="1137234" y="86226"/>
                    <a:pt x="1118736" y="108218"/>
                    <a:pt x="1093607" y="112757"/>
                  </a:cubicBezTo>
                  <a:lnTo>
                    <a:pt x="674383" y="186550"/>
                  </a:lnTo>
                  <a:lnTo>
                    <a:pt x="678789" y="201275"/>
                  </a:lnTo>
                  <a:cubicBezTo>
                    <a:pt x="681845" y="216899"/>
                    <a:pt x="683415" y="233046"/>
                    <a:pt x="683415" y="249630"/>
                  </a:cubicBezTo>
                  <a:cubicBezTo>
                    <a:pt x="683415" y="387188"/>
                    <a:pt x="571694" y="498910"/>
                    <a:pt x="433786" y="498910"/>
                  </a:cubicBezTo>
                  <a:cubicBezTo>
                    <a:pt x="330618" y="498910"/>
                    <a:pt x="241982" y="436066"/>
                    <a:pt x="204112" y="346612"/>
                  </a:cubicBezTo>
                  <a:lnTo>
                    <a:pt x="189401" y="273845"/>
                  </a:lnTo>
                  <a:lnTo>
                    <a:pt x="169265" y="274227"/>
                  </a:lnTo>
                  <a:lnTo>
                    <a:pt x="168165" y="281114"/>
                  </a:lnTo>
                  <a:cubicBezTo>
                    <a:pt x="151379" y="326027"/>
                    <a:pt x="101361" y="348830"/>
                    <a:pt x="56447" y="332044"/>
                  </a:cubicBezTo>
                  <a:cubicBezTo>
                    <a:pt x="11533" y="315258"/>
                    <a:pt x="-11269" y="265240"/>
                    <a:pt x="5517" y="220326"/>
                  </a:cubicBezTo>
                  <a:cubicBezTo>
                    <a:pt x="22303" y="175412"/>
                    <a:pt x="72321" y="152610"/>
                    <a:pt x="117235" y="169396"/>
                  </a:cubicBezTo>
                  <a:cubicBezTo>
                    <a:pt x="139692" y="177789"/>
                    <a:pt x="156621" y="194490"/>
                    <a:pt x="165837" y="214707"/>
                  </a:cubicBezTo>
                  <a:lnTo>
                    <a:pt x="169148" y="228502"/>
                  </a:lnTo>
                  <a:lnTo>
                    <a:pt x="186668" y="228169"/>
                  </a:lnTo>
                  <a:lnTo>
                    <a:pt x="189575" y="199309"/>
                  </a:lnTo>
                  <a:cubicBezTo>
                    <a:pt x="212840" y="85538"/>
                    <a:pt x="313423" y="0"/>
                    <a:pt x="433786" y="0"/>
                  </a:cubicBezTo>
                  <a:lnTo>
                    <a:pt x="433960" y="17"/>
                  </a:lnTo>
                  <a:lnTo>
                    <a:pt x="433961" y="0"/>
                  </a:lnTo>
                  <a:lnTo>
                    <a:pt x="496784" y="0"/>
                  </a:lnTo>
                  <a:cubicBezTo>
                    <a:pt x="507604" y="0"/>
                    <a:pt x="516329" y="8727"/>
                    <a:pt x="516329" y="19549"/>
                  </a:cubicBezTo>
                  <a:cubicBezTo>
                    <a:pt x="516329" y="40145"/>
                    <a:pt x="533082" y="56902"/>
                    <a:pt x="553674" y="56902"/>
                  </a:cubicBezTo>
                  <a:lnTo>
                    <a:pt x="573219" y="56902"/>
                  </a:lnTo>
                  <a:cubicBezTo>
                    <a:pt x="594160" y="56902"/>
                    <a:pt x="610913" y="40146"/>
                    <a:pt x="610913" y="19549"/>
                  </a:cubicBezTo>
                  <a:cubicBezTo>
                    <a:pt x="610913" y="8727"/>
                    <a:pt x="619639" y="0"/>
                    <a:pt x="630458" y="0"/>
                  </a:cubicBezTo>
                  <a:lnTo>
                    <a:pt x="1084183" y="0"/>
                  </a:lnTo>
                  <a:cubicBezTo>
                    <a:pt x="1091513" y="0"/>
                    <a:pt x="1098493" y="1484"/>
                    <a:pt x="1104841" y="41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5AB77327-1A90-4503-8B73-4BBB0A23D7A5}"/>
                </a:ext>
              </a:extLst>
            </p:cNvPr>
            <p:cNvSpPr>
              <a:spLocks/>
            </p:cNvSpPr>
            <p:nvPr/>
          </p:nvSpPr>
          <p:spPr bwMode="auto">
            <a:xfrm rot="20370441">
              <a:off x="1504546" y="1811110"/>
              <a:ext cx="338909" cy="338910"/>
            </a:xfrm>
            <a:custGeom>
              <a:avLst/>
              <a:gdLst>
                <a:gd name="connsiteX0" fmla="*/ 196348 w 338909"/>
                <a:gd name="connsiteY0" fmla="*/ 104310 h 338910"/>
                <a:gd name="connsiteX1" fmla="*/ 238546 w 338909"/>
                <a:gd name="connsiteY1" fmla="*/ 167637 h 338910"/>
                <a:gd name="connsiteX2" fmla="*/ 169455 w 338909"/>
                <a:gd name="connsiteY2" fmla="*/ 236365 h 338910"/>
                <a:gd name="connsiteX3" fmla="*/ 100364 w 338909"/>
                <a:gd name="connsiteY3" fmla="*/ 167637 h 338910"/>
                <a:gd name="connsiteX4" fmla="*/ 169455 w 338909"/>
                <a:gd name="connsiteY4" fmla="*/ 98909 h 338910"/>
                <a:gd name="connsiteX5" fmla="*/ 196348 w 338909"/>
                <a:gd name="connsiteY5" fmla="*/ 104310 h 338910"/>
                <a:gd name="connsiteX6" fmla="*/ 235533 w 338909"/>
                <a:gd name="connsiteY6" fmla="*/ 13277 h 338910"/>
                <a:gd name="connsiteX7" fmla="*/ 289296 w 338909"/>
                <a:gd name="connsiteY7" fmla="*/ 49614 h 338910"/>
                <a:gd name="connsiteX8" fmla="*/ 338909 w 338909"/>
                <a:gd name="connsiteY8" fmla="*/ 169455 h 338910"/>
                <a:gd name="connsiteX9" fmla="*/ 289296 w 338909"/>
                <a:gd name="connsiteY9" fmla="*/ 288947 h 338910"/>
                <a:gd name="connsiteX10" fmla="*/ 169454 w 338909"/>
                <a:gd name="connsiteY10" fmla="*/ 338910 h 338910"/>
                <a:gd name="connsiteX11" fmla="*/ 49963 w 338909"/>
                <a:gd name="connsiteY11" fmla="*/ 288947 h 338910"/>
                <a:gd name="connsiteX12" fmla="*/ 0 w 338909"/>
                <a:gd name="connsiteY12" fmla="*/ 169455 h 338910"/>
                <a:gd name="connsiteX13" fmla="*/ 49963 w 338909"/>
                <a:gd name="connsiteY13" fmla="*/ 49614 h 338910"/>
                <a:gd name="connsiteX14" fmla="*/ 169455 w 338909"/>
                <a:gd name="connsiteY14" fmla="*/ 0 h 338910"/>
                <a:gd name="connsiteX15" fmla="*/ 155129 w 338909"/>
                <a:gd name="connsiteY15" fmla="*/ 14325 h 338910"/>
                <a:gd name="connsiteX16" fmla="*/ 169455 w 338909"/>
                <a:gd name="connsiteY16" fmla="*/ 29000 h 338910"/>
                <a:gd name="connsiteX17" fmla="*/ 70577 w 338909"/>
                <a:gd name="connsiteY17" fmla="*/ 70228 h 338910"/>
                <a:gd name="connsiteX18" fmla="*/ 29349 w 338909"/>
                <a:gd name="connsiteY18" fmla="*/ 169455 h 338910"/>
                <a:gd name="connsiteX19" fmla="*/ 70577 w 338909"/>
                <a:gd name="connsiteY19" fmla="*/ 268333 h 338910"/>
                <a:gd name="connsiteX20" fmla="*/ 169455 w 338909"/>
                <a:gd name="connsiteY20" fmla="*/ 309561 h 338910"/>
                <a:gd name="connsiteX21" fmla="*/ 268681 w 338909"/>
                <a:gd name="connsiteY21" fmla="*/ 268333 h 338910"/>
                <a:gd name="connsiteX22" fmla="*/ 309910 w 338909"/>
                <a:gd name="connsiteY22" fmla="*/ 169455 h 338910"/>
                <a:gd name="connsiteX23" fmla="*/ 268681 w 338909"/>
                <a:gd name="connsiteY23" fmla="*/ 70228 h 338910"/>
                <a:gd name="connsiteX24" fmla="*/ 169455 w 338909"/>
                <a:gd name="connsiteY24" fmla="*/ 29000 h 338910"/>
                <a:gd name="connsiteX25" fmla="*/ 184129 w 338909"/>
                <a:gd name="connsiteY25" fmla="*/ 14325 h 338910"/>
                <a:gd name="connsiteX26" fmla="*/ 169455 w 338909"/>
                <a:gd name="connsiteY26" fmla="*/ 0 h 338910"/>
                <a:gd name="connsiteX27" fmla="*/ 235533 w 338909"/>
                <a:gd name="connsiteY27" fmla="*/ 13277 h 338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38909" h="338910">
                  <a:moveTo>
                    <a:pt x="196348" y="104310"/>
                  </a:moveTo>
                  <a:cubicBezTo>
                    <a:pt x="221146" y="114744"/>
                    <a:pt x="238546" y="139169"/>
                    <a:pt x="238546" y="167637"/>
                  </a:cubicBezTo>
                  <a:cubicBezTo>
                    <a:pt x="238546" y="205594"/>
                    <a:pt x="207613" y="236365"/>
                    <a:pt x="169455" y="236365"/>
                  </a:cubicBezTo>
                  <a:cubicBezTo>
                    <a:pt x="131297" y="236365"/>
                    <a:pt x="100364" y="205594"/>
                    <a:pt x="100364" y="167637"/>
                  </a:cubicBezTo>
                  <a:cubicBezTo>
                    <a:pt x="100364" y="129680"/>
                    <a:pt x="131297" y="98909"/>
                    <a:pt x="169455" y="98909"/>
                  </a:cubicBezTo>
                  <a:cubicBezTo>
                    <a:pt x="178994" y="98909"/>
                    <a:pt x="188082" y="100832"/>
                    <a:pt x="196348" y="104310"/>
                  </a:cubicBezTo>
                  <a:close/>
                  <a:moveTo>
                    <a:pt x="235533" y="13277"/>
                  </a:moveTo>
                  <a:cubicBezTo>
                    <a:pt x="255841" y="21837"/>
                    <a:pt x="274097" y="34241"/>
                    <a:pt x="289296" y="49614"/>
                  </a:cubicBezTo>
                  <a:cubicBezTo>
                    <a:pt x="320042" y="80360"/>
                    <a:pt x="338909" y="122637"/>
                    <a:pt x="338909" y="169455"/>
                  </a:cubicBezTo>
                  <a:cubicBezTo>
                    <a:pt x="338909" y="215924"/>
                    <a:pt x="320042" y="258550"/>
                    <a:pt x="289296" y="288947"/>
                  </a:cubicBezTo>
                  <a:cubicBezTo>
                    <a:pt x="258899" y="319694"/>
                    <a:pt x="216273" y="338910"/>
                    <a:pt x="169454" y="338910"/>
                  </a:cubicBezTo>
                  <a:cubicBezTo>
                    <a:pt x="122986" y="338910"/>
                    <a:pt x="80360" y="319693"/>
                    <a:pt x="49963" y="288947"/>
                  </a:cubicBezTo>
                  <a:cubicBezTo>
                    <a:pt x="19217" y="258550"/>
                    <a:pt x="0" y="215924"/>
                    <a:pt x="0" y="169455"/>
                  </a:cubicBezTo>
                  <a:cubicBezTo>
                    <a:pt x="0" y="122636"/>
                    <a:pt x="19216" y="80360"/>
                    <a:pt x="49963" y="49614"/>
                  </a:cubicBezTo>
                  <a:cubicBezTo>
                    <a:pt x="80360" y="18867"/>
                    <a:pt x="122986" y="0"/>
                    <a:pt x="169455" y="0"/>
                  </a:cubicBezTo>
                  <a:cubicBezTo>
                    <a:pt x="161418" y="0"/>
                    <a:pt x="155130" y="6289"/>
                    <a:pt x="155129" y="14325"/>
                  </a:cubicBezTo>
                  <a:cubicBezTo>
                    <a:pt x="155129" y="22361"/>
                    <a:pt x="161419" y="29000"/>
                    <a:pt x="169455" y="29000"/>
                  </a:cubicBezTo>
                  <a:cubicBezTo>
                    <a:pt x="131022" y="29000"/>
                    <a:pt x="95733" y="44722"/>
                    <a:pt x="70577" y="70228"/>
                  </a:cubicBezTo>
                  <a:cubicBezTo>
                    <a:pt x="45071" y="95733"/>
                    <a:pt x="29349" y="130673"/>
                    <a:pt x="29349" y="169455"/>
                  </a:cubicBezTo>
                  <a:cubicBezTo>
                    <a:pt x="29349" y="207888"/>
                    <a:pt x="45071" y="243177"/>
                    <a:pt x="70577" y="268333"/>
                  </a:cubicBezTo>
                  <a:cubicBezTo>
                    <a:pt x="95733" y="293838"/>
                    <a:pt x="131021" y="309561"/>
                    <a:pt x="169455" y="309561"/>
                  </a:cubicBezTo>
                  <a:cubicBezTo>
                    <a:pt x="208237" y="309561"/>
                    <a:pt x="243176" y="293839"/>
                    <a:pt x="268681" y="268333"/>
                  </a:cubicBezTo>
                  <a:cubicBezTo>
                    <a:pt x="294187" y="243177"/>
                    <a:pt x="309910" y="207888"/>
                    <a:pt x="309910" y="169455"/>
                  </a:cubicBezTo>
                  <a:cubicBezTo>
                    <a:pt x="309910" y="130672"/>
                    <a:pt x="294187" y="95733"/>
                    <a:pt x="268681" y="70228"/>
                  </a:cubicBezTo>
                  <a:cubicBezTo>
                    <a:pt x="243176" y="44722"/>
                    <a:pt x="208237" y="29000"/>
                    <a:pt x="169455" y="29000"/>
                  </a:cubicBezTo>
                  <a:cubicBezTo>
                    <a:pt x="177490" y="28999"/>
                    <a:pt x="184129" y="22361"/>
                    <a:pt x="184129" y="14325"/>
                  </a:cubicBezTo>
                  <a:cubicBezTo>
                    <a:pt x="184129" y="6289"/>
                    <a:pt x="177490" y="0"/>
                    <a:pt x="169455" y="0"/>
                  </a:cubicBezTo>
                  <a:cubicBezTo>
                    <a:pt x="192864" y="0"/>
                    <a:pt x="215225" y="4717"/>
                    <a:pt x="235533" y="132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C0B6CE55-AC50-423A-B448-239C511A297A}"/>
              </a:ext>
            </a:extLst>
          </p:cNvPr>
          <p:cNvGrpSpPr/>
          <p:nvPr/>
        </p:nvGrpSpPr>
        <p:grpSpPr>
          <a:xfrm>
            <a:off x="4096564" y="4493591"/>
            <a:ext cx="237146" cy="639631"/>
            <a:chOff x="4782588" y="2431618"/>
            <a:chExt cx="446393" cy="1204012"/>
          </a:xfrm>
        </p:grpSpPr>
        <p:sp>
          <p:nvSpPr>
            <p:cNvPr id="176" name="Freeform 47">
              <a:extLst>
                <a:ext uri="{FF2B5EF4-FFF2-40B4-BE49-F238E27FC236}">
                  <a16:creationId xmlns:a16="http://schemas.microsoft.com/office/drawing/2014/main" id="{734D2050-4DEE-406A-91BD-0A383A8CA8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0906" y="2544309"/>
              <a:ext cx="391452" cy="1091321"/>
            </a:xfrm>
            <a:custGeom>
              <a:avLst/>
              <a:gdLst>
                <a:gd name="T0" fmla="*/ 0 w 195"/>
                <a:gd name="T1" fmla="*/ 19 h 545"/>
                <a:gd name="T2" fmla="*/ 0 w 195"/>
                <a:gd name="T3" fmla="*/ 21 h 545"/>
                <a:gd name="T4" fmla="*/ 0 w 195"/>
                <a:gd name="T5" fmla="*/ 83 h 545"/>
                <a:gd name="T6" fmla="*/ 12 w 195"/>
                <a:gd name="T7" fmla="*/ 101 h 545"/>
                <a:gd name="T8" fmla="*/ 21 w 195"/>
                <a:gd name="T9" fmla="*/ 119 h 545"/>
                <a:gd name="T10" fmla="*/ 12 w 195"/>
                <a:gd name="T11" fmla="*/ 137 h 545"/>
                <a:gd name="T12" fmla="*/ 0 w 195"/>
                <a:gd name="T13" fmla="*/ 155 h 545"/>
                <a:gd name="T14" fmla="*/ 0 w 195"/>
                <a:gd name="T15" fmla="*/ 205 h 545"/>
                <a:gd name="T16" fmla="*/ 0 w 195"/>
                <a:gd name="T17" fmla="*/ 218 h 545"/>
                <a:gd name="T18" fmla="*/ 0 w 195"/>
                <a:gd name="T19" fmla="*/ 404 h 545"/>
                <a:gd name="T20" fmla="*/ 0 w 195"/>
                <a:gd name="T21" fmla="*/ 417 h 545"/>
                <a:gd name="T22" fmla="*/ 0 w 195"/>
                <a:gd name="T23" fmla="*/ 525 h 545"/>
                <a:gd name="T24" fmla="*/ 9 w 195"/>
                <a:gd name="T25" fmla="*/ 541 h 545"/>
                <a:gd name="T26" fmla="*/ 9 w 195"/>
                <a:gd name="T27" fmla="*/ 541 h 545"/>
                <a:gd name="T28" fmla="*/ 14 w 195"/>
                <a:gd name="T29" fmla="*/ 544 h 545"/>
                <a:gd name="T30" fmla="*/ 14 w 195"/>
                <a:gd name="T31" fmla="*/ 544 h 545"/>
                <a:gd name="T32" fmla="*/ 17 w 195"/>
                <a:gd name="T33" fmla="*/ 545 h 545"/>
                <a:gd name="T34" fmla="*/ 17 w 195"/>
                <a:gd name="T35" fmla="*/ 545 h 545"/>
                <a:gd name="T36" fmla="*/ 20 w 195"/>
                <a:gd name="T37" fmla="*/ 545 h 545"/>
                <a:gd name="T38" fmla="*/ 173 w 195"/>
                <a:gd name="T39" fmla="*/ 545 h 545"/>
                <a:gd name="T40" fmla="*/ 176 w 195"/>
                <a:gd name="T41" fmla="*/ 545 h 545"/>
                <a:gd name="T42" fmla="*/ 177 w 195"/>
                <a:gd name="T43" fmla="*/ 545 h 545"/>
                <a:gd name="T44" fmla="*/ 180 w 195"/>
                <a:gd name="T45" fmla="*/ 544 h 545"/>
                <a:gd name="T46" fmla="*/ 180 w 195"/>
                <a:gd name="T47" fmla="*/ 544 h 545"/>
                <a:gd name="T48" fmla="*/ 185 w 195"/>
                <a:gd name="T49" fmla="*/ 541 h 545"/>
                <a:gd name="T50" fmla="*/ 185 w 195"/>
                <a:gd name="T51" fmla="*/ 541 h 545"/>
                <a:gd name="T52" fmla="*/ 193 w 195"/>
                <a:gd name="T53" fmla="*/ 525 h 545"/>
                <a:gd name="T54" fmla="*/ 193 w 195"/>
                <a:gd name="T55" fmla="*/ 417 h 545"/>
                <a:gd name="T56" fmla="*/ 193 w 195"/>
                <a:gd name="T57" fmla="*/ 404 h 545"/>
                <a:gd name="T58" fmla="*/ 193 w 195"/>
                <a:gd name="T59" fmla="*/ 218 h 545"/>
                <a:gd name="T60" fmla="*/ 193 w 195"/>
                <a:gd name="T61" fmla="*/ 205 h 545"/>
                <a:gd name="T62" fmla="*/ 193 w 195"/>
                <a:gd name="T63" fmla="*/ 155 h 545"/>
                <a:gd name="T64" fmla="*/ 181 w 195"/>
                <a:gd name="T65" fmla="*/ 137 h 545"/>
                <a:gd name="T66" fmla="*/ 173 w 195"/>
                <a:gd name="T67" fmla="*/ 119 h 545"/>
                <a:gd name="T68" fmla="*/ 181 w 195"/>
                <a:gd name="T69" fmla="*/ 101 h 545"/>
                <a:gd name="T70" fmla="*/ 193 w 195"/>
                <a:gd name="T71" fmla="*/ 83 h 545"/>
                <a:gd name="T72" fmla="*/ 193 w 195"/>
                <a:gd name="T73" fmla="*/ 21 h 545"/>
                <a:gd name="T74" fmla="*/ 195 w 195"/>
                <a:gd name="T75" fmla="*/ 19 h 545"/>
                <a:gd name="T76" fmla="*/ 97 w 195"/>
                <a:gd name="T77" fmla="*/ 0 h 545"/>
                <a:gd name="T78" fmla="*/ 0 w 195"/>
                <a:gd name="T79" fmla="*/ 19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5" h="545">
                  <a:moveTo>
                    <a:pt x="0" y="19"/>
                  </a:moveTo>
                  <a:cubicBezTo>
                    <a:pt x="0" y="20"/>
                    <a:pt x="0" y="20"/>
                    <a:pt x="0" y="2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91"/>
                    <a:pt x="5" y="98"/>
                    <a:pt x="12" y="101"/>
                  </a:cubicBezTo>
                  <a:cubicBezTo>
                    <a:pt x="18" y="105"/>
                    <a:pt x="21" y="111"/>
                    <a:pt x="21" y="119"/>
                  </a:cubicBezTo>
                  <a:cubicBezTo>
                    <a:pt x="21" y="126"/>
                    <a:pt x="18" y="133"/>
                    <a:pt x="12" y="137"/>
                  </a:cubicBezTo>
                  <a:cubicBezTo>
                    <a:pt x="5" y="140"/>
                    <a:pt x="0" y="147"/>
                    <a:pt x="0" y="155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404"/>
                    <a:pt x="0" y="404"/>
                    <a:pt x="0" y="404"/>
                  </a:cubicBezTo>
                  <a:cubicBezTo>
                    <a:pt x="0" y="417"/>
                    <a:pt x="0" y="417"/>
                    <a:pt x="0" y="417"/>
                  </a:cubicBezTo>
                  <a:cubicBezTo>
                    <a:pt x="0" y="525"/>
                    <a:pt x="0" y="525"/>
                    <a:pt x="0" y="525"/>
                  </a:cubicBezTo>
                  <a:cubicBezTo>
                    <a:pt x="0" y="532"/>
                    <a:pt x="4" y="537"/>
                    <a:pt x="9" y="541"/>
                  </a:cubicBezTo>
                  <a:cubicBezTo>
                    <a:pt x="9" y="541"/>
                    <a:pt x="9" y="541"/>
                    <a:pt x="9" y="541"/>
                  </a:cubicBezTo>
                  <a:cubicBezTo>
                    <a:pt x="10" y="542"/>
                    <a:pt x="12" y="543"/>
                    <a:pt x="14" y="544"/>
                  </a:cubicBezTo>
                  <a:cubicBezTo>
                    <a:pt x="14" y="544"/>
                    <a:pt x="14" y="544"/>
                    <a:pt x="14" y="544"/>
                  </a:cubicBezTo>
                  <a:cubicBezTo>
                    <a:pt x="15" y="544"/>
                    <a:pt x="16" y="544"/>
                    <a:pt x="17" y="545"/>
                  </a:cubicBezTo>
                  <a:cubicBezTo>
                    <a:pt x="17" y="545"/>
                    <a:pt x="17" y="545"/>
                    <a:pt x="17" y="545"/>
                  </a:cubicBezTo>
                  <a:cubicBezTo>
                    <a:pt x="18" y="545"/>
                    <a:pt x="19" y="545"/>
                    <a:pt x="20" y="545"/>
                  </a:cubicBezTo>
                  <a:cubicBezTo>
                    <a:pt x="173" y="545"/>
                    <a:pt x="173" y="545"/>
                    <a:pt x="173" y="545"/>
                  </a:cubicBezTo>
                  <a:cubicBezTo>
                    <a:pt x="174" y="545"/>
                    <a:pt x="175" y="545"/>
                    <a:pt x="176" y="545"/>
                  </a:cubicBezTo>
                  <a:cubicBezTo>
                    <a:pt x="177" y="545"/>
                    <a:pt x="177" y="545"/>
                    <a:pt x="177" y="545"/>
                  </a:cubicBezTo>
                  <a:cubicBezTo>
                    <a:pt x="178" y="544"/>
                    <a:pt x="179" y="544"/>
                    <a:pt x="180" y="544"/>
                  </a:cubicBezTo>
                  <a:cubicBezTo>
                    <a:pt x="180" y="544"/>
                    <a:pt x="180" y="544"/>
                    <a:pt x="180" y="544"/>
                  </a:cubicBezTo>
                  <a:cubicBezTo>
                    <a:pt x="182" y="543"/>
                    <a:pt x="183" y="542"/>
                    <a:pt x="185" y="541"/>
                  </a:cubicBezTo>
                  <a:cubicBezTo>
                    <a:pt x="185" y="541"/>
                    <a:pt x="185" y="541"/>
                    <a:pt x="185" y="541"/>
                  </a:cubicBezTo>
                  <a:cubicBezTo>
                    <a:pt x="190" y="537"/>
                    <a:pt x="193" y="532"/>
                    <a:pt x="193" y="525"/>
                  </a:cubicBezTo>
                  <a:cubicBezTo>
                    <a:pt x="193" y="417"/>
                    <a:pt x="193" y="417"/>
                    <a:pt x="193" y="417"/>
                  </a:cubicBezTo>
                  <a:cubicBezTo>
                    <a:pt x="193" y="404"/>
                    <a:pt x="193" y="404"/>
                    <a:pt x="193" y="404"/>
                  </a:cubicBezTo>
                  <a:cubicBezTo>
                    <a:pt x="193" y="218"/>
                    <a:pt x="193" y="218"/>
                    <a:pt x="193" y="218"/>
                  </a:cubicBezTo>
                  <a:cubicBezTo>
                    <a:pt x="193" y="205"/>
                    <a:pt x="193" y="205"/>
                    <a:pt x="193" y="205"/>
                  </a:cubicBezTo>
                  <a:cubicBezTo>
                    <a:pt x="193" y="155"/>
                    <a:pt x="193" y="155"/>
                    <a:pt x="193" y="155"/>
                  </a:cubicBezTo>
                  <a:cubicBezTo>
                    <a:pt x="193" y="147"/>
                    <a:pt x="188" y="140"/>
                    <a:pt x="181" y="137"/>
                  </a:cubicBezTo>
                  <a:cubicBezTo>
                    <a:pt x="176" y="133"/>
                    <a:pt x="173" y="126"/>
                    <a:pt x="173" y="119"/>
                  </a:cubicBezTo>
                  <a:cubicBezTo>
                    <a:pt x="173" y="111"/>
                    <a:pt x="176" y="105"/>
                    <a:pt x="181" y="101"/>
                  </a:cubicBezTo>
                  <a:cubicBezTo>
                    <a:pt x="188" y="98"/>
                    <a:pt x="193" y="91"/>
                    <a:pt x="193" y="83"/>
                  </a:cubicBezTo>
                  <a:cubicBezTo>
                    <a:pt x="193" y="21"/>
                    <a:pt x="193" y="21"/>
                    <a:pt x="193" y="21"/>
                  </a:cubicBezTo>
                  <a:cubicBezTo>
                    <a:pt x="194" y="21"/>
                    <a:pt x="194" y="20"/>
                    <a:pt x="195" y="19"/>
                  </a:cubicBezTo>
                  <a:cubicBezTo>
                    <a:pt x="162" y="6"/>
                    <a:pt x="130" y="0"/>
                    <a:pt x="97" y="0"/>
                  </a:cubicBezTo>
                  <a:cubicBezTo>
                    <a:pt x="65" y="0"/>
                    <a:pt x="32" y="6"/>
                    <a:pt x="0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92E1E9B-987C-47FA-806B-7E23F205AF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82588" y="2431618"/>
              <a:ext cx="446393" cy="927792"/>
            </a:xfrm>
            <a:custGeom>
              <a:avLst/>
              <a:gdLst>
                <a:gd name="connsiteX0" fmla="*/ 26518 w 446393"/>
                <a:gd name="connsiteY0" fmla="*/ 553286 h 927792"/>
                <a:gd name="connsiteX1" fmla="*/ 419875 w 446393"/>
                <a:gd name="connsiteY1" fmla="*/ 553286 h 927792"/>
                <a:gd name="connsiteX2" fmla="*/ 446393 w 446393"/>
                <a:gd name="connsiteY2" fmla="*/ 577319 h 927792"/>
                <a:gd name="connsiteX3" fmla="*/ 446393 w 446393"/>
                <a:gd name="connsiteY3" fmla="*/ 581324 h 927792"/>
                <a:gd name="connsiteX4" fmla="*/ 419875 w 446393"/>
                <a:gd name="connsiteY4" fmla="*/ 605356 h 927792"/>
                <a:gd name="connsiteX5" fmla="*/ 446393 w 446393"/>
                <a:gd name="connsiteY5" fmla="*/ 629389 h 927792"/>
                <a:gd name="connsiteX6" fmla="*/ 446393 w 446393"/>
                <a:gd name="connsiteY6" fmla="*/ 635397 h 927792"/>
                <a:gd name="connsiteX7" fmla="*/ 419875 w 446393"/>
                <a:gd name="connsiteY7" fmla="*/ 659430 h 927792"/>
                <a:gd name="connsiteX8" fmla="*/ 446393 w 446393"/>
                <a:gd name="connsiteY8" fmla="*/ 683462 h 927792"/>
                <a:gd name="connsiteX9" fmla="*/ 446393 w 446393"/>
                <a:gd name="connsiteY9" fmla="*/ 689470 h 927792"/>
                <a:gd name="connsiteX10" fmla="*/ 419875 w 446393"/>
                <a:gd name="connsiteY10" fmla="*/ 713503 h 927792"/>
                <a:gd name="connsiteX11" fmla="*/ 446393 w 446393"/>
                <a:gd name="connsiteY11" fmla="*/ 737535 h 927792"/>
                <a:gd name="connsiteX12" fmla="*/ 446393 w 446393"/>
                <a:gd name="connsiteY12" fmla="*/ 743543 h 927792"/>
                <a:gd name="connsiteX13" fmla="*/ 419875 w 446393"/>
                <a:gd name="connsiteY13" fmla="*/ 767576 h 927792"/>
                <a:gd name="connsiteX14" fmla="*/ 446393 w 446393"/>
                <a:gd name="connsiteY14" fmla="*/ 791608 h 927792"/>
                <a:gd name="connsiteX15" fmla="*/ 446393 w 446393"/>
                <a:gd name="connsiteY15" fmla="*/ 795614 h 927792"/>
                <a:gd name="connsiteX16" fmla="*/ 419875 w 446393"/>
                <a:gd name="connsiteY16" fmla="*/ 819646 h 927792"/>
                <a:gd name="connsiteX17" fmla="*/ 446393 w 446393"/>
                <a:gd name="connsiteY17" fmla="*/ 843678 h 927792"/>
                <a:gd name="connsiteX18" fmla="*/ 446393 w 446393"/>
                <a:gd name="connsiteY18" fmla="*/ 849687 h 927792"/>
                <a:gd name="connsiteX19" fmla="*/ 419875 w 446393"/>
                <a:gd name="connsiteY19" fmla="*/ 873719 h 927792"/>
                <a:gd name="connsiteX20" fmla="*/ 446393 w 446393"/>
                <a:gd name="connsiteY20" fmla="*/ 897752 h 927792"/>
                <a:gd name="connsiteX21" fmla="*/ 446393 w 446393"/>
                <a:gd name="connsiteY21" fmla="*/ 903760 h 927792"/>
                <a:gd name="connsiteX22" fmla="*/ 419875 w 446393"/>
                <a:gd name="connsiteY22" fmla="*/ 927792 h 927792"/>
                <a:gd name="connsiteX23" fmla="*/ 26518 w 446393"/>
                <a:gd name="connsiteY23" fmla="*/ 927792 h 927792"/>
                <a:gd name="connsiteX24" fmla="*/ 0 w 446393"/>
                <a:gd name="connsiteY24" fmla="*/ 903760 h 927792"/>
                <a:gd name="connsiteX25" fmla="*/ 0 w 446393"/>
                <a:gd name="connsiteY25" fmla="*/ 897752 h 927792"/>
                <a:gd name="connsiteX26" fmla="*/ 26518 w 446393"/>
                <a:gd name="connsiteY26" fmla="*/ 873719 h 927792"/>
                <a:gd name="connsiteX27" fmla="*/ 0 w 446393"/>
                <a:gd name="connsiteY27" fmla="*/ 849687 h 927792"/>
                <a:gd name="connsiteX28" fmla="*/ 0 w 446393"/>
                <a:gd name="connsiteY28" fmla="*/ 843678 h 927792"/>
                <a:gd name="connsiteX29" fmla="*/ 26518 w 446393"/>
                <a:gd name="connsiteY29" fmla="*/ 819646 h 927792"/>
                <a:gd name="connsiteX30" fmla="*/ 0 w 446393"/>
                <a:gd name="connsiteY30" fmla="*/ 795614 h 927792"/>
                <a:gd name="connsiteX31" fmla="*/ 0 w 446393"/>
                <a:gd name="connsiteY31" fmla="*/ 791608 h 927792"/>
                <a:gd name="connsiteX32" fmla="*/ 26518 w 446393"/>
                <a:gd name="connsiteY32" fmla="*/ 767576 h 927792"/>
                <a:gd name="connsiteX33" fmla="*/ 0 w 446393"/>
                <a:gd name="connsiteY33" fmla="*/ 743543 h 927792"/>
                <a:gd name="connsiteX34" fmla="*/ 0 w 446393"/>
                <a:gd name="connsiteY34" fmla="*/ 737535 h 927792"/>
                <a:gd name="connsiteX35" fmla="*/ 26518 w 446393"/>
                <a:gd name="connsiteY35" fmla="*/ 713503 h 927792"/>
                <a:gd name="connsiteX36" fmla="*/ 0 w 446393"/>
                <a:gd name="connsiteY36" fmla="*/ 689470 h 927792"/>
                <a:gd name="connsiteX37" fmla="*/ 0 w 446393"/>
                <a:gd name="connsiteY37" fmla="*/ 683462 h 927792"/>
                <a:gd name="connsiteX38" fmla="*/ 26518 w 446393"/>
                <a:gd name="connsiteY38" fmla="*/ 659430 h 927792"/>
                <a:gd name="connsiteX39" fmla="*/ 0 w 446393"/>
                <a:gd name="connsiteY39" fmla="*/ 635397 h 927792"/>
                <a:gd name="connsiteX40" fmla="*/ 0 w 446393"/>
                <a:gd name="connsiteY40" fmla="*/ 629389 h 927792"/>
                <a:gd name="connsiteX41" fmla="*/ 26518 w 446393"/>
                <a:gd name="connsiteY41" fmla="*/ 605356 h 927792"/>
                <a:gd name="connsiteX42" fmla="*/ 0 w 446393"/>
                <a:gd name="connsiteY42" fmla="*/ 581324 h 927792"/>
                <a:gd name="connsiteX43" fmla="*/ 0 w 446393"/>
                <a:gd name="connsiteY43" fmla="*/ 577319 h 927792"/>
                <a:gd name="connsiteX44" fmla="*/ 26518 w 446393"/>
                <a:gd name="connsiteY44" fmla="*/ 553286 h 927792"/>
                <a:gd name="connsiteX45" fmla="*/ 64532 w 446393"/>
                <a:gd name="connsiteY45" fmla="*/ 318585 h 927792"/>
                <a:gd name="connsiteX46" fmla="*/ 383870 w 446393"/>
                <a:gd name="connsiteY46" fmla="*/ 318585 h 927792"/>
                <a:gd name="connsiteX47" fmla="*/ 365794 w 446393"/>
                <a:gd name="connsiteY47" fmla="*/ 352743 h 927792"/>
                <a:gd name="connsiteX48" fmla="*/ 385878 w 446393"/>
                <a:gd name="connsiteY48" fmla="*/ 388911 h 927792"/>
                <a:gd name="connsiteX49" fmla="*/ 60515 w 446393"/>
                <a:gd name="connsiteY49" fmla="*/ 388911 h 927792"/>
                <a:gd name="connsiteX50" fmla="*/ 82608 w 446393"/>
                <a:gd name="connsiteY50" fmla="*/ 352743 h 927792"/>
                <a:gd name="connsiteX51" fmla="*/ 64532 w 446393"/>
                <a:gd name="connsiteY51" fmla="*/ 318585 h 927792"/>
                <a:gd name="connsiteX52" fmla="*/ 191067 w 446393"/>
                <a:gd name="connsiteY52" fmla="*/ 0 h 927792"/>
                <a:gd name="connsiteX53" fmla="*/ 255326 w 446393"/>
                <a:gd name="connsiteY53" fmla="*/ 0 h 927792"/>
                <a:gd name="connsiteX54" fmla="*/ 275407 w 446393"/>
                <a:gd name="connsiteY54" fmla="*/ 20027 h 927792"/>
                <a:gd name="connsiteX55" fmla="*/ 255326 w 446393"/>
                <a:gd name="connsiteY55" fmla="*/ 40054 h 927792"/>
                <a:gd name="connsiteX56" fmla="*/ 249302 w 446393"/>
                <a:gd name="connsiteY56" fmla="*/ 40054 h 927792"/>
                <a:gd name="connsiteX57" fmla="*/ 249302 w 446393"/>
                <a:gd name="connsiteY57" fmla="*/ 86116 h 927792"/>
                <a:gd name="connsiteX58" fmla="*/ 401917 w 446393"/>
                <a:gd name="connsiteY58" fmla="*/ 118159 h 927792"/>
                <a:gd name="connsiteX59" fmla="*/ 424006 w 446393"/>
                <a:gd name="connsiteY59" fmla="*/ 146197 h 927792"/>
                <a:gd name="connsiteX60" fmla="*/ 395893 w 446393"/>
                <a:gd name="connsiteY60" fmla="*/ 176238 h 927792"/>
                <a:gd name="connsiteX61" fmla="*/ 223196 w 446393"/>
                <a:gd name="connsiteY61" fmla="*/ 176238 h 927792"/>
                <a:gd name="connsiteX62" fmla="*/ 52507 w 446393"/>
                <a:gd name="connsiteY62" fmla="*/ 176238 h 927792"/>
                <a:gd name="connsiteX63" fmla="*/ 22386 w 446393"/>
                <a:gd name="connsiteY63" fmla="*/ 146197 h 927792"/>
                <a:gd name="connsiteX64" fmla="*/ 44475 w 446393"/>
                <a:gd name="connsiteY64" fmla="*/ 118159 h 927792"/>
                <a:gd name="connsiteX65" fmla="*/ 197091 w 446393"/>
                <a:gd name="connsiteY65" fmla="*/ 86116 h 927792"/>
                <a:gd name="connsiteX66" fmla="*/ 197091 w 446393"/>
                <a:gd name="connsiteY66" fmla="*/ 40054 h 927792"/>
                <a:gd name="connsiteX67" fmla="*/ 191067 w 446393"/>
                <a:gd name="connsiteY67" fmla="*/ 40054 h 927792"/>
                <a:gd name="connsiteX68" fmla="*/ 170986 w 446393"/>
                <a:gd name="connsiteY68" fmla="*/ 20027 h 927792"/>
                <a:gd name="connsiteX69" fmla="*/ 191067 w 446393"/>
                <a:gd name="connsiteY69" fmla="*/ 0 h 927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46393" h="927792">
                  <a:moveTo>
                    <a:pt x="26518" y="553286"/>
                  </a:moveTo>
                  <a:cubicBezTo>
                    <a:pt x="26518" y="553286"/>
                    <a:pt x="26518" y="553286"/>
                    <a:pt x="419875" y="553286"/>
                  </a:cubicBezTo>
                  <a:cubicBezTo>
                    <a:pt x="435344" y="553286"/>
                    <a:pt x="446393" y="563300"/>
                    <a:pt x="446393" y="577319"/>
                  </a:cubicBezTo>
                  <a:cubicBezTo>
                    <a:pt x="446393" y="577319"/>
                    <a:pt x="446393" y="577319"/>
                    <a:pt x="446393" y="581324"/>
                  </a:cubicBezTo>
                  <a:cubicBezTo>
                    <a:pt x="446393" y="595343"/>
                    <a:pt x="435344" y="605356"/>
                    <a:pt x="419875" y="605356"/>
                  </a:cubicBezTo>
                  <a:cubicBezTo>
                    <a:pt x="435344" y="605356"/>
                    <a:pt x="446393" y="617373"/>
                    <a:pt x="446393" y="629389"/>
                  </a:cubicBezTo>
                  <a:cubicBezTo>
                    <a:pt x="446393" y="629389"/>
                    <a:pt x="446393" y="629389"/>
                    <a:pt x="446393" y="635397"/>
                  </a:cubicBezTo>
                  <a:cubicBezTo>
                    <a:pt x="446393" y="649416"/>
                    <a:pt x="435344" y="659430"/>
                    <a:pt x="419875" y="659430"/>
                  </a:cubicBezTo>
                  <a:cubicBezTo>
                    <a:pt x="435344" y="659430"/>
                    <a:pt x="446393" y="671446"/>
                    <a:pt x="446393" y="683462"/>
                  </a:cubicBezTo>
                  <a:cubicBezTo>
                    <a:pt x="446393" y="683462"/>
                    <a:pt x="446393" y="683462"/>
                    <a:pt x="446393" y="689470"/>
                  </a:cubicBezTo>
                  <a:cubicBezTo>
                    <a:pt x="446393" y="703489"/>
                    <a:pt x="435344" y="713503"/>
                    <a:pt x="419875" y="713503"/>
                  </a:cubicBezTo>
                  <a:cubicBezTo>
                    <a:pt x="435344" y="713503"/>
                    <a:pt x="446393" y="723516"/>
                    <a:pt x="446393" y="737535"/>
                  </a:cubicBezTo>
                  <a:cubicBezTo>
                    <a:pt x="446393" y="737535"/>
                    <a:pt x="446393" y="737535"/>
                    <a:pt x="446393" y="743543"/>
                  </a:cubicBezTo>
                  <a:cubicBezTo>
                    <a:pt x="446393" y="755559"/>
                    <a:pt x="435344" y="767576"/>
                    <a:pt x="419875" y="767576"/>
                  </a:cubicBezTo>
                  <a:cubicBezTo>
                    <a:pt x="435344" y="767576"/>
                    <a:pt x="446393" y="777589"/>
                    <a:pt x="446393" y="791608"/>
                  </a:cubicBezTo>
                  <a:cubicBezTo>
                    <a:pt x="446393" y="791608"/>
                    <a:pt x="446393" y="791608"/>
                    <a:pt x="446393" y="795614"/>
                  </a:cubicBezTo>
                  <a:cubicBezTo>
                    <a:pt x="446393" y="809632"/>
                    <a:pt x="435344" y="819646"/>
                    <a:pt x="419875" y="819646"/>
                  </a:cubicBezTo>
                  <a:cubicBezTo>
                    <a:pt x="435344" y="819646"/>
                    <a:pt x="446393" y="831662"/>
                    <a:pt x="446393" y="843678"/>
                  </a:cubicBezTo>
                  <a:cubicBezTo>
                    <a:pt x="446393" y="843678"/>
                    <a:pt x="446393" y="843678"/>
                    <a:pt x="446393" y="849687"/>
                  </a:cubicBezTo>
                  <a:cubicBezTo>
                    <a:pt x="446393" y="863706"/>
                    <a:pt x="435344" y="873719"/>
                    <a:pt x="419875" y="873719"/>
                  </a:cubicBezTo>
                  <a:cubicBezTo>
                    <a:pt x="435344" y="873719"/>
                    <a:pt x="446393" y="885735"/>
                    <a:pt x="446393" y="897752"/>
                  </a:cubicBezTo>
                  <a:cubicBezTo>
                    <a:pt x="446393" y="897752"/>
                    <a:pt x="446393" y="897752"/>
                    <a:pt x="446393" y="903760"/>
                  </a:cubicBezTo>
                  <a:cubicBezTo>
                    <a:pt x="446393" y="917779"/>
                    <a:pt x="435344" y="927792"/>
                    <a:pt x="419875" y="927792"/>
                  </a:cubicBezTo>
                  <a:cubicBezTo>
                    <a:pt x="419875" y="927792"/>
                    <a:pt x="419875" y="927792"/>
                    <a:pt x="26518" y="927792"/>
                  </a:cubicBezTo>
                  <a:cubicBezTo>
                    <a:pt x="11049" y="927792"/>
                    <a:pt x="0" y="917779"/>
                    <a:pt x="0" y="903760"/>
                  </a:cubicBezTo>
                  <a:cubicBezTo>
                    <a:pt x="0" y="903760"/>
                    <a:pt x="0" y="903760"/>
                    <a:pt x="0" y="897752"/>
                  </a:cubicBezTo>
                  <a:cubicBezTo>
                    <a:pt x="0" y="885735"/>
                    <a:pt x="11049" y="873719"/>
                    <a:pt x="26518" y="873719"/>
                  </a:cubicBezTo>
                  <a:cubicBezTo>
                    <a:pt x="11049" y="873719"/>
                    <a:pt x="0" y="863706"/>
                    <a:pt x="0" y="849687"/>
                  </a:cubicBezTo>
                  <a:cubicBezTo>
                    <a:pt x="0" y="849687"/>
                    <a:pt x="0" y="849687"/>
                    <a:pt x="0" y="843678"/>
                  </a:cubicBezTo>
                  <a:cubicBezTo>
                    <a:pt x="0" y="831662"/>
                    <a:pt x="11049" y="819646"/>
                    <a:pt x="26518" y="819646"/>
                  </a:cubicBezTo>
                  <a:cubicBezTo>
                    <a:pt x="11049" y="819646"/>
                    <a:pt x="0" y="809632"/>
                    <a:pt x="0" y="795614"/>
                  </a:cubicBezTo>
                  <a:cubicBezTo>
                    <a:pt x="0" y="795614"/>
                    <a:pt x="0" y="795614"/>
                    <a:pt x="0" y="791608"/>
                  </a:cubicBezTo>
                  <a:cubicBezTo>
                    <a:pt x="0" y="777589"/>
                    <a:pt x="11049" y="767576"/>
                    <a:pt x="26518" y="767576"/>
                  </a:cubicBezTo>
                  <a:cubicBezTo>
                    <a:pt x="11049" y="767576"/>
                    <a:pt x="0" y="755559"/>
                    <a:pt x="0" y="743543"/>
                  </a:cubicBezTo>
                  <a:cubicBezTo>
                    <a:pt x="0" y="743543"/>
                    <a:pt x="0" y="743543"/>
                    <a:pt x="0" y="737535"/>
                  </a:cubicBezTo>
                  <a:cubicBezTo>
                    <a:pt x="0" y="723516"/>
                    <a:pt x="11049" y="713503"/>
                    <a:pt x="26518" y="713503"/>
                  </a:cubicBezTo>
                  <a:cubicBezTo>
                    <a:pt x="11049" y="713503"/>
                    <a:pt x="0" y="703489"/>
                    <a:pt x="0" y="689470"/>
                  </a:cubicBezTo>
                  <a:cubicBezTo>
                    <a:pt x="0" y="689470"/>
                    <a:pt x="0" y="689470"/>
                    <a:pt x="0" y="683462"/>
                  </a:cubicBezTo>
                  <a:cubicBezTo>
                    <a:pt x="0" y="671446"/>
                    <a:pt x="11049" y="659430"/>
                    <a:pt x="26518" y="659430"/>
                  </a:cubicBezTo>
                  <a:cubicBezTo>
                    <a:pt x="11049" y="659430"/>
                    <a:pt x="0" y="649416"/>
                    <a:pt x="0" y="635397"/>
                  </a:cubicBezTo>
                  <a:cubicBezTo>
                    <a:pt x="0" y="635397"/>
                    <a:pt x="0" y="635397"/>
                    <a:pt x="0" y="629389"/>
                  </a:cubicBezTo>
                  <a:cubicBezTo>
                    <a:pt x="0" y="617373"/>
                    <a:pt x="11049" y="605356"/>
                    <a:pt x="26518" y="605356"/>
                  </a:cubicBezTo>
                  <a:cubicBezTo>
                    <a:pt x="11049" y="605356"/>
                    <a:pt x="0" y="595343"/>
                    <a:pt x="0" y="581324"/>
                  </a:cubicBezTo>
                  <a:cubicBezTo>
                    <a:pt x="0" y="581324"/>
                    <a:pt x="0" y="581324"/>
                    <a:pt x="0" y="577319"/>
                  </a:cubicBezTo>
                  <a:cubicBezTo>
                    <a:pt x="0" y="563300"/>
                    <a:pt x="11049" y="553286"/>
                    <a:pt x="26518" y="553286"/>
                  </a:cubicBezTo>
                  <a:close/>
                  <a:moveTo>
                    <a:pt x="64532" y="318585"/>
                  </a:moveTo>
                  <a:cubicBezTo>
                    <a:pt x="64532" y="318585"/>
                    <a:pt x="64532" y="318585"/>
                    <a:pt x="383870" y="318585"/>
                  </a:cubicBezTo>
                  <a:cubicBezTo>
                    <a:pt x="371819" y="324613"/>
                    <a:pt x="365794" y="338678"/>
                    <a:pt x="365794" y="352743"/>
                  </a:cubicBezTo>
                  <a:cubicBezTo>
                    <a:pt x="365794" y="368818"/>
                    <a:pt x="373828" y="382883"/>
                    <a:pt x="385878" y="388911"/>
                  </a:cubicBezTo>
                  <a:cubicBezTo>
                    <a:pt x="385878" y="388911"/>
                    <a:pt x="385878" y="388911"/>
                    <a:pt x="60515" y="388911"/>
                  </a:cubicBezTo>
                  <a:cubicBezTo>
                    <a:pt x="72566" y="382883"/>
                    <a:pt x="82608" y="368818"/>
                    <a:pt x="82608" y="352743"/>
                  </a:cubicBezTo>
                  <a:cubicBezTo>
                    <a:pt x="82608" y="338678"/>
                    <a:pt x="74574" y="324613"/>
                    <a:pt x="64532" y="318585"/>
                  </a:cubicBezTo>
                  <a:close/>
                  <a:moveTo>
                    <a:pt x="191067" y="0"/>
                  </a:moveTo>
                  <a:cubicBezTo>
                    <a:pt x="191067" y="0"/>
                    <a:pt x="191067" y="0"/>
                    <a:pt x="255326" y="0"/>
                  </a:cubicBezTo>
                  <a:cubicBezTo>
                    <a:pt x="265366" y="0"/>
                    <a:pt x="275407" y="10013"/>
                    <a:pt x="275407" y="20027"/>
                  </a:cubicBezTo>
                  <a:cubicBezTo>
                    <a:pt x="275407" y="32043"/>
                    <a:pt x="265366" y="40054"/>
                    <a:pt x="255326" y="40054"/>
                  </a:cubicBezTo>
                  <a:cubicBezTo>
                    <a:pt x="255326" y="40054"/>
                    <a:pt x="255326" y="40054"/>
                    <a:pt x="249302" y="40054"/>
                  </a:cubicBezTo>
                  <a:cubicBezTo>
                    <a:pt x="249302" y="40054"/>
                    <a:pt x="249302" y="40054"/>
                    <a:pt x="249302" y="86116"/>
                  </a:cubicBezTo>
                  <a:cubicBezTo>
                    <a:pt x="315569" y="88119"/>
                    <a:pt x="371796" y="100135"/>
                    <a:pt x="401917" y="118159"/>
                  </a:cubicBezTo>
                  <a:cubicBezTo>
                    <a:pt x="415974" y="124168"/>
                    <a:pt x="424006" y="132178"/>
                    <a:pt x="424006" y="146197"/>
                  </a:cubicBezTo>
                  <a:cubicBezTo>
                    <a:pt x="424006" y="164222"/>
                    <a:pt x="411958" y="176238"/>
                    <a:pt x="395893" y="176238"/>
                  </a:cubicBezTo>
                  <a:cubicBezTo>
                    <a:pt x="395893" y="176238"/>
                    <a:pt x="395893" y="176238"/>
                    <a:pt x="223196" y="176238"/>
                  </a:cubicBezTo>
                  <a:cubicBezTo>
                    <a:pt x="223196" y="176238"/>
                    <a:pt x="223196" y="176238"/>
                    <a:pt x="52507" y="176238"/>
                  </a:cubicBezTo>
                  <a:cubicBezTo>
                    <a:pt x="36442" y="176238"/>
                    <a:pt x="22386" y="164222"/>
                    <a:pt x="22386" y="146197"/>
                  </a:cubicBezTo>
                  <a:cubicBezTo>
                    <a:pt x="22386" y="132178"/>
                    <a:pt x="30418" y="124168"/>
                    <a:pt x="44475" y="118159"/>
                  </a:cubicBezTo>
                  <a:cubicBezTo>
                    <a:pt x="74597" y="100135"/>
                    <a:pt x="130824" y="88119"/>
                    <a:pt x="197091" y="86116"/>
                  </a:cubicBezTo>
                  <a:cubicBezTo>
                    <a:pt x="197091" y="86116"/>
                    <a:pt x="197091" y="86116"/>
                    <a:pt x="197091" y="40054"/>
                  </a:cubicBezTo>
                  <a:cubicBezTo>
                    <a:pt x="197091" y="40054"/>
                    <a:pt x="197091" y="40054"/>
                    <a:pt x="191067" y="40054"/>
                  </a:cubicBezTo>
                  <a:cubicBezTo>
                    <a:pt x="179018" y="40054"/>
                    <a:pt x="170986" y="32043"/>
                    <a:pt x="170986" y="20027"/>
                  </a:cubicBezTo>
                  <a:cubicBezTo>
                    <a:pt x="170986" y="10013"/>
                    <a:pt x="179018" y="0"/>
                    <a:pt x="191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0AE1F1F8-D5C0-4C83-9343-7D22ADF5C97F}"/>
              </a:ext>
            </a:extLst>
          </p:cNvPr>
          <p:cNvGrpSpPr/>
          <p:nvPr/>
        </p:nvGrpSpPr>
        <p:grpSpPr>
          <a:xfrm>
            <a:off x="3238260" y="3549454"/>
            <a:ext cx="448771" cy="530238"/>
            <a:chOff x="4602768" y="3117737"/>
            <a:chExt cx="418206" cy="494124"/>
          </a:xfrm>
        </p:grpSpPr>
        <p:sp>
          <p:nvSpPr>
            <p:cNvPr id="179" name="Freeform 67">
              <a:extLst>
                <a:ext uri="{FF2B5EF4-FFF2-40B4-BE49-F238E27FC236}">
                  <a16:creationId xmlns:a16="http://schemas.microsoft.com/office/drawing/2014/main" id="{EBA932AD-3468-4886-88D5-B074D6B3CF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2768" y="3117737"/>
              <a:ext cx="418206" cy="494124"/>
            </a:xfrm>
            <a:custGeom>
              <a:avLst/>
              <a:gdLst>
                <a:gd name="connsiteX0" fmla="*/ 532153 w 1547814"/>
                <a:gd name="connsiteY0" fmla="*/ 0 h 1828800"/>
                <a:gd name="connsiteX1" fmla="*/ 1018010 w 1547814"/>
                <a:gd name="connsiteY1" fmla="*/ 0 h 1828800"/>
                <a:gd name="connsiteX2" fmla="*/ 1084263 w 1547814"/>
                <a:gd name="connsiteY2" fmla="*/ 66153 h 1828800"/>
                <a:gd name="connsiteX3" fmla="*/ 1018010 w 1547814"/>
                <a:gd name="connsiteY3" fmla="*/ 133067 h 1828800"/>
                <a:gd name="connsiteX4" fmla="*/ 855804 w 1547814"/>
                <a:gd name="connsiteY4" fmla="*/ 133067 h 1828800"/>
                <a:gd name="connsiteX5" fmla="*/ 855804 w 1547814"/>
                <a:gd name="connsiteY5" fmla="*/ 287665 h 1828800"/>
                <a:gd name="connsiteX6" fmla="*/ 929876 w 1547814"/>
                <a:gd name="connsiteY6" fmla="*/ 295139 h 1828800"/>
                <a:gd name="connsiteX7" fmla="*/ 1547814 w 1547814"/>
                <a:gd name="connsiteY7" fmla="*/ 1054100 h 1828800"/>
                <a:gd name="connsiteX8" fmla="*/ 773907 w 1547814"/>
                <a:gd name="connsiteY8" fmla="*/ 1828800 h 1828800"/>
                <a:gd name="connsiteX9" fmla="*/ 0 w 1547814"/>
                <a:gd name="connsiteY9" fmla="*/ 1054100 h 1828800"/>
                <a:gd name="connsiteX10" fmla="*/ 132171 w 1547814"/>
                <a:gd name="connsiteY10" fmla="*/ 620958 h 1828800"/>
                <a:gd name="connsiteX11" fmla="*/ 204011 w 1547814"/>
                <a:gd name="connsiteY11" fmla="*/ 533798 h 1828800"/>
                <a:gd name="connsiteX12" fmla="*/ 148603 w 1547814"/>
                <a:gd name="connsiteY12" fmla="*/ 475263 h 1828800"/>
                <a:gd name="connsiteX13" fmla="*/ 105868 w 1547814"/>
                <a:gd name="connsiteY13" fmla="*/ 515728 h 1828800"/>
                <a:gd name="connsiteX14" fmla="*/ 66185 w 1547814"/>
                <a:gd name="connsiteY14" fmla="*/ 511911 h 1828800"/>
                <a:gd name="connsiteX15" fmla="*/ 64659 w 1547814"/>
                <a:gd name="connsiteY15" fmla="*/ 472209 h 1828800"/>
                <a:gd name="connsiteX16" fmla="*/ 108157 w 1547814"/>
                <a:gd name="connsiteY16" fmla="*/ 430981 h 1828800"/>
                <a:gd name="connsiteX17" fmla="*/ 134867 w 1547814"/>
                <a:gd name="connsiteY17" fmla="*/ 405786 h 1828800"/>
                <a:gd name="connsiteX18" fmla="*/ 204312 w 1547814"/>
                <a:gd name="connsiteY18" fmla="*/ 340126 h 1828800"/>
                <a:gd name="connsiteX19" fmla="*/ 223867 w 1547814"/>
                <a:gd name="connsiteY19" fmla="*/ 334018 h 1828800"/>
                <a:gd name="connsiteX20" fmla="*/ 243995 w 1547814"/>
                <a:gd name="connsiteY20" fmla="*/ 343943 h 1828800"/>
                <a:gd name="connsiteX21" fmla="*/ 245521 w 1547814"/>
                <a:gd name="connsiteY21" fmla="*/ 384408 h 1828800"/>
                <a:gd name="connsiteX22" fmla="*/ 202022 w 1547814"/>
                <a:gd name="connsiteY22" fmla="*/ 424873 h 1828800"/>
                <a:gd name="connsiteX23" fmla="*/ 255898 w 1547814"/>
                <a:gd name="connsiteY23" fmla="*/ 482166 h 1828800"/>
                <a:gd name="connsiteX24" fmla="*/ 341208 w 1547814"/>
                <a:gd name="connsiteY24" fmla="*/ 411707 h 1828800"/>
                <a:gd name="connsiteX25" fmla="*/ 617938 w 1547814"/>
                <a:gd name="connsiteY25" fmla="*/ 295139 h 1828800"/>
                <a:gd name="connsiteX26" fmla="*/ 694359 w 1547814"/>
                <a:gd name="connsiteY26" fmla="*/ 287428 h 1828800"/>
                <a:gd name="connsiteX27" fmla="*/ 694359 w 1547814"/>
                <a:gd name="connsiteY27" fmla="*/ 133067 h 1828800"/>
                <a:gd name="connsiteX28" fmla="*/ 532153 w 1547814"/>
                <a:gd name="connsiteY28" fmla="*/ 133067 h 1828800"/>
                <a:gd name="connsiteX29" fmla="*/ 465138 w 1547814"/>
                <a:gd name="connsiteY29" fmla="*/ 66153 h 1828800"/>
                <a:gd name="connsiteX30" fmla="*/ 532153 w 1547814"/>
                <a:gd name="connsiteY30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47814" h="1828800">
                  <a:moveTo>
                    <a:pt x="532153" y="0"/>
                  </a:moveTo>
                  <a:lnTo>
                    <a:pt x="1018010" y="0"/>
                  </a:lnTo>
                  <a:cubicBezTo>
                    <a:pt x="1054563" y="0"/>
                    <a:pt x="1084263" y="29655"/>
                    <a:pt x="1084263" y="66153"/>
                  </a:cubicBezTo>
                  <a:cubicBezTo>
                    <a:pt x="1084263" y="103412"/>
                    <a:pt x="1054563" y="133067"/>
                    <a:pt x="1018010" y="133067"/>
                  </a:cubicBezTo>
                  <a:lnTo>
                    <a:pt x="855804" y="133067"/>
                  </a:lnTo>
                  <a:lnTo>
                    <a:pt x="855804" y="287665"/>
                  </a:lnTo>
                  <a:lnTo>
                    <a:pt x="929876" y="295139"/>
                  </a:lnTo>
                  <a:cubicBezTo>
                    <a:pt x="1282533" y="367377"/>
                    <a:pt x="1547814" y="679727"/>
                    <a:pt x="1547814" y="1054100"/>
                  </a:cubicBezTo>
                  <a:cubicBezTo>
                    <a:pt x="1547814" y="1481955"/>
                    <a:pt x="1201324" y="1828800"/>
                    <a:pt x="773907" y="1828800"/>
                  </a:cubicBezTo>
                  <a:cubicBezTo>
                    <a:pt x="346490" y="1828800"/>
                    <a:pt x="0" y="1481955"/>
                    <a:pt x="0" y="1054100"/>
                  </a:cubicBezTo>
                  <a:cubicBezTo>
                    <a:pt x="0" y="893655"/>
                    <a:pt x="48725" y="744601"/>
                    <a:pt x="132171" y="620958"/>
                  </a:cubicBezTo>
                  <a:lnTo>
                    <a:pt x="204011" y="533798"/>
                  </a:lnTo>
                  <a:lnTo>
                    <a:pt x="148603" y="475263"/>
                  </a:lnTo>
                  <a:lnTo>
                    <a:pt x="105868" y="515728"/>
                  </a:lnTo>
                  <a:cubicBezTo>
                    <a:pt x="95184" y="525654"/>
                    <a:pt x="77632" y="524127"/>
                    <a:pt x="66185" y="511911"/>
                  </a:cubicBezTo>
                  <a:cubicBezTo>
                    <a:pt x="54738" y="499695"/>
                    <a:pt x="53975" y="482135"/>
                    <a:pt x="64659" y="472209"/>
                  </a:cubicBezTo>
                  <a:lnTo>
                    <a:pt x="108157" y="430981"/>
                  </a:lnTo>
                  <a:lnTo>
                    <a:pt x="134867" y="405786"/>
                  </a:lnTo>
                  <a:lnTo>
                    <a:pt x="204312" y="340126"/>
                  </a:lnTo>
                  <a:cubicBezTo>
                    <a:pt x="209654" y="335163"/>
                    <a:pt x="216713" y="333254"/>
                    <a:pt x="223867" y="334018"/>
                  </a:cubicBezTo>
                  <a:cubicBezTo>
                    <a:pt x="231022" y="334781"/>
                    <a:pt x="238272" y="338217"/>
                    <a:pt x="243995" y="343943"/>
                  </a:cubicBezTo>
                  <a:cubicBezTo>
                    <a:pt x="255441" y="356159"/>
                    <a:pt x="256205" y="374483"/>
                    <a:pt x="245521" y="384408"/>
                  </a:cubicBezTo>
                  <a:lnTo>
                    <a:pt x="202022" y="424873"/>
                  </a:lnTo>
                  <a:lnTo>
                    <a:pt x="255898" y="482166"/>
                  </a:lnTo>
                  <a:lnTo>
                    <a:pt x="341208" y="411707"/>
                  </a:lnTo>
                  <a:cubicBezTo>
                    <a:pt x="423553" y="356019"/>
                    <a:pt x="517179" y="315779"/>
                    <a:pt x="617938" y="295139"/>
                  </a:cubicBezTo>
                  <a:lnTo>
                    <a:pt x="694359" y="287428"/>
                  </a:lnTo>
                  <a:lnTo>
                    <a:pt x="694359" y="133067"/>
                  </a:lnTo>
                  <a:lnTo>
                    <a:pt x="532153" y="133067"/>
                  </a:lnTo>
                  <a:cubicBezTo>
                    <a:pt x="495599" y="133067"/>
                    <a:pt x="465138" y="103412"/>
                    <a:pt x="465138" y="66153"/>
                  </a:cubicBezTo>
                  <a:cubicBezTo>
                    <a:pt x="465138" y="29655"/>
                    <a:pt x="495599" y="0"/>
                    <a:pt x="532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80" name="Oval 312">
              <a:extLst>
                <a:ext uri="{FF2B5EF4-FFF2-40B4-BE49-F238E27FC236}">
                  <a16:creationId xmlns:a16="http://schemas.microsoft.com/office/drawing/2014/main" id="{F3D66267-EE82-4BA6-9747-9107FB8488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4803" y="3238951"/>
              <a:ext cx="334565" cy="33456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Oval 313">
              <a:extLst>
                <a:ext uri="{FF2B5EF4-FFF2-40B4-BE49-F238E27FC236}">
                  <a16:creationId xmlns:a16="http://schemas.microsoft.com/office/drawing/2014/main" id="{1A041D8E-FA2D-41DD-9C59-EFDCA55EDB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5198" y="3364627"/>
              <a:ext cx="83212" cy="83212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200E9A85-50C8-49DF-BCC4-AAF18A1FF0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0808" y="3244956"/>
              <a:ext cx="324271" cy="324269"/>
            </a:xfrm>
            <a:custGeom>
              <a:avLst/>
              <a:gdLst>
                <a:gd name="connsiteX0" fmla="*/ 165679 w 324271"/>
                <a:gd name="connsiteY0" fmla="*/ 283092 h 324269"/>
                <a:gd name="connsiteX1" fmla="*/ 171142 w 324271"/>
                <a:gd name="connsiteY1" fmla="*/ 288679 h 324269"/>
                <a:gd name="connsiteX2" fmla="*/ 171142 w 324271"/>
                <a:gd name="connsiteY2" fmla="*/ 318682 h 324269"/>
                <a:gd name="connsiteX3" fmla="*/ 165679 w 324271"/>
                <a:gd name="connsiteY3" fmla="*/ 324269 h 324269"/>
                <a:gd name="connsiteX4" fmla="*/ 160419 w 324271"/>
                <a:gd name="connsiteY4" fmla="*/ 318682 h 324269"/>
                <a:gd name="connsiteX5" fmla="*/ 160419 w 324271"/>
                <a:gd name="connsiteY5" fmla="*/ 288679 h 324269"/>
                <a:gd name="connsiteX6" fmla="*/ 165679 w 324271"/>
                <a:gd name="connsiteY6" fmla="*/ 283092 h 324269"/>
                <a:gd name="connsiteX7" fmla="*/ 5587 w 324271"/>
                <a:gd name="connsiteY7" fmla="*/ 159990 h 324269"/>
                <a:gd name="connsiteX8" fmla="*/ 35797 w 324271"/>
                <a:gd name="connsiteY8" fmla="*/ 159990 h 324269"/>
                <a:gd name="connsiteX9" fmla="*/ 41177 w 324271"/>
                <a:gd name="connsiteY9" fmla="*/ 165453 h 324269"/>
                <a:gd name="connsiteX10" fmla="*/ 35797 w 324271"/>
                <a:gd name="connsiteY10" fmla="*/ 170713 h 324269"/>
                <a:gd name="connsiteX11" fmla="*/ 5587 w 324271"/>
                <a:gd name="connsiteY11" fmla="*/ 170713 h 324269"/>
                <a:gd name="connsiteX12" fmla="*/ 0 w 324271"/>
                <a:gd name="connsiteY12" fmla="*/ 165453 h 324269"/>
                <a:gd name="connsiteX13" fmla="*/ 5587 w 324271"/>
                <a:gd name="connsiteY13" fmla="*/ 159990 h 324269"/>
                <a:gd name="connsiteX14" fmla="*/ 288873 w 324271"/>
                <a:gd name="connsiteY14" fmla="*/ 156559 h 324269"/>
                <a:gd name="connsiteX15" fmla="*/ 318920 w 324271"/>
                <a:gd name="connsiteY15" fmla="*/ 156559 h 324269"/>
                <a:gd name="connsiteX16" fmla="*/ 324271 w 324271"/>
                <a:gd name="connsiteY16" fmla="*/ 161819 h 324269"/>
                <a:gd name="connsiteX17" fmla="*/ 318920 w 324271"/>
                <a:gd name="connsiteY17" fmla="*/ 167282 h 324269"/>
                <a:gd name="connsiteX18" fmla="*/ 288873 w 324271"/>
                <a:gd name="connsiteY18" fmla="*/ 167282 h 324269"/>
                <a:gd name="connsiteX19" fmla="*/ 283522 w 324271"/>
                <a:gd name="connsiteY19" fmla="*/ 161819 h 324269"/>
                <a:gd name="connsiteX20" fmla="*/ 288873 w 324271"/>
                <a:gd name="connsiteY20" fmla="*/ 156559 h 324269"/>
                <a:gd name="connsiteX21" fmla="*/ 220023 w 324271"/>
                <a:gd name="connsiteY21" fmla="*/ 67904 h 324269"/>
                <a:gd name="connsiteX22" fmla="*/ 222484 w 324271"/>
                <a:gd name="connsiteY22" fmla="*/ 77150 h 324269"/>
                <a:gd name="connsiteX23" fmla="*/ 172444 w 324271"/>
                <a:gd name="connsiteY23" fmla="*/ 164477 h 324269"/>
                <a:gd name="connsiteX24" fmla="*/ 169325 w 324271"/>
                <a:gd name="connsiteY24" fmla="*/ 165310 h 324269"/>
                <a:gd name="connsiteX25" fmla="*/ 165881 w 324271"/>
                <a:gd name="connsiteY25" fmla="*/ 168159 h 324269"/>
                <a:gd name="connsiteX26" fmla="*/ 84027 w 324271"/>
                <a:gd name="connsiteY26" fmla="*/ 160179 h 324269"/>
                <a:gd name="connsiteX27" fmla="*/ 77842 w 324271"/>
                <a:gd name="connsiteY27" fmla="*/ 152812 h 324269"/>
                <a:gd name="connsiteX28" fmla="*/ 85471 w 324271"/>
                <a:gd name="connsiteY28" fmla="*/ 146673 h 324269"/>
                <a:gd name="connsiteX29" fmla="*/ 162743 w 324271"/>
                <a:gd name="connsiteY29" fmla="*/ 154226 h 324269"/>
                <a:gd name="connsiteX30" fmla="*/ 210794 w 324271"/>
                <a:gd name="connsiteY30" fmla="*/ 70370 h 324269"/>
                <a:gd name="connsiteX31" fmla="*/ 220023 w 324271"/>
                <a:gd name="connsiteY31" fmla="*/ 67904 h 324269"/>
                <a:gd name="connsiteX32" fmla="*/ 162135 w 324271"/>
                <a:gd name="connsiteY32" fmla="*/ 0 h 324269"/>
                <a:gd name="connsiteX33" fmla="*/ 167711 w 324271"/>
                <a:gd name="connsiteY33" fmla="*/ 5324 h 324269"/>
                <a:gd name="connsiteX34" fmla="*/ 167711 w 324271"/>
                <a:gd name="connsiteY34" fmla="*/ 35219 h 324269"/>
                <a:gd name="connsiteX35" fmla="*/ 162135 w 324271"/>
                <a:gd name="connsiteY35" fmla="*/ 40748 h 324269"/>
                <a:gd name="connsiteX36" fmla="*/ 156559 w 324271"/>
                <a:gd name="connsiteY36" fmla="*/ 35219 h 324269"/>
                <a:gd name="connsiteX37" fmla="*/ 156559 w 324271"/>
                <a:gd name="connsiteY37" fmla="*/ 5324 h 324269"/>
                <a:gd name="connsiteX38" fmla="*/ 162135 w 324271"/>
                <a:gd name="connsiteY38" fmla="*/ 0 h 324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24271" h="324269">
                  <a:moveTo>
                    <a:pt x="165679" y="283092"/>
                  </a:moveTo>
                  <a:cubicBezTo>
                    <a:pt x="168714" y="283092"/>
                    <a:pt x="171142" y="285575"/>
                    <a:pt x="171142" y="288679"/>
                  </a:cubicBezTo>
                  <a:lnTo>
                    <a:pt x="171142" y="318682"/>
                  </a:lnTo>
                  <a:cubicBezTo>
                    <a:pt x="171142" y="321786"/>
                    <a:pt x="168714" y="324269"/>
                    <a:pt x="165679" y="324269"/>
                  </a:cubicBezTo>
                  <a:cubicBezTo>
                    <a:pt x="162847" y="324269"/>
                    <a:pt x="160419" y="321786"/>
                    <a:pt x="160419" y="318682"/>
                  </a:cubicBezTo>
                  <a:lnTo>
                    <a:pt x="160419" y="288679"/>
                  </a:lnTo>
                  <a:cubicBezTo>
                    <a:pt x="160419" y="285575"/>
                    <a:pt x="162847" y="283092"/>
                    <a:pt x="165679" y="283092"/>
                  </a:cubicBezTo>
                  <a:close/>
                  <a:moveTo>
                    <a:pt x="5587" y="159990"/>
                  </a:moveTo>
                  <a:lnTo>
                    <a:pt x="35797" y="159990"/>
                  </a:lnTo>
                  <a:cubicBezTo>
                    <a:pt x="38694" y="159990"/>
                    <a:pt x="41177" y="162418"/>
                    <a:pt x="41177" y="165453"/>
                  </a:cubicBezTo>
                  <a:cubicBezTo>
                    <a:pt x="41177" y="168285"/>
                    <a:pt x="38694" y="170713"/>
                    <a:pt x="35797" y="170713"/>
                  </a:cubicBezTo>
                  <a:lnTo>
                    <a:pt x="5587" y="170713"/>
                  </a:lnTo>
                  <a:cubicBezTo>
                    <a:pt x="2690" y="170713"/>
                    <a:pt x="0" y="168285"/>
                    <a:pt x="0" y="165453"/>
                  </a:cubicBezTo>
                  <a:cubicBezTo>
                    <a:pt x="0" y="162418"/>
                    <a:pt x="2690" y="159990"/>
                    <a:pt x="5587" y="159990"/>
                  </a:cubicBezTo>
                  <a:close/>
                  <a:moveTo>
                    <a:pt x="288873" y="156559"/>
                  </a:moveTo>
                  <a:lnTo>
                    <a:pt x="318920" y="156559"/>
                  </a:lnTo>
                  <a:cubicBezTo>
                    <a:pt x="321802" y="156559"/>
                    <a:pt x="324271" y="158987"/>
                    <a:pt x="324271" y="161819"/>
                  </a:cubicBezTo>
                  <a:cubicBezTo>
                    <a:pt x="324271" y="164854"/>
                    <a:pt x="321802" y="167282"/>
                    <a:pt x="318920" y="167282"/>
                  </a:cubicBezTo>
                  <a:lnTo>
                    <a:pt x="288873" y="167282"/>
                  </a:lnTo>
                  <a:cubicBezTo>
                    <a:pt x="285992" y="167282"/>
                    <a:pt x="283522" y="164854"/>
                    <a:pt x="283522" y="161819"/>
                  </a:cubicBezTo>
                  <a:cubicBezTo>
                    <a:pt x="283522" y="158987"/>
                    <a:pt x="285992" y="156559"/>
                    <a:pt x="288873" y="156559"/>
                  </a:cubicBezTo>
                  <a:close/>
                  <a:moveTo>
                    <a:pt x="220023" y="67904"/>
                  </a:moveTo>
                  <a:cubicBezTo>
                    <a:pt x="223304" y="69753"/>
                    <a:pt x="224330" y="73863"/>
                    <a:pt x="222484" y="77150"/>
                  </a:cubicBezTo>
                  <a:lnTo>
                    <a:pt x="172444" y="164477"/>
                  </a:lnTo>
                  <a:lnTo>
                    <a:pt x="169325" y="165310"/>
                  </a:lnTo>
                  <a:lnTo>
                    <a:pt x="165881" y="168159"/>
                  </a:lnTo>
                  <a:lnTo>
                    <a:pt x="84027" y="160179"/>
                  </a:lnTo>
                  <a:cubicBezTo>
                    <a:pt x="80316" y="159769"/>
                    <a:pt x="77636" y="156495"/>
                    <a:pt x="77842" y="152812"/>
                  </a:cubicBezTo>
                  <a:cubicBezTo>
                    <a:pt x="78254" y="148924"/>
                    <a:pt x="81553" y="146264"/>
                    <a:pt x="85471" y="146673"/>
                  </a:cubicBezTo>
                  <a:lnTo>
                    <a:pt x="162743" y="154226"/>
                  </a:lnTo>
                  <a:lnTo>
                    <a:pt x="210794" y="70370"/>
                  </a:lnTo>
                  <a:cubicBezTo>
                    <a:pt x="212640" y="67082"/>
                    <a:pt x="216742" y="66055"/>
                    <a:pt x="220023" y="67904"/>
                  </a:cubicBezTo>
                  <a:close/>
                  <a:moveTo>
                    <a:pt x="162135" y="0"/>
                  </a:moveTo>
                  <a:cubicBezTo>
                    <a:pt x="165233" y="0"/>
                    <a:pt x="167711" y="2457"/>
                    <a:pt x="167711" y="5324"/>
                  </a:cubicBezTo>
                  <a:lnTo>
                    <a:pt x="167711" y="35219"/>
                  </a:lnTo>
                  <a:cubicBezTo>
                    <a:pt x="167711" y="38086"/>
                    <a:pt x="165233" y="40748"/>
                    <a:pt x="162135" y="40748"/>
                  </a:cubicBezTo>
                  <a:cubicBezTo>
                    <a:pt x="159037" y="40748"/>
                    <a:pt x="156559" y="38086"/>
                    <a:pt x="156559" y="35219"/>
                  </a:cubicBezTo>
                  <a:lnTo>
                    <a:pt x="156559" y="5324"/>
                  </a:lnTo>
                  <a:cubicBezTo>
                    <a:pt x="156559" y="2457"/>
                    <a:pt x="159037" y="0"/>
                    <a:pt x="1621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2D114532-62E4-416B-A1A1-3D651B429F87}"/>
              </a:ext>
            </a:extLst>
          </p:cNvPr>
          <p:cNvGrpSpPr/>
          <p:nvPr/>
        </p:nvGrpSpPr>
        <p:grpSpPr>
          <a:xfrm>
            <a:off x="2055564" y="3671897"/>
            <a:ext cx="763874" cy="394388"/>
            <a:chOff x="6294348" y="2236304"/>
            <a:chExt cx="1993230" cy="1029104"/>
          </a:xfrm>
        </p:grpSpPr>
        <p:sp>
          <p:nvSpPr>
            <p:cNvPr id="189" name="Rectangle: Rounded Corners 188">
              <a:extLst>
                <a:ext uri="{FF2B5EF4-FFF2-40B4-BE49-F238E27FC236}">
                  <a16:creationId xmlns:a16="http://schemas.microsoft.com/office/drawing/2014/main" id="{4ACF40D9-18D2-4786-9531-BF6766E6FEB0}"/>
                </a:ext>
              </a:extLst>
            </p:cNvPr>
            <p:cNvSpPr/>
            <p:nvPr/>
          </p:nvSpPr>
          <p:spPr>
            <a:xfrm flipH="1">
              <a:off x="6294348" y="2645844"/>
              <a:ext cx="1993230" cy="210024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869E409F-99E6-4717-BBD0-4CECA1177882}"/>
                </a:ext>
              </a:extLst>
            </p:cNvPr>
            <p:cNvGrpSpPr/>
            <p:nvPr/>
          </p:nvGrpSpPr>
          <p:grpSpPr>
            <a:xfrm>
              <a:off x="6435737" y="2236304"/>
              <a:ext cx="533468" cy="1029104"/>
              <a:chOff x="6435737" y="2236304"/>
              <a:chExt cx="533468" cy="1029104"/>
            </a:xfrm>
          </p:grpSpPr>
          <p:sp>
            <p:nvSpPr>
              <p:cNvPr id="183" name="Rectangle: Rounded Corners 182">
                <a:extLst>
                  <a:ext uri="{FF2B5EF4-FFF2-40B4-BE49-F238E27FC236}">
                    <a16:creationId xmlns:a16="http://schemas.microsoft.com/office/drawing/2014/main" id="{DD0015DA-D3CF-4721-B4E7-7DD70C606D94}"/>
                  </a:ext>
                </a:extLst>
              </p:cNvPr>
              <p:cNvSpPr/>
              <p:nvPr/>
            </p:nvSpPr>
            <p:spPr>
              <a:xfrm>
                <a:off x="6669157" y="2236304"/>
                <a:ext cx="300048" cy="1029104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4" name="Rectangle: Rounded Corners 183">
                <a:extLst>
                  <a:ext uri="{FF2B5EF4-FFF2-40B4-BE49-F238E27FC236}">
                    <a16:creationId xmlns:a16="http://schemas.microsoft.com/office/drawing/2014/main" id="{5D877CC5-DE62-46EC-8826-98E42E40045C}"/>
                  </a:ext>
                </a:extLst>
              </p:cNvPr>
              <p:cNvSpPr/>
              <p:nvPr/>
            </p:nvSpPr>
            <p:spPr>
              <a:xfrm>
                <a:off x="6435737" y="2350709"/>
                <a:ext cx="233336" cy="800295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23D26A28-841D-4A48-9E02-2242EF2C37B2}"/>
                </a:ext>
              </a:extLst>
            </p:cNvPr>
            <p:cNvGrpSpPr/>
            <p:nvPr/>
          </p:nvGrpSpPr>
          <p:grpSpPr>
            <a:xfrm flipH="1">
              <a:off x="7612720" y="2236304"/>
              <a:ext cx="527540" cy="1029104"/>
              <a:chOff x="6441665" y="2236304"/>
              <a:chExt cx="527540" cy="1029104"/>
            </a:xfrm>
          </p:grpSpPr>
          <p:sp>
            <p:nvSpPr>
              <p:cNvPr id="187" name="Rectangle: Rounded Corners 186">
                <a:extLst>
                  <a:ext uri="{FF2B5EF4-FFF2-40B4-BE49-F238E27FC236}">
                    <a16:creationId xmlns:a16="http://schemas.microsoft.com/office/drawing/2014/main" id="{22C619B5-7C3A-4DB3-8868-78C4A2F2D6B0}"/>
                  </a:ext>
                </a:extLst>
              </p:cNvPr>
              <p:cNvSpPr/>
              <p:nvPr/>
            </p:nvSpPr>
            <p:spPr>
              <a:xfrm>
                <a:off x="6669157" y="2236304"/>
                <a:ext cx="300048" cy="1029104"/>
              </a:xfrm>
              <a:prstGeom prst="roundRect">
                <a:avLst>
                  <a:gd name="adj" fmla="val 5000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: Rounded Corners 187">
                <a:extLst>
                  <a:ext uri="{FF2B5EF4-FFF2-40B4-BE49-F238E27FC236}">
                    <a16:creationId xmlns:a16="http://schemas.microsoft.com/office/drawing/2014/main" id="{F46E61E9-EB47-46C4-B253-43193D7E0693}"/>
                  </a:ext>
                </a:extLst>
              </p:cNvPr>
              <p:cNvSpPr/>
              <p:nvPr/>
            </p:nvSpPr>
            <p:spPr>
              <a:xfrm>
                <a:off x="6441665" y="2350709"/>
                <a:ext cx="233336" cy="800295"/>
              </a:xfrm>
              <a:prstGeom prst="roundRect">
                <a:avLst>
                  <a:gd name="adj" fmla="val 50000"/>
                </a:avLst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1" name="Donut 5">
            <a:extLst>
              <a:ext uri="{FF2B5EF4-FFF2-40B4-BE49-F238E27FC236}">
                <a16:creationId xmlns:a16="http://schemas.microsoft.com/office/drawing/2014/main" id="{4D798D87-1C8B-4F95-BC65-478C7D2DBDA6}"/>
              </a:ext>
            </a:extLst>
          </p:cNvPr>
          <p:cNvSpPr/>
          <p:nvPr/>
        </p:nvSpPr>
        <p:spPr>
          <a:xfrm>
            <a:off x="778059" y="1170287"/>
            <a:ext cx="2352142" cy="1437678"/>
          </a:xfrm>
          <a:custGeom>
            <a:avLst/>
            <a:gdLst/>
            <a:ahLst/>
            <a:cxnLst/>
            <a:rect l="l" t="t" r="r" b="b"/>
            <a:pathLst>
              <a:path w="4165635" h="2546122">
                <a:moveTo>
                  <a:pt x="3202575" y="1801576"/>
                </a:moveTo>
                <a:lnTo>
                  <a:pt x="2699315" y="1833514"/>
                </a:lnTo>
                <a:cubicBezTo>
                  <a:pt x="2701806" y="1839662"/>
                  <a:pt x="2702007" y="1845996"/>
                  <a:pt x="2702007" y="1852376"/>
                </a:cubicBezTo>
                <a:cubicBezTo>
                  <a:pt x="2702007" y="1877326"/>
                  <a:pt x="2698937" y="1901559"/>
                  <a:pt x="2692196" y="1924478"/>
                </a:cubicBezTo>
                <a:cubicBezTo>
                  <a:pt x="2705100" y="1965303"/>
                  <a:pt x="2721766" y="2004430"/>
                  <a:pt x="2742905" y="2040862"/>
                </a:cubicBezTo>
                <a:lnTo>
                  <a:pt x="3223429" y="1974873"/>
                </a:lnTo>
                <a:cubicBezTo>
                  <a:pt x="3218725" y="1968587"/>
                  <a:pt x="3218395" y="1960832"/>
                  <a:pt x="3220393" y="1953134"/>
                </a:cubicBezTo>
                <a:lnTo>
                  <a:pt x="3246593" y="1852200"/>
                </a:lnTo>
                <a:cubicBezTo>
                  <a:pt x="3227793" y="1839560"/>
                  <a:pt x="3212971" y="1821975"/>
                  <a:pt x="3202575" y="1801576"/>
                </a:cubicBezTo>
                <a:close/>
                <a:moveTo>
                  <a:pt x="823528" y="1035393"/>
                </a:moveTo>
                <a:cubicBezTo>
                  <a:pt x="443997" y="1035393"/>
                  <a:pt x="136327" y="1343063"/>
                  <a:pt x="136327" y="1722594"/>
                </a:cubicBezTo>
                <a:cubicBezTo>
                  <a:pt x="136327" y="2102125"/>
                  <a:pt x="443997" y="2409795"/>
                  <a:pt x="823528" y="2409795"/>
                </a:cubicBezTo>
                <a:cubicBezTo>
                  <a:pt x="1203059" y="2409795"/>
                  <a:pt x="1510729" y="2102125"/>
                  <a:pt x="1510729" y="1722594"/>
                </a:cubicBezTo>
                <a:cubicBezTo>
                  <a:pt x="1510729" y="1484645"/>
                  <a:pt x="1389791" y="1274942"/>
                  <a:pt x="1205919" y="1151763"/>
                </a:cubicBezTo>
                <a:lnTo>
                  <a:pt x="965602" y="1647382"/>
                </a:lnTo>
                <a:cubicBezTo>
                  <a:pt x="979539" y="1669125"/>
                  <a:pt x="986372" y="1695062"/>
                  <a:pt x="986372" y="1722594"/>
                </a:cubicBezTo>
                <a:cubicBezTo>
                  <a:pt x="986372" y="1812530"/>
                  <a:pt x="913464" y="1885438"/>
                  <a:pt x="823528" y="1885438"/>
                </a:cubicBezTo>
                <a:cubicBezTo>
                  <a:pt x="733592" y="1885438"/>
                  <a:pt x="660684" y="1812530"/>
                  <a:pt x="660684" y="1722594"/>
                </a:cubicBezTo>
                <a:cubicBezTo>
                  <a:pt x="660684" y="1632658"/>
                  <a:pt x="733592" y="1559750"/>
                  <a:pt x="823528" y="1559750"/>
                </a:cubicBezTo>
                <a:lnTo>
                  <a:pt x="850107" y="1565116"/>
                </a:lnTo>
                <a:lnTo>
                  <a:pt x="1082115" y="1086633"/>
                </a:lnTo>
                <a:cubicBezTo>
                  <a:pt x="1002531" y="1053313"/>
                  <a:pt x="915122" y="1035393"/>
                  <a:pt x="823528" y="1035393"/>
                </a:cubicBezTo>
                <a:close/>
                <a:moveTo>
                  <a:pt x="3342107" y="1023629"/>
                </a:moveTo>
                <a:cubicBezTo>
                  <a:pt x="3240506" y="1023629"/>
                  <a:pt x="3144054" y="1045678"/>
                  <a:pt x="3058087" y="1086947"/>
                </a:cubicBezTo>
                <a:lnTo>
                  <a:pt x="3053887" y="1092974"/>
                </a:lnTo>
                <a:lnTo>
                  <a:pt x="3050799" y="1090822"/>
                </a:lnTo>
                <a:cubicBezTo>
                  <a:pt x="2822428" y="1195821"/>
                  <a:pt x="2663579" y="1424027"/>
                  <a:pt x="2657074" y="1690250"/>
                </a:cubicBezTo>
                <a:lnTo>
                  <a:pt x="3194110" y="1656168"/>
                </a:lnTo>
                <a:cubicBezTo>
                  <a:pt x="3218984" y="1599218"/>
                  <a:pt x="3275937" y="1559750"/>
                  <a:pt x="3342107" y="1559750"/>
                </a:cubicBezTo>
                <a:cubicBezTo>
                  <a:pt x="3432043" y="1559750"/>
                  <a:pt x="3504951" y="1632658"/>
                  <a:pt x="3504951" y="1722594"/>
                </a:cubicBezTo>
                <a:cubicBezTo>
                  <a:pt x="3504951" y="1793147"/>
                  <a:pt x="3460084" y="1853220"/>
                  <a:pt x="3396806" y="1874395"/>
                </a:cubicBezTo>
                <a:lnTo>
                  <a:pt x="3366522" y="1991065"/>
                </a:lnTo>
                <a:cubicBezTo>
                  <a:pt x="3360841" y="2012948"/>
                  <a:pt x="3338496" y="2026083"/>
                  <a:pt x="3316614" y="2020403"/>
                </a:cubicBezTo>
                <a:lnTo>
                  <a:pt x="3249731" y="2003042"/>
                </a:lnTo>
                <a:lnTo>
                  <a:pt x="3246233" y="2000401"/>
                </a:lnTo>
                <a:lnTo>
                  <a:pt x="2758942" y="2067319"/>
                </a:lnTo>
                <a:cubicBezTo>
                  <a:pt x="2876224" y="2266319"/>
                  <a:pt x="3093784" y="2398031"/>
                  <a:pt x="3342107" y="2398031"/>
                </a:cubicBezTo>
                <a:cubicBezTo>
                  <a:pt x="3721638" y="2398031"/>
                  <a:pt x="4029308" y="2090361"/>
                  <a:pt x="4029308" y="1710830"/>
                </a:cubicBezTo>
                <a:cubicBezTo>
                  <a:pt x="4029308" y="1331299"/>
                  <a:pt x="3721638" y="1023629"/>
                  <a:pt x="3342107" y="1023629"/>
                </a:cubicBezTo>
                <a:close/>
                <a:moveTo>
                  <a:pt x="2747740" y="879621"/>
                </a:moveTo>
                <a:lnTo>
                  <a:pt x="2431624" y="1557534"/>
                </a:lnTo>
                <a:cubicBezTo>
                  <a:pt x="2466518" y="1559197"/>
                  <a:pt x="2499547" y="1568339"/>
                  <a:pt x="2529463" y="1583175"/>
                </a:cubicBezTo>
                <a:cubicBezTo>
                  <a:pt x="2567390" y="1335541"/>
                  <a:pt x="2715972" y="1124471"/>
                  <a:pt x="2923316" y="1001979"/>
                </a:cubicBezTo>
                <a:close/>
                <a:moveTo>
                  <a:pt x="1412867" y="724962"/>
                </a:moveTo>
                <a:lnTo>
                  <a:pt x="1411108" y="728590"/>
                </a:lnTo>
                <a:lnTo>
                  <a:pt x="2224918" y="1619301"/>
                </a:lnTo>
                <a:cubicBezTo>
                  <a:pt x="2235138" y="1608388"/>
                  <a:pt x="2247595" y="1600380"/>
                  <a:pt x="2260660" y="1593337"/>
                </a:cubicBezTo>
                <a:lnTo>
                  <a:pt x="2612535" y="838741"/>
                </a:lnTo>
                <a:close/>
                <a:moveTo>
                  <a:pt x="1171626" y="702082"/>
                </a:moveTo>
                <a:lnTo>
                  <a:pt x="1171626" y="902031"/>
                </a:lnTo>
                <a:lnTo>
                  <a:pt x="1243936" y="752901"/>
                </a:lnTo>
                <a:lnTo>
                  <a:pt x="1199959" y="704769"/>
                </a:lnTo>
                <a:close/>
                <a:moveTo>
                  <a:pt x="1171626" y="553521"/>
                </a:moveTo>
                <a:lnTo>
                  <a:pt x="1171626" y="555776"/>
                </a:lnTo>
                <a:lnTo>
                  <a:pt x="1175585" y="556152"/>
                </a:lnTo>
                <a:close/>
                <a:moveTo>
                  <a:pt x="1011745" y="349271"/>
                </a:moveTo>
                <a:cubicBezTo>
                  <a:pt x="979497" y="349793"/>
                  <a:pt x="947484" y="352049"/>
                  <a:pt x="916888" y="356022"/>
                </a:cubicBezTo>
                <a:lnTo>
                  <a:pt x="908392" y="357553"/>
                </a:lnTo>
                <a:lnTo>
                  <a:pt x="908392" y="439265"/>
                </a:lnTo>
                <a:lnTo>
                  <a:pt x="1171626" y="439265"/>
                </a:lnTo>
                <a:lnTo>
                  <a:pt x="1171626" y="552218"/>
                </a:lnTo>
                <a:cubicBezTo>
                  <a:pt x="1421494" y="506753"/>
                  <a:pt x="1381070" y="378622"/>
                  <a:pt x="1108009" y="352929"/>
                </a:cubicBezTo>
                <a:cubicBezTo>
                  <a:pt x="1076475" y="349962"/>
                  <a:pt x="1043993" y="348749"/>
                  <a:pt x="1011745" y="349271"/>
                </a:cubicBezTo>
                <a:close/>
                <a:moveTo>
                  <a:pt x="3016658" y="0"/>
                </a:moveTo>
                <a:cubicBezTo>
                  <a:pt x="3179721" y="0"/>
                  <a:pt x="3311909" y="69122"/>
                  <a:pt x="3311909" y="154389"/>
                </a:cubicBezTo>
                <a:cubicBezTo>
                  <a:pt x="3311909" y="239656"/>
                  <a:pt x="3179721" y="308778"/>
                  <a:pt x="3016658" y="308778"/>
                </a:cubicBezTo>
                <a:lnTo>
                  <a:pt x="3014057" y="308503"/>
                </a:lnTo>
                <a:lnTo>
                  <a:pt x="2825604" y="712643"/>
                </a:lnTo>
                <a:lnTo>
                  <a:pt x="2850300" y="714985"/>
                </a:lnTo>
                <a:lnTo>
                  <a:pt x="2846414" y="755960"/>
                </a:lnTo>
                <a:lnTo>
                  <a:pt x="3093803" y="928364"/>
                </a:lnTo>
                <a:cubicBezTo>
                  <a:pt x="3171543" y="900747"/>
                  <a:pt x="3255255" y="887302"/>
                  <a:pt x="3342107" y="887302"/>
                </a:cubicBezTo>
                <a:cubicBezTo>
                  <a:pt x="3796929" y="887302"/>
                  <a:pt x="4165635" y="1256008"/>
                  <a:pt x="4165635" y="1710830"/>
                </a:cubicBezTo>
                <a:cubicBezTo>
                  <a:pt x="4165635" y="2165652"/>
                  <a:pt x="3796929" y="2534358"/>
                  <a:pt x="3342107" y="2534358"/>
                </a:cubicBezTo>
                <a:cubicBezTo>
                  <a:pt x="3023622" y="2534358"/>
                  <a:pt x="2747364" y="2353568"/>
                  <a:pt x="2613987" y="2087225"/>
                </a:cubicBezTo>
                <a:lnTo>
                  <a:pt x="2577703" y="2092208"/>
                </a:lnTo>
                <a:cubicBezTo>
                  <a:pt x="2529779" y="2129043"/>
                  <a:pt x="2469543" y="2149960"/>
                  <a:pt x="2404423" y="2149960"/>
                </a:cubicBezTo>
                <a:cubicBezTo>
                  <a:pt x="2240072" y="2149960"/>
                  <a:pt x="2106839" y="2016727"/>
                  <a:pt x="2106839" y="1852376"/>
                </a:cubicBezTo>
                <a:cubicBezTo>
                  <a:pt x="2106839" y="1808111"/>
                  <a:pt x="2116503" y="1766104"/>
                  <a:pt x="2136219" y="1729502"/>
                </a:cubicBezTo>
                <a:lnTo>
                  <a:pt x="1345448" y="864005"/>
                </a:lnTo>
                <a:lnTo>
                  <a:pt x="1265193" y="1029520"/>
                </a:lnTo>
                <a:cubicBezTo>
                  <a:pt x="1495189" y="1174266"/>
                  <a:pt x="1647056" y="1430695"/>
                  <a:pt x="1647056" y="1722594"/>
                </a:cubicBezTo>
                <a:cubicBezTo>
                  <a:pt x="1647056" y="2177416"/>
                  <a:pt x="1278350" y="2546122"/>
                  <a:pt x="823528" y="2546122"/>
                </a:cubicBezTo>
                <a:cubicBezTo>
                  <a:pt x="368706" y="2546122"/>
                  <a:pt x="0" y="2177416"/>
                  <a:pt x="0" y="1722594"/>
                </a:cubicBezTo>
                <a:cubicBezTo>
                  <a:pt x="0" y="1282630"/>
                  <a:pt x="345010" y="923248"/>
                  <a:pt x="779296" y="901300"/>
                </a:cubicBezTo>
                <a:lnTo>
                  <a:pt x="779296" y="639998"/>
                </a:lnTo>
                <a:cubicBezTo>
                  <a:pt x="728456" y="621795"/>
                  <a:pt x="688211" y="599063"/>
                  <a:pt x="658639" y="573631"/>
                </a:cubicBezTo>
                <a:lnTo>
                  <a:pt x="593343" y="681875"/>
                </a:lnTo>
                <a:cubicBezTo>
                  <a:pt x="581665" y="701234"/>
                  <a:pt x="556505" y="707461"/>
                  <a:pt x="537146" y="695783"/>
                </a:cubicBezTo>
                <a:lnTo>
                  <a:pt x="477979" y="660092"/>
                </a:lnTo>
                <a:cubicBezTo>
                  <a:pt x="458620" y="648414"/>
                  <a:pt x="452393" y="623254"/>
                  <a:pt x="464071" y="603895"/>
                </a:cubicBezTo>
                <a:lnTo>
                  <a:pt x="675806" y="252889"/>
                </a:lnTo>
                <a:lnTo>
                  <a:pt x="681936" y="248370"/>
                </a:lnTo>
                <a:lnTo>
                  <a:pt x="681936" y="143725"/>
                </a:lnTo>
                <a:cubicBezTo>
                  <a:pt x="681936" y="109813"/>
                  <a:pt x="709428" y="82321"/>
                  <a:pt x="743340" y="82321"/>
                </a:cubicBezTo>
                <a:lnTo>
                  <a:pt x="846988" y="82321"/>
                </a:lnTo>
                <a:cubicBezTo>
                  <a:pt x="880900" y="82321"/>
                  <a:pt x="908392" y="109813"/>
                  <a:pt x="908392" y="143725"/>
                </a:cubicBezTo>
                <a:lnTo>
                  <a:pt x="908392" y="239467"/>
                </a:lnTo>
                <a:cubicBezTo>
                  <a:pt x="1000638" y="225331"/>
                  <a:pt x="1100154" y="227987"/>
                  <a:pt x="1190665" y="247692"/>
                </a:cubicBezTo>
                <a:cubicBezTo>
                  <a:pt x="1447155" y="303531"/>
                  <a:pt x="1527311" y="464714"/>
                  <a:pt x="1389055" y="576398"/>
                </a:cubicBezTo>
                <a:lnTo>
                  <a:pt x="2677869" y="698631"/>
                </a:lnTo>
                <a:lnTo>
                  <a:pt x="2869574" y="287518"/>
                </a:lnTo>
                <a:cubicBezTo>
                  <a:pt x="2780929" y="261553"/>
                  <a:pt x="2721407" y="211606"/>
                  <a:pt x="2721407" y="154389"/>
                </a:cubicBezTo>
                <a:cubicBezTo>
                  <a:pt x="2721407" y="69122"/>
                  <a:pt x="2853595" y="0"/>
                  <a:pt x="301665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8CA291-FB1A-45A3-A032-343EAAFF6DDD}"/>
              </a:ext>
            </a:extLst>
          </p:cNvPr>
          <p:cNvGrpSpPr/>
          <p:nvPr/>
        </p:nvGrpSpPr>
        <p:grpSpPr>
          <a:xfrm>
            <a:off x="3296475" y="1133923"/>
            <a:ext cx="1345245" cy="1561498"/>
            <a:chOff x="6837261" y="922946"/>
            <a:chExt cx="4892459" cy="5678939"/>
          </a:xfrm>
        </p:grpSpPr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374863D4-58BB-418C-8709-DC0AC13468FF}"/>
                </a:ext>
              </a:extLst>
            </p:cNvPr>
            <p:cNvSpPr/>
            <p:nvPr/>
          </p:nvSpPr>
          <p:spPr>
            <a:xfrm flipH="1">
              <a:off x="6837261" y="922946"/>
              <a:ext cx="4805010" cy="5678939"/>
            </a:xfrm>
            <a:custGeom>
              <a:avLst/>
              <a:gdLst>
                <a:gd name="connsiteX0" fmla="*/ 4139642 w 4805010"/>
                <a:gd name="connsiteY0" fmla="*/ 1507 h 5678939"/>
                <a:gd name="connsiteX1" fmla="*/ 4096327 w 4805010"/>
                <a:gd name="connsiteY1" fmla="*/ 1636 h 5678939"/>
                <a:gd name="connsiteX2" fmla="*/ 4040348 w 4805010"/>
                <a:gd name="connsiteY2" fmla="*/ 22016 h 5678939"/>
                <a:gd name="connsiteX3" fmla="*/ 3436394 w 4805010"/>
                <a:gd name="connsiteY3" fmla="*/ 390933 h 5678939"/>
                <a:gd name="connsiteX4" fmla="*/ 2953060 w 4805010"/>
                <a:gd name="connsiteY4" fmla="*/ 452411 h 5678939"/>
                <a:gd name="connsiteX5" fmla="*/ 2885070 w 4805010"/>
                <a:gd name="connsiteY5" fmla="*/ 540215 h 5678939"/>
                <a:gd name="connsiteX6" fmla="*/ 2972876 w 4805010"/>
                <a:gd name="connsiteY6" fmla="*/ 608204 h 5678939"/>
                <a:gd name="connsiteX7" fmla="*/ 3359198 w 4805010"/>
                <a:gd name="connsiteY7" fmla="*/ 559065 h 5678939"/>
                <a:gd name="connsiteX8" fmla="*/ 3359097 w 4805010"/>
                <a:gd name="connsiteY8" fmla="*/ 560182 h 5678939"/>
                <a:gd name="connsiteX9" fmla="*/ 3640541 w 4805010"/>
                <a:gd name="connsiteY9" fmla="*/ 3148348 h 5678939"/>
                <a:gd name="connsiteX10" fmla="*/ 2738245 w 4805010"/>
                <a:gd name="connsiteY10" fmla="*/ 5207440 h 5678939"/>
                <a:gd name="connsiteX11" fmla="*/ 2727259 w 4805010"/>
                <a:gd name="connsiteY11" fmla="*/ 5258045 h 5678939"/>
                <a:gd name="connsiteX12" fmla="*/ 1710456 w 4805010"/>
                <a:gd name="connsiteY12" fmla="*/ 5258045 h 5678939"/>
                <a:gd name="connsiteX13" fmla="*/ 891541 w 4805010"/>
                <a:gd name="connsiteY13" fmla="*/ 1521390 h 5678939"/>
                <a:gd name="connsiteX14" fmla="*/ 772447 w 4805010"/>
                <a:gd name="connsiteY14" fmla="*/ 1405978 h 5678939"/>
                <a:gd name="connsiteX15" fmla="*/ 712882 w 4805010"/>
                <a:gd name="connsiteY15" fmla="*/ 1406963 h 5678939"/>
                <a:gd name="connsiteX16" fmla="*/ 598455 w 4805010"/>
                <a:gd name="connsiteY16" fmla="*/ 1585622 h 5678939"/>
                <a:gd name="connsiteX17" fmla="*/ 1403294 w 4805010"/>
                <a:gd name="connsiteY17" fmla="*/ 5258045 h 5678939"/>
                <a:gd name="connsiteX18" fmla="*/ 584662 w 4805010"/>
                <a:gd name="connsiteY18" fmla="*/ 5258045 h 5678939"/>
                <a:gd name="connsiteX19" fmla="*/ 595653 w 4805010"/>
                <a:gd name="connsiteY19" fmla="*/ 5228761 h 5678939"/>
                <a:gd name="connsiteX20" fmla="*/ 581665 w 4805010"/>
                <a:gd name="connsiteY20" fmla="*/ 5197964 h 5678939"/>
                <a:gd name="connsiteX21" fmla="*/ 452534 w 4805010"/>
                <a:gd name="connsiteY21" fmla="*/ 5077242 h 5678939"/>
                <a:gd name="connsiteX22" fmla="*/ 390070 w 4805010"/>
                <a:gd name="connsiteY22" fmla="*/ 5079344 h 5678939"/>
                <a:gd name="connsiteX23" fmla="*/ 11910 w 4805010"/>
                <a:gd name="connsiteY23" fmla="*/ 5483841 h 5678939"/>
                <a:gd name="connsiteX24" fmla="*/ 14012 w 4805010"/>
                <a:gd name="connsiteY24" fmla="*/ 5546305 h 5678939"/>
                <a:gd name="connsiteX25" fmla="*/ 143143 w 4805010"/>
                <a:gd name="connsiteY25" fmla="*/ 5667028 h 5678939"/>
                <a:gd name="connsiteX26" fmla="*/ 205607 w 4805010"/>
                <a:gd name="connsiteY26" fmla="*/ 5664926 h 5678939"/>
                <a:gd name="connsiteX27" fmla="*/ 295300 w 4805010"/>
                <a:gd name="connsiteY27" fmla="*/ 5568986 h 5678939"/>
                <a:gd name="connsiteX28" fmla="*/ 4483742 w 4805010"/>
                <a:gd name="connsiteY28" fmla="*/ 5568986 h 5678939"/>
                <a:gd name="connsiteX29" fmla="*/ 4503915 w 4805010"/>
                <a:gd name="connsiteY29" fmla="*/ 5564914 h 5678939"/>
                <a:gd name="connsiteX30" fmla="*/ 4505133 w 4805010"/>
                <a:gd name="connsiteY30" fmla="*/ 5564092 h 5678939"/>
                <a:gd name="connsiteX31" fmla="*/ 4599402 w 4805010"/>
                <a:gd name="connsiteY31" fmla="*/ 5664926 h 5678939"/>
                <a:gd name="connsiteX32" fmla="*/ 4661866 w 4805010"/>
                <a:gd name="connsiteY32" fmla="*/ 5667028 h 5678939"/>
                <a:gd name="connsiteX33" fmla="*/ 4790997 w 4805010"/>
                <a:gd name="connsiteY33" fmla="*/ 5546305 h 5678939"/>
                <a:gd name="connsiteX34" fmla="*/ 4793099 w 4805010"/>
                <a:gd name="connsiteY34" fmla="*/ 5483841 h 5678939"/>
                <a:gd name="connsiteX35" fmla="*/ 4414940 w 4805010"/>
                <a:gd name="connsiteY35" fmla="*/ 5079344 h 5678939"/>
                <a:gd name="connsiteX36" fmla="*/ 4352475 w 4805010"/>
                <a:gd name="connsiteY36" fmla="*/ 5077242 h 5678939"/>
                <a:gd name="connsiteX37" fmla="*/ 4223345 w 4805010"/>
                <a:gd name="connsiteY37" fmla="*/ 5197964 h 5678939"/>
                <a:gd name="connsiteX38" fmla="*/ 4209356 w 4805010"/>
                <a:gd name="connsiteY38" fmla="*/ 5228761 h 5678939"/>
                <a:gd name="connsiteX39" fmla="*/ 4220348 w 4805010"/>
                <a:gd name="connsiteY39" fmla="*/ 5258045 h 5678939"/>
                <a:gd name="connsiteX40" fmla="*/ 3043653 w 4805010"/>
                <a:gd name="connsiteY40" fmla="*/ 5258045 h 5678939"/>
                <a:gd name="connsiteX41" fmla="*/ 3929811 w 4805010"/>
                <a:gd name="connsiteY41" fmla="*/ 3235788 h 5678939"/>
                <a:gd name="connsiteX42" fmla="*/ 3942450 w 4805010"/>
                <a:gd name="connsiteY42" fmla="*/ 3177571 h 5678939"/>
                <a:gd name="connsiteX43" fmla="*/ 3939045 w 4805010"/>
                <a:gd name="connsiteY43" fmla="*/ 3158881 h 5678939"/>
                <a:gd name="connsiteX44" fmla="*/ 3941075 w 4805010"/>
                <a:gd name="connsiteY44" fmla="*/ 3136608 h 5678939"/>
                <a:gd name="connsiteX45" fmla="*/ 3665517 w 4805010"/>
                <a:gd name="connsiteY45" fmla="*/ 602567 h 5678939"/>
                <a:gd name="connsiteX46" fmla="*/ 3843477 w 4805010"/>
                <a:gd name="connsiteY46" fmla="*/ 493862 h 5678939"/>
                <a:gd name="connsiteX47" fmla="*/ 3855891 w 4805010"/>
                <a:gd name="connsiteY47" fmla="*/ 489669 h 5678939"/>
                <a:gd name="connsiteX48" fmla="*/ 3868646 w 4805010"/>
                <a:gd name="connsiteY48" fmla="*/ 478488 h 5678939"/>
                <a:gd name="connsiteX49" fmla="*/ 4196754 w 4805010"/>
                <a:gd name="connsiteY49" fmla="*/ 278066 h 5678939"/>
                <a:gd name="connsiteX50" fmla="*/ 4246577 w 4805010"/>
                <a:gd name="connsiteY50" fmla="*/ 71838 h 5678939"/>
                <a:gd name="connsiteX51" fmla="*/ 4246577 w 4805010"/>
                <a:gd name="connsiteY51" fmla="*/ 71839 h 5678939"/>
                <a:gd name="connsiteX52" fmla="*/ 4139642 w 4805010"/>
                <a:gd name="connsiteY52" fmla="*/ 1507 h 5678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4805010" h="5678939">
                  <a:moveTo>
                    <a:pt x="4139642" y="1507"/>
                  </a:moveTo>
                  <a:cubicBezTo>
                    <a:pt x="4125376" y="-527"/>
                    <a:pt x="4110782" y="-522"/>
                    <a:pt x="4096327" y="1636"/>
                  </a:cubicBezTo>
                  <a:cubicBezTo>
                    <a:pt x="4077052" y="4515"/>
                    <a:pt x="4058025" y="11218"/>
                    <a:pt x="4040348" y="22016"/>
                  </a:cubicBezTo>
                  <a:lnTo>
                    <a:pt x="3436394" y="390933"/>
                  </a:lnTo>
                  <a:lnTo>
                    <a:pt x="2953060" y="452411"/>
                  </a:lnTo>
                  <a:cubicBezTo>
                    <a:pt x="2910038" y="457883"/>
                    <a:pt x="2879598" y="497194"/>
                    <a:pt x="2885070" y="540215"/>
                  </a:cubicBezTo>
                  <a:cubicBezTo>
                    <a:pt x="2890543" y="583236"/>
                    <a:pt x="2929853" y="613675"/>
                    <a:pt x="2972876" y="608204"/>
                  </a:cubicBezTo>
                  <a:lnTo>
                    <a:pt x="3359198" y="559065"/>
                  </a:lnTo>
                  <a:lnTo>
                    <a:pt x="3359097" y="560182"/>
                  </a:lnTo>
                  <a:lnTo>
                    <a:pt x="3640541" y="3148348"/>
                  </a:lnTo>
                  <a:lnTo>
                    <a:pt x="2738245" y="5207440"/>
                  </a:lnTo>
                  <a:lnTo>
                    <a:pt x="2727259" y="5258045"/>
                  </a:lnTo>
                  <a:lnTo>
                    <a:pt x="1710456" y="5258045"/>
                  </a:lnTo>
                  <a:lnTo>
                    <a:pt x="891541" y="1521390"/>
                  </a:lnTo>
                  <a:cubicBezTo>
                    <a:pt x="878238" y="1460690"/>
                    <a:pt x="829919" y="1416698"/>
                    <a:pt x="772447" y="1405978"/>
                  </a:cubicBezTo>
                  <a:cubicBezTo>
                    <a:pt x="753289" y="1402405"/>
                    <a:pt x="733115" y="1402529"/>
                    <a:pt x="712882" y="1406963"/>
                  </a:cubicBezTo>
                  <a:cubicBezTo>
                    <a:pt x="631949" y="1424700"/>
                    <a:pt x="580718" y="1504689"/>
                    <a:pt x="598455" y="1585622"/>
                  </a:cubicBezTo>
                  <a:lnTo>
                    <a:pt x="1403294" y="5258045"/>
                  </a:lnTo>
                  <a:lnTo>
                    <a:pt x="584662" y="5258045"/>
                  </a:lnTo>
                  <a:lnTo>
                    <a:pt x="595653" y="5228761"/>
                  </a:lnTo>
                  <a:cubicBezTo>
                    <a:pt x="595272" y="5217457"/>
                    <a:pt x="590580" y="5206299"/>
                    <a:pt x="581665" y="5197964"/>
                  </a:cubicBezTo>
                  <a:lnTo>
                    <a:pt x="452534" y="5077242"/>
                  </a:lnTo>
                  <a:cubicBezTo>
                    <a:pt x="434704" y="5060573"/>
                    <a:pt x="406739" y="5061514"/>
                    <a:pt x="390070" y="5079344"/>
                  </a:cubicBezTo>
                  <a:lnTo>
                    <a:pt x="11910" y="5483841"/>
                  </a:lnTo>
                  <a:cubicBezTo>
                    <a:pt x="-4759" y="5501671"/>
                    <a:pt x="-3817" y="5529636"/>
                    <a:pt x="14012" y="5546305"/>
                  </a:cubicBezTo>
                  <a:lnTo>
                    <a:pt x="143143" y="5667028"/>
                  </a:lnTo>
                  <a:cubicBezTo>
                    <a:pt x="160973" y="5683697"/>
                    <a:pt x="188938" y="5682756"/>
                    <a:pt x="205607" y="5664926"/>
                  </a:cubicBezTo>
                  <a:lnTo>
                    <a:pt x="295300" y="5568986"/>
                  </a:lnTo>
                  <a:lnTo>
                    <a:pt x="4483742" y="5568986"/>
                  </a:lnTo>
                  <a:cubicBezTo>
                    <a:pt x="4490898" y="5568986"/>
                    <a:pt x="4497714" y="5567536"/>
                    <a:pt x="4503915" y="5564914"/>
                  </a:cubicBezTo>
                  <a:lnTo>
                    <a:pt x="4505133" y="5564092"/>
                  </a:lnTo>
                  <a:lnTo>
                    <a:pt x="4599402" y="5664926"/>
                  </a:lnTo>
                  <a:cubicBezTo>
                    <a:pt x="4616071" y="5682756"/>
                    <a:pt x="4644037" y="5683697"/>
                    <a:pt x="4661866" y="5667028"/>
                  </a:cubicBezTo>
                  <a:lnTo>
                    <a:pt x="4790997" y="5546305"/>
                  </a:lnTo>
                  <a:cubicBezTo>
                    <a:pt x="4808827" y="5529636"/>
                    <a:pt x="4809768" y="5501671"/>
                    <a:pt x="4793099" y="5483841"/>
                  </a:cubicBezTo>
                  <a:lnTo>
                    <a:pt x="4414940" y="5079344"/>
                  </a:lnTo>
                  <a:cubicBezTo>
                    <a:pt x="4398271" y="5061514"/>
                    <a:pt x="4370305" y="5060573"/>
                    <a:pt x="4352475" y="5077242"/>
                  </a:cubicBezTo>
                  <a:lnTo>
                    <a:pt x="4223345" y="5197964"/>
                  </a:lnTo>
                  <a:cubicBezTo>
                    <a:pt x="4214430" y="5206299"/>
                    <a:pt x="4209737" y="5217457"/>
                    <a:pt x="4209356" y="5228761"/>
                  </a:cubicBezTo>
                  <a:lnTo>
                    <a:pt x="4220348" y="5258045"/>
                  </a:lnTo>
                  <a:lnTo>
                    <a:pt x="3043653" y="5258045"/>
                  </a:lnTo>
                  <a:lnTo>
                    <a:pt x="3929811" y="3235788"/>
                  </a:lnTo>
                  <a:cubicBezTo>
                    <a:pt x="3938124" y="3216816"/>
                    <a:pt x="3942199" y="3197056"/>
                    <a:pt x="3942450" y="3177571"/>
                  </a:cubicBezTo>
                  <a:lnTo>
                    <a:pt x="3939045" y="3158881"/>
                  </a:lnTo>
                  <a:lnTo>
                    <a:pt x="3941075" y="3136608"/>
                  </a:lnTo>
                  <a:lnTo>
                    <a:pt x="3665517" y="602567"/>
                  </a:lnTo>
                  <a:lnTo>
                    <a:pt x="3843477" y="493862"/>
                  </a:lnTo>
                  <a:lnTo>
                    <a:pt x="3855891" y="489669"/>
                  </a:lnTo>
                  <a:lnTo>
                    <a:pt x="3868646" y="478488"/>
                  </a:lnTo>
                  <a:lnTo>
                    <a:pt x="4196754" y="278066"/>
                  </a:lnTo>
                  <a:cubicBezTo>
                    <a:pt x="4267460" y="234876"/>
                    <a:pt x="4289767" y="142544"/>
                    <a:pt x="4246577" y="71838"/>
                  </a:cubicBezTo>
                  <a:lnTo>
                    <a:pt x="4246577" y="71839"/>
                  </a:lnTo>
                  <a:cubicBezTo>
                    <a:pt x="4222282" y="32067"/>
                    <a:pt x="4182439" y="7608"/>
                    <a:pt x="4139642" y="15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C8E1E4A-0EFA-492D-9F67-AA7314D4DFD9}"/>
                </a:ext>
              </a:extLst>
            </p:cNvPr>
            <p:cNvSpPr/>
            <p:nvPr/>
          </p:nvSpPr>
          <p:spPr>
            <a:xfrm>
              <a:off x="7701330" y="4640571"/>
              <a:ext cx="3039572" cy="1610757"/>
            </a:xfrm>
            <a:custGeom>
              <a:avLst/>
              <a:gdLst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699999 w 3288561"/>
                <a:gd name="connsiteY14" fmla="*/ 1847367 h 1847368"/>
                <a:gd name="connsiteX15" fmla="*/ 643396 w 3288561"/>
                <a:gd name="connsiteY15" fmla="*/ 1841661 h 1847368"/>
                <a:gd name="connsiteX16" fmla="*/ 635959 w 3288561"/>
                <a:gd name="connsiteY16" fmla="*/ 1839353 h 1847368"/>
                <a:gd name="connsiteX17" fmla="*/ 556448 w 3288561"/>
                <a:gd name="connsiteY17" fmla="*/ 1847368 h 1847368"/>
                <a:gd name="connsiteX18" fmla="*/ 556449 w 3288561"/>
                <a:gd name="connsiteY18" fmla="*/ 1847367 h 1847368"/>
                <a:gd name="connsiteX19" fmla="*/ 11305 w 3288561"/>
                <a:gd name="connsiteY19" fmla="*/ 1403062 h 1847368"/>
                <a:gd name="connsiteX20" fmla="*/ 0 w 3288561"/>
                <a:gd name="connsiteY20" fmla="*/ 1290919 h 1847368"/>
                <a:gd name="connsiteX21" fmla="*/ 11305 w 3288561"/>
                <a:gd name="connsiteY21" fmla="*/ 1178775 h 1847368"/>
                <a:gd name="connsiteX22" fmla="*/ 135691 w 3288561"/>
                <a:gd name="connsiteY22" fmla="*/ 926764 h 1847368"/>
                <a:gd name="connsiteX23" fmla="*/ 160365 w 3288561"/>
                <a:gd name="connsiteY23" fmla="*/ 902673 h 1847368"/>
                <a:gd name="connsiteX24" fmla="*/ 390328 w 3288561"/>
                <a:gd name="connsiteY24" fmla="*/ 481316 h 1847368"/>
                <a:gd name="connsiteX25" fmla="*/ 512982 w 3288561"/>
                <a:gd name="connsiteY25" fmla="*/ 377479 h 1847368"/>
                <a:gd name="connsiteX26" fmla="*/ 534076 w 3288561"/>
                <a:gd name="connsiteY26" fmla="*/ 372892 h 1847368"/>
                <a:gd name="connsiteX27" fmla="*/ 534111 w 3288561"/>
                <a:gd name="connsiteY27" fmla="*/ 372872 h 1847368"/>
                <a:gd name="connsiteX28" fmla="*/ 588098 w 3288561"/>
                <a:gd name="connsiteY28" fmla="*/ 354932 h 1847368"/>
                <a:gd name="connsiteX29" fmla="*/ 2142041 w 3288561"/>
                <a:gd name="connsiteY29" fmla="*/ 6851 h 1847368"/>
                <a:gd name="connsiteX30" fmla="*/ 2198523 w 3288561"/>
                <a:gd name="connsiteY30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699999 w 3288561"/>
                <a:gd name="connsiteY14" fmla="*/ 1847367 h 1847368"/>
                <a:gd name="connsiteX15" fmla="*/ 643396 w 3288561"/>
                <a:gd name="connsiteY15" fmla="*/ 1841661 h 1847368"/>
                <a:gd name="connsiteX16" fmla="*/ 556448 w 3288561"/>
                <a:gd name="connsiteY16" fmla="*/ 1847368 h 1847368"/>
                <a:gd name="connsiteX17" fmla="*/ 556449 w 3288561"/>
                <a:gd name="connsiteY17" fmla="*/ 1847367 h 1847368"/>
                <a:gd name="connsiteX18" fmla="*/ 11305 w 3288561"/>
                <a:gd name="connsiteY18" fmla="*/ 1403062 h 1847368"/>
                <a:gd name="connsiteX19" fmla="*/ 0 w 3288561"/>
                <a:gd name="connsiteY19" fmla="*/ 1290919 h 1847368"/>
                <a:gd name="connsiteX20" fmla="*/ 11305 w 3288561"/>
                <a:gd name="connsiteY20" fmla="*/ 1178775 h 1847368"/>
                <a:gd name="connsiteX21" fmla="*/ 135691 w 3288561"/>
                <a:gd name="connsiteY21" fmla="*/ 926764 h 1847368"/>
                <a:gd name="connsiteX22" fmla="*/ 160365 w 3288561"/>
                <a:gd name="connsiteY22" fmla="*/ 902673 h 1847368"/>
                <a:gd name="connsiteX23" fmla="*/ 390328 w 3288561"/>
                <a:gd name="connsiteY23" fmla="*/ 481316 h 1847368"/>
                <a:gd name="connsiteX24" fmla="*/ 512982 w 3288561"/>
                <a:gd name="connsiteY24" fmla="*/ 377479 h 1847368"/>
                <a:gd name="connsiteX25" fmla="*/ 534076 w 3288561"/>
                <a:gd name="connsiteY25" fmla="*/ 372892 h 1847368"/>
                <a:gd name="connsiteX26" fmla="*/ 534111 w 3288561"/>
                <a:gd name="connsiteY26" fmla="*/ 372872 h 1847368"/>
                <a:gd name="connsiteX27" fmla="*/ 588098 w 3288561"/>
                <a:gd name="connsiteY27" fmla="*/ 354932 h 1847368"/>
                <a:gd name="connsiteX28" fmla="*/ 2142041 w 3288561"/>
                <a:gd name="connsiteY28" fmla="*/ 6851 h 1847368"/>
                <a:gd name="connsiteX29" fmla="*/ 2198523 w 3288561"/>
                <a:gd name="connsiteY29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699999 w 3288561"/>
                <a:gd name="connsiteY14" fmla="*/ 1847367 h 1847368"/>
                <a:gd name="connsiteX15" fmla="*/ 556448 w 3288561"/>
                <a:gd name="connsiteY15" fmla="*/ 1847368 h 1847368"/>
                <a:gd name="connsiteX16" fmla="*/ 556449 w 3288561"/>
                <a:gd name="connsiteY16" fmla="*/ 1847367 h 1847368"/>
                <a:gd name="connsiteX17" fmla="*/ 11305 w 3288561"/>
                <a:gd name="connsiteY17" fmla="*/ 1403062 h 1847368"/>
                <a:gd name="connsiteX18" fmla="*/ 0 w 3288561"/>
                <a:gd name="connsiteY18" fmla="*/ 1290919 h 1847368"/>
                <a:gd name="connsiteX19" fmla="*/ 11305 w 3288561"/>
                <a:gd name="connsiteY19" fmla="*/ 1178775 h 1847368"/>
                <a:gd name="connsiteX20" fmla="*/ 135691 w 3288561"/>
                <a:gd name="connsiteY20" fmla="*/ 926764 h 1847368"/>
                <a:gd name="connsiteX21" fmla="*/ 160365 w 3288561"/>
                <a:gd name="connsiteY21" fmla="*/ 902673 h 1847368"/>
                <a:gd name="connsiteX22" fmla="*/ 390328 w 3288561"/>
                <a:gd name="connsiteY22" fmla="*/ 481316 h 1847368"/>
                <a:gd name="connsiteX23" fmla="*/ 512982 w 3288561"/>
                <a:gd name="connsiteY23" fmla="*/ 377479 h 1847368"/>
                <a:gd name="connsiteX24" fmla="*/ 534076 w 3288561"/>
                <a:gd name="connsiteY24" fmla="*/ 372892 h 1847368"/>
                <a:gd name="connsiteX25" fmla="*/ 534111 w 3288561"/>
                <a:gd name="connsiteY25" fmla="*/ 372872 h 1847368"/>
                <a:gd name="connsiteX26" fmla="*/ 588098 w 3288561"/>
                <a:gd name="connsiteY26" fmla="*/ 354932 h 1847368"/>
                <a:gd name="connsiteX27" fmla="*/ 2142041 w 3288561"/>
                <a:gd name="connsiteY27" fmla="*/ 6851 h 1847368"/>
                <a:gd name="connsiteX28" fmla="*/ 2198523 w 3288561"/>
                <a:gd name="connsiteY28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160365 w 3288561"/>
                <a:gd name="connsiteY20" fmla="*/ 902673 h 1847368"/>
                <a:gd name="connsiteX21" fmla="*/ 390328 w 3288561"/>
                <a:gd name="connsiteY21" fmla="*/ 481316 h 1847368"/>
                <a:gd name="connsiteX22" fmla="*/ 512982 w 3288561"/>
                <a:gd name="connsiteY22" fmla="*/ 377479 h 1847368"/>
                <a:gd name="connsiteX23" fmla="*/ 534076 w 3288561"/>
                <a:gd name="connsiteY23" fmla="*/ 372892 h 1847368"/>
                <a:gd name="connsiteX24" fmla="*/ 534111 w 3288561"/>
                <a:gd name="connsiteY24" fmla="*/ 372872 h 1847368"/>
                <a:gd name="connsiteX25" fmla="*/ 588098 w 3288561"/>
                <a:gd name="connsiteY25" fmla="*/ 354932 h 1847368"/>
                <a:gd name="connsiteX26" fmla="*/ 2142041 w 3288561"/>
                <a:gd name="connsiteY26" fmla="*/ 6851 h 1847368"/>
                <a:gd name="connsiteX27" fmla="*/ 2198523 w 3288561"/>
                <a:gd name="connsiteY27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12982 w 3288561"/>
                <a:gd name="connsiteY21" fmla="*/ 377479 h 1847368"/>
                <a:gd name="connsiteX22" fmla="*/ 534076 w 3288561"/>
                <a:gd name="connsiteY22" fmla="*/ 372892 h 1847368"/>
                <a:gd name="connsiteX23" fmla="*/ 534111 w 3288561"/>
                <a:gd name="connsiteY23" fmla="*/ 372872 h 1847368"/>
                <a:gd name="connsiteX24" fmla="*/ 588098 w 3288561"/>
                <a:gd name="connsiteY24" fmla="*/ 354932 h 1847368"/>
                <a:gd name="connsiteX25" fmla="*/ 2142041 w 3288561"/>
                <a:gd name="connsiteY25" fmla="*/ 6851 h 1847368"/>
                <a:gd name="connsiteX26" fmla="*/ 2198523 w 3288561"/>
                <a:gd name="connsiteY26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12982 w 3288561"/>
                <a:gd name="connsiteY21" fmla="*/ 377479 h 1847368"/>
                <a:gd name="connsiteX22" fmla="*/ 534076 w 3288561"/>
                <a:gd name="connsiteY22" fmla="*/ 372892 h 1847368"/>
                <a:gd name="connsiteX23" fmla="*/ 588098 w 3288561"/>
                <a:gd name="connsiteY23" fmla="*/ 354932 h 1847368"/>
                <a:gd name="connsiteX24" fmla="*/ 2142041 w 3288561"/>
                <a:gd name="connsiteY24" fmla="*/ 6851 h 1847368"/>
                <a:gd name="connsiteX25" fmla="*/ 2198523 w 3288561"/>
                <a:gd name="connsiteY25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12982 w 3288561"/>
                <a:gd name="connsiteY21" fmla="*/ 377479 h 1847368"/>
                <a:gd name="connsiteX22" fmla="*/ 588098 w 3288561"/>
                <a:gd name="connsiteY22" fmla="*/ 354932 h 1847368"/>
                <a:gd name="connsiteX23" fmla="*/ 2142041 w 3288561"/>
                <a:gd name="connsiteY23" fmla="*/ 6851 h 1847368"/>
                <a:gd name="connsiteX24" fmla="*/ 2198523 w 3288561"/>
                <a:gd name="connsiteY24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88098 w 3288561"/>
                <a:gd name="connsiteY21" fmla="*/ 354932 h 1847368"/>
                <a:gd name="connsiteX22" fmla="*/ 2142041 w 3288561"/>
                <a:gd name="connsiteY22" fmla="*/ 6851 h 1847368"/>
                <a:gd name="connsiteX23" fmla="*/ 2198523 w 3288561"/>
                <a:gd name="connsiteY23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88098 w 3288561"/>
                <a:gd name="connsiteY21" fmla="*/ 354932 h 1847368"/>
                <a:gd name="connsiteX22" fmla="*/ 2142041 w 3288561"/>
                <a:gd name="connsiteY22" fmla="*/ 6851 h 1847368"/>
                <a:gd name="connsiteX23" fmla="*/ 2198523 w 3288561"/>
                <a:gd name="connsiteY23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98783 w 3288561"/>
                <a:gd name="connsiteY2" fmla="*/ 70249 h 1847368"/>
                <a:gd name="connsiteX3" fmla="*/ 3172439 w 3288561"/>
                <a:gd name="connsiteY3" fmla="*/ 639514 h 1847368"/>
                <a:gd name="connsiteX4" fmla="*/ 3247413 w 3288561"/>
                <a:gd name="connsiteY4" fmla="*/ 722082 h 1847368"/>
                <a:gd name="connsiteX5" fmla="*/ 3260413 w 3288561"/>
                <a:gd name="connsiteY5" fmla="*/ 758461 h 1847368"/>
                <a:gd name="connsiteX6" fmla="*/ 3266490 w 3288561"/>
                <a:gd name="connsiteY6" fmla="*/ 767474 h 1847368"/>
                <a:gd name="connsiteX7" fmla="*/ 3270198 w 3288561"/>
                <a:gd name="connsiteY7" fmla="*/ 785841 h 1847368"/>
                <a:gd name="connsiteX8" fmla="*/ 3283646 w 3288561"/>
                <a:gd name="connsiteY8" fmla="*/ 823472 h 1847368"/>
                <a:gd name="connsiteX9" fmla="*/ 3282655 w 3288561"/>
                <a:gd name="connsiteY9" fmla="*/ 847544 h 1847368"/>
                <a:gd name="connsiteX10" fmla="*/ 3288561 w 3288561"/>
                <a:gd name="connsiteY10" fmla="*/ 876797 h 1847368"/>
                <a:gd name="connsiteX11" fmla="*/ 3288561 w 3288561"/>
                <a:gd name="connsiteY11" fmla="*/ 1566509 h 1847368"/>
                <a:gd name="connsiteX12" fmla="*/ 3007703 w 3288561"/>
                <a:gd name="connsiteY12" fmla="*/ 1847367 h 1847368"/>
                <a:gd name="connsiteX13" fmla="*/ 556448 w 3288561"/>
                <a:gd name="connsiteY13" fmla="*/ 1847368 h 1847368"/>
                <a:gd name="connsiteX14" fmla="*/ 556449 w 3288561"/>
                <a:gd name="connsiteY14" fmla="*/ 1847367 h 1847368"/>
                <a:gd name="connsiteX15" fmla="*/ 11305 w 3288561"/>
                <a:gd name="connsiteY15" fmla="*/ 1403062 h 1847368"/>
                <a:gd name="connsiteX16" fmla="*/ 0 w 3288561"/>
                <a:gd name="connsiteY16" fmla="*/ 1290919 h 1847368"/>
                <a:gd name="connsiteX17" fmla="*/ 11305 w 3288561"/>
                <a:gd name="connsiteY17" fmla="*/ 1178775 h 1847368"/>
                <a:gd name="connsiteX18" fmla="*/ 135691 w 3288561"/>
                <a:gd name="connsiteY18" fmla="*/ 926764 h 1847368"/>
                <a:gd name="connsiteX19" fmla="*/ 390328 w 3288561"/>
                <a:gd name="connsiteY19" fmla="*/ 481316 h 1847368"/>
                <a:gd name="connsiteX20" fmla="*/ 588098 w 3288561"/>
                <a:gd name="connsiteY20" fmla="*/ 354932 h 1847368"/>
                <a:gd name="connsiteX21" fmla="*/ 2142041 w 3288561"/>
                <a:gd name="connsiteY21" fmla="*/ 6851 h 1847368"/>
                <a:gd name="connsiteX22" fmla="*/ 2198523 w 3288561"/>
                <a:gd name="connsiteY22" fmla="*/ 47 h 1847368"/>
                <a:gd name="connsiteX0" fmla="*/ 2198523 w 3288561"/>
                <a:gd name="connsiteY0" fmla="*/ 1491 h 1848812"/>
                <a:gd name="connsiteX1" fmla="*/ 2398783 w 3288561"/>
                <a:gd name="connsiteY1" fmla="*/ 71693 h 1848812"/>
                <a:gd name="connsiteX2" fmla="*/ 3172439 w 3288561"/>
                <a:gd name="connsiteY2" fmla="*/ 640958 h 1848812"/>
                <a:gd name="connsiteX3" fmla="*/ 3247413 w 3288561"/>
                <a:gd name="connsiteY3" fmla="*/ 723526 h 1848812"/>
                <a:gd name="connsiteX4" fmla="*/ 3260413 w 3288561"/>
                <a:gd name="connsiteY4" fmla="*/ 759905 h 1848812"/>
                <a:gd name="connsiteX5" fmla="*/ 3266490 w 3288561"/>
                <a:gd name="connsiteY5" fmla="*/ 768918 h 1848812"/>
                <a:gd name="connsiteX6" fmla="*/ 3270198 w 3288561"/>
                <a:gd name="connsiteY6" fmla="*/ 787285 h 1848812"/>
                <a:gd name="connsiteX7" fmla="*/ 3283646 w 3288561"/>
                <a:gd name="connsiteY7" fmla="*/ 824916 h 1848812"/>
                <a:gd name="connsiteX8" fmla="*/ 3282655 w 3288561"/>
                <a:gd name="connsiteY8" fmla="*/ 848988 h 1848812"/>
                <a:gd name="connsiteX9" fmla="*/ 3288561 w 3288561"/>
                <a:gd name="connsiteY9" fmla="*/ 878241 h 1848812"/>
                <a:gd name="connsiteX10" fmla="*/ 3288561 w 3288561"/>
                <a:gd name="connsiteY10" fmla="*/ 1567953 h 1848812"/>
                <a:gd name="connsiteX11" fmla="*/ 3007703 w 3288561"/>
                <a:gd name="connsiteY11" fmla="*/ 1848811 h 1848812"/>
                <a:gd name="connsiteX12" fmla="*/ 556448 w 3288561"/>
                <a:gd name="connsiteY12" fmla="*/ 1848812 h 1848812"/>
                <a:gd name="connsiteX13" fmla="*/ 556449 w 3288561"/>
                <a:gd name="connsiteY13" fmla="*/ 1848811 h 1848812"/>
                <a:gd name="connsiteX14" fmla="*/ 11305 w 3288561"/>
                <a:gd name="connsiteY14" fmla="*/ 1404506 h 1848812"/>
                <a:gd name="connsiteX15" fmla="*/ 0 w 3288561"/>
                <a:gd name="connsiteY15" fmla="*/ 1292363 h 1848812"/>
                <a:gd name="connsiteX16" fmla="*/ 11305 w 3288561"/>
                <a:gd name="connsiteY16" fmla="*/ 1180219 h 1848812"/>
                <a:gd name="connsiteX17" fmla="*/ 135691 w 3288561"/>
                <a:gd name="connsiteY17" fmla="*/ 928208 h 1848812"/>
                <a:gd name="connsiteX18" fmla="*/ 390328 w 3288561"/>
                <a:gd name="connsiteY18" fmla="*/ 482760 h 1848812"/>
                <a:gd name="connsiteX19" fmla="*/ 588098 w 3288561"/>
                <a:gd name="connsiteY19" fmla="*/ 356376 h 1848812"/>
                <a:gd name="connsiteX20" fmla="*/ 2142041 w 3288561"/>
                <a:gd name="connsiteY20" fmla="*/ 8295 h 1848812"/>
                <a:gd name="connsiteX21" fmla="*/ 2198523 w 3288561"/>
                <a:gd name="connsiteY21" fmla="*/ 1491 h 1848812"/>
                <a:gd name="connsiteX0" fmla="*/ 2198523 w 3288561"/>
                <a:gd name="connsiteY0" fmla="*/ 1491 h 1848812"/>
                <a:gd name="connsiteX1" fmla="*/ 2398783 w 3288561"/>
                <a:gd name="connsiteY1" fmla="*/ 71693 h 1848812"/>
                <a:gd name="connsiteX2" fmla="*/ 3172439 w 3288561"/>
                <a:gd name="connsiteY2" fmla="*/ 640958 h 1848812"/>
                <a:gd name="connsiteX3" fmla="*/ 3247413 w 3288561"/>
                <a:gd name="connsiteY3" fmla="*/ 723526 h 1848812"/>
                <a:gd name="connsiteX4" fmla="*/ 3260413 w 3288561"/>
                <a:gd name="connsiteY4" fmla="*/ 759905 h 1848812"/>
                <a:gd name="connsiteX5" fmla="*/ 3266490 w 3288561"/>
                <a:gd name="connsiteY5" fmla="*/ 768918 h 1848812"/>
                <a:gd name="connsiteX6" fmla="*/ 3270198 w 3288561"/>
                <a:gd name="connsiteY6" fmla="*/ 787285 h 1848812"/>
                <a:gd name="connsiteX7" fmla="*/ 3283646 w 3288561"/>
                <a:gd name="connsiteY7" fmla="*/ 824916 h 1848812"/>
                <a:gd name="connsiteX8" fmla="*/ 3282655 w 3288561"/>
                <a:gd name="connsiteY8" fmla="*/ 848988 h 1848812"/>
                <a:gd name="connsiteX9" fmla="*/ 3288561 w 3288561"/>
                <a:gd name="connsiteY9" fmla="*/ 878241 h 1848812"/>
                <a:gd name="connsiteX10" fmla="*/ 3288561 w 3288561"/>
                <a:gd name="connsiteY10" fmla="*/ 1567953 h 1848812"/>
                <a:gd name="connsiteX11" fmla="*/ 3007703 w 3288561"/>
                <a:gd name="connsiteY11" fmla="*/ 1848811 h 1848812"/>
                <a:gd name="connsiteX12" fmla="*/ 556448 w 3288561"/>
                <a:gd name="connsiteY12" fmla="*/ 1848812 h 1848812"/>
                <a:gd name="connsiteX13" fmla="*/ 556449 w 3288561"/>
                <a:gd name="connsiteY13" fmla="*/ 1848811 h 1848812"/>
                <a:gd name="connsiteX14" fmla="*/ 11305 w 3288561"/>
                <a:gd name="connsiteY14" fmla="*/ 1404506 h 1848812"/>
                <a:gd name="connsiteX15" fmla="*/ 0 w 3288561"/>
                <a:gd name="connsiteY15" fmla="*/ 1292363 h 1848812"/>
                <a:gd name="connsiteX16" fmla="*/ 11305 w 3288561"/>
                <a:gd name="connsiteY16" fmla="*/ 1180219 h 1848812"/>
                <a:gd name="connsiteX17" fmla="*/ 135691 w 3288561"/>
                <a:gd name="connsiteY17" fmla="*/ 928208 h 1848812"/>
                <a:gd name="connsiteX18" fmla="*/ 390328 w 3288561"/>
                <a:gd name="connsiteY18" fmla="*/ 482760 h 1848812"/>
                <a:gd name="connsiteX19" fmla="*/ 588098 w 3288561"/>
                <a:gd name="connsiteY19" fmla="*/ 356376 h 1848812"/>
                <a:gd name="connsiteX20" fmla="*/ 2198523 w 3288561"/>
                <a:gd name="connsiteY20" fmla="*/ 1491 h 1848812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83646 w 3288561"/>
                <a:gd name="connsiteY7" fmla="*/ 841334 h 1865230"/>
                <a:gd name="connsiteX8" fmla="*/ 3282655 w 3288561"/>
                <a:gd name="connsiteY8" fmla="*/ 865406 h 1865230"/>
                <a:gd name="connsiteX9" fmla="*/ 3288561 w 3288561"/>
                <a:gd name="connsiteY9" fmla="*/ 894659 h 1865230"/>
                <a:gd name="connsiteX10" fmla="*/ 3288561 w 3288561"/>
                <a:gd name="connsiteY10" fmla="*/ 1584371 h 1865230"/>
                <a:gd name="connsiteX11" fmla="*/ 3007703 w 3288561"/>
                <a:gd name="connsiteY11" fmla="*/ 1865229 h 1865230"/>
                <a:gd name="connsiteX12" fmla="*/ 556448 w 3288561"/>
                <a:gd name="connsiteY12" fmla="*/ 1865230 h 1865230"/>
                <a:gd name="connsiteX13" fmla="*/ 556449 w 3288561"/>
                <a:gd name="connsiteY13" fmla="*/ 1865229 h 1865230"/>
                <a:gd name="connsiteX14" fmla="*/ 11305 w 3288561"/>
                <a:gd name="connsiteY14" fmla="*/ 1420924 h 1865230"/>
                <a:gd name="connsiteX15" fmla="*/ 0 w 3288561"/>
                <a:gd name="connsiteY15" fmla="*/ 1308781 h 1865230"/>
                <a:gd name="connsiteX16" fmla="*/ 11305 w 3288561"/>
                <a:gd name="connsiteY16" fmla="*/ 1196637 h 1865230"/>
                <a:gd name="connsiteX17" fmla="*/ 135691 w 3288561"/>
                <a:gd name="connsiteY17" fmla="*/ 944626 h 1865230"/>
                <a:gd name="connsiteX18" fmla="*/ 390328 w 3288561"/>
                <a:gd name="connsiteY18" fmla="*/ 499178 h 1865230"/>
                <a:gd name="connsiteX19" fmla="*/ 588098 w 3288561"/>
                <a:gd name="connsiteY19" fmla="*/ 372794 h 1865230"/>
                <a:gd name="connsiteX20" fmla="*/ 2198523 w 3288561"/>
                <a:gd name="connsiteY20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82655 w 3288561"/>
                <a:gd name="connsiteY7" fmla="*/ 865406 h 1865230"/>
                <a:gd name="connsiteX8" fmla="*/ 3288561 w 3288561"/>
                <a:gd name="connsiteY8" fmla="*/ 894659 h 1865230"/>
                <a:gd name="connsiteX9" fmla="*/ 3288561 w 3288561"/>
                <a:gd name="connsiteY9" fmla="*/ 1584371 h 1865230"/>
                <a:gd name="connsiteX10" fmla="*/ 3007703 w 3288561"/>
                <a:gd name="connsiteY10" fmla="*/ 1865229 h 1865230"/>
                <a:gd name="connsiteX11" fmla="*/ 556448 w 3288561"/>
                <a:gd name="connsiteY11" fmla="*/ 1865230 h 1865230"/>
                <a:gd name="connsiteX12" fmla="*/ 556449 w 3288561"/>
                <a:gd name="connsiteY12" fmla="*/ 1865229 h 1865230"/>
                <a:gd name="connsiteX13" fmla="*/ 11305 w 3288561"/>
                <a:gd name="connsiteY13" fmla="*/ 1420924 h 1865230"/>
                <a:gd name="connsiteX14" fmla="*/ 0 w 3288561"/>
                <a:gd name="connsiteY14" fmla="*/ 1308781 h 1865230"/>
                <a:gd name="connsiteX15" fmla="*/ 11305 w 3288561"/>
                <a:gd name="connsiteY15" fmla="*/ 1196637 h 1865230"/>
                <a:gd name="connsiteX16" fmla="*/ 135691 w 3288561"/>
                <a:gd name="connsiteY16" fmla="*/ 944626 h 1865230"/>
                <a:gd name="connsiteX17" fmla="*/ 390328 w 3288561"/>
                <a:gd name="connsiteY17" fmla="*/ 499178 h 1865230"/>
                <a:gd name="connsiteX18" fmla="*/ 588098 w 3288561"/>
                <a:gd name="connsiteY18" fmla="*/ 372794 h 1865230"/>
                <a:gd name="connsiteX19" fmla="*/ 2198523 w 3288561"/>
                <a:gd name="connsiteY19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41527 w 3288561"/>
                <a:gd name="connsiteY7" fmla="*/ 759539 h 1865230"/>
                <a:gd name="connsiteX8" fmla="*/ 3282655 w 3288561"/>
                <a:gd name="connsiteY8" fmla="*/ 865406 h 1865230"/>
                <a:gd name="connsiteX9" fmla="*/ 3288561 w 3288561"/>
                <a:gd name="connsiteY9" fmla="*/ 894659 h 1865230"/>
                <a:gd name="connsiteX10" fmla="*/ 3288561 w 3288561"/>
                <a:gd name="connsiteY10" fmla="*/ 1584371 h 1865230"/>
                <a:gd name="connsiteX11" fmla="*/ 3007703 w 3288561"/>
                <a:gd name="connsiteY11" fmla="*/ 1865229 h 1865230"/>
                <a:gd name="connsiteX12" fmla="*/ 556448 w 3288561"/>
                <a:gd name="connsiteY12" fmla="*/ 1865230 h 1865230"/>
                <a:gd name="connsiteX13" fmla="*/ 556449 w 3288561"/>
                <a:gd name="connsiteY13" fmla="*/ 1865229 h 1865230"/>
                <a:gd name="connsiteX14" fmla="*/ 11305 w 3288561"/>
                <a:gd name="connsiteY14" fmla="*/ 1420924 h 1865230"/>
                <a:gd name="connsiteX15" fmla="*/ 0 w 3288561"/>
                <a:gd name="connsiteY15" fmla="*/ 1308781 h 1865230"/>
                <a:gd name="connsiteX16" fmla="*/ 11305 w 3288561"/>
                <a:gd name="connsiteY16" fmla="*/ 1196637 h 1865230"/>
                <a:gd name="connsiteX17" fmla="*/ 135691 w 3288561"/>
                <a:gd name="connsiteY17" fmla="*/ 944626 h 1865230"/>
                <a:gd name="connsiteX18" fmla="*/ 390328 w 3288561"/>
                <a:gd name="connsiteY18" fmla="*/ 499178 h 1865230"/>
                <a:gd name="connsiteX19" fmla="*/ 588098 w 3288561"/>
                <a:gd name="connsiteY19" fmla="*/ 372794 h 1865230"/>
                <a:gd name="connsiteX20" fmla="*/ 2198523 w 3288561"/>
                <a:gd name="connsiteY20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41527 w 3288561"/>
                <a:gd name="connsiteY7" fmla="*/ 759539 h 1865230"/>
                <a:gd name="connsiteX8" fmla="*/ 3288561 w 3288561"/>
                <a:gd name="connsiteY8" fmla="*/ 894659 h 1865230"/>
                <a:gd name="connsiteX9" fmla="*/ 3288561 w 3288561"/>
                <a:gd name="connsiteY9" fmla="*/ 1584371 h 1865230"/>
                <a:gd name="connsiteX10" fmla="*/ 3007703 w 3288561"/>
                <a:gd name="connsiteY10" fmla="*/ 1865229 h 1865230"/>
                <a:gd name="connsiteX11" fmla="*/ 556448 w 3288561"/>
                <a:gd name="connsiteY11" fmla="*/ 1865230 h 1865230"/>
                <a:gd name="connsiteX12" fmla="*/ 556449 w 3288561"/>
                <a:gd name="connsiteY12" fmla="*/ 1865229 h 1865230"/>
                <a:gd name="connsiteX13" fmla="*/ 11305 w 3288561"/>
                <a:gd name="connsiteY13" fmla="*/ 1420924 h 1865230"/>
                <a:gd name="connsiteX14" fmla="*/ 0 w 3288561"/>
                <a:gd name="connsiteY14" fmla="*/ 1308781 h 1865230"/>
                <a:gd name="connsiteX15" fmla="*/ 11305 w 3288561"/>
                <a:gd name="connsiteY15" fmla="*/ 1196637 h 1865230"/>
                <a:gd name="connsiteX16" fmla="*/ 135691 w 3288561"/>
                <a:gd name="connsiteY16" fmla="*/ 944626 h 1865230"/>
                <a:gd name="connsiteX17" fmla="*/ 390328 w 3288561"/>
                <a:gd name="connsiteY17" fmla="*/ 499178 h 1865230"/>
                <a:gd name="connsiteX18" fmla="*/ 588098 w 3288561"/>
                <a:gd name="connsiteY18" fmla="*/ 372794 h 1865230"/>
                <a:gd name="connsiteX19" fmla="*/ 2198523 w 3288561"/>
                <a:gd name="connsiteY19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88561 w 3288561"/>
                <a:gd name="connsiteY7" fmla="*/ 894659 h 1865230"/>
                <a:gd name="connsiteX8" fmla="*/ 3288561 w 3288561"/>
                <a:gd name="connsiteY8" fmla="*/ 1584371 h 1865230"/>
                <a:gd name="connsiteX9" fmla="*/ 3007703 w 3288561"/>
                <a:gd name="connsiteY9" fmla="*/ 1865229 h 1865230"/>
                <a:gd name="connsiteX10" fmla="*/ 556448 w 3288561"/>
                <a:gd name="connsiteY10" fmla="*/ 1865230 h 1865230"/>
                <a:gd name="connsiteX11" fmla="*/ 556449 w 3288561"/>
                <a:gd name="connsiteY11" fmla="*/ 1865229 h 1865230"/>
                <a:gd name="connsiteX12" fmla="*/ 11305 w 3288561"/>
                <a:gd name="connsiteY12" fmla="*/ 1420924 h 1865230"/>
                <a:gd name="connsiteX13" fmla="*/ 0 w 3288561"/>
                <a:gd name="connsiteY13" fmla="*/ 1308781 h 1865230"/>
                <a:gd name="connsiteX14" fmla="*/ 11305 w 3288561"/>
                <a:gd name="connsiteY14" fmla="*/ 1196637 h 1865230"/>
                <a:gd name="connsiteX15" fmla="*/ 135691 w 3288561"/>
                <a:gd name="connsiteY15" fmla="*/ 944626 h 1865230"/>
                <a:gd name="connsiteX16" fmla="*/ 390328 w 3288561"/>
                <a:gd name="connsiteY16" fmla="*/ 499178 h 1865230"/>
                <a:gd name="connsiteX17" fmla="*/ 588098 w 3288561"/>
                <a:gd name="connsiteY17" fmla="*/ 372794 h 1865230"/>
                <a:gd name="connsiteX18" fmla="*/ 2198523 w 3288561"/>
                <a:gd name="connsiteY18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88561 w 3288561"/>
                <a:gd name="connsiteY6" fmla="*/ 894659 h 1865230"/>
                <a:gd name="connsiteX7" fmla="*/ 3288561 w 3288561"/>
                <a:gd name="connsiteY7" fmla="*/ 1584371 h 1865230"/>
                <a:gd name="connsiteX8" fmla="*/ 3007703 w 3288561"/>
                <a:gd name="connsiteY8" fmla="*/ 1865229 h 1865230"/>
                <a:gd name="connsiteX9" fmla="*/ 556448 w 3288561"/>
                <a:gd name="connsiteY9" fmla="*/ 1865230 h 1865230"/>
                <a:gd name="connsiteX10" fmla="*/ 556449 w 3288561"/>
                <a:gd name="connsiteY10" fmla="*/ 1865229 h 1865230"/>
                <a:gd name="connsiteX11" fmla="*/ 11305 w 3288561"/>
                <a:gd name="connsiteY11" fmla="*/ 1420924 h 1865230"/>
                <a:gd name="connsiteX12" fmla="*/ 0 w 3288561"/>
                <a:gd name="connsiteY12" fmla="*/ 1308781 h 1865230"/>
                <a:gd name="connsiteX13" fmla="*/ 11305 w 3288561"/>
                <a:gd name="connsiteY13" fmla="*/ 1196637 h 1865230"/>
                <a:gd name="connsiteX14" fmla="*/ 135691 w 3288561"/>
                <a:gd name="connsiteY14" fmla="*/ 944626 h 1865230"/>
                <a:gd name="connsiteX15" fmla="*/ 390328 w 3288561"/>
                <a:gd name="connsiteY15" fmla="*/ 499178 h 1865230"/>
                <a:gd name="connsiteX16" fmla="*/ 588098 w 3288561"/>
                <a:gd name="connsiteY16" fmla="*/ 372794 h 1865230"/>
                <a:gd name="connsiteX17" fmla="*/ 2198523 w 3288561"/>
                <a:gd name="connsiteY17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88561 w 3288561"/>
                <a:gd name="connsiteY5" fmla="*/ 894659 h 1865230"/>
                <a:gd name="connsiteX6" fmla="*/ 3288561 w 3288561"/>
                <a:gd name="connsiteY6" fmla="*/ 1584371 h 1865230"/>
                <a:gd name="connsiteX7" fmla="*/ 3007703 w 3288561"/>
                <a:gd name="connsiteY7" fmla="*/ 1865229 h 1865230"/>
                <a:gd name="connsiteX8" fmla="*/ 556448 w 3288561"/>
                <a:gd name="connsiteY8" fmla="*/ 1865230 h 1865230"/>
                <a:gd name="connsiteX9" fmla="*/ 556449 w 3288561"/>
                <a:gd name="connsiteY9" fmla="*/ 1865229 h 1865230"/>
                <a:gd name="connsiteX10" fmla="*/ 11305 w 3288561"/>
                <a:gd name="connsiteY10" fmla="*/ 1420924 h 1865230"/>
                <a:gd name="connsiteX11" fmla="*/ 0 w 3288561"/>
                <a:gd name="connsiteY11" fmla="*/ 1308781 h 1865230"/>
                <a:gd name="connsiteX12" fmla="*/ 11305 w 3288561"/>
                <a:gd name="connsiteY12" fmla="*/ 1196637 h 1865230"/>
                <a:gd name="connsiteX13" fmla="*/ 135691 w 3288561"/>
                <a:gd name="connsiteY13" fmla="*/ 944626 h 1865230"/>
                <a:gd name="connsiteX14" fmla="*/ 390328 w 3288561"/>
                <a:gd name="connsiteY14" fmla="*/ 499178 h 1865230"/>
                <a:gd name="connsiteX15" fmla="*/ 588098 w 3288561"/>
                <a:gd name="connsiteY15" fmla="*/ 372794 h 1865230"/>
                <a:gd name="connsiteX16" fmla="*/ 2198523 w 3288561"/>
                <a:gd name="connsiteY16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88561 w 3288561"/>
                <a:gd name="connsiteY4" fmla="*/ 894659 h 1865230"/>
                <a:gd name="connsiteX5" fmla="*/ 3288561 w 3288561"/>
                <a:gd name="connsiteY5" fmla="*/ 1584371 h 1865230"/>
                <a:gd name="connsiteX6" fmla="*/ 3007703 w 3288561"/>
                <a:gd name="connsiteY6" fmla="*/ 1865229 h 1865230"/>
                <a:gd name="connsiteX7" fmla="*/ 556448 w 3288561"/>
                <a:gd name="connsiteY7" fmla="*/ 1865230 h 1865230"/>
                <a:gd name="connsiteX8" fmla="*/ 556449 w 3288561"/>
                <a:gd name="connsiteY8" fmla="*/ 1865229 h 1865230"/>
                <a:gd name="connsiteX9" fmla="*/ 11305 w 3288561"/>
                <a:gd name="connsiteY9" fmla="*/ 1420924 h 1865230"/>
                <a:gd name="connsiteX10" fmla="*/ 0 w 3288561"/>
                <a:gd name="connsiteY10" fmla="*/ 1308781 h 1865230"/>
                <a:gd name="connsiteX11" fmla="*/ 11305 w 3288561"/>
                <a:gd name="connsiteY11" fmla="*/ 1196637 h 1865230"/>
                <a:gd name="connsiteX12" fmla="*/ 135691 w 3288561"/>
                <a:gd name="connsiteY12" fmla="*/ 944626 h 1865230"/>
                <a:gd name="connsiteX13" fmla="*/ 390328 w 3288561"/>
                <a:gd name="connsiteY13" fmla="*/ 499178 h 1865230"/>
                <a:gd name="connsiteX14" fmla="*/ 588098 w 3288561"/>
                <a:gd name="connsiteY14" fmla="*/ 372794 h 1865230"/>
                <a:gd name="connsiteX15" fmla="*/ 2198523 w 3288561"/>
                <a:gd name="connsiteY15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88561 w 3288561"/>
                <a:gd name="connsiteY3" fmla="*/ 894659 h 1865230"/>
                <a:gd name="connsiteX4" fmla="*/ 3288561 w 3288561"/>
                <a:gd name="connsiteY4" fmla="*/ 1584371 h 1865230"/>
                <a:gd name="connsiteX5" fmla="*/ 3007703 w 3288561"/>
                <a:gd name="connsiteY5" fmla="*/ 1865229 h 1865230"/>
                <a:gd name="connsiteX6" fmla="*/ 556448 w 3288561"/>
                <a:gd name="connsiteY6" fmla="*/ 1865230 h 1865230"/>
                <a:gd name="connsiteX7" fmla="*/ 556449 w 3288561"/>
                <a:gd name="connsiteY7" fmla="*/ 1865229 h 1865230"/>
                <a:gd name="connsiteX8" fmla="*/ 11305 w 3288561"/>
                <a:gd name="connsiteY8" fmla="*/ 1420924 h 1865230"/>
                <a:gd name="connsiteX9" fmla="*/ 0 w 3288561"/>
                <a:gd name="connsiteY9" fmla="*/ 1308781 h 1865230"/>
                <a:gd name="connsiteX10" fmla="*/ 11305 w 3288561"/>
                <a:gd name="connsiteY10" fmla="*/ 1196637 h 1865230"/>
                <a:gd name="connsiteX11" fmla="*/ 135691 w 3288561"/>
                <a:gd name="connsiteY11" fmla="*/ 944626 h 1865230"/>
                <a:gd name="connsiteX12" fmla="*/ 390328 w 3288561"/>
                <a:gd name="connsiteY12" fmla="*/ 499178 h 1865230"/>
                <a:gd name="connsiteX13" fmla="*/ 588098 w 3288561"/>
                <a:gd name="connsiteY13" fmla="*/ 372794 h 1865230"/>
                <a:gd name="connsiteX14" fmla="*/ 2198523 w 3288561"/>
                <a:gd name="connsiteY14" fmla="*/ 17909 h 1865230"/>
                <a:gd name="connsiteX0" fmla="*/ 2198523 w 3291332"/>
                <a:gd name="connsiteY0" fmla="*/ 17909 h 1865230"/>
                <a:gd name="connsiteX1" fmla="*/ 2398783 w 3291332"/>
                <a:gd name="connsiteY1" fmla="*/ 88111 h 1865230"/>
                <a:gd name="connsiteX2" fmla="*/ 3172439 w 3291332"/>
                <a:gd name="connsiteY2" fmla="*/ 657376 h 1865230"/>
                <a:gd name="connsiteX3" fmla="*/ 3288561 w 3291332"/>
                <a:gd name="connsiteY3" fmla="*/ 894659 h 1865230"/>
                <a:gd name="connsiteX4" fmla="*/ 3288561 w 3291332"/>
                <a:gd name="connsiteY4" fmla="*/ 1584371 h 1865230"/>
                <a:gd name="connsiteX5" fmla="*/ 3007703 w 3291332"/>
                <a:gd name="connsiteY5" fmla="*/ 1865229 h 1865230"/>
                <a:gd name="connsiteX6" fmla="*/ 556448 w 3291332"/>
                <a:gd name="connsiteY6" fmla="*/ 1865230 h 1865230"/>
                <a:gd name="connsiteX7" fmla="*/ 556449 w 3291332"/>
                <a:gd name="connsiteY7" fmla="*/ 1865229 h 1865230"/>
                <a:gd name="connsiteX8" fmla="*/ 11305 w 3291332"/>
                <a:gd name="connsiteY8" fmla="*/ 1420924 h 1865230"/>
                <a:gd name="connsiteX9" fmla="*/ 0 w 3291332"/>
                <a:gd name="connsiteY9" fmla="*/ 1308781 h 1865230"/>
                <a:gd name="connsiteX10" fmla="*/ 11305 w 3291332"/>
                <a:gd name="connsiteY10" fmla="*/ 1196637 h 1865230"/>
                <a:gd name="connsiteX11" fmla="*/ 135691 w 3291332"/>
                <a:gd name="connsiteY11" fmla="*/ 944626 h 1865230"/>
                <a:gd name="connsiteX12" fmla="*/ 390328 w 3291332"/>
                <a:gd name="connsiteY12" fmla="*/ 499178 h 1865230"/>
                <a:gd name="connsiteX13" fmla="*/ 588098 w 3291332"/>
                <a:gd name="connsiteY13" fmla="*/ 372794 h 1865230"/>
                <a:gd name="connsiteX14" fmla="*/ 2198523 w 3291332"/>
                <a:gd name="connsiteY14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88561 w 3288561"/>
                <a:gd name="connsiteY3" fmla="*/ 894659 h 1865230"/>
                <a:gd name="connsiteX4" fmla="*/ 3288561 w 3288561"/>
                <a:gd name="connsiteY4" fmla="*/ 1584371 h 1865230"/>
                <a:gd name="connsiteX5" fmla="*/ 3007703 w 3288561"/>
                <a:gd name="connsiteY5" fmla="*/ 1865229 h 1865230"/>
                <a:gd name="connsiteX6" fmla="*/ 556448 w 3288561"/>
                <a:gd name="connsiteY6" fmla="*/ 1865230 h 1865230"/>
                <a:gd name="connsiteX7" fmla="*/ 556449 w 3288561"/>
                <a:gd name="connsiteY7" fmla="*/ 1865229 h 1865230"/>
                <a:gd name="connsiteX8" fmla="*/ 11305 w 3288561"/>
                <a:gd name="connsiteY8" fmla="*/ 1420924 h 1865230"/>
                <a:gd name="connsiteX9" fmla="*/ 0 w 3288561"/>
                <a:gd name="connsiteY9" fmla="*/ 1308781 h 1865230"/>
                <a:gd name="connsiteX10" fmla="*/ 11305 w 3288561"/>
                <a:gd name="connsiteY10" fmla="*/ 1196637 h 1865230"/>
                <a:gd name="connsiteX11" fmla="*/ 135691 w 3288561"/>
                <a:gd name="connsiteY11" fmla="*/ 944626 h 1865230"/>
                <a:gd name="connsiteX12" fmla="*/ 390328 w 3288561"/>
                <a:gd name="connsiteY12" fmla="*/ 499178 h 1865230"/>
                <a:gd name="connsiteX13" fmla="*/ 588098 w 3288561"/>
                <a:gd name="connsiteY13" fmla="*/ 372794 h 1865230"/>
                <a:gd name="connsiteX14" fmla="*/ 2198523 w 3288561"/>
                <a:gd name="connsiteY14" fmla="*/ 17909 h 1865230"/>
                <a:gd name="connsiteX0" fmla="*/ 2187218 w 3277256"/>
                <a:gd name="connsiteY0" fmla="*/ 17909 h 1865230"/>
                <a:gd name="connsiteX1" fmla="*/ 2387478 w 3277256"/>
                <a:gd name="connsiteY1" fmla="*/ 88111 h 1865230"/>
                <a:gd name="connsiteX2" fmla="*/ 3161134 w 3277256"/>
                <a:gd name="connsiteY2" fmla="*/ 657376 h 1865230"/>
                <a:gd name="connsiteX3" fmla="*/ 3277256 w 3277256"/>
                <a:gd name="connsiteY3" fmla="*/ 894659 h 1865230"/>
                <a:gd name="connsiteX4" fmla="*/ 3277256 w 3277256"/>
                <a:gd name="connsiteY4" fmla="*/ 1584371 h 1865230"/>
                <a:gd name="connsiteX5" fmla="*/ 2996398 w 3277256"/>
                <a:gd name="connsiteY5" fmla="*/ 1865229 h 1865230"/>
                <a:gd name="connsiteX6" fmla="*/ 545143 w 3277256"/>
                <a:gd name="connsiteY6" fmla="*/ 1865230 h 1865230"/>
                <a:gd name="connsiteX7" fmla="*/ 545144 w 3277256"/>
                <a:gd name="connsiteY7" fmla="*/ 1865229 h 1865230"/>
                <a:gd name="connsiteX8" fmla="*/ 0 w 3277256"/>
                <a:gd name="connsiteY8" fmla="*/ 1420924 h 1865230"/>
                <a:gd name="connsiteX9" fmla="*/ 0 w 3277256"/>
                <a:gd name="connsiteY9" fmla="*/ 1196637 h 1865230"/>
                <a:gd name="connsiteX10" fmla="*/ 124386 w 3277256"/>
                <a:gd name="connsiteY10" fmla="*/ 944626 h 1865230"/>
                <a:gd name="connsiteX11" fmla="*/ 379023 w 3277256"/>
                <a:gd name="connsiteY11" fmla="*/ 499178 h 1865230"/>
                <a:gd name="connsiteX12" fmla="*/ 576793 w 3277256"/>
                <a:gd name="connsiteY12" fmla="*/ 372794 h 1865230"/>
                <a:gd name="connsiteX13" fmla="*/ 2187218 w 3277256"/>
                <a:gd name="connsiteY13" fmla="*/ 17909 h 1865230"/>
                <a:gd name="connsiteX0" fmla="*/ 2007101 w 3277256"/>
                <a:gd name="connsiteY0" fmla="*/ 29356 h 1848238"/>
                <a:gd name="connsiteX1" fmla="*/ 2387478 w 3277256"/>
                <a:gd name="connsiteY1" fmla="*/ 71119 h 1848238"/>
                <a:gd name="connsiteX2" fmla="*/ 3161134 w 3277256"/>
                <a:gd name="connsiteY2" fmla="*/ 640384 h 1848238"/>
                <a:gd name="connsiteX3" fmla="*/ 3277256 w 3277256"/>
                <a:gd name="connsiteY3" fmla="*/ 877667 h 1848238"/>
                <a:gd name="connsiteX4" fmla="*/ 3277256 w 3277256"/>
                <a:gd name="connsiteY4" fmla="*/ 1567379 h 1848238"/>
                <a:gd name="connsiteX5" fmla="*/ 2996398 w 3277256"/>
                <a:gd name="connsiteY5" fmla="*/ 1848237 h 1848238"/>
                <a:gd name="connsiteX6" fmla="*/ 545143 w 3277256"/>
                <a:gd name="connsiteY6" fmla="*/ 1848238 h 1848238"/>
                <a:gd name="connsiteX7" fmla="*/ 545144 w 3277256"/>
                <a:gd name="connsiteY7" fmla="*/ 1848237 h 1848238"/>
                <a:gd name="connsiteX8" fmla="*/ 0 w 3277256"/>
                <a:gd name="connsiteY8" fmla="*/ 1403932 h 1848238"/>
                <a:gd name="connsiteX9" fmla="*/ 0 w 3277256"/>
                <a:gd name="connsiteY9" fmla="*/ 1179645 h 1848238"/>
                <a:gd name="connsiteX10" fmla="*/ 124386 w 3277256"/>
                <a:gd name="connsiteY10" fmla="*/ 927634 h 1848238"/>
                <a:gd name="connsiteX11" fmla="*/ 379023 w 3277256"/>
                <a:gd name="connsiteY11" fmla="*/ 482186 h 1848238"/>
                <a:gd name="connsiteX12" fmla="*/ 576793 w 3277256"/>
                <a:gd name="connsiteY12" fmla="*/ 355802 h 1848238"/>
                <a:gd name="connsiteX13" fmla="*/ 2007101 w 3277256"/>
                <a:gd name="connsiteY13" fmla="*/ 29356 h 1848238"/>
                <a:gd name="connsiteX0" fmla="*/ 2007101 w 3277256"/>
                <a:gd name="connsiteY0" fmla="*/ 15183 h 1834065"/>
                <a:gd name="connsiteX1" fmla="*/ 2520196 w 3277256"/>
                <a:gd name="connsiteY1" fmla="*/ 94865 h 1834065"/>
                <a:gd name="connsiteX2" fmla="*/ 3161134 w 3277256"/>
                <a:gd name="connsiteY2" fmla="*/ 626211 h 1834065"/>
                <a:gd name="connsiteX3" fmla="*/ 3277256 w 3277256"/>
                <a:gd name="connsiteY3" fmla="*/ 863494 h 1834065"/>
                <a:gd name="connsiteX4" fmla="*/ 3277256 w 3277256"/>
                <a:gd name="connsiteY4" fmla="*/ 1553206 h 1834065"/>
                <a:gd name="connsiteX5" fmla="*/ 2996398 w 3277256"/>
                <a:gd name="connsiteY5" fmla="*/ 1834064 h 1834065"/>
                <a:gd name="connsiteX6" fmla="*/ 545143 w 3277256"/>
                <a:gd name="connsiteY6" fmla="*/ 1834065 h 1834065"/>
                <a:gd name="connsiteX7" fmla="*/ 545144 w 3277256"/>
                <a:gd name="connsiteY7" fmla="*/ 1834064 h 1834065"/>
                <a:gd name="connsiteX8" fmla="*/ 0 w 3277256"/>
                <a:gd name="connsiteY8" fmla="*/ 1389759 h 1834065"/>
                <a:gd name="connsiteX9" fmla="*/ 0 w 3277256"/>
                <a:gd name="connsiteY9" fmla="*/ 1165472 h 1834065"/>
                <a:gd name="connsiteX10" fmla="*/ 124386 w 3277256"/>
                <a:gd name="connsiteY10" fmla="*/ 913461 h 1834065"/>
                <a:gd name="connsiteX11" fmla="*/ 379023 w 3277256"/>
                <a:gd name="connsiteY11" fmla="*/ 468013 h 1834065"/>
                <a:gd name="connsiteX12" fmla="*/ 576793 w 3277256"/>
                <a:gd name="connsiteY12" fmla="*/ 341629 h 1834065"/>
                <a:gd name="connsiteX13" fmla="*/ 2007101 w 3277256"/>
                <a:gd name="connsiteY13" fmla="*/ 15183 h 1834065"/>
                <a:gd name="connsiteX0" fmla="*/ 2007101 w 3277256"/>
                <a:gd name="connsiteY0" fmla="*/ 25625 h 1844507"/>
                <a:gd name="connsiteX1" fmla="*/ 2520196 w 3277256"/>
                <a:gd name="connsiteY1" fmla="*/ 105307 h 1844507"/>
                <a:gd name="connsiteX2" fmla="*/ 3161134 w 3277256"/>
                <a:gd name="connsiteY2" fmla="*/ 636653 h 1844507"/>
                <a:gd name="connsiteX3" fmla="*/ 3277256 w 3277256"/>
                <a:gd name="connsiteY3" fmla="*/ 873936 h 1844507"/>
                <a:gd name="connsiteX4" fmla="*/ 3277256 w 3277256"/>
                <a:gd name="connsiteY4" fmla="*/ 1563648 h 1844507"/>
                <a:gd name="connsiteX5" fmla="*/ 2996398 w 3277256"/>
                <a:gd name="connsiteY5" fmla="*/ 1844506 h 1844507"/>
                <a:gd name="connsiteX6" fmla="*/ 545143 w 3277256"/>
                <a:gd name="connsiteY6" fmla="*/ 1844507 h 1844507"/>
                <a:gd name="connsiteX7" fmla="*/ 545144 w 3277256"/>
                <a:gd name="connsiteY7" fmla="*/ 1844506 h 1844507"/>
                <a:gd name="connsiteX8" fmla="*/ 0 w 3277256"/>
                <a:gd name="connsiteY8" fmla="*/ 1400201 h 1844507"/>
                <a:gd name="connsiteX9" fmla="*/ 0 w 3277256"/>
                <a:gd name="connsiteY9" fmla="*/ 1175914 h 1844507"/>
                <a:gd name="connsiteX10" fmla="*/ 124386 w 3277256"/>
                <a:gd name="connsiteY10" fmla="*/ 923903 h 1844507"/>
                <a:gd name="connsiteX11" fmla="*/ 379023 w 3277256"/>
                <a:gd name="connsiteY11" fmla="*/ 478455 h 1844507"/>
                <a:gd name="connsiteX12" fmla="*/ 576793 w 3277256"/>
                <a:gd name="connsiteY12" fmla="*/ 352071 h 1844507"/>
                <a:gd name="connsiteX13" fmla="*/ 2007101 w 3277256"/>
                <a:gd name="connsiteY13" fmla="*/ 25625 h 1844507"/>
                <a:gd name="connsiteX0" fmla="*/ 2007101 w 3277256"/>
                <a:gd name="connsiteY0" fmla="*/ 33628 h 1852510"/>
                <a:gd name="connsiteX1" fmla="*/ 2520196 w 3277256"/>
                <a:gd name="connsiteY1" fmla="*/ 113310 h 1852510"/>
                <a:gd name="connsiteX2" fmla="*/ 3161134 w 3277256"/>
                <a:gd name="connsiteY2" fmla="*/ 644656 h 1852510"/>
                <a:gd name="connsiteX3" fmla="*/ 3277256 w 3277256"/>
                <a:gd name="connsiteY3" fmla="*/ 881939 h 1852510"/>
                <a:gd name="connsiteX4" fmla="*/ 3277256 w 3277256"/>
                <a:gd name="connsiteY4" fmla="*/ 1571651 h 1852510"/>
                <a:gd name="connsiteX5" fmla="*/ 2996398 w 3277256"/>
                <a:gd name="connsiteY5" fmla="*/ 1852509 h 1852510"/>
                <a:gd name="connsiteX6" fmla="*/ 545143 w 3277256"/>
                <a:gd name="connsiteY6" fmla="*/ 1852510 h 1852510"/>
                <a:gd name="connsiteX7" fmla="*/ 545144 w 3277256"/>
                <a:gd name="connsiteY7" fmla="*/ 1852509 h 1852510"/>
                <a:gd name="connsiteX8" fmla="*/ 0 w 3277256"/>
                <a:gd name="connsiteY8" fmla="*/ 1408204 h 1852510"/>
                <a:gd name="connsiteX9" fmla="*/ 0 w 3277256"/>
                <a:gd name="connsiteY9" fmla="*/ 1183917 h 1852510"/>
                <a:gd name="connsiteX10" fmla="*/ 124386 w 3277256"/>
                <a:gd name="connsiteY10" fmla="*/ 931906 h 1852510"/>
                <a:gd name="connsiteX11" fmla="*/ 379023 w 3277256"/>
                <a:gd name="connsiteY11" fmla="*/ 486458 h 1852510"/>
                <a:gd name="connsiteX12" fmla="*/ 576793 w 3277256"/>
                <a:gd name="connsiteY12" fmla="*/ 360074 h 1852510"/>
                <a:gd name="connsiteX13" fmla="*/ 2007101 w 3277256"/>
                <a:gd name="connsiteY13" fmla="*/ 33628 h 185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77256" h="1852510">
                  <a:moveTo>
                    <a:pt x="2007101" y="33628"/>
                  </a:moveTo>
                  <a:cubicBezTo>
                    <a:pt x="2173128" y="-12685"/>
                    <a:pt x="2329437" y="-31188"/>
                    <a:pt x="2520196" y="113310"/>
                  </a:cubicBezTo>
                  <a:lnTo>
                    <a:pt x="3161134" y="644656"/>
                  </a:lnTo>
                  <a:cubicBezTo>
                    <a:pt x="3214632" y="712722"/>
                    <a:pt x="3276861" y="784319"/>
                    <a:pt x="3277256" y="881939"/>
                  </a:cubicBezTo>
                  <a:lnTo>
                    <a:pt x="3277256" y="1571651"/>
                  </a:lnTo>
                  <a:cubicBezTo>
                    <a:pt x="3277256" y="1726765"/>
                    <a:pt x="3151512" y="1852509"/>
                    <a:pt x="2996398" y="1852509"/>
                  </a:cubicBezTo>
                  <a:lnTo>
                    <a:pt x="545143" y="1852510"/>
                  </a:lnTo>
                  <a:lnTo>
                    <a:pt x="545144" y="1852509"/>
                  </a:lnTo>
                  <a:cubicBezTo>
                    <a:pt x="276241" y="1852509"/>
                    <a:pt x="51887" y="1661768"/>
                    <a:pt x="0" y="1408204"/>
                  </a:cubicBezTo>
                  <a:lnTo>
                    <a:pt x="0" y="1183917"/>
                  </a:lnTo>
                  <a:cubicBezTo>
                    <a:pt x="19457" y="1088830"/>
                    <a:pt x="63168" y="1002578"/>
                    <a:pt x="124386" y="931906"/>
                  </a:cubicBezTo>
                  <a:lnTo>
                    <a:pt x="379023" y="486458"/>
                  </a:lnTo>
                  <a:cubicBezTo>
                    <a:pt x="454424" y="391153"/>
                    <a:pt x="483918" y="391752"/>
                    <a:pt x="576793" y="360074"/>
                  </a:cubicBezTo>
                  <a:lnTo>
                    <a:pt x="2007101" y="3362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96D0CADA-D0AE-4C46-8618-E4CFCDB089B4}"/>
                </a:ext>
              </a:extLst>
            </p:cNvPr>
            <p:cNvSpPr/>
            <p:nvPr/>
          </p:nvSpPr>
          <p:spPr>
            <a:xfrm>
              <a:off x="7855174" y="4788270"/>
              <a:ext cx="2781998" cy="1387513"/>
            </a:xfrm>
            <a:custGeom>
              <a:avLst/>
              <a:gdLst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699999 w 3288561"/>
                <a:gd name="connsiteY14" fmla="*/ 1847367 h 1847368"/>
                <a:gd name="connsiteX15" fmla="*/ 643396 w 3288561"/>
                <a:gd name="connsiteY15" fmla="*/ 1841661 h 1847368"/>
                <a:gd name="connsiteX16" fmla="*/ 635959 w 3288561"/>
                <a:gd name="connsiteY16" fmla="*/ 1839353 h 1847368"/>
                <a:gd name="connsiteX17" fmla="*/ 556448 w 3288561"/>
                <a:gd name="connsiteY17" fmla="*/ 1847368 h 1847368"/>
                <a:gd name="connsiteX18" fmla="*/ 556449 w 3288561"/>
                <a:gd name="connsiteY18" fmla="*/ 1847367 h 1847368"/>
                <a:gd name="connsiteX19" fmla="*/ 11305 w 3288561"/>
                <a:gd name="connsiteY19" fmla="*/ 1403062 h 1847368"/>
                <a:gd name="connsiteX20" fmla="*/ 0 w 3288561"/>
                <a:gd name="connsiteY20" fmla="*/ 1290919 h 1847368"/>
                <a:gd name="connsiteX21" fmla="*/ 11305 w 3288561"/>
                <a:gd name="connsiteY21" fmla="*/ 1178775 h 1847368"/>
                <a:gd name="connsiteX22" fmla="*/ 135691 w 3288561"/>
                <a:gd name="connsiteY22" fmla="*/ 926764 h 1847368"/>
                <a:gd name="connsiteX23" fmla="*/ 160365 w 3288561"/>
                <a:gd name="connsiteY23" fmla="*/ 902673 h 1847368"/>
                <a:gd name="connsiteX24" fmla="*/ 390328 w 3288561"/>
                <a:gd name="connsiteY24" fmla="*/ 481316 h 1847368"/>
                <a:gd name="connsiteX25" fmla="*/ 512982 w 3288561"/>
                <a:gd name="connsiteY25" fmla="*/ 377479 h 1847368"/>
                <a:gd name="connsiteX26" fmla="*/ 534076 w 3288561"/>
                <a:gd name="connsiteY26" fmla="*/ 372892 h 1847368"/>
                <a:gd name="connsiteX27" fmla="*/ 534111 w 3288561"/>
                <a:gd name="connsiteY27" fmla="*/ 372872 h 1847368"/>
                <a:gd name="connsiteX28" fmla="*/ 588098 w 3288561"/>
                <a:gd name="connsiteY28" fmla="*/ 354932 h 1847368"/>
                <a:gd name="connsiteX29" fmla="*/ 2142041 w 3288561"/>
                <a:gd name="connsiteY29" fmla="*/ 6851 h 1847368"/>
                <a:gd name="connsiteX30" fmla="*/ 2198523 w 3288561"/>
                <a:gd name="connsiteY30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699999 w 3288561"/>
                <a:gd name="connsiteY14" fmla="*/ 1847367 h 1847368"/>
                <a:gd name="connsiteX15" fmla="*/ 643396 w 3288561"/>
                <a:gd name="connsiteY15" fmla="*/ 1841661 h 1847368"/>
                <a:gd name="connsiteX16" fmla="*/ 556448 w 3288561"/>
                <a:gd name="connsiteY16" fmla="*/ 1847368 h 1847368"/>
                <a:gd name="connsiteX17" fmla="*/ 556449 w 3288561"/>
                <a:gd name="connsiteY17" fmla="*/ 1847367 h 1847368"/>
                <a:gd name="connsiteX18" fmla="*/ 11305 w 3288561"/>
                <a:gd name="connsiteY18" fmla="*/ 1403062 h 1847368"/>
                <a:gd name="connsiteX19" fmla="*/ 0 w 3288561"/>
                <a:gd name="connsiteY19" fmla="*/ 1290919 h 1847368"/>
                <a:gd name="connsiteX20" fmla="*/ 11305 w 3288561"/>
                <a:gd name="connsiteY20" fmla="*/ 1178775 h 1847368"/>
                <a:gd name="connsiteX21" fmla="*/ 135691 w 3288561"/>
                <a:gd name="connsiteY21" fmla="*/ 926764 h 1847368"/>
                <a:gd name="connsiteX22" fmla="*/ 160365 w 3288561"/>
                <a:gd name="connsiteY22" fmla="*/ 902673 h 1847368"/>
                <a:gd name="connsiteX23" fmla="*/ 390328 w 3288561"/>
                <a:gd name="connsiteY23" fmla="*/ 481316 h 1847368"/>
                <a:gd name="connsiteX24" fmla="*/ 512982 w 3288561"/>
                <a:gd name="connsiteY24" fmla="*/ 377479 h 1847368"/>
                <a:gd name="connsiteX25" fmla="*/ 534076 w 3288561"/>
                <a:gd name="connsiteY25" fmla="*/ 372892 h 1847368"/>
                <a:gd name="connsiteX26" fmla="*/ 534111 w 3288561"/>
                <a:gd name="connsiteY26" fmla="*/ 372872 h 1847368"/>
                <a:gd name="connsiteX27" fmla="*/ 588098 w 3288561"/>
                <a:gd name="connsiteY27" fmla="*/ 354932 h 1847368"/>
                <a:gd name="connsiteX28" fmla="*/ 2142041 w 3288561"/>
                <a:gd name="connsiteY28" fmla="*/ 6851 h 1847368"/>
                <a:gd name="connsiteX29" fmla="*/ 2198523 w 3288561"/>
                <a:gd name="connsiteY29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699999 w 3288561"/>
                <a:gd name="connsiteY14" fmla="*/ 1847367 h 1847368"/>
                <a:gd name="connsiteX15" fmla="*/ 556448 w 3288561"/>
                <a:gd name="connsiteY15" fmla="*/ 1847368 h 1847368"/>
                <a:gd name="connsiteX16" fmla="*/ 556449 w 3288561"/>
                <a:gd name="connsiteY16" fmla="*/ 1847367 h 1847368"/>
                <a:gd name="connsiteX17" fmla="*/ 11305 w 3288561"/>
                <a:gd name="connsiteY17" fmla="*/ 1403062 h 1847368"/>
                <a:gd name="connsiteX18" fmla="*/ 0 w 3288561"/>
                <a:gd name="connsiteY18" fmla="*/ 1290919 h 1847368"/>
                <a:gd name="connsiteX19" fmla="*/ 11305 w 3288561"/>
                <a:gd name="connsiteY19" fmla="*/ 1178775 h 1847368"/>
                <a:gd name="connsiteX20" fmla="*/ 135691 w 3288561"/>
                <a:gd name="connsiteY20" fmla="*/ 926764 h 1847368"/>
                <a:gd name="connsiteX21" fmla="*/ 160365 w 3288561"/>
                <a:gd name="connsiteY21" fmla="*/ 902673 h 1847368"/>
                <a:gd name="connsiteX22" fmla="*/ 390328 w 3288561"/>
                <a:gd name="connsiteY22" fmla="*/ 481316 h 1847368"/>
                <a:gd name="connsiteX23" fmla="*/ 512982 w 3288561"/>
                <a:gd name="connsiteY23" fmla="*/ 377479 h 1847368"/>
                <a:gd name="connsiteX24" fmla="*/ 534076 w 3288561"/>
                <a:gd name="connsiteY24" fmla="*/ 372892 h 1847368"/>
                <a:gd name="connsiteX25" fmla="*/ 534111 w 3288561"/>
                <a:gd name="connsiteY25" fmla="*/ 372872 h 1847368"/>
                <a:gd name="connsiteX26" fmla="*/ 588098 w 3288561"/>
                <a:gd name="connsiteY26" fmla="*/ 354932 h 1847368"/>
                <a:gd name="connsiteX27" fmla="*/ 2142041 w 3288561"/>
                <a:gd name="connsiteY27" fmla="*/ 6851 h 1847368"/>
                <a:gd name="connsiteX28" fmla="*/ 2198523 w 3288561"/>
                <a:gd name="connsiteY28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160365 w 3288561"/>
                <a:gd name="connsiteY20" fmla="*/ 902673 h 1847368"/>
                <a:gd name="connsiteX21" fmla="*/ 390328 w 3288561"/>
                <a:gd name="connsiteY21" fmla="*/ 481316 h 1847368"/>
                <a:gd name="connsiteX22" fmla="*/ 512982 w 3288561"/>
                <a:gd name="connsiteY22" fmla="*/ 377479 h 1847368"/>
                <a:gd name="connsiteX23" fmla="*/ 534076 w 3288561"/>
                <a:gd name="connsiteY23" fmla="*/ 372892 h 1847368"/>
                <a:gd name="connsiteX24" fmla="*/ 534111 w 3288561"/>
                <a:gd name="connsiteY24" fmla="*/ 372872 h 1847368"/>
                <a:gd name="connsiteX25" fmla="*/ 588098 w 3288561"/>
                <a:gd name="connsiteY25" fmla="*/ 354932 h 1847368"/>
                <a:gd name="connsiteX26" fmla="*/ 2142041 w 3288561"/>
                <a:gd name="connsiteY26" fmla="*/ 6851 h 1847368"/>
                <a:gd name="connsiteX27" fmla="*/ 2198523 w 3288561"/>
                <a:gd name="connsiteY27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12982 w 3288561"/>
                <a:gd name="connsiteY21" fmla="*/ 377479 h 1847368"/>
                <a:gd name="connsiteX22" fmla="*/ 534076 w 3288561"/>
                <a:gd name="connsiteY22" fmla="*/ 372892 h 1847368"/>
                <a:gd name="connsiteX23" fmla="*/ 534111 w 3288561"/>
                <a:gd name="connsiteY23" fmla="*/ 372872 h 1847368"/>
                <a:gd name="connsiteX24" fmla="*/ 588098 w 3288561"/>
                <a:gd name="connsiteY24" fmla="*/ 354932 h 1847368"/>
                <a:gd name="connsiteX25" fmla="*/ 2142041 w 3288561"/>
                <a:gd name="connsiteY25" fmla="*/ 6851 h 1847368"/>
                <a:gd name="connsiteX26" fmla="*/ 2198523 w 3288561"/>
                <a:gd name="connsiteY26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12982 w 3288561"/>
                <a:gd name="connsiteY21" fmla="*/ 377479 h 1847368"/>
                <a:gd name="connsiteX22" fmla="*/ 534076 w 3288561"/>
                <a:gd name="connsiteY22" fmla="*/ 372892 h 1847368"/>
                <a:gd name="connsiteX23" fmla="*/ 588098 w 3288561"/>
                <a:gd name="connsiteY23" fmla="*/ 354932 h 1847368"/>
                <a:gd name="connsiteX24" fmla="*/ 2142041 w 3288561"/>
                <a:gd name="connsiteY24" fmla="*/ 6851 h 1847368"/>
                <a:gd name="connsiteX25" fmla="*/ 2198523 w 3288561"/>
                <a:gd name="connsiteY25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12982 w 3288561"/>
                <a:gd name="connsiteY21" fmla="*/ 377479 h 1847368"/>
                <a:gd name="connsiteX22" fmla="*/ 588098 w 3288561"/>
                <a:gd name="connsiteY22" fmla="*/ 354932 h 1847368"/>
                <a:gd name="connsiteX23" fmla="*/ 2142041 w 3288561"/>
                <a:gd name="connsiteY23" fmla="*/ 6851 h 1847368"/>
                <a:gd name="connsiteX24" fmla="*/ 2198523 w 3288561"/>
                <a:gd name="connsiteY24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88098 w 3288561"/>
                <a:gd name="connsiteY21" fmla="*/ 354932 h 1847368"/>
                <a:gd name="connsiteX22" fmla="*/ 2142041 w 3288561"/>
                <a:gd name="connsiteY22" fmla="*/ 6851 h 1847368"/>
                <a:gd name="connsiteX23" fmla="*/ 2198523 w 3288561"/>
                <a:gd name="connsiteY23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65287 w 3288561"/>
                <a:gd name="connsiteY2" fmla="*/ 52627 h 1847368"/>
                <a:gd name="connsiteX3" fmla="*/ 2398783 w 3288561"/>
                <a:gd name="connsiteY3" fmla="*/ 70249 h 1847368"/>
                <a:gd name="connsiteX4" fmla="*/ 3172439 w 3288561"/>
                <a:gd name="connsiteY4" fmla="*/ 639514 h 1847368"/>
                <a:gd name="connsiteX5" fmla="*/ 3247413 w 3288561"/>
                <a:gd name="connsiteY5" fmla="*/ 722082 h 1847368"/>
                <a:gd name="connsiteX6" fmla="*/ 3260413 w 3288561"/>
                <a:gd name="connsiteY6" fmla="*/ 758461 h 1847368"/>
                <a:gd name="connsiteX7" fmla="*/ 3266490 w 3288561"/>
                <a:gd name="connsiteY7" fmla="*/ 767474 h 1847368"/>
                <a:gd name="connsiteX8" fmla="*/ 3270198 w 3288561"/>
                <a:gd name="connsiteY8" fmla="*/ 785841 h 1847368"/>
                <a:gd name="connsiteX9" fmla="*/ 3283646 w 3288561"/>
                <a:gd name="connsiteY9" fmla="*/ 823472 h 1847368"/>
                <a:gd name="connsiteX10" fmla="*/ 3282655 w 3288561"/>
                <a:gd name="connsiteY10" fmla="*/ 847544 h 1847368"/>
                <a:gd name="connsiteX11" fmla="*/ 3288561 w 3288561"/>
                <a:gd name="connsiteY11" fmla="*/ 876797 h 1847368"/>
                <a:gd name="connsiteX12" fmla="*/ 3288561 w 3288561"/>
                <a:gd name="connsiteY12" fmla="*/ 1566509 h 1847368"/>
                <a:gd name="connsiteX13" fmla="*/ 3007703 w 3288561"/>
                <a:gd name="connsiteY13" fmla="*/ 1847367 h 1847368"/>
                <a:gd name="connsiteX14" fmla="*/ 556448 w 3288561"/>
                <a:gd name="connsiteY14" fmla="*/ 1847368 h 1847368"/>
                <a:gd name="connsiteX15" fmla="*/ 556449 w 3288561"/>
                <a:gd name="connsiteY15" fmla="*/ 1847367 h 1847368"/>
                <a:gd name="connsiteX16" fmla="*/ 11305 w 3288561"/>
                <a:gd name="connsiteY16" fmla="*/ 1403062 h 1847368"/>
                <a:gd name="connsiteX17" fmla="*/ 0 w 3288561"/>
                <a:gd name="connsiteY17" fmla="*/ 1290919 h 1847368"/>
                <a:gd name="connsiteX18" fmla="*/ 11305 w 3288561"/>
                <a:gd name="connsiteY18" fmla="*/ 1178775 h 1847368"/>
                <a:gd name="connsiteX19" fmla="*/ 135691 w 3288561"/>
                <a:gd name="connsiteY19" fmla="*/ 926764 h 1847368"/>
                <a:gd name="connsiteX20" fmla="*/ 390328 w 3288561"/>
                <a:gd name="connsiteY20" fmla="*/ 481316 h 1847368"/>
                <a:gd name="connsiteX21" fmla="*/ 588098 w 3288561"/>
                <a:gd name="connsiteY21" fmla="*/ 354932 h 1847368"/>
                <a:gd name="connsiteX22" fmla="*/ 2142041 w 3288561"/>
                <a:gd name="connsiteY22" fmla="*/ 6851 h 1847368"/>
                <a:gd name="connsiteX23" fmla="*/ 2198523 w 3288561"/>
                <a:gd name="connsiteY23" fmla="*/ 47 h 1847368"/>
                <a:gd name="connsiteX0" fmla="*/ 2198523 w 3288561"/>
                <a:gd name="connsiteY0" fmla="*/ 47 h 1847368"/>
                <a:gd name="connsiteX1" fmla="*/ 2353817 w 3288561"/>
                <a:gd name="connsiteY1" fmla="*/ 43713 h 1847368"/>
                <a:gd name="connsiteX2" fmla="*/ 2398783 w 3288561"/>
                <a:gd name="connsiteY2" fmla="*/ 70249 h 1847368"/>
                <a:gd name="connsiteX3" fmla="*/ 3172439 w 3288561"/>
                <a:gd name="connsiteY3" fmla="*/ 639514 h 1847368"/>
                <a:gd name="connsiteX4" fmla="*/ 3247413 w 3288561"/>
                <a:gd name="connsiteY4" fmla="*/ 722082 h 1847368"/>
                <a:gd name="connsiteX5" fmla="*/ 3260413 w 3288561"/>
                <a:gd name="connsiteY5" fmla="*/ 758461 h 1847368"/>
                <a:gd name="connsiteX6" fmla="*/ 3266490 w 3288561"/>
                <a:gd name="connsiteY6" fmla="*/ 767474 h 1847368"/>
                <a:gd name="connsiteX7" fmla="*/ 3270198 w 3288561"/>
                <a:gd name="connsiteY7" fmla="*/ 785841 h 1847368"/>
                <a:gd name="connsiteX8" fmla="*/ 3283646 w 3288561"/>
                <a:gd name="connsiteY8" fmla="*/ 823472 h 1847368"/>
                <a:gd name="connsiteX9" fmla="*/ 3282655 w 3288561"/>
                <a:gd name="connsiteY9" fmla="*/ 847544 h 1847368"/>
                <a:gd name="connsiteX10" fmla="*/ 3288561 w 3288561"/>
                <a:gd name="connsiteY10" fmla="*/ 876797 h 1847368"/>
                <a:gd name="connsiteX11" fmla="*/ 3288561 w 3288561"/>
                <a:gd name="connsiteY11" fmla="*/ 1566509 h 1847368"/>
                <a:gd name="connsiteX12" fmla="*/ 3007703 w 3288561"/>
                <a:gd name="connsiteY12" fmla="*/ 1847367 h 1847368"/>
                <a:gd name="connsiteX13" fmla="*/ 556448 w 3288561"/>
                <a:gd name="connsiteY13" fmla="*/ 1847368 h 1847368"/>
                <a:gd name="connsiteX14" fmla="*/ 556449 w 3288561"/>
                <a:gd name="connsiteY14" fmla="*/ 1847367 h 1847368"/>
                <a:gd name="connsiteX15" fmla="*/ 11305 w 3288561"/>
                <a:gd name="connsiteY15" fmla="*/ 1403062 h 1847368"/>
                <a:gd name="connsiteX16" fmla="*/ 0 w 3288561"/>
                <a:gd name="connsiteY16" fmla="*/ 1290919 h 1847368"/>
                <a:gd name="connsiteX17" fmla="*/ 11305 w 3288561"/>
                <a:gd name="connsiteY17" fmla="*/ 1178775 h 1847368"/>
                <a:gd name="connsiteX18" fmla="*/ 135691 w 3288561"/>
                <a:gd name="connsiteY18" fmla="*/ 926764 h 1847368"/>
                <a:gd name="connsiteX19" fmla="*/ 390328 w 3288561"/>
                <a:gd name="connsiteY19" fmla="*/ 481316 h 1847368"/>
                <a:gd name="connsiteX20" fmla="*/ 588098 w 3288561"/>
                <a:gd name="connsiteY20" fmla="*/ 354932 h 1847368"/>
                <a:gd name="connsiteX21" fmla="*/ 2142041 w 3288561"/>
                <a:gd name="connsiteY21" fmla="*/ 6851 h 1847368"/>
                <a:gd name="connsiteX22" fmla="*/ 2198523 w 3288561"/>
                <a:gd name="connsiteY22" fmla="*/ 47 h 1847368"/>
                <a:gd name="connsiteX0" fmla="*/ 2198523 w 3288561"/>
                <a:gd name="connsiteY0" fmla="*/ 1491 h 1848812"/>
                <a:gd name="connsiteX1" fmla="*/ 2398783 w 3288561"/>
                <a:gd name="connsiteY1" fmla="*/ 71693 h 1848812"/>
                <a:gd name="connsiteX2" fmla="*/ 3172439 w 3288561"/>
                <a:gd name="connsiteY2" fmla="*/ 640958 h 1848812"/>
                <a:gd name="connsiteX3" fmla="*/ 3247413 w 3288561"/>
                <a:gd name="connsiteY3" fmla="*/ 723526 h 1848812"/>
                <a:gd name="connsiteX4" fmla="*/ 3260413 w 3288561"/>
                <a:gd name="connsiteY4" fmla="*/ 759905 h 1848812"/>
                <a:gd name="connsiteX5" fmla="*/ 3266490 w 3288561"/>
                <a:gd name="connsiteY5" fmla="*/ 768918 h 1848812"/>
                <a:gd name="connsiteX6" fmla="*/ 3270198 w 3288561"/>
                <a:gd name="connsiteY6" fmla="*/ 787285 h 1848812"/>
                <a:gd name="connsiteX7" fmla="*/ 3283646 w 3288561"/>
                <a:gd name="connsiteY7" fmla="*/ 824916 h 1848812"/>
                <a:gd name="connsiteX8" fmla="*/ 3282655 w 3288561"/>
                <a:gd name="connsiteY8" fmla="*/ 848988 h 1848812"/>
                <a:gd name="connsiteX9" fmla="*/ 3288561 w 3288561"/>
                <a:gd name="connsiteY9" fmla="*/ 878241 h 1848812"/>
                <a:gd name="connsiteX10" fmla="*/ 3288561 w 3288561"/>
                <a:gd name="connsiteY10" fmla="*/ 1567953 h 1848812"/>
                <a:gd name="connsiteX11" fmla="*/ 3007703 w 3288561"/>
                <a:gd name="connsiteY11" fmla="*/ 1848811 h 1848812"/>
                <a:gd name="connsiteX12" fmla="*/ 556448 w 3288561"/>
                <a:gd name="connsiteY12" fmla="*/ 1848812 h 1848812"/>
                <a:gd name="connsiteX13" fmla="*/ 556449 w 3288561"/>
                <a:gd name="connsiteY13" fmla="*/ 1848811 h 1848812"/>
                <a:gd name="connsiteX14" fmla="*/ 11305 w 3288561"/>
                <a:gd name="connsiteY14" fmla="*/ 1404506 h 1848812"/>
                <a:gd name="connsiteX15" fmla="*/ 0 w 3288561"/>
                <a:gd name="connsiteY15" fmla="*/ 1292363 h 1848812"/>
                <a:gd name="connsiteX16" fmla="*/ 11305 w 3288561"/>
                <a:gd name="connsiteY16" fmla="*/ 1180219 h 1848812"/>
                <a:gd name="connsiteX17" fmla="*/ 135691 w 3288561"/>
                <a:gd name="connsiteY17" fmla="*/ 928208 h 1848812"/>
                <a:gd name="connsiteX18" fmla="*/ 390328 w 3288561"/>
                <a:gd name="connsiteY18" fmla="*/ 482760 h 1848812"/>
                <a:gd name="connsiteX19" fmla="*/ 588098 w 3288561"/>
                <a:gd name="connsiteY19" fmla="*/ 356376 h 1848812"/>
                <a:gd name="connsiteX20" fmla="*/ 2142041 w 3288561"/>
                <a:gd name="connsiteY20" fmla="*/ 8295 h 1848812"/>
                <a:gd name="connsiteX21" fmla="*/ 2198523 w 3288561"/>
                <a:gd name="connsiteY21" fmla="*/ 1491 h 1848812"/>
                <a:gd name="connsiteX0" fmla="*/ 2198523 w 3288561"/>
                <a:gd name="connsiteY0" fmla="*/ 1491 h 1848812"/>
                <a:gd name="connsiteX1" fmla="*/ 2398783 w 3288561"/>
                <a:gd name="connsiteY1" fmla="*/ 71693 h 1848812"/>
                <a:gd name="connsiteX2" fmla="*/ 3172439 w 3288561"/>
                <a:gd name="connsiteY2" fmla="*/ 640958 h 1848812"/>
                <a:gd name="connsiteX3" fmla="*/ 3247413 w 3288561"/>
                <a:gd name="connsiteY3" fmla="*/ 723526 h 1848812"/>
                <a:gd name="connsiteX4" fmla="*/ 3260413 w 3288561"/>
                <a:gd name="connsiteY4" fmla="*/ 759905 h 1848812"/>
                <a:gd name="connsiteX5" fmla="*/ 3266490 w 3288561"/>
                <a:gd name="connsiteY5" fmla="*/ 768918 h 1848812"/>
                <a:gd name="connsiteX6" fmla="*/ 3270198 w 3288561"/>
                <a:gd name="connsiteY6" fmla="*/ 787285 h 1848812"/>
                <a:gd name="connsiteX7" fmla="*/ 3283646 w 3288561"/>
                <a:gd name="connsiteY7" fmla="*/ 824916 h 1848812"/>
                <a:gd name="connsiteX8" fmla="*/ 3282655 w 3288561"/>
                <a:gd name="connsiteY8" fmla="*/ 848988 h 1848812"/>
                <a:gd name="connsiteX9" fmla="*/ 3288561 w 3288561"/>
                <a:gd name="connsiteY9" fmla="*/ 878241 h 1848812"/>
                <a:gd name="connsiteX10" fmla="*/ 3288561 w 3288561"/>
                <a:gd name="connsiteY10" fmla="*/ 1567953 h 1848812"/>
                <a:gd name="connsiteX11" fmla="*/ 3007703 w 3288561"/>
                <a:gd name="connsiteY11" fmla="*/ 1848811 h 1848812"/>
                <a:gd name="connsiteX12" fmla="*/ 556448 w 3288561"/>
                <a:gd name="connsiteY12" fmla="*/ 1848812 h 1848812"/>
                <a:gd name="connsiteX13" fmla="*/ 556449 w 3288561"/>
                <a:gd name="connsiteY13" fmla="*/ 1848811 h 1848812"/>
                <a:gd name="connsiteX14" fmla="*/ 11305 w 3288561"/>
                <a:gd name="connsiteY14" fmla="*/ 1404506 h 1848812"/>
                <a:gd name="connsiteX15" fmla="*/ 0 w 3288561"/>
                <a:gd name="connsiteY15" fmla="*/ 1292363 h 1848812"/>
                <a:gd name="connsiteX16" fmla="*/ 11305 w 3288561"/>
                <a:gd name="connsiteY16" fmla="*/ 1180219 h 1848812"/>
                <a:gd name="connsiteX17" fmla="*/ 135691 w 3288561"/>
                <a:gd name="connsiteY17" fmla="*/ 928208 h 1848812"/>
                <a:gd name="connsiteX18" fmla="*/ 390328 w 3288561"/>
                <a:gd name="connsiteY18" fmla="*/ 482760 h 1848812"/>
                <a:gd name="connsiteX19" fmla="*/ 588098 w 3288561"/>
                <a:gd name="connsiteY19" fmla="*/ 356376 h 1848812"/>
                <a:gd name="connsiteX20" fmla="*/ 2198523 w 3288561"/>
                <a:gd name="connsiteY20" fmla="*/ 1491 h 1848812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83646 w 3288561"/>
                <a:gd name="connsiteY7" fmla="*/ 841334 h 1865230"/>
                <a:gd name="connsiteX8" fmla="*/ 3282655 w 3288561"/>
                <a:gd name="connsiteY8" fmla="*/ 865406 h 1865230"/>
                <a:gd name="connsiteX9" fmla="*/ 3288561 w 3288561"/>
                <a:gd name="connsiteY9" fmla="*/ 894659 h 1865230"/>
                <a:gd name="connsiteX10" fmla="*/ 3288561 w 3288561"/>
                <a:gd name="connsiteY10" fmla="*/ 1584371 h 1865230"/>
                <a:gd name="connsiteX11" fmla="*/ 3007703 w 3288561"/>
                <a:gd name="connsiteY11" fmla="*/ 1865229 h 1865230"/>
                <a:gd name="connsiteX12" fmla="*/ 556448 w 3288561"/>
                <a:gd name="connsiteY12" fmla="*/ 1865230 h 1865230"/>
                <a:gd name="connsiteX13" fmla="*/ 556449 w 3288561"/>
                <a:gd name="connsiteY13" fmla="*/ 1865229 h 1865230"/>
                <a:gd name="connsiteX14" fmla="*/ 11305 w 3288561"/>
                <a:gd name="connsiteY14" fmla="*/ 1420924 h 1865230"/>
                <a:gd name="connsiteX15" fmla="*/ 0 w 3288561"/>
                <a:gd name="connsiteY15" fmla="*/ 1308781 h 1865230"/>
                <a:gd name="connsiteX16" fmla="*/ 11305 w 3288561"/>
                <a:gd name="connsiteY16" fmla="*/ 1196637 h 1865230"/>
                <a:gd name="connsiteX17" fmla="*/ 135691 w 3288561"/>
                <a:gd name="connsiteY17" fmla="*/ 944626 h 1865230"/>
                <a:gd name="connsiteX18" fmla="*/ 390328 w 3288561"/>
                <a:gd name="connsiteY18" fmla="*/ 499178 h 1865230"/>
                <a:gd name="connsiteX19" fmla="*/ 588098 w 3288561"/>
                <a:gd name="connsiteY19" fmla="*/ 372794 h 1865230"/>
                <a:gd name="connsiteX20" fmla="*/ 2198523 w 3288561"/>
                <a:gd name="connsiteY20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82655 w 3288561"/>
                <a:gd name="connsiteY7" fmla="*/ 865406 h 1865230"/>
                <a:gd name="connsiteX8" fmla="*/ 3288561 w 3288561"/>
                <a:gd name="connsiteY8" fmla="*/ 894659 h 1865230"/>
                <a:gd name="connsiteX9" fmla="*/ 3288561 w 3288561"/>
                <a:gd name="connsiteY9" fmla="*/ 1584371 h 1865230"/>
                <a:gd name="connsiteX10" fmla="*/ 3007703 w 3288561"/>
                <a:gd name="connsiteY10" fmla="*/ 1865229 h 1865230"/>
                <a:gd name="connsiteX11" fmla="*/ 556448 w 3288561"/>
                <a:gd name="connsiteY11" fmla="*/ 1865230 h 1865230"/>
                <a:gd name="connsiteX12" fmla="*/ 556449 w 3288561"/>
                <a:gd name="connsiteY12" fmla="*/ 1865229 h 1865230"/>
                <a:gd name="connsiteX13" fmla="*/ 11305 w 3288561"/>
                <a:gd name="connsiteY13" fmla="*/ 1420924 h 1865230"/>
                <a:gd name="connsiteX14" fmla="*/ 0 w 3288561"/>
                <a:gd name="connsiteY14" fmla="*/ 1308781 h 1865230"/>
                <a:gd name="connsiteX15" fmla="*/ 11305 w 3288561"/>
                <a:gd name="connsiteY15" fmla="*/ 1196637 h 1865230"/>
                <a:gd name="connsiteX16" fmla="*/ 135691 w 3288561"/>
                <a:gd name="connsiteY16" fmla="*/ 944626 h 1865230"/>
                <a:gd name="connsiteX17" fmla="*/ 390328 w 3288561"/>
                <a:gd name="connsiteY17" fmla="*/ 499178 h 1865230"/>
                <a:gd name="connsiteX18" fmla="*/ 588098 w 3288561"/>
                <a:gd name="connsiteY18" fmla="*/ 372794 h 1865230"/>
                <a:gd name="connsiteX19" fmla="*/ 2198523 w 3288561"/>
                <a:gd name="connsiteY19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41527 w 3288561"/>
                <a:gd name="connsiteY7" fmla="*/ 759539 h 1865230"/>
                <a:gd name="connsiteX8" fmla="*/ 3282655 w 3288561"/>
                <a:gd name="connsiteY8" fmla="*/ 865406 h 1865230"/>
                <a:gd name="connsiteX9" fmla="*/ 3288561 w 3288561"/>
                <a:gd name="connsiteY9" fmla="*/ 894659 h 1865230"/>
                <a:gd name="connsiteX10" fmla="*/ 3288561 w 3288561"/>
                <a:gd name="connsiteY10" fmla="*/ 1584371 h 1865230"/>
                <a:gd name="connsiteX11" fmla="*/ 3007703 w 3288561"/>
                <a:gd name="connsiteY11" fmla="*/ 1865229 h 1865230"/>
                <a:gd name="connsiteX12" fmla="*/ 556448 w 3288561"/>
                <a:gd name="connsiteY12" fmla="*/ 1865230 h 1865230"/>
                <a:gd name="connsiteX13" fmla="*/ 556449 w 3288561"/>
                <a:gd name="connsiteY13" fmla="*/ 1865229 h 1865230"/>
                <a:gd name="connsiteX14" fmla="*/ 11305 w 3288561"/>
                <a:gd name="connsiteY14" fmla="*/ 1420924 h 1865230"/>
                <a:gd name="connsiteX15" fmla="*/ 0 w 3288561"/>
                <a:gd name="connsiteY15" fmla="*/ 1308781 h 1865230"/>
                <a:gd name="connsiteX16" fmla="*/ 11305 w 3288561"/>
                <a:gd name="connsiteY16" fmla="*/ 1196637 h 1865230"/>
                <a:gd name="connsiteX17" fmla="*/ 135691 w 3288561"/>
                <a:gd name="connsiteY17" fmla="*/ 944626 h 1865230"/>
                <a:gd name="connsiteX18" fmla="*/ 390328 w 3288561"/>
                <a:gd name="connsiteY18" fmla="*/ 499178 h 1865230"/>
                <a:gd name="connsiteX19" fmla="*/ 588098 w 3288561"/>
                <a:gd name="connsiteY19" fmla="*/ 372794 h 1865230"/>
                <a:gd name="connsiteX20" fmla="*/ 2198523 w 3288561"/>
                <a:gd name="connsiteY20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41527 w 3288561"/>
                <a:gd name="connsiteY7" fmla="*/ 759539 h 1865230"/>
                <a:gd name="connsiteX8" fmla="*/ 3288561 w 3288561"/>
                <a:gd name="connsiteY8" fmla="*/ 894659 h 1865230"/>
                <a:gd name="connsiteX9" fmla="*/ 3288561 w 3288561"/>
                <a:gd name="connsiteY9" fmla="*/ 1584371 h 1865230"/>
                <a:gd name="connsiteX10" fmla="*/ 3007703 w 3288561"/>
                <a:gd name="connsiteY10" fmla="*/ 1865229 h 1865230"/>
                <a:gd name="connsiteX11" fmla="*/ 556448 w 3288561"/>
                <a:gd name="connsiteY11" fmla="*/ 1865230 h 1865230"/>
                <a:gd name="connsiteX12" fmla="*/ 556449 w 3288561"/>
                <a:gd name="connsiteY12" fmla="*/ 1865229 h 1865230"/>
                <a:gd name="connsiteX13" fmla="*/ 11305 w 3288561"/>
                <a:gd name="connsiteY13" fmla="*/ 1420924 h 1865230"/>
                <a:gd name="connsiteX14" fmla="*/ 0 w 3288561"/>
                <a:gd name="connsiteY14" fmla="*/ 1308781 h 1865230"/>
                <a:gd name="connsiteX15" fmla="*/ 11305 w 3288561"/>
                <a:gd name="connsiteY15" fmla="*/ 1196637 h 1865230"/>
                <a:gd name="connsiteX16" fmla="*/ 135691 w 3288561"/>
                <a:gd name="connsiteY16" fmla="*/ 944626 h 1865230"/>
                <a:gd name="connsiteX17" fmla="*/ 390328 w 3288561"/>
                <a:gd name="connsiteY17" fmla="*/ 499178 h 1865230"/>
                <a:gd name="connsiteX18" fmla="*/ 588098 w 3288561"/>
                <a:gd name="connsiteY18" fmla="*/ 372794 h 1865230"/>
                <a:gd name="connsiteX19" fmla="*/ 2198523 w 3288561"/>
                <a:gd name="connsiteY19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70198 w 3288561"/>
                <a:gd name="connsiteY6" fmla="*/ 803703 h 1865230"/>
                <a:gd name="connsiteX7" fmla="*/ 3288561 w 3288561"/>
                <a:gd name="connsiteY7" fmla="*/ 894659 h 1865230"/>
                <a:gd name="connsiteX8" fmla="*/ 3288561 w 3288561"/>
                <a:gd name="connsiteY8" fmla="*/ 1584371 h 1865230"/>
                <a:gd name="connsiteX9" fmla="*/ 3007703 w 3288561"/>
                <a:gd name="connsiteY9" fmla="*/ 1865229 h 1865230"/>
                <a:gd name="connsiteX10" fmla="*/ 556448 w 3288561"/>
                <a:gd name="connsiteY10" fmla="*/ 1865230 h 1865230"/>
                <a:gd name="connsiteX11" fmla="*/ 556449 w 3288561"/>
                <a:gd name="connsiteY11" fmla="*/ 1865229 h 1865230"/>
                <a:gd name="connsiteX12" fmla="*/ 11305 w 3288561"/>
                <a:gd name="connsiteY12" fmla="*/ 1420924 h 1865230"/>
                <a:gd name="connsiteX13" fmla="*/ 0 w 3288561"/>
                <a:gd name="connsiteY13" fmla="*/ 1308781 h 1865230"/>
                <a:gd name="connsiteX14" fmla="*/ 11305 w 3288561"/>
                <a:gd name="connsiteY14" fmla="*/ 1196637 h 1865230"/>
                <a:gd name="connsiteX15" fmla="*/ 135691 w 3288561"/>
                <a:gd name="connsiteY15" fmla="*/ 944626 h 1865230"/>
                <a:gd name="connsiteX16" fmla="*/ 390328 w 3288561"/>
                <a:gd name="connsiteY16" fmla="*/ 499178 h 1865230"/>
                <a:gd name="connsiteX17" fmla="*/ 588098 w 3288561"/>
                <a:gd name="connsiteY17" fmla="*/ 372794 h 1865230"/>
                <a:gd name="connsiteX18" fmla="*/ 2198523 w 3288561"/>
                <a:gd name="connsiteY18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66490 w 3288561"/>
                <a:gd name="connsiteY5" fmla="*/ 785336 h 1865230"/>
                <a:gd name="connsiteX6" fmla="*/ 3288561 w 3288561"/>
                <a:gd name="connsiteY6" fmla="*/ 894659 h 1865230"/>
                <a:gd name="connsiteX7" fmla="*/ 3288561 w 3288561"/>
                <a:gd name="connsiteY7" fmla="*/ 1584371 h 1865230"/>
                <a:gd name="connsiteX8" fmla="*/ 3007703 w 3288561"/>
                <a:gd name="connsiteY8" fmla="*/ 1865229 h 1865230"/>
                <a:gd name="connsiteX9" fmla="*/ 556448 w 3288561"/>
                <a:gd name="connsiteY9" fmla="*/ 1865230 h 1865230"/>
                <a:gd name="connsiteX10" fmla="*/ 556449 w 3288561"/>
                <a:gd name="connsiteY10" fmla="*/ 1865229 h 1865230"/>
                <a:gd name="connsiteX11" fmla="*/ 11305 w 3288561"/>
                <a:gd name="connsiteY11" fmla="*/ 1420924 h 1865230"/>
                <a:gd name="connsiteX12" fmla="*/ 0 w 3288561"/>
                <a:gd name="connsiteY12" fmla="*/ 1308781 h 1865230"/>
                <a:gd name="connsiteX13" fmla="*/ 11305 w 3288561"/>
                <a:gd name="connsiteY13" fmla="*/ 1196637 h 1865230"/>
                <a:gd name="connsiteX14" fmla="*/ 135691 w 3288561"/>
                <a:gd name="connsiteY14" fmla="*/ 944626 h 1865230"/>
                <a:gd name="connsiteX15" fmla="*/ 390328 w 3288561"/>
                <a:gd name="connsiteY15" fmla="*/ 499178 h 1865230"/>
                <a:gd name="connsiteX16" fmla="*/ 588098 w 3288561"/>
                <a:gd name="connsiteY16" fmla="*/ 372794 h 1865230"/>
                <a:gd name="connsiteX17" fmla="*/ 2198523 w 3288561"/>
                <a:gd name="connsiteY17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60413 w 3288561"/>
                <a:gd name="connsiteY4" fmla="*/ 776323 h 1865230"/>
                <a:gd name="connsiteX5" fmla="*/ 3288561 w 3288561"/>
                <a:gd name="connsiteY5" fmla="*/ 894659 h 1865230"/>
                <a:gd name="connsiteX6" fmla="*/ 3288561 w 3288561"/>
                <a:gd name="connsiteY6" fmla="*/ 1584371 h 1865230"/>
                <a:gd name="connsiteX7" fmla="*/ 3007703 w 3288561"/>
                <a:gd name="connsiteY7" fmla="*/ 1865229 h 1865230"/>
                <a:gd name="connsiteX8" fmla="*/ 556448 w 3288561"/>
                <a:gd name="connsiteY8" fmla="*/ 1865230 h 1865230"/>
                <a:gd name="connsiteX9" fmla="*/ 556449 w 3288561"/>
                <a:gd name="connsiteY9" fmla="*/ 1865229 h 1865230"/>
                <a:gd name="connsiteX10" fmla="*/ 11305 w 3288561"/>
                <a:gd name="connsiteY10" fmla="*/ 1420924 h 1865230"/>
                <a:gd name="connsiteX11" fmla="*/ 0 w 3288561"/>
                <a:gd name="connsiteY11" fmla="*/ 1308781 h 1865230"/>
                <a:gd name="connsiteX12" fmla="*/ 11305 w 3288561"/>
                <a:gd name="connsiteY12" fmla="*/ 1196637 h 1865230"/>
                <a:gd name="connsiteX13" fmla="*/ 135691 w 3288561"/>
                <a:gd name="connsiteY13" fmla="*/ 944626 h 1865230"/>
                <a:gd name="connsiteX14" fmla="*/ 390328 w 3288561"/>
                <a:gd name="connsiteY14" fmla="*/ 499178 h 1865230"/>
                <a:gd name="connsiteX15" fmla="*/ 588098 w 3288561"/>
                <a:gd name="connsiteY15" fmla="*/ 372794 h 1865230"/>
                <a:gd name="connsiteX16" fmla="*/ 2198523 w 3288561"/>
                <a:gd name="connsiteY16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47413 w 3288561"/>
                <a:gd name="connsiteY3" fmla="*/ 739944 h 1865230"/>
                <a:gd name="connsiteX4" fmla="*/ 3288561 w 3288561"/>
                <a:gd name="connsiteY4" fmla="*/ 894659 h 1865230"/>
                <a:gd name="connsiteX5" fmla="*/ 3288561 w 3288561"/>
                <a:gd name="connsiteY5" fmla="*/ 1584371 h 1865230"/>
                <a:gd name="connsiteX6" fmla="*/ 3007703 w 3288561"/>
                <a:gd name="connsiteY6" fmla="*/ 1865229 h 1865230"/>
                <a:gd name="connsiteX7" fmla="*/ 556448 w 3288561"/>
                <a:gd name="connsiteY7" fmla="*/ 1865230 h 1865230"/>
                <a:gd name="connsiteX8" fmla="*/ 556449 w 3288561"/>
                <a:gd name="connsiteY8" fmla="*/ 1865229 h 1865230"/>
                <a:gd name="connsiteX9" fmla="*/ 11305 w 3288561"/>
                <a:gd name="connsiteY9" fmla="*/ 1420924 h 1865230"/>
                <a:gd name="connsiteX10" fmla="*/ 0 w 3288561"/>
                <a:gd name="connsiteY10" fmla="*/ 1308781 h 1865230"/>
                <a:gd name="connsiteX11" fmla="*/ 11305 w 3288561"/>
                <a:gd name="connsiteY11" fmla="*/ 1196637 h 1865230"/>
                <a:gd name="connsiteX12" fmla="*/ 135691 w 3288561"/>
                <a:gd name="connsiteY12" fmla="*/ 944626 h 1865230"/>
                <a:gd name="connsiteX13" fmla="*/ 390328 w 3288561"/>
                <a:gd name="connsiteY13" fmla="*/ 499178 h 1865230"/>
                <a:gd name="connsiteX14" fmla="*/ 588098 w 3288561"/>
                <a:gd name="connsiteY14" fmla="*/ 372794 h 1865230"/>
                <a:gd name="connsiteX15" fmla="*/ 2198523 w 3288561"/>
                <a:gd name="connsiteY15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88561 w 3288561"/>
                <a:gd name="connsiteY3" fmla="*/ 894659 h 1865230"/>
                <a:gd name="connsiteX4" fmla="*/ 3288561 w 3288561"/>
                <a:gd name="connsiteY4" fmla="*/ 1584371 h 1865230"/>
                <a:gd name="connsiteX5" fmla="*/ 3007703 w 3288561"/>
                <a:gd name="connsiteY5" fmla="*/ 1865229 h 1865230"/>
                <a:gd name="connsiteX6" fmla="*/ 556448 w 3288561"/>
                <a:gd name="connsiteY6" fmla="*/ 1865230 h 1865230"/>
                <a:gd name="connsiteX7" fmla="*/ 556449 w 3288561"/>
                <a:gd name="connsiteY7" fmla="*/ 1865229 h 1865230"/>
                <a:gd name="connsiteX8" fmla="*/ 11305 w 3288561"/>
                <a:gd name="connsiteY8" fmla="*/ 1420924 h 1865230"/>
                <a:gd name="connsiteX9" fmla="*/ 0 w 3288561"/>
                <a:gd name="connsiteY9" fmla="*/ 1308781 h 1865230"/>
                <a:gd name="connsiteX10" fmla="*/ 11305 w 3288561"/>
                <a:gd name="connsiteY10" fmla="*/ 1196637 h 1865230"/>
                <a:gd name="connsiteX11" fmla="*/ 135691 w 3288561"/>
                <a:gd name="connsiteY11" fmla="*/ 944626 h 1865230"/>
                <a:gd name="connsiteX12" fmla="*/ 390328 w 3288561"/>
                <a:gd name="connsiteY12" fmla="*/ 499178 h 1865230"/>
                <a:gd name="connsiteX13" fmla="*/ 588098 w 3288561"/>
                <a:gd name="connsiteY13" fmla="*/ 372794 h 1865230"/>
                <a:gd name="connsiteX14" fmla="*/ 2198523 w 3288561"/>
                <a:gd name="connsiteY14" fmla="*/ 17909 h 1865230"/>
                <a:gd name="connsiteX0" fmla="*/ 2198523 w 3291332"/>
                <a:gd name="connsiteY0" fmla="*/ 17909 h 1865230"/>
                <a:gd name="connsiteX1" fmla="*/ 2398783 w 3291332"/>
                <a:gd name="connsiteY1" fmla="*/ 88111 h 1865230"/>
                <a:gd name="connsiteX2" fmla="*/ 3172439 w 3291332"/>
                <a:gd name="connsiteY2" fmla="*/ 657376 h 1865230"/>
                <a:gd name="connsiteX3" fmla="*/ 3288561 w 3291332"/>
                <a:gd name="connsiteY3" fmla="*/ 894659 h 1865230"/>
                <a:gd name="connsiteX4" fmla="*/ 3288561 w 3291332"/>
                <a:gd name="connsiteY4" fmla="*/ 1584371 h 1865230"/>
                <a:gd name="connsiteX5" fmla="*/ 3007703 w 3291332"/>
                <a:gd name="connsiteY5" fmla="*/ 1865229 h 1865230"/>
                <a:gd name="connsiteX6" fmla="*/ 556448 w 3291332"/>
                <a:gd name="connsiteY6" fmla="*/ 1865230 h 1865230"/>
                <a:gd name="connsiteX7" fmla="*/ 556449 w 3291332"/>
                <a:gd name="connsiteY7" fmla="*/ 1865229 h 1865230"/>
                <a:gd name="connsiteX8" fmla="*/ 11305 w 3291332"/>
                <a:gd name="connsiteY8" fmla="*/ 1420924 h 1865230"/>
                <a:gd name="connsiteX9" fmla="*/ 0 w 3291332"/>
                <a:gd name="connsiteY9" fmla="*/ 1308781 h 1865230"/>
                <a:gd name="connsiteX10" fmla="*/ 11305 w 3291332"/>
                <a:gd name="connsiteY10" fmla="*/ 1196637 h 1865230"/>
                <a:gd name="connsiteX11" fmla="*/ 135691 w 3291332"/>
                <a:gd name="connsiteY11" fmla="*/ 944626 h 1865230"/>
                <a:gd name="connsiteX12" fmla="*/ 390328 w 3291332"/>
                <a:gd name="connsiteY12" fmla="*/ 499178 h 1865230"/>
                <a:gd name="connsiteX13" fmla="*/ 588098 w 3291332"/>
                <a:gd name="connsiteY13" fmla="*/ 372794 h 1865230"/>
                <a:gd name="connsiteX14" fmla="*/ 2198523 w 3291332"/>
                <a:gd name="connsiteY14" fmla="*/ 17909 h 1865230"/>
                <a:gd name="connsiteX0" fmla="*/ 2198523 w 3288561"/>
                <a:gd name="connsiteY0" fmla="*/ 17909 h 1865230"/>
                <a:gd name="connsiteX1" fmla="*/ 2398783 w 3288561"/>
                <a:gd name="connsiteY1" fmla="*/ 88111 h 1865230"/>
                <a:gd name="connsiteX2" fmla="*/ 3172439 w 3288561"/>
                <a:gd name="connsiteY2" fmla="*/ 657376 h 1865230"/>
                <a:gd name="connsiteX3" fmla="*/ 3288561 w 3288561"/>
                <a:gd name="connsiteY3" fmla="*/ 894659 h 1865230"/>
                <a:gd name="connsiteX4" fmla="*/ 3288561 w 3288561"/>
                <a:gd name="connsiteY4" fmla="*/ 1584371 h 1865230"/>
                <a:gd name="connsiteX5" fmla="*/ 3007703 w 3288561"/>
                <a:gd name="connsiteY5" fmla="*/ 1865229 h 1865230"/>
                <a:gd name="connsiteX6" fmla="*/ 556448 w 3288561"/>
                <a:gd name="connsiteY6" fmla="*/ 1865230 h 1865230"/>
                <a:gd name="connsiteX7" fmla="*/ 556449 w 3288561"/>
                <a:gd name="connsiteY7" fmla="*/ 1865229 h 1865230"/>
                <a:gd name="connsiteX8" fmla="*/ 11305 w 3288561"/>
                <a:gd name="connsiteY8" fmla="*/ 1420924 h 1865230"/>
                <a:gd name="connsiteX9" fmla="*/ 0 w 3288561"/>
                <a:gd name="connsiteY9" fmla="*/ 1308781 h 1865230"/>
                <a:gd name="connsiteX10" fmla="*/ 11305 w 3288561"/>
                <a:gd name="connsiteY10" fmla="*/ 1196637 h 1865230"/>
                <a:gd name="connsiteX11" fmla="*/ 135691 w 3288561"/>
                <a:gd name="connsiteY11" fmla="*/ 944626 h 1865230"/>
                <a:gd name="connsiteX12" fmla="*/ 390328 w 3288561"/>
                <a:gd name="connsiteY12" fmla="*/ 499178 h 1865230"/>
                <a:gd name="connsiteX13" fmla="*/ 588098 w 3288561"/>
                <a:gd name="connsiteY13" fmla="*/ 372794 h 1865230"/>
                <a:gd name="connsiteX14" fmla="*/ 2198523 w 3288561"/>
                <a:gd name="connsiteY14" fmla="*/ 17909 h 1865230"/>
                <a:gd name="connsiteX0" fmla="*/ 2187218 w 3277256"/>
                <a:gd name="connsiteY0" fmla="*/ 17909 h 1865230"/>
                <a:gd name="connsiteX1" fmla="*/ 2387478 w 3277256"/>
                <a:gd name="connsiteY1" fmla="*/ 88111 h 1865230"/>
                <a:gd name="connsiteX2" fmla="*/ 3161134 w 3277256"/>
                <a:gd name="connsiteY2" fmla="*/ 657376 h 1865230"/>
                <a:gd name="connsiteX3" fmla="*/ 3277256 w 3277256"/>
                <a:gd name="connsiteY3" fmla="*/ 894659 h 1865230"/>
                <a:gd name="connsiteX4" fmla="*/ 3277256 w 3277256"/>
                <a:gd name="connsiteY4" fmla="*/ 1584371 h 1865230"/>
                <a:gd name="connsiteX5" fmla="*/ 2996398 w 3277256"/>
                <a:gd name="connsiteY5" fmla="*/ 1865229 h 1865230"/>
                <a:gd name="connsiteX6" fmla="*/ 545143 w 3277256"/>
                <a:gd name="connsiteY6" fmla="*/ 1865230 h 1865230"/>
                <a:gd name="connsiteX7" fmla="*/ 545144 w 3277256"/>
                <a:gd name="connsiteY7" fmla="*/ 1865229 h 1865230"/>
                <a:gd name="connsiteX8" fmla="*/ 0 w 3277256"/>
                <a:gd name="connsiteY8" fmla="*/ 1420924 h 1865230"/>
                <a:gd name="connsiteX9" fmla="*/ 0 w 3277256"/>
                <a:gd name="connsiteY9" fmla="*/ 1196637 h 1865230"/>
                <a:gd name="connsiteX10" fmla="*/ 124386 w 3277256"/>
                <a:gd name="connsiteY10" fmla="*/ 944626 h 1865230"/>
                <a:gd name="connsiteX11" fmla="*/ 379023 w 3277256"/>
                <a:gd name="connsiteY11" fmla="*/ 499178 h 1865230"/>
                <a:gd name="connsiteX12" fmla="*/ 576793 w 3277256"/>
                <a:gd name="connsiteY12" fmla="*/ 372794 h 1865230"/>
                <a:gd name="connsiteX13" fmla="*/ 2187218 w 3277256"/>
                <a:gd name="connsiteY13" fmla="*/ 17909 h 1865230"/>
                <a:gd name="connsiteX0" fmla="*/ 2007101 w 3277256"/>
                <a:gd name="connsiteY0" fmla="*/ 29356 h 1848238"/>
                <a:gd name="connsiteX1" fmla="*/ 2387478 w 3277256"/>
                <a:gd name="connsiteY1" fmla="*/ 71119 h 1848238"/>
                <a:gd name="connsiteX2" fmla="*/ 3161134 w 3277256"/>
                <a:gd name="connsiteY2" fmla="*/ 640384 h 1848238"/>
                <a:gd name="connsiteX3" fmla="*/ 3277256 w 3277256"/>
                <a:gd name="connsiteY3" fmla="*/ 877667 h 1848238"/>
                <a:gd name="connsiteX4" fmla="*/ 3277256 w 3277256"/>
                <a:gd name="connsiteY4" fmla="*/ 1567379 h 1848238"/>
                <a:gd name="connsiteX5" fmla="*/ 2996398 w 3277256"/>
                <a:gd name="connsiteY5" fmla="*/ 1848237 h 1848238"/>
                <a:gd name="connsiteX6" fmla="*/ 545143 w 3277256"/>
                <a:gd name="connsiteY6" fmla="*/ 1848238 h 1848238"/>
                <a:gd name="connsiteX7" fmla="*/ 545144 w 3277256"/>
                <a:gd name="connsiteY7" fmla="*/ 1848237 h 1848238"/>
                <a:gd name="connsiteX8" fmla="*/ 0 w 3277256"/>
                <a:gd name="connsiteY8" fmla="*/ 1403932 h 1848238"/>
                <a:gd name="connsiteX9" fmla="*/ 0 w 3277256"/>
                <a:gd name="connsiteY9" fmla="*/ 1179645 h 1848238"/>
                <a:gd name="connsiteX10" fmla="*/ 124386 w 3277256"/>
                <a:gd name="connsiteY10" fmla="*/ 927634 h 1848238"/>
                <a:gd name="connsiteX11" fmla="*/ 379023 w 3277256"/>
                <a:gd name="connsiteY11" fmla="*/ 482186 h 1848238"/>
                <a:gd name="connsiteX12" fmla="*/ 576793 w 3277256"/>
                <a:gd name="connsiteY12" fmla="*/ 355802 h 1848238"/>
                <a:gd name="connsiteX13" fmla="*/ 2007101 w 3277256"/>
                <a:gd name="connsiteY13" fmla="*/ 29356 h 1848238"/>
                <a:gd name="connsiteX0" fmla="*/ 2007101 w 3277256"/>
                <a:gd name="connsiteY0" fmla="*/ 15183 h 1834065"/>
                <a:gd name="connsiteX1" fmla="*/ 2520196 w 3277256"/>
                <a:gd name="connsiteY1" fmla="*/ 94865 h 1834065"/>
                <a:gd name="connsiteX2" fmla="*/ 3161134 w 3277256"/>
                <a:gd name="connsiteY2" fmla="*/ 626211 h 1834065"/>
                <a:gd name="connsiteX3" fmla="*/ 3277256 w 3277256"/>
                <a:gd name="connsiteY3" fmla="*/ 863494 h 1834065"/>
                <a:gd name="connsiteX4" fmla="*/ 3277256 w 3277256"/>
                <a:gd name="connsiteY4" fmla="*/ 1553206 h 1834065"/>
                <a:gd name="connsiteX5" fmla="*/ 2996398 w 3277256"/>
                <a:gd name="connsiteY5" fmla="*/ 1834064 h 1834065"/>
                <a:gd name="connsiteX6" fmla="*/ 545143 w 3277256"/>
                <a:gd name="connsiteY6" fmla="*/ 1834065 h 1834065"/>
                <a:gd name="connsiteX7" fmla="*/ 545144 w 3277256"/>
                <a:gd name="connsiteY7" fmla="*/ 1834064 h 1834065"/>
                <a:gd name="connsiteX8" fmla="*/ 0 w 3277256"/>
                <a:gd name="connsiteY8" fmla="*/ 1389759 h 1834065"/>
                <a:gd name="connsiteX9" fmla="*/ 0 w 3277256"/>
                <a:gd name="connsiteY9" fmla="*/ 1165472 h 1834065"/>
                <a:gd name="connsiteX10" fmla="*/ 124386 w 3277256"/>
                <a:gd name="connsiteY10" fmla="*/ 913461 h 1834065"/>
                <a:gd name="connsiteX11" fmla="*/ 379023 w 3277256"/>
                <a:gd name="connsiteY11" fmla="*/ 468013 h 1834065"/>
                <a:gd name="connsiteX12" fmla="*/ 576793 w 3277256"/>
                <a:gd name="connsiteY12" fmla="*/ 341629 h 1834065"/>
                <a:gd name="connsiteX13" fmla="*/ 2007101 w 3277256"/>
                <a:gd name="connsiteY13" fmla="*/ 15183 h 1834065"/>
                <a:gd name="connsiteX0" fmla="*/ 2007101 w 3277256"/>
                <a:gd name="connsiteY0" fmla="*/ 25625 h 1844507"/>
                <a:gd name="connsiteX1" fmla="*/ 2520196 w 3277256"/>
                <a:gd name="connsiteY1" fmla="*/ 105307 h 1844507"/>
                <a:gd name="connsiteX2" fmla="*/ 3161134 w 3277256"/>
                <a:gd name="connsiteY2" fmla="*/ 636653 h 1844507"/>
                <a:gd name="connsiteX3" fmla="*/ 3277256 w 3277256"/>
                <a:gd name="connsiteY3" fmla="*/ 873936 h 1844507"/>
                <a:gd name="connsiteX4" fmla="*/ 3277256 w 3277256"/>
                <a:gd name="connsiteY4" fmla="*/ 1563648 h 1844507"/>
                <a:gd name="connsiteX5" fmla="*/ 2996398 w 3277256"/>
                <a:gd name="connsiteY5" fmla="*/ 1844506 h 1844507"/>
                <a:gd name="connsiteX6" fmla="*/ 545143 w 3277256"/>
                <a:gd name="connsiteY6" fmla="*/ 1844507 h 1844507"/>
                <a:gd name="connsiteX7" fmla="*/ 545144 w 3277256"/>
                <a:gd name="connsiteY7" fmla="*/ 1844506 h 1844507"/>
                <a:gd name="connsiteX8" fmla="*/ 0 w 3277256"/>
                <a:gd name="connsiteY8" fmla="*/ 1400201 h 1844507"/>
                <a:gd name="connsiteX9" fmla="*/ 0 w 3277256"/>
                <a:gd name="connsiteY9" fmla="*/ 1175914 h 1844507"/>
                <a:gd name="connsiteX10" fmla="*/ 124386 w 3277256"/>
                <a:gd name="connsiteY10" fmla="*/ 923903 h 1844507"/>
                <a:gd name="connsiteX11" fmla="*/ 379023 w 3277256"/>
                <a:gd name="connsiteY11" fmla="*/ 478455 h 1844507"/>
                <a:gd name="connsiteX12" fmla="*/ 576793 w 3277256"/>
                <a:gd name="connsiteY12" fmla="*/ 352071 h 1844507"/>
                <a:gd name="connsiteX13" fmla="*/ 2007101 w 3277256"/>
                <a:gd name="connsiteY13" fmla="*/ 25625 h 1844507"/>
                <a:gd name="connsiteX0" fmla="*/ 2007101 w 3277256"/>
                <a:gd name="connsiteY0" fmla="*/ 33628 h 1852510"/>
                <a:gd name="connsiteX1" fmla="*/ 2520196 w 3277256"/>
                <a:gd name="connsiteY1" fmla="*/ 113310 h 1852510"/>
                <a:gd name="connsiteX2" fmla="*/ 3161134 w 3277256"/>
                <a:gd name="connsiteY2" fmla="*/ 644656 h 1852510"/>
                <a:gd name="connsiteX3" fmla="*/ 3277256 w 3277256"/>
                <a:gd name="connsiteY3" fmla="*/ 881939 h 1852510"/>
                <a:gd name="connsiteX4" fmla="*/ 3277256 w 3277256"/>
                <a:gd name="connsiteY4" fmla="*/ 1571651 h 1852510"/>
                <a:gd name="connsiteX5" fmla="*/ 2996398 w 3277256"/>
                <a:gd name="connsiteY5" fmla="*/ 1852509 h 1852510"/>
                <a:gd name="connsiteX6" fmla="*/ 545143 w 3277256"/>
                <a:gd name="connsiteY6" fmla="*/ 1852510 h 1852510"/>
                <a:gd name="connsiteX7" fmla="*/ 545144 w 3277256"/>
                <a:gd name="connsiteY7" fmla="*/ 1852509 h 1852510"/>
                <a:gd name="connsiteX8" fmla="*/ 0 w 3277256"/>
                <a:gd name="connsiteY8" fmla="*/ 1408204 h 1852510"/>
                <a:gd name="connsiteX9" fmla="*/ 0 w 3277256"/>
                <a:gd name="connsiteY9" fmla="*/ 1183917 h 1852510"/>
                <a:gd name="connsiteX10" fmla="*/ 124386 w 3277256"/>
                <a:gd name="connsiteY10" fmla="*/ 931906 h 1852510"/>
                <a:gd name="connsiteX11" fmla="*/ 379023 w 3277256"/>
                <a:gd name="connsiteY11" fmla="*/ 486458 h 1852510"/>
                <a:gd name="connsiteX12" fmla="*/ 576793 w 3277256"/>
                <a:gd name="connsiteY12" fmla="*/ 360074 h 1852510"/>
                <a:gd name="connsiteX13" fmla="*/ 2007101 w 3277256"/>
                <a:gd name="connsiteY13" fmla="*/ 33628 h 185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77256" h="1852510">
                  <a:moveTo>
                    <a:pt x="2007101" y="33628"/>
                  </a:moveTo>
                  <a:cubicBezTo>
                    <a:pt x="2173128" y="-12685"/>
                    <a:pt x="2329437" y="-31188"/>
                    <a:pt x="2520196" y="113310"/>
                  </a:cubicBezTo>
                  <a:lnTo>
                    <a:pt x="3161134" y="644656"/>
                  </a:lnTo>
                  <a:cubicBezTo>
                    <a:pt x="3214632" y="712722"/>
                    <a:pt x="3276861" y="784319"/>
                    <a:pt x="3277256" y="881939"/>
                  </a:cubicBezTo>
                  <a:lnTo>
                    <a:pt x="3277256" y="1571651"/>
                  </a:lnTo>
                  <a:cubicBezTo>
                    <a:pt x="3277256" y="1726765"/>
                    <a:pt x="3151512" y="1852509"/>
                    <a:pt x="2996398" y="1852509"/>
                  </a:cubicBezTo>
                  <a:lnTo>
                    <a:pt x="545143" y="1852510"/>
                  </a:lnTo>
                  <a:lnTo>
                    <a:pt x="545144" y="1852509"/>
                  </a:lnTo>
                  <a:cubicBezTo>
                    <a:pt x="276241" y="1852509"/>
                    <a:pt x="51887" y="1661768"/>
                    <a:pt x="0" y="1408204"/>
                  </a:cubicBezTo>
                  <a:lnTo>
                    <a:pt x="0" y="1183917"/>
                  </a:lnTo>
                  <a:cubicBezTo>
                    <a:pt x="19457" y="1088830"/>
                    <a:pt x="63168" y="1002578"/>
                    <a:pt x="124386" y="931906"/>
                  </a:cubicBezTo>
                  <a:lnTo>
                    <a:pt x="379023" y="486458"/>
                  </a:lnTo>
                  <a:cubicBezTo>
                    <a:pt x="454424" y="391153"/>
                    <a:pt x="483918" y="391752"/>
                    <a:pt x="576793" y="360074"/>
                  </a:cubicBezTo>
                  <a:lnTo>
                    <a:pt x="2007101" y="3362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0CB758CB-6E9E-4502-8967-47E5A0619CE6}"/>
                </a:ext>
              </a:extLst>
            </p:cNvPr>
            <p:cNvSpPr/>
            <p:nvPr/>
          </p:nvSpPr>
          <p:spPr>
            <a:xfrm rot="20520030">
              <a:off x="9906132" y="2048429"/>
              <a:ext cx="1823588" cy="514975"/>
            </a:xfrm>
            <a:custGeom>
              <a:avLst/>
              <a:gdLst>
                <a:gd name="connsiteX0" fmla="*/ 0 w 1936889"/>
                <a:gd name="connsiteY0" fmla="*/ 166258 h 332516"/>
                <a:gd name="connsiteX1" fmla="*/ 166258 w 1936889"/>
                <a:gd name="connsiteY1" fmla="*/ 0 h 332516"/>
                <a:gd name="connsiteX2" fmla="*/ 1770631 w 1936889"/>
                <a:gd name="connsiteY2" fmla="*/ 0 h 332516"/>
                <a:gd name="connsiteX3" fmla="*/ 1936889 w 1936889"/>
                <a:gd name="connsiteY3" fmla="*/ 166258 h 332516"/>
                <a:gd name="connsiteX4" fmla="*/ 1936889 w 1936889"/>
                <a:gd name="connsiteY4" fmla="*/ 166258 h 332516"/>
                <a:gd name="connsiteX5" fmla="*/ 1770631 w 1936889"/>
                <a:gd name="connsiteY5" fmla="*/ 332516 h 332516"/>
                <a:gd name="connsiteX6" fmla="*/ 166258 w 1936889"/>
                <a:gd name="connsiteY6" fmla="*/ 332516 h 332516"/>
                <a:gd name="connsiteX7" fmla="*/ 0 w 1936889"/>
                <a:gd name="connsiteY7" fmla="*/ 166258 h 332516"/>
                <a:gd name="connsiteX0" fmla="*/ 0 w 1936889"/>
                <a:gd name="connsiteY0" fmla="*/ 265675 h 431933"/>
                <a:gd name="connsiteX1" fmla="*/ 166258 w 1936889"/>
                <a:gd name="connsiteY1" fmla="*/ 99417 h 431933"/>
                <a:gd name="connsiteX2" fmla="*/ 1810094 w 1936889"/>
                <a:gd name="connsiteY2" fmla="*/ 0 h 431933"/>
                <a:gd name="connsiteX3" fmla="*/ 1936889 w 1936889"/>
                <a:gd name="connsiteY3" fmla="*/ 265675 h 431933"/>
                <a:gd name="connsiteX4" fmla="*/ 1936889 w 1936889"/>
                <a:gd name="connsiteY4" fmla="*/ 265675 h 431933"/>
                <a:gd name="connsiteX5" fmla="*/ 1770631 w 1936889"/>
                <a:gd name="connsiteY5" fmla="*/ 431933 h 431933"/>
                <a:gd name="connsiteX6" fmla="*/ 166258 w 1936889"/>
                <a:gd name="connsiteY6" fmla="*/ 431933 h 431933"/>
                <a:gd name="connsiteX7" fmla="*/ 0 w 1936889"/>
                <a:gd name="connsiteY7" fmla="*/ 265675 h 431933"/>
                <a:gd name="connsiteX0" fmla="*/ 0 w 1936889"/>
                <a:gd name="connsiteY0" fmla="*/ 265675 h 473735"/>
                <a:gd name="connsiteX1" fmla="*/ 166258 w 1936889"/>
                <a:gd name="connsiteY1" fmla="*/ 99417 h 473735"/>
                <a:gd name="connsiteX2" fmla="*/ 1810094 w 1936889"/>
                <a:gd name="connsiteY2" fmla="*/ 0 h 473735"/>
                <a:gd name="connsiteX3" fmla="*/ 1936889 w 1936889"/>
                <a:gd name="connsiteY3" fmla="*/ 265675 h 473735"/>
                <a:gd name="connsiteX4" fmla="*/ 1936889 w 1936889"/>
                <a:gd name="connsiteY4" fmla="*/ 265675 h 473735"/>
                <a:gd name="connsiteX5" fmla="*/ 1797582 w 1936889"/>
                <a:gd name="connsiteY5" fmla="*/ 473735 h 473735"/>
                <a:gd name="connsiteX6" fmla="*/ 166258 w 1936889"/>
                <a:gd name="connsiteY6" fmla="*/ 431933 h 473735"/>
                <a:gd name="connsiteX7" fmla="*/ 0 w 1936889"/>
                <a:gd name="connsiteY7" fmla="*/ 265675 h 473735"/>
                <a:gd name="connsiteX0" fmla="*/ 0 w 2159167"/>
                <a:gd name="connsiteY0" fmla="*/ 265675 h 473735"/>
                <a:gd name="connsiteX1" fmla="*/ 166258 w 2159167"/>
                <a:gd name="connsiteY1" fmla="*/ 99417 h 473735"/>
                <a:gd name="connsiteX2" fmla="*/ 1810094 w 2159167"/>
                <a:gd name="connsiteY2" fmla="*/ 0 h 473735"/>
                <a:gd name="connsiteX3" fmla="*/ 1936889 w 2159167"/>
                <a:gd name="connsiteY3" fmla="*/ 265675 h 473735"/>
                <a:gd name="connsiteX4" fmla="*/ 2159167 w 2159167"/>
                <a:gd name="connsiteY4" fmla="*/ 277706 h 473735"/>
                <a:gd name="connsiteX5" fmla="*/ 1797582 w 2159167"/>
                <a:gd name="connsiteY5" fmla="*/ 473735 h 473735"/>
                <a:gd name="connsiteX6" fmla="*/ 166258 w 2159167"/>
                <a:gd name="connsiteY6" fmla="*/ 431933 h 473735"/>
                <a:gd name="connsiteX7" fmla="*/ 0 w 2159167"/>
                <a:gd name="connsiteY7" fmla="*/ 265675 h 473735"/>
                <a:gd name="connsiteX0" fmla="*/ 0 w 1936889"/>
                <a:gd name="connsiteY0" fmla="*/ 265675 h 473735"/>
                <a:gd name="connsiteX1" fmla="*/ 166258 w 1936889"/>
                <a:gd name="connsiteY1" fmla="*/ 99417 h 473735"/>
                <a:gd name="connsiteX2" fmla="*/ 1810094 w 1936889"/>
                <a:gd name="connsiteY2" fmla="*/ 0 h 473735"/>
                <a:gd name="connsiteX3" fmla="*/ 1936889 w 1936889"/>
                <a:gd name="connsiteY3" fmla="*/ 265675 h 473735"/>
                <a:gd name="connsiteX4" fmla="*/ 1797582 w 1936889"/>
                <a:gd name="connsiteY4" fmla="*/ 473735 h 473735"/>
                <a:gd name="connsiteX5" fmla="*/ 166258 w 1936889"/>
                <a:gd name="connsiteY5" fmla="*/ 431933 h 473735"/>
                <a:gd name="connsiteX6" fmla="*/ 0 w 1936889"/>
                <a:gd name="connsiteY6" fmla="*/ 265675 h 473735"/>
                <a:gd name="connsiteX0" fmla="*/ 0 w 2020493"/>
                <a:gd name="connsiteY0" fmla="*/ 265675 h 473735"/>
                <a:gd name="connsiteX1" fmla="*/ 166258 w 2020493"/>
                <a:gd name="connsiteY1" fmla="*/ 99417 h 473735"/>
                <a:gd name="connsiteX2" fmla="*/ 1810094 w 2020493"/>
                <a:gd name="connsiteY2" fmla="*/ 0 h 473735"/>
                <a:gd name="connsiteX3" fmla="*/ 2020493 w 2020493"/>
                <a:gd name="connsiteY3" fmla="*/ 211774 h 473735"/>
                <a:gd name="connsiteX4" fmla="*/ 1797582 w 2020493"/>
                <a:gd name="connsiteY4" fmla="*/ 473735 h 473735"/>
                <a:gd name="connsiteX5" fmla="*/ 166258 w 2020493"/>
                <a:gd name="connsiteY5" fmla="*/ 431933 h 473735"/>
                <a:gd name="connsiteX6" fmla="*/ 0 w 2020493"/>
                <a:gd name="connsiteY6" fmla="*/ 265675 h 473735"/>
                <a:gd name="connsiteX0" fmla="*/ 0 w 2020493"/>
                <a:gd name="connsiteY0" fmla="*/ 265675 h 473735"/>
                <a:gd name="connsiteX1" fmla="*/ 166258 w 2020493"/>
                <a:gd name="connsiteY1" fmla="*/ 99417 h 473735"/>
                <a:gd name="connsiteX2" fmla="*/ 1810094 w 2020493"/>
                <a:gd name="connsiteY2" fmla="*/ 0 h 473735"/>
                <a:gd name="connsiteX3" fmla="*/ 2020493 w 2020493"/>
                <a:gd name="connsiteY3" fmla="*/ 211774 h 473735"/>
                <a:gd name="connsiteX4" fmla="*/ 1797582 w 2020493"/>
                <a:gd name="connsiteY4" fmla="*/ 473735 h 473735"/>
                <a:gd name="connsiteX5" fmla="*/ 166258 w 2020493"/>
                <a:gd name="connsiteY5" fmla="*/ 431933 h 473735"/>
                <a:gd name="connsiteX6" fmla="*/ 0 w 2020493"/>
                <a:gd name="connsiteY6" fmla="*/ 265675 h 473735"/>
                <a:gd name="connsiteX0" fmla="*/ 0 w 2020493"/>
                <a:gd name="connsiteY0" fmla="*/ 265675 h 473735"/>
                <a:gd name="connsiteX1" fmla="*/ 166258 w 2020493"/>
                <a:gd name="connsiteY1" fmla="*/ 99417 h 473735"/>
                <a:gd name="connsiteX2" fmla="*/ 1810094 w 2020493"/>
                <a:gd name="connsiteY2" fmla="*/ 0 h 473735"/>
                <a:gd name="connsiteX3" fmla="*/ 2020493 w 2020493"/>
                <a:gd name="connsiteY3" fmla="*/ 211774 h 473735"/>
                <a:gd name="connsiteX4" fmla="*/ 1797582 w 2020493"/>
                <a:gd name="connsiteY4" fmla="*/ 473735 h 473735"/>
                <a:gd name="connsiteX5" fmla="*/ 166258 w 2020493"/>
                <a:gd name="connsiteY5" fmla="*/ 431933 h 473735"/>
                <a:gd name="connsiteX6" fmla="*/ 0 w 2020493"/>
                <a:gd name="connsiteY6" fmla="*/ 265675 h 473735"/>
                <a:gd name="connsiteX0" fmla="*/ 0 w 2020493"/>
                <a:gd name="connsiteY0" fmla="*/ 265675 h 473735"/>
                <a:gd name="connsiteX1" fmla="*/ 166258 w 2020493"/>
                <a:gd name="connsiteY1" fmla="*/ 99417 h 473735"/>
                <a:gd name="connsiteX2" fmla="*/ 1810094 w 2020493"/>
                <a:gd name="connsiteY2" fmla="*/ 0 h 473735"/>
                <a:gd name="connsiteX3" fmla="*/ 2020493 w 2020493"/>
                <a:gd name="connsiteY3" fmla="*/ 211774 h 473735"/>
                <a:gd name="connsiteX4" fmla="*/ 1797582 w 2020493"/>
                <a:gd name="connsiteY4" fmla="*/ 473735 h 473735"/>
                <a:gd name="connsiteX5" fmla="*/ 166258 w 2020493"/>
                <a:gd name="connsiteY5" fmla="*/ 431933 h 473735"/>
                <a:gd name="connsiteX6" fmla="*/ 0 w 2020493"/>
                <a:gd name="connsiteY6" fmla="*/ 265675 h 473735"/>
                <a:gd name="connsiteX0" fmla="*/ 0 w 2020493"/>
                <a:gd name="connsiteY0" fmla="*/ 265675 h 473735"/>
                <a:gd name="connsiteX1" fmla="*/ 166258 w 2020493"/>
                <a:gd name="connsiteY1" fmla="*/ 99417 h 473735"/>
                <a:gd name="connsiteX2" fmla="*/ 1810094 w 2020493"/>
                <a:gd name="connsiteY2" fmla="*/ 0 h 473735"/>
                <a:gd name="connsiteX3" fmla="*/ 2020493 w 2020493"/>
                <a:gd name="connsiteY3" fmla="*/ 211774 h 473735"/>
                <a:gd name="connsiteX4" fmla="*/ 1797582 w 2020493"/>
                <a:gd name="connsiteY4" fmla="*/ 473735 h 473735"/>
                <a:gd name="connsiteX5" fmla="*/ 166258 w 2020493"/>
                <a:gd name="connsiteY5" fmla="*/ 431933 h 473735"/>
                <a:gd name="connsiteX6" fmla="*/ 0 w 2020493"/>
                <a:gd name="connsiteY6" fmla="*/ 265675 h 473735"/>
                <a:gd name="connsiteX0" fmla="*/ 0 w 2020493"/>
                <a:gd name="connsiteY0" fmla="*/ 266045 h 474105"/>
                <a:gd name="connsiteX1" fmla="*/ 166258 w 2020493"/>
                <a:gd name="connsiteY1" fmla="*/ 99787 h 474105"/>
                <a:gd name="connsiteX2" fmla="*/ 1810094 w 2020493"/>
                <a:gd name="connsiteY2" fmla="*/ 370 h 474105"/>
                <a:gd name="connsiteX3" fmla="*/ 2020493 w 2020493"/>
                <a:gd name="connsiteY3" fmla="*/ 212144 h 474105"/>
                <a:gd name="connsiteX4" fmla="*/ 1797582 w 2020493"/>
                <a:gd name="connsiteY4" fmla="*/ 474105 h 474105"/>
                <a:gd name="connsiteX5" fmla="*/ 166258 w 2020493"/>
                <a:gd name="connsiteY5" fmla="*/ 432303 h 474105"/>
                <a:gd name="connsiteX6" fmla="*/ 0 w 2020493"/>
                <a:gd name="connsiteY6" fmla="*/ 266045 h 474105"/>
                <a:gd name="connsiteX0" fmla="*/ 0 w 2020493"/>
                <a:gd name="connsiteY0" fmla="*/ 266045 h 474105"/>
                <a:gd name="connsiteX1" fmla="*/ 166258 w 2020493"/>
                <a:gd name="connsiteY1" fmla="*/ 99787 h 474105"/>
                <a:gd name="connsiteX2" fmla="*/ 1810094 w 2020493"/>
                <a:gd name="connsiteY2" fmla="*/ 370 h 474105"/>
                <a:gd name="connsiteX3" fmla="*/ 2020493 w 2020493"/>
                <a:gd name="connsiteY3" fmla="*/ 212144 h 474105"/>
                <a:gd name="connsiteX4" fmla="*/ 1797582 w 2020493"/>
                <a:gd name="connsiteY4" fmla="*/ 474105 h 474105"/>
                <a:gd name="connsiteX5" fmla="*/ 166258 w 2020493"/>
                <a:gd name="connsiteY5" fmla="*/ 432303 h 474105"/>
                <a:gd name="connsiteX6" fmla="*/ 0 w 2020493"/>
                <a:gd name="connsiteY6" fmla="*/ 266045 h 474105"/>
                <a:gd name="connsiteX0" fmla="*/ 0 w 2051489"/>
                <a:gd name="connsiteY0" fmla="*/ 343028 h 474105"/>
                <a:gd name="connsiteX1" fmla="*/ 197254 w 2051489"/>
                <a:gd name="connsiteY1" fmla="*/ 99787 h 474105"/>
                <a:gd name="connsiteX2" fmla="*/ 1841090 w 2051489"/>
                <a:gd name="connsiteY2" fmla="*/ 370 h 474105"/>
                <a:gd name="connsiteX3" fmla="*/ 2051489 w 2051489"/>
                <a:gd name="connsiteY3" fmla="*/ 212144 h 474105"/>
                <a:gd name="connsiteX4" fmla="*/ 1828578 w 2051489"/>
                <a:gd name="connsiteY4" fmla="*/ 474105 h 474105"/>
                <a:gd name="connsiteX5" fmla="*/ 197254 w 2051489"/>
                <a:gd name="connsiteY5" fmla="*/ 432303 h 474105"/>
                <a:gd name="connsiteX6" fmla="*/ 0 w 2051489"/>
                <a:gd name="connsiteY6" fmla="*/ 343028 h 474105"/>
                <a:gd name="connsiteX0" fmla="*/ 7 w 2051496"/>
                <a:gd name="connsiteY0" fmla="*/ 343028 h 474105"/>
                <a:gd name="connsiteX1" fmla="*/ 191303 w 2051496"/>
                <a:gd name="connsiteY1" fmla="*/ 140780 h 474105"/>
                <a:gd name="connsiteX2" fmla="*/ 1841097 w 2051496"/>
                <a:gd name="connsiteY2" fmla="*/ 370 h 474105"/>
                <a:gd name="connsiteX3" fmla="*/ 2051496 w 2051496"/>
                <a:gd name="connsiteY3" fmla="*/ 212144 h 474105"/>
                <a:gd name="connsiteX4" fmla="*/ 1828585 w 2051496"/>
                <a:gd name="connsiteY4" fmla="*/ 474105 h 474105"/>
                <a:gd name="connsiteX5" fmla="*/ 197261 w 2051496"/>
                <a:gd name="connsiteY5" fmla="*/ 432303 h 474105"/>
                <a:gd name="connsiteX6" fmla="*/ 7 w 2051496"/>
                <a:gd name="connsiteY6" fmla="*/ 343028 h 474105"/>
                <a:gd name="connsiteX0" fmla="*/ 6 w 2070817"/>
                <a:gd name="connsiteY0" fmla="*/ 312429 h 474105"/>
                <a:gd name="connsiteX1" fmla="*/ 210624 w 2070817"/>
                <a:gd name="connsiteY1" fmla="*/ 140780 h 474105"/>
                <a:gd name="connsiteX2" fmla="*/ 1860418 w 2070817"/>
                <a:gd name="connsiteY2" fmla="*/ 370 h 474105"/>
                <a:gd name="connsiteX3" fmla="*/ 2070817 w 2070817"/>
                <a:gd name="connsiteY3" fmla="*/ 212144 h 474105"/>
                <a:gd name="connsiteX4" fmla="*/ 1847906 w 2070817"/>
                <a:gd name="connsiteY4" fmla="*/ 474105 h 474105"/>
                <a:gd name="connsiteX5" fmla="*/ 216582 w 2070817"/>
                <a:gd name="connsiteY5" fmla="*/ 432303 h 474105"/>
                <a:gd name="connsiteX6" fmla="*/ 6 w 2070817"/>
                <a:gd name="connsiteY6" fmla="*/ 312429 h 474105"/>
                <a:gd name="connsiteX0" fmla="*/ 5 w 2071298"/>
                <a:gd name="connsiteY0" fmla="*/ 261236 h 474105"/>
                <a:gd name="connsiteX1" fmla="*/ 211105 w 2071298"/>
                <a:gd name="connsiteY1" fmla="*/ 140780 h 474105"/>
                <a:gd name="connsiteX2" fmla="*/ 1860899 w 2071298"/>
                <a:gd name="connsiteY2" fmla="*/ 370 h 474105"/>
                <a:gd name="connsiteX3" fmla="*/ 2071298 w 2071298"/>
                <a:gd name="connsiteY3" fmla="*/ 212144 h 474105"/>
                <a:gd name="connsiteX4" fmla="*/ 1848387 w 2071298"/>
                <a:gd name="connsiteY4" fmla="*/ 474105 h 474105"/>
                <a:gd name="connsiteX5" fmla="*/ 217063 w 2071298"/>
                <a:gd name="connsiteY5" fmla="*/ 432303 h 474105"/>
                <a:gd name="connsiteX6" fmla="*/ 5 w 2071298"/>
                <a:gd name="connsiteY6" fmla="*/ 261236 h 474105"/>
                <a:gd name="connsiteX0" fmla="*/ 125 w 2071418"/>
                <a:gd name="connsiteY0" fmla="*/ 261236 h 474105"/>
                <a:gd name="connsiteX1" fmla="*/ 211225 w 2071418"/>
                <a:gd name="connsiteY1" fmla="*/ 140780 h 474105"/>
                <a:gd name="connsiteX2" fmla="*/ 1861019 w 2071418"/>
                <a:gd name="connsiteY2" fmla="*/ 370 h 474105"/>
                <a:gd name="connsiteX3" fmla="*/ 2071418 w 2071418"/>
                <a:gd name="connsiteY3" fmla="*/ 212144 h 474105"/>
                <a:gd name="connsiteX4" fmla="*/ 1848507 w 2071418"/>
                <a:gd name="connsiteY4" fmla="*/ 474105 h 474105"/>
                <a:gd name="connsiteX5" fmla="*/ 217183 w 2071418"/>
                <a:gd name="connsiteY5" fmla="*/ 432303 h 474105"/>
                <a:gd name="connsiteX6" fmla="*/ 125 w 2071418"/>
                <a:gd name="connsiteY6" fmla="*/ 261236 h 474105"/>
                <a:gd name="connsiteX0" fmla="*/ 117 w 2080466"/>
                <a:gd name="connsiteY0" fmla="*/ 309928 h 474105"/>
                <a:gd name="connsiteX1" fmla="*/ 220273 w 2080466"/>
                <a:gd name="connsiteY1" fmla="*/ 140780 h 474105"/>
                <a:gd name="connsiteX2" fmla="*/ 1870067 w 2080466"/>
                <a:gd name="connsiteY2" fmla="*/ 370 h 474105"/>
                <a:gd name="connsiteX3" fmla="*/ 2080466 w 2080466"/>
                <a:gd name="connsiteY3" fmla="*/ 212144 h 474105"/>
                <a:gd name="connsiteX4" fmla="*/ 1857555 w 2080466"/>
                <a:gd name="connsiteY4" fmla="*/ 474105 h 474105"/>
                <a:gd name="connsiteX5" fmla="*/ 226231 w 2080466"/>
                <a:gd name="connsiteY5" fmla="*/ 432303 h 474105"/>
                <a:gd name="connsiteX6" fmla="*/ 117 w 2080466"/>
                <a:gd name="connsiteY6" fmla="*/ 309928 h 47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80466" h="474105">
                  <a:moveTo>
                    <a:pt x="117" y="309928"/>
                  </a:moveTo>
                  <a:cubicBezTo>
                    <a:pt x="4842" y="194751"/>
                    <a:pt x="128451" y="140780"/>
                    <a:pt x="220273" y="140780"/>
                  </a:cubicBezTo>
                  <a:cubicBezTo>
                    <a:pt x="755064" y="140780"/>
                    <a:pt x="1169925" y="99581"/>
                    <a:pt x="1870067" y="370"/>
                  </a:cubicBezTo>
                  <a:cubicBezTo>
                    <a:pt x="1980933" y="-4511"/>
                    <a:pt x="2071390" y="37404"/>
                    <a:pt x="2080466" y="212144"/>
                  </a:cubicBezTo>
                  <a:cubicBezTo>
                    <a:pt x="2079109" y="378186"/>
                    <a:pt x="1970430" y="458082"/>
                    <a:pt x="1857555" y="474105"/>
                  </a:cubicBezTo>
                  <a:lnTo>
                    <a:pt x="226231" y="432303"/>
                  </a:lnTo>
                  <a:cubicBezTo>
                    <a:pt x="134409" y="432303"/>
                    <a:pt x="-4608" y="425105"/>
                    <a:pt x="117" y="309928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B22E421-E58E-4670-AD32-4A50A26F60CE}"/>
                </a:ext>
              </a:extLst>
            </p:cNvPr>
            <p:cNvSpPr/>
            <p:nvPr/>
          </p:nvSpPr>
          <p:spPr>
            <a:xfrm>
              <a:off x="9341262" y="5022071"/>
              <a:ext cx="594692" cy="59469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09F24F75-1C7C-4A50-99CC-16ED81502313}"/>
                </a:ext>
              </a:extLst>
            </p:cNvPr>
            <p:cNvSpPr/>
            <p:nvPr/>
          </p:nvSpPr>
          <p:spPr>
            <a:xfrm>
              <a:off x="9443103" y="5123912"/>
              <a:ext cx="391011" cy="391011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767EA09-E5B9-4DF5-ADBB-D89D27041033}"/>
                </a:ext>
              </a:extLst>
            </p:cNvPr>
            <p:cNvSpPr/>
            <p:nvPr/>
          </p:nvSpPr>
          <p:spPr>
            <a:xfrm rot="16868589">
              <a:off x="9177881" y="4531345"/>
              <a:ext cx="1093117" cy="644598"/>
            </a:xfrm>
            <a:custGeom>
              <a:avLst/>
              <a:gdLst>
                <a:gd name="connsiteX0" fmla="*/ 989197 w 1093117"/>
                <a:gd name="connsiteY0" fmla="*/ 43437 h 644598"/>
                <a:gd name="connsiteX1" fmla="*/ 1092093 w 1093117"/>
                <a:gd name="connsiteY1" fmla="*/ 565817 h 644598"/>
                <a:gd name="connsiteX2" fmla="*/ 1049680 w 1093117"/>
                <a:gd name="connsiteY2" fmla="*/ 629037 h 644598"/>
                <a:gd name="connsiteX3" fmla="*/ 975880 w 1093117"/>
                <a:gd name="connsiteY3" fmla="*/ 643574 h 644598"/>
                <a:gd name="connsiteX4" fmla="*/ 912661 w 1093117"/>
                <a:gd name="connsiteY4" fmla="*/ 601161 h 644598"/>
                <a:gd name="connsiteX5" fmla="*/ 879034 w 1093117"/>
                <a:gd name="connsiteY5" fmla="*/ 430444 h 644598"/>
                <a:gd name="connsiteX6" fmla="*/ 877458 w 1093117"/>
                <a:gd name="connsiteY6" fmla="*/ 431506 h 644598"/>
                <a:gd name="connsiteX7" fmla="*/ 835465 w 1093117"/>
                <a:gd name="connsiteY7" fmla="*/ 439984 h 644598"/>
                <a:gd name="connsiteX8" fmla="*/ 107883 w 1093117"/>
                <a:gd name="connsiteY8" fmla="*/ 439984 h 644598"/>
                <a:gd name="connsiteX9" fmla="*/ 0 w 1093117"/>
                <a:gd name="connsiteY9" fmla="*/ 332101 h 644598"/>
                <a:gd name="connsiteX10" fmla="*/ 107883 w 1093117"/>
                <a:gd name="connsiteY10" fmla="*/ 224218 h 644598"/>
                <a:gd name="connsiteX11" fmla="*/ 835465 w 1093117"/>
                <a:gd name="connsiteY11" fmla="*/ 224218 h 644598"/>
                <a:gd name="connsiteX12" fmla="*/ 838534 w 1093117"/>
                <a:gd name="connsiteY12" fmla="*/ 224837 h 644598"/>
                <a:gd name="connsiteX13" fmla="*/ 809765 w 1093117"/>
                <a:gd name="connsiteY13" fmla="*/ 78780 h 644598"/>
                <a:gd name="connsiteX14" fmla="*/ 852178 w 1093117"/>
                <a:gd name="connsiteY14" fmla="*/ 15561 h 644598"/>
                <a:gd name="connsiteX15" fmla="*/ 925978 w 1093117"/>
                <a:gd name="connsiteY15" fmla="*/ 1024 h 644598"/>
                <a:gd name="connsiteX16" fmla="*/ 989197 w 1093117"/>
                <a:gd name="connsiteY16" fmla="*/ 43437 h 64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3117" h="644598">
                  <a:moveTo>
                    <a:pt x="989197" y="43437"/>
                  </a:moveTo>
                  <a:lnTo>
                    <a:pt x="1092093" y="565817"/>
                  </a:lnTo>
                  <a:cubicBezTo>
                    <a:pt x="1097838" y="594987"/>
                    <a:pt x="1078850" y="623291"/>
                    <a:pt x="1049680" y="629037"/>
                  </a:cubicBezTo>
                  <a:lnTo>
                    <a:pt x="975880" y="643574"/>
                  </a:lnTo>
                  <a:cubicBezTo>
                    <a:pt x="946711" y="649319"/>
                    <a:pt x="918406" y="630331"/>
                    <a:pt x="912661" y="601161"/>
                  </a:cubicBezTo>
                  <a:lnTo>
                    <a:pt x="879034" y="430444"/>
                  </a:lnTo>
                  <a:lnTo>
                    <a:pt x="877458" y="431506"/>
                  </a:lnTo>
                  <a:cubicBezTo>
                    <a:pt x="864551" y="436965"/>
                    <a:pt x="850360" y="439985"/>
                    <a:pt x="835465" y="439984"/>
                  </a:cubicBezTo>
                  <a:lnTo>
                    <a:pt x="107883" y="439984"/>
                  </a:lnTo>
                  <a:cubicBezTo>
                    <a:pt x="48301" y="439984"/>
                    <a:pt x="0" y="391683"/>
                    <a:pt x="0" y="332101"/>
                  </a:cubicBezTo>
                  <a:cubicBezTo>
                    <a:pt x="0" y="272519"/>
                    <a:pt x="48301" y="224218"/>
                    <a:pt x="107883" y="224218"/>
                  </a:cubicBezTo>
                  <a:lnTo>
                    <a:pt x="835465" y="224218"/>
                  </a:lnTo>
                  <a:lnTo>
                    <a:pt x="838534" y="224837"/>
                  </a:lnTo>
                  <a:lnTo>
                    <a:pt x="809765" y="78780"/>
                  </a:lnTo>
                  <a:cubicBezTo>
                    <a:pt x="804019" y="49611"/>
                    <a:pt x="823008" y="21307"/>
                    <a:pt x="852178" y="15561"/>
                  </a:cubicBezTo>
                  <a:lnTo>
                    <a:pt x="925978" y="1024"/>
                  </a:lnTo>
                  <a:cubicBezTo>
                    <a:pt x="955147" y="-4721"/>
                    <a:pt x="983452" y="14267"/>
                    <a:pt x="989197" y="434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5A5A9462-EF70-47B7-9C4B-E0CBF45C4145}"/>
              </a:ext>
            </a:extLst>
          </p:cNvPr>
          <p:cNvGrpSpPr/>
          <p:nvPr/>
        </p:nvGrpSpPr>
        <p:grpSpPr>
          <a:xfrm>
            <a:off x="3820989" y="5701111"/>
            <a:ext cx="671668" cy="656851"/>
            <a:chOff x="4230870" y="4507421"/>
            <a:chExt cx="533921" cy="522143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D96CF624-04A0-482E-9DF7-9739A751C552}"/>
                </a:ext>
              </a:extLst>
            </p:cNvPr>
            <p:cNvGrpSpPr/>
            <p:nvPr/>
          </p:nvGrpSpPr>
          <p:grpSpPr>
            <a:xfrm>
              <a:off x="4230870" y="4507421"/>
              <a:ext cx="533921" cy="522143"/>
              <a:chOff x="9975148" y="4071651"/>
              <a:chExt cx="1727200" cy="1689100"/>
            </a:xfrm>
          </p:grpSpPr>
          <p:sp>
            <p:nvSpPr>
              <p:cNvPr id="95" name="Freeform 9">
                <a:extLst>
                  <a:ext uri="{FF2B5EF4-FFF2-40B4-BE49-F238E27FC236}">
                    <a16:creationId xmlns:a16="http://schemas.microsoft.com/office/drawing/2014/main" id="{A9570A51-15C7-4CED-821D-408CC67520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5148" y="4071651"/>
                <a:ext cx="1727200" cy="1689100"/>
              </a:xfrm>
              <a:custGeom>
                <a:avLst/>
                <a:gdLst>
                  <a:gd name="T0" fmla="*/ 459 w 459"/>
                  <a:gd name="T1" fmla="*/ 364 h 450"/>
                  <a:gd name="T2" fmla="*/ 372 w 459"/>
                  <a:gd name="T3" fmla="*/ 450 h 450"/>
                  <a:gd name="T4" fmla="*/ 87 w 459"/>
                  <a:gd name="T5" fmla="*/ 450 h 450"/>
                  <a:gd name="T6" fmla="*/ 0 w 459"/>
                  <a:gd name="T7" fmla="*/ 364 h 450"/>
                  <a:gd name="T8" fmla="*/ 0 w 459"/>
                  <a:gd name="T9" fmla="*/ 87 h 450"/>
                  <a:gd name="T10" fmla="*/ 87 w 459"/>
                  <a:gd name="T11" fmla="*/ 0 h 450"/>
                  <a:gd name="T12" fmla="*/ 372 w 459"/>
                  <a:gd name="T13" fmla="*/ 0 h 450"/>
                  <a:gd name="T14" fmla="*/ 459 w 459"/>
                  <a:gd name="T15" fmla="*/ 87 h 450"/>
                  <a:gd name="T16" fmla="*/ 459 w 459"/>
                  <a:gd name="T17" fmla="*/ 364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9" h="450">
                    <a:moveTo>
                      <a:pt x="459" y="364"/>
                    </a:moveTo>
                    <a:cubicBezTo>
                      <a:pt x="459" y="411"/>
                      <a:pt x="420" y="450"/>
                      <a:pt x="372" y="450"/>
                    </a:cubicBezTo>
                    <a:cubicBezTo>
                      <a:pt x="87" y="450"/>
                      <a:pt x="87" y="450"/>
                      <a:pt x="87" y="450"/>
                    </a:cubicBezTo>
                    <a:cubicBezTo>
                      <a:pt x="39" y="450"/>
                      <a:pt x="0" y="411"/>
                      <a:pt x="0" y="364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39"/>
                      <a:pt x="39" y="0"/>
                      <a:pt x="87" y="0"/>
                    </a:cubicBezTo>
                    <a:cubicBezTo>
                      <a:pt x="372" y="0"/>
                      <a:pt x="372" y="0"/>
                      <a:pt x="372" y="0"/>
                    </a:cubicBezTo>
                    <a:cubicBezTo>
                      <a:pt x="420" y="0"/>
                      <a:pt x="459" y="39"/>
                      <a:pt x="459" y="87"/>
                    </a:cubicBezTo>
                    <a:lnTo>
                      <a:pt x="459" y="36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10">
                <a:extLst>
                  <a:ext uri="{FF2B5EF4-FFF2-40B4-BE49-F238E27FC236}">
                    <a16:creationId xmlns:a16="http://schemas.microsoft.com/office/drawing/2014/main" id="{4BC40D8F-2633-4508-B6AF-0209C659EB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7861" y="4184363"/>
                <a:ext cx="1497013" cy="1463675"/>
              </a:xfrm>
              <a:custGeom>
                <a:avLst/>
                <a:gdLst>
                  <a:gd name="T0" fmla="*/ 398 w 398"/>
                  <a:gd name="T1" fmla="*/ 332 h 390"/>
                  <a:gd name="T2" fmla="*/ 340 w 398"/>
                  <a:gd name="T3" fmla="*/ 390 h 390"/>
                  <a:gd name="T4" fmla="*/ 59 w 398"/>
                  <a:gd name="T5" fmla="*/ 390 h 390"/>
                  <a:gd name="T6" fmla="*/ 0 w 398"/>
                  <a:gd name="T7" fmla="*/ 332 h 390"/>
                  <a:gd name="T8" fmla="*/ 0 w 398"/>
                  <a:gd name="T9" fmla="*/ 59 h 390"/>
                  <a:gd name="T10" fmla="*/ 59 w 398"/>
                  <a:gd name="T11" fmla="*/ 0 h 390"/>
                  <a:gd name="T12" fmla="*/ 340 w 398"/>
                  <a:gd name="T13" fmla="*/ 0 h 390"/>
                  <a:gd name="T14" fmla="*/ 398 w 398"/>
                  <a:gd name="T15" fmla="*/ 59 h 390"/>
                  <a:gd name="T16" fmla="*/ 398 w 398"/>
                  <a:gd name="T17" fmla="*/ 332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8" h="390">
                    <a:moveTo>
                      <a:pt x="398" y="332"/>
                    </a:moveTo>
                    <a:cubicBezTo>
                      <a:pt x="398" y="364"/>
                      <a:pt x="372" y="390"/>
                      <a:pt x="340" y="390"/>
                    </a:cubicBezTo>
                    <a:cubicBezTo>
                      <a:pt x="59" y="390"/>
                      <a:pt x="59" y="390"/>
                      <a:pt x="59" y="390"/>
                    </a:cubicBezTo>
                    <a:cubicBezTo>
                      <a:pt x="27" y="390"/>
                      <a:pt x="0" y="364"/>
                      <a:pt x="0" y="332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26"/>
                      <a:pt x="27" y="0"/>
                      <a:pt x="59" y="0"/>
                    </a:cubicBezTo>
                    <a:cubicBezTo>
                      <a:pt x="340" y="0"/>
                      <a:pt x="340" y="0"/>
                      <a:pt x="340" y="0"/>
                    </a:cubicBezTo>
                    <a:cubicBezTo>
                      <a:pt x="372" y="0"/>
                      <a:pt x="398" y="26"/>
                      <a:pt x="398" y="59"/>
                    </a:cubicBezTo>
                    <a:lnTo>
                      <a:pt x="398" y="33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11">
                <a:extLst>
                  <a:ext uri="{FF2B5EF4-FFF2-40B4-BE49-F238E27FC236}">
                    <a16:creationId xmlns:a16="http://schemas.microsoft.com/office/drawing/2014/main" id="{27F547D5-570D-43E6-B9B5-8102C30AA0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475211" y="4274851"/>
                <a:ext cx="727075" cy="303213"/>
              </a:xfrm>
              <a:custGeom>
                <a:avLst/>
                <a:gdLst>
                  <a:gd name="T0" fmla="*/ 97 w 193"/>
                  <a:gd name="T1" fmla="*/ 8 h 81"/>
                  <a:gd name="T2" fmla="*/ 184 w 193"/>
                  <a:gd name="T3" fmla="*/ 25 h 81"/>
                  <a:gd name="T4" fmla="*/ 172 w 193"/>
                  <a:gd name="T5" fmla="*/ 72 h 81"/>
                  <a:gd name="T6" fmla="*/ 96 w 193"/>
                  <a:gd name="T7" fmla="*/ 60 h 81"/>
                  <a:gd name="T8" fmla="*/ 21 w 193"/>
                  <a:gd name="T9" fmla="*/ 73 h 81"/>
                  <a:gd name="T10" fmla="*/ 8 w 193"/>
                  <a:gd name="T11" fmla="*/ 25 h 81"/>
                  <a:gd name="T12" fmla="*/ 97 w 193"/>
                  <a:gd name="T13" fmla="*/ 8 h 81"/>
                  <a:gd name="T14" fmla="*/ 97 w 193"/>
                  <a:gd name="T15" fmla="*/ 0 h 81"/>
                  <a:gd name="T16" fmla="*/ 5 w 193"/>
                  <a:gd name="T17" fmla="*/ 18 h 81"/>
                  <a:gd name="T18" fmla="*/ 1 w 193"/>
                  <a:gd name="T19" fmla="*/ 27 h 81"/>
                  <a:gd name="T20" fmla="*/ 13 w 193"/>
                  <a:gd name="T21" fmla="*/ 75 h 81"/>
                  <a:gd name="T22" fmla="*/ 17 w 193"/>
                  <a:gd name="T23" fmla="*/ 80 h 81"/>
                  <a:gd name="T24" fmla="*/ 21 w 193"/>
                  <a:gd name="T25" fmla="*/ 81 h 81"/>
                  <a:gd name="T26" fmla="*/ 24 w 193"/>
                  <a:gd name="T27" fmla="*/ 80 h 81"/>
                  <a:gd name="T28" fmla="*/ 96 w 193"/>
                  <a:gd name="T29" fmla="*/ 68 h 81"/>
                  <a:gd name="T30" fmla="*/ 169 w 193"/>
                  <a:gd name="T31" fmla="*/ 80 h 81"/>
                  <a:gd name="T32" fmla="*/ 172 w 193"/>
                  <a:gd name="T33" fmla="*/ 80 h 81"/>
                  <a:gd name="T34" fmla="*/ 175 w 193"/>
                  <a:gd name="T35" fmla="*/ 80 h 81"/>
                  <a:gd name="T36" fmla="*/ 179 w 193"/>
                  <a:gd name="T37" fmla="*/ 75 h 81"/>
                  <a:gd name="T38" fmla="*/ 192 w 193"/>
                  <a:gd name="T39" fmla="*/ 27 h 81"/>
                  <a:gd name="T40" fmla="*/ 187 w 193"/>
                  <a:gd name="T41" fmla="*/ 17 h 81"/>
                  <a:gd name="T42" fmla="*/ 97 w 193"/>
                  <a:gd name="T43" fmla="*/ 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93" h="81">
                    <a:moveTo>
                      <a:pt x="97" y="8"/>
                    </a:moveTo>
                    <a:cubicBezTo>
                      <a:pt x="128" y="8"/>
                      <a:pt x="158" y="14"/>
                      <a:pt x="184" y="25"/>
                    </a:cubicBezTo>
                    <a:cubicBezTo>
                      <a:pt x="172" y="72"/>
                      <a:pt x="172" y="72"/>
                      <a:pt x="172" y="72"/>
                    </a:cubicBezTo>
                    <a:cubicBezTo>
                      <a:pt x="150" y="64"/>
                      <a:pt x="124" y="60"/>
                      <a:pt x="96" y="60"/>
                    </a:cubicBezTo>
                    <a:cubicBezTo>
                      <a:pt x="68" y="60"/>
                      <a:pt x="43" y="64"/>
                      <a:pt x="21" y="73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35" y="14"/>
                      <a:pt x="65" y="8"/>
                      <a:pt x="97" y="8"/>
                    </a:cubicBezTo>
                    <a:moveTo>
                      <a:pt x="97" y="0"/>
                    </a:moveTo>
                    <a:cubicBezTo>
                      <a:pt x="65" y="0"/>
                      <a:pt x="33" y="6"/>
                      <a:pt x="5" y="18"/>
                    </a:cubicBezTo>
                    <a:cubicBezTo>
                      <a:pt x="2" y="19"/>
                      <a:pt x="0" y="24"/>
                      <a:pt x="1" y="27"/>
                    </a:cubicBezTo>
                    <a:cubicBezTo>
                      <a:pt x="13" y="75"/>
                      <a:pt x="13" y="75"/>
                      <a:pt x="13" y="75"/>
                    </a:cubicBezTo>
                    <a:cubicBezTo>
                      <a:pt x="14" y="77"/>
                      <a:pt x="15" y="79"/>
                      <a:pt x="17" y="80"/>
                    </a:cubicBezTo>
                    <a:cubicBezTo>
                      <a:pt x="18" y="80"/>
                      <a:pt x="20" y="81"/>
                      <a:pt x="21" y="81"/>
                    </a:cubicBezTo>
                    <a:cubicBezTo>
                      <a:pt x="22" y="81"/>
                      <a:pt x="23" y="80"/>
                      <a:pt x="24" y="80"/>
                    </a:cubicBezTo>
                    <a:cubicBezTo>
                      <a:pt x="44" y="72"/>
                      <a:pt x="69" y="68"/>
                      <a:pt x="96" y="68"/>
                    </a:cubicBezTo>
                    <a:cubicBezTo>
                      <a:pt x="123" y="68"/>
                      <a:pt x="148" y="72"/>
                      <a:pt x="169" y="80"/>
                    </a:cubicBezTo>
                    <a:cubicBezTo>
                      <a:pt x="170" y="80"/>
                      <a:pt x="171" y="80"/>
                      <a:pt x="172" y="80"/>
                    </a:cubicBezTo>
                    <a:cubicBezTo>
                      <a:pt x="173" y="80"/>
                      <a:pt x="174" y="80"/>
                      <a:pt x="175" y="80"/>
                    </a:cubicBezTo>
                    <a:cubicBezTo>
                      <a:pt x="177" y="79"/>
                      <a:pt x="179" y="77"/>
                      <a:pt x="179" y="75"/>
                    </a:cubicBezTo>
                    <a:cubicBezTo>
                      <a:pt x="192" y="27"/>
                      <a:pt x="192" y="27"/>
                      <a:pt x="192" y="27"/>
                    </a:cubicBezTo>
                    <a:cubicBezTo>
                      <a:pt x="193" y="23"/>
                      <a:pt x="191" y="19"/>
                      <a:pt x="187" y="17"/>
                    </a:cubicBezTo>
                    <a:cubicBezTo>
                      <a:pt x="160" y="6"/>
                      <a:pt x="128" y="0"/>
                      <a:pt x="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12">
                <a:extLst>
                  <a:ext uri="{FF2B5EF4-FFF2-40B4-BE49-F238E27FC236}">
                    <a16:creationId xmlns:a16="http://schemas.microsoft.com/office/drawing/2014/main" id="{21F71AC5-CBA7-40C4-9228-BBE1193EE3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05373" y="4303426"/>
                <a:ext cx="661988" cy="244475"/>
              </a:xfrm>
              <a:custGeom>
                <a:avLst/>
                <a:gdLst>
                  <a:gd name="T0" fmla="*/ 0 w 176"/>
                  <a:gd name="T1" fmla="*/ 17 h 65"/>
                  <a:gd name="T2" fmla="*/ 13 w 176"/>
                  <a:gd name="T3" fmla="*/ 65 h 65"/>
                  <a:gd name="T4" fmla="*/ 88 w 176"/>
                  <a:gd name="T5" fmla="*/ 52 h 65"/>
                  <a:gd name="T6" fmla="*/ 164 w 176"/>
                  <a:gd name="T7" fmla="*/ 64 h 65"/>
                  <a:gd name="T8" fmla="*/ 176 w 176"/>
                  <a:gd name="T9" fmla="*/ 17 h 65"/>
                  <a:gd name="T10" fmla="*/ 89 w 176"/>
                  <a:gd name="T11" fmla="*/ 0 h 65"/>
                  <a:gd name="T12" fmla="*/ 0 w 176"/>
                  <a:gd name="T13" fmla="*/ 1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6" h="65">
                    <a:moveTo>
                      <a:pt x="0" y="17"/>
                    </a:moveTo>
                    <a:cubicBezTo>
                      <a:pt x="13" y="65"/>
                      <a:pt x="13" y="65"/>
                      <a:pt x="13" y="65"/>
                    </a:cubicBezTo>
                    <a:cubicBezTo>
                      <a:pt x="35" y="56"/>
                      <a:pt x="60" y="52"/>
                      <a:pt x="88" y="52"/>
                    </a:cubicBezTo>
                    <a:cubicBezTo>
                      <a:pt x="116" y="52"/>
                      <a:pt x="142" y="56"/>
                      <a:pt x="164" y="64"/>
                    </a:cubicBezTo>
                    <a:cubicBezTo>
                      <a:pt x="176" y="17"/>
                      <a:pt x="176" y="17"/>
                      <a:pt x="176" y="17"/>
                    </a:cubicBezTo>
                    <a:cubicBezTo>
                      <a:pt x="150" y="6"/>
                      <a:pt x="120" y="0"/>
                      <a:pt x="89" y="0"/>
                    </a:cubicBezTo>
                    <a:cubicBezTo>
                      <a:pt x="57" y="0"/>
                      <a:pt x="27" y="6"/>
                      <a:pt x="0" y="17"/>
                    </a:cubicBezTo>
                    <a:close/>
                  </a:path>
                </a:pathLst>
              </a:custGeom>
              <a:solidFill>
                <a:srgbClr val="F8F7F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13">
                <a:extLst>
                  <a:ext uri="{FF2B5EF4-FFF2-40B4-BE49-F238E27FC236}">
                    <a16:creationId xmlns:a16="http://schemas.microsoft.com/office/drawing/2014/main" id="{0E52B9CE-02B9-4641-913D-AAEF0E45A6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5136" y="4387563"/>
                <a:ext cx="22225" cy="41275"/>
              </a:xfrm>
              <a:custGeom>
                <a:avLst/>
                <a:gdLst>
                  <a:gd name="T0" fmla="*/ 14 w 14"/>
                  <a:gd name="T1" fmla="*/ 0 h 26"/>
                  <a:gd name="T2" fmla="*/ 12 w 14"/>
                  <a:gd name="T3" fmla="*/ 0 h 26"/>
                  <a:gd name="T4" fmla="*/ 0 w 14"/>
                  <a:gd name="T5" fmla="*/ 26 h 26"/>
                  <a:gd name="T6" fmla="*/ 2 w 14"/>
                  <a:gd name="T7" fmla="*/ 26 h 26"/>
                  <a:gd name="T8" fmla="*/ 14 w 14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6">
                    <a:moveTo>
                      <a:pt x="14" y="0"/>
                    </a:moveTo>
                    <a:lnTo>
                      <a:pt x="12" y="0"/>
                    </a:lnTo>
                    <a:lnTo>
                      <a:pt x="0" y="26"/>
                    </a:lnTo>
                    <a:lnTo>
                      <a:pt x="2" y="26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14">
                <a:extLst>
                  <a:ext uri="{FF2B5EF4-FFF2-40B4-BE49-F238E27FC236}">
                    <a16:creationId xmlns:a16="http://schemas.microsoft.com/office/drawing/2014/main" id="{A494A90C-A72B-4DCC-8096-84DCD859F4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45136" y="4387563"/>
                <a:ext cx="22225" cy="41275"/>
              </a:xfrm>
              <a:custGeom>
                <a:avLst/>
                <a:gdLst>
                  <a:gd name="T0" fmla="*/ 14 w 14"/>
                  <a:gd name="T1" fmla="*/ 0 h 26"/>
                  <a:gd name="T2" fmla="*/ 12 w 14"/>
                  <a:gd name="T3" fmla="*/ 0 h 26"/>
                  <a:gd name="T4" fmla="*/ 0 w 14"/>
                  <a:gd name="T5" fmla="*/ 26 h 26"/>
                  <a:gd name="T6" fmla="*/ 2 w 14"/>
                  <a:gd name="T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" h="26">
                    <a:moveTo>
                      <a:pt x="14" y="0"/>
                    </a:moveTo>
                    <a:lnTo>
                      <a:pt x="12" y="0"/>
                    </a:lnTo>
                    <a:lnTo>
                      <a:pt x="0" y="26"/>
                    </a:lnTo>
                    <a:lnTo>
                      <a:pt x="2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15">
                <a:extLst>
                  <a:ext uri="{FF2B5EF4-FFF2-40B4-BE49-F238E27FC236}">
                    <a16:creationId xmlns:a16="http://schemas.microsoft.com/office/drawing/2014/main" id="{B7826688-5019-424E-AE1D-E8AD844150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584748" y="4327238"/>
                <a:ext cx="504825" cy="77788"/>
              </a:xfrm>
              <a:custGeom>
                <a:avLst/>
                <a:gdLst>
                  <a:gd name="T0" fmla="*/ 2 w 134"/>
                  <a:gd name="T1" fmla="*/ 9 h 21"/>
                  <a:gd name="T2" fmla="*/ 0 w 134"/>
                  <a:gd name="T3" fmla="*/ 9 h 21"/>
                  <a:gd name="T4" fmla="*/ 4 w 134"/>
                  <a:gd name="T5" fmla="*/ 21 h 21"/>
                  <a:gd name="T6" fmla="*/ 5 w 134"/>
                  <a:gd name="T7" fmla="*/ 20 h 21"/>
                  <a:gd name="T8" fmla="*/ 2 w 134"/>
                  <a:gd name="T9" fmla="*/ 9 h 21"/>
                  <a:gd name="T10" fmla="*/ 24 w 134"/>
                  <a:gd name="T11" fmla="*/ 4 h 21"/>
                  <a:gd name="T12" fmla="*/ 22 w 134"/>
                  <a:gd name="T13" fmla="*/ 4 h 21"/>
                  <a:gd name="T14" fmla="*/ 24 w 134"/>
                  <a:gd name="T15" fmla="*/ 16 h 21"/>
                  <a:gd name="T16" fmla="*/ 26 w 134"/>
                  <a:gd name="T17" fmla="*/ 15 h 21"/>
                  <a:gd name="T18" fmla="*/ 24 w 134"/>
                  <a:gd name="T19" fmla="*/ 4 h 21"/>
                  <a:gd name="T20" fmla="*/ 46 w 134"/>
                  <a:gd name="T21" fmla="*/ 1 h 21"/>
                  <a:gd name="T22" fmla="*/ 44 w 134"/>
                  <a:gd name="T23" fmla="*/ 1 h 21"/>
                  <a:gd name="T24" fmla="*/ 45 w 134"/>
                  <a:gd name="T25" fmla="*/ 13 h 21"/>
                  <a:gd name="T26" fmla="*/ 47 w 134"/>
                  <a:gd name="T27" fmla="*/ 13 h 21"/>
                  <a:gd name="T28" fmla="*/ 46 w 134"/>
                  <a:gd name="T29" fmla="*/ 1 h 21"/>
                  <a:gd name="T30" fmla="*/ 68 w 134"/>
                  <a:gd name="T31" fmla="*/ 0 h 21"/>
                  <a:gd name="T32" fmla="*/ 68 w 134"/>
                  <a:gd name="T33" fmla="*/ 0 h 21"/>
                  <a:gd name="T34" fmla="*/ 66 w 134"/>
                  <a:gd name="T35" fmla="*/ 0 h 21"/>
                  <a:gd name="T36" fmla="*/ 66 w 134"/>
                  <a:gd name="T37" fmla="*/ 12 h 21"/>
                  <a:gd name="T38" fmla="*/ 68 w 134"/>
                  <a:gd name="T39" fmla="*/ 12 h 21"/>
                  <a:gd name="T40" fmla="*/ 68 w 134"/>
                  <a:gd name="T41" fmla="*/ 12 h 21"/>
                  <a:gd name="T42" fmla="*/ 68 w 134"/>
                  <a:gd name="T43" fmla="*/ 0 h 21"/>
                  <a:gd name="T44" fmla="*/ 91 w 134"/>
                  <a:gd name="T45" fmla="*/ 1 h 21"/>
                  <a:gd name="T46" fmla="*/ 89 w 134"/>
                  <a:gd name="T47" fmla="*/ 1 h 21"/>
                  <a:gd name="T48" fmla="*/ 88 w 134"/>
                  <a:gd name="T49" fmla="*/ 13 h 21"/>
                  <a:gd name="T50" fmla="*/ 89 w 134"/>
                  <a:gd name="T51" fmla="*/ 13 h 21"/>
                  <a:gd name="T52" fmla="*/ 91 w 134"/>
                  <a:gd name="T53" fmla="*/ 1 h 21"/>
                  <a:gd name="T54" fmla="*/ 113 w 134"/>
                  <a:gd name="T55" fmla="*/ 4 h 21"/>
                  <a:gd name="T56" fmla="*/ 111 w 134"/>
                  <a:gd name="T57" fmla="*/ 3 h 21"/>
                  <a:gd name="T58" fmla="*/ 109 w 134"/>
                  <a:gd name="T59" fmla="*/ 15 h 21"/>
                  <a:gd name="T60" fmla="*/ 110 w 134"/>
                  <a:gd name="T61" fmla="*/ 16 h 21"/>
                  <a:gd name="T62" fmla="*/ 113 w 134"/>
                  <a:gd name="T63" fmla="*/ 4 h 21"/>
                  <a:gd name="T64" fmla="*/ 134 w 134"/>
                  <a:gd name="T65" fmla="*/ 9 h 21"/>
                  <a:gd name="T66" fmla="*/ 132 w 134"/>
                  <a:gd name="T67" fmla="*/ 9 h 21"/>
                  <a:gd name="T68" fmla="*/ 129 w 134"/>
                  <a:gd name="T69" fmla="*/ 20 h 21"/>
                  <a:gd name="T70" fmla="*/ 131 w 134"/>
                  <a:gd name="T71" fmla="*/ 21 h 21"/>
                  <a:gd name="T72" fmla="*/ 134 w 134"/>
                  <a:gd name="T73" fmla="*/ 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4" h="21">
                    <a:moveTo>
                      <a:pt x="2" y="9"/>
                    </a:moveTo>
                    <a:cubicBezTo>
                      <a:pt x="1" y="9"/>
                      <a:pt x="1" y="9"/>
                      <a:pt x="0" y="9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21"/>
                      <a:pt x="5" y="21"/>
                      <a:pt x="5" y="20"/>
                    </a:cubicBezTo>
                    <a:cubicBezTo>
                      <a:pt x="2" y="9"/>
                      <a:pt x="2" y="9"/>
                      <a:pt x="2" y="9"/>
                    </a:cubicBezTo>
                    <a:close/>
                    <a:moveTo>
                      <a:pt x="24" y="4"/>
                    </a:moveTo>
                    <a:cubicBezTo>
                      <a:pt x="23" y="4"/>
                      <a:pt x="23" y="4"/>
                      <a:pt x="22" y="4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5" y="16"/>
                      <a:pt x="25" y="16"/>
                      <a:pt x="26" y="15"/>
                    </a:cubicBezTo>
                    <a:cubicBezTo>
                      <a:pt x="24" y="4"/>
                      <a:pt x="24" y="4"/>
                      <a:pt x="24" y="4"/>
                    </a:cubicBezTo>
                    <a:close/>
                    <a:moveTo>
                      <a:pt x="46" y="1"/>
                    </a:moveTo>
                    <a:cubicBezTo>
                      <a:pt x="45" y="1"/>
                      <a:pt x="45" y="1"/>
                      <a:pt x="44" y="1"/>
                    </a:cubicBezTo>
                    <a:cubicBezTo>
                      <a:pt x="45" y="13"/>
                      <a:pt x="45" y="13"/>
                      <a:pt x="45" y="13"/>
                    </a:cubicBezTo>
                    <a:cubicBezTo>
                      <a:pt x="46" y="13"/>
                      <a:pt x="46" y="13"/>
                      <a:pt x="47" y="13"/>
                    </a:cubicBezTo>
                    <a:lnTo>
                      <a:pt x="46" y="1"/>
                    </a:lnTo>
                    <a:close/>
                    <a:moveTo>
                      <a:pt x="68" y="0"/>
                    </a:moveTo>
                    <a:cubicBezTo>
                      <a:pt x="68" y="0"/>
                      <a:pt x="68" y="0"/>
                      <a:pt x="68" y="0"/>
                    </a:cubicBezTo>
                    <a:cubicBezTo>
                      <a:pt x="67" y="0"/>
                      <a:pt x="67" y="0"/>
                      <a:pt x="66" y="0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8" y="12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68" y="0"/>
                      <a:pt x="68" y="0"/>
                      <a:pt x="68" y="0"/>
                    </a:cubicBezTo>
                    <a:close/>
                    <a:moveTo>
                      <a:pt x="91" y="1"/>
                    </a:moveTo>
                    <a:cubicBezTo>
                      <a:pt x="90" y="1"/>
                      <a:pt x="89" y="1"/>
                      <a:pt x="89" y="1"/>
                    </a:cubicBezTo>
                    <a:cubicBezTo>
                      <a:pt x="88" y="13"/>
                      <a:pt x="88" y="13"/>
                      <a:pt x="88" y="13"/>
                    </a:cubicBezTo>
                    <a:cubicBezTo>
                      <a:pt x="88" y="13"/>
                      <a:pt x="89" y="13"/>
                      <a:pt x="89" y="13"/>
                    </a:cubicBezTo>
                    <a:cubicBezTo>
                      <a:pt x="91" y="1"/>
                      <a:pt x="91" y="1"/>
                      <a:pt x="91" y="1"/>
                    </a:cubicBezTo>
                    <a:close/>
                    <a:moveTo>
                      <a:pt x="113" y="4"/>
                    </a:moveTo>
                    <a:cubicBezTo>
                      <a:pt x="112" y="4"/>
                      <a:pt x="111" y="4"/>
                      <a:pt x="111" y="3"/>
                    </a:cubicBezTo>
                    <a:cubicBezTo>
                      <a:pt x="109" y="15"/>
                      <a:pt x="109" y="15"/>
                      <a:pt x="109" y="15"/>
                    </a:cubicBezTo>
                    <a:cubicBezTo>
                      <a:pt x="109" y="15"/>
                      <a:pt x="110" y="16"/>
                      <a:pt x="110" y="16"/>
                    </a:cubicBezTo>
                    <a:cubicBezTo>
                      <a:pt x="113" y="4"/>
                      <a:pt x="113" y="4"/>
                      <a:pt x="113" y="4"/>
                    </a:cubicBezTo>
                    <a:close/>
                    <a:moveTo>
                      <a:pt x="134" y="9"/>
                    </a:moveTo>
                    <a:cubicBezTo>
                      <a:pt x="134" y="9"/>
                      <a:pt x="133" y="9"/>
                      <a:pt x="132" y="9"/>
                    </a:cubicBezTo>
                    <a:cubicBezTo>
                      <a:pt x="129" y="20"/>
                      <a:pt x="129" y="20"/>
                      <a:pt x="129" y="20"/>
                    </a:cubicBezTo>
                    <a:cubicBezTo>
                      <a:pt x="130" y="20"/>
                      <a:pt x="130" y="20"/>
                      <a:pt x="131" y="21"/>
                    </a:cubicBezTo>
                    <a:lnTo>
                      <a:pt x="134" y="9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16">
                <a:extLst>
                  <a:ext uri="{FF2B5EF4-FFF2-40B4-BE49-F238E27FC236}">
                    <a16:creationId xmlns:a16="http://schemas.microsoft.com/office/drawing/2014/main" id="{651DF6BB-6F61-4FE6-BCBC-B457E02FC3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0136" y="4387563"/>
                <a:ext cx="19050" cy="44450"/>
              </a:xfrm>
              <a:custGeom>
                <a:avLst/>
                <a:gdLst>
                  <a:gd name="T0" fmla="*/ 2 w 12"/>
                  <a:gd name="T1" fmla="*/ 0 h 28"/>
                  <a:gd name="T2" fmla="*/ 0 w 12"/>
                  <a:gd name="T3" fmla="*/ 0 h 28"/>
                  <a:gd name="T4" fmla="*/ 9 w 12"/>
                  <a:gd name="T5" fmla="*/ 28 h 28"/>
                  <a:gd name="T6" fmla="*/ 12 w 12"/>
                  <a:gd name="T7" fmla="*/ 26 h 28"/>
                  <a:gd name="T8" fmla="*/ 2 w 12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2" y="0"/>
                    </a:moveTo>
                    <a:lnTo>
                      <a:pt x="0" y="0"/>
                    </a:lnTo>
                    <a:lnTo>
                      <a:pt x="9" y="28"/>
                    </a:lnTo>
                    <a:lnTo>
                      <a:pt x="12" y="26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17">
                <a:extLst>
                  <a:ext uri="{FF2B5EF4-FFF2-40B4-BE49-F238E27FC236}">
                    <a16:creationId xmlns:a16="http://schemas.microsoft.com/office/drawing/2014/main" id="{9E1BC985-2273-4C1A-8D44-B1C51FC3F0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10136" y="4387563"/>
                <a:ext cx="19050" cy="44450"/>
              </a:xfrm>
              <a:custGeom>
                <a:avLst/>
                <a:gdLst>
                  <a:gd name="T0" fmla="*/ 2 w 12"/>
                  <a:gd name="T1" fmla="*/ 0 h 28"/>
                  <a:gd name="T2" fmla="*/ 0 w 12"/>
                  <a:gd name="T3" fmla="*/ 0 h 28"/>
                  <a:gd name="T4" fmla="*/ 9 w 12"/>
                  <a:gd name="T5" fmla="*/ 28 h 28"/>
                  <a:gd name="T6" fmla="*/ 12 w 12"/>
                  <a:gd name="T7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28">
                    <a:moveTo>
                      <a:pt x="2" y="0"/>
                    </a:moveTo>
                    <a:lnTo>
                      <a:pt x="0" y="0"/>
                    </a:lnTo>
                    <a:lnTo>
                      <a:pt x="9" y="28"/>
                    </a:lnTo>
                    <a:lnTo>
                      <a:pt x="12" y="2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18">
                <a:extLst>
                  <a:ext uri="{FF2B5EF4-FFF2-40B4-BE49-F238E27FC236}">
                    <a16:creationId xmlns:a16="http://schemas.microsoft.com/office/drawing/2014/main" id="{43ED6E79-87EB-4444-8A23-891DEEC168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5723" y="4379626"/>
                <a:ext cx="150813" cy="123825"/>
              </a:xfrm>
              <a:custGeom>
                <a:avLst/>
                <a:gdLst>
                  <a:gd name="T0" fmla="*/ 22 w 40"/>
                  <a:gd name="T1" fmla="*/ 21 h 33"/>
                  <a:gd name="T2" fmla="*/ 14 w 40"/>
                  <a:gd name="T3" fmla="*/ 0 h 33"/>
                  <a:gd name="T4" fmla="*/ 13 w 40"/>
                  <a:gd name="T5" fmla="*/ 22 h 33"/>
                  <a:gd name="T6" fmla="*/ 0 w 40"/>
                  <a:gd name="T7" fmla="*/ 33 h 33"/>
                  <a:gd name="T8" fmla="*/ 19 w 40"/>
                  <a:gd name="T9" fmla="*/ 32 h 33"/>
                  <a:gd name="T10" fmla="*/ 40 w 40"/>
                  <a:gd name="T11" fmla="*/ 33 h 33"/>
                  <a:gd name="T12" fmla="*/ 22 w 40"/>
                  <a:gd name="T13" fmla="*/ 2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3">
                    <a:moveTo>
                      <a:pt x="22" y="21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7" y="24"/>
                      <a:pt x="3" y="28"/>
                      <a:pt x="0" y="33"/>
                    </a:cubicBezTo>
                    <a:cubicBezTo>
                      <a:pt x="6" y="32"/>
                      <a:pt x="13" y="32"/>
                      <a:pt x="19" y="32"/>
                    </a:cubicBezTo>
                    <a:cubicBezTo>
                      <a:pt x="26" y="32"/>
                      <a:pt x="33" y="32"/>
                      <a:pt x="40" y="33"/>
                    </a:cubicBezTo>
                    <a:cubicBezTo>
                      <a:pt x="36" y="26"/>
                      <a:pt x="30" y="22"/>
                      <a:pt x="22" y="2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CC740048-A4A2-4CF1-84C8-144644A236D0}"/>
                </a:ext>
              </a:extLst>
            </p:cNvPr>
            <p:cNvGrpSpPr/>
            <p:nvPr/>
          </p:nvGrpSpPr>
          <p:grpSpPr>
            <a:xfrm>
              <a:off x="4368400" y="4740010"/>
              <a:ext cx="259191" cy="199241"/>
              <a:chOff x="4414297" y="3575463"/>
              <a:chExt cx="2657173" cy="2042584"/>
            </a:xfrm>
            <a:solidFill>
              <a:schemeClr val="accent1"/>
            </a:solidFill>
          </p:grpSpPr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5A4483A8-1A69-4F1E-A50F-BF9CF5F36B71}"/>
                  </a:ext>
                </a:extLst>
              </p:cNvPr>
              <p:cNvSpPr/>
              <p:nvPr/>
            </p:nvSpPr>
            <p:spPr>
              <a:xfrm>
                <a:off x="4414297" y="3575463"/>
                <a:ext cx="1029977" cy="2042584"/>
              </a:xfrm>
              <a:custGeom>
                <a:avLst/>
                <a:gdLst>
                  <a:gd name="connsiteX0" fmla="*/ 283197 w 778862"/>
                  <a:gd name="connsiteY0" fmla="*/ 1135 h 1597074"/>
                  <a:gd name="connsiteX1" fmla="*/ 352387 w 778862"/>
                  <a:gd name="connsiteY1" fmla="*/ 33275 h 1597074"/>
                  <a:gd name="connsiteX2" fmla="*/ 622245 w 778862"/>
                  <a:gd name="connsiteY2" fmla="*/ 543771 h 1597074"/>
                  <a:gd name="connsiteX3" fmla="*/ 609353 w 778862"/>
                  <a:gd name="connsiteY3" fmla="*/ 664090 h 1597074"/>
                  <a:gd name="connsiteX4" fmla="*/ 594743 w 778862"/>
                  <a:gd name="connsiteY4" fmla="*/ 841131 h 1597074"/>
                  <a:gd name="connsiteX5" fmla="*/ 695295 w 778862"/>
                  <a:gd name="connsiteY5" fmla="*/ 1124739 h 1597074"/>
                  <a:gd name="connsiteX6" fmla="*/ 759752 w 778862"/>
                  <a:gd name="connsiteY6" fmla="*/ 1472805 h 1597074"/>
                  <a:gd name="connsiteX7" fmla="*/ 540599 w 778862"/>
                  <a:gd name="connsiteY7" fmla="*/ 1584530 h 1597074"/>
                  <a:gd name="connsiteX8" fmla="*/ 307697 w 778862"/>
                  <a:gd name="connsiteY8" fmla="*/ 1307796 h 1597074"/>
                  <a:gd name="connsiteX9" fmla="*/ 303399 w 778862"/>
                  <a:gd name="connsiteY9" fmla="*/ 1248496 h 1597074"/>
                  <a:gd name="connsiteX10" fmla="*/ 206285 w 778862"/>
                  <a:gd name="connsiteY10" fmla="*/ 988951 h 1597074"/>
                  <a:gd name="connsiteX11" fmla="*/ 68778 w 778862"/>
                  <a:gd name="connsiteY11" fmla="*/ 794722 h 1597074"/>
                  <a:gd name="connsiteX12" fmla="*/ 24 w 778862"/>
                  <a:gd name="connsiteY12" fmla="*/ 571273 h 1597074"/>
                  <a:gd name="connsiteX13" fmla="*/ 2602 w 778862"/>
                  <a:gd name="connsiteY13" fmla="*/ 363293 h 1597074"/>
                  <a:gd name="connsiteX14" fmla="*/ 94561 w 778862"/>
                  <a:gd name="connsiteY14" fmla="*/ 83982 h 1597074"/>
                  <a:gd name="connsiteX15" fmla="*/ 283197 w 778862"/>
                  <a:gd name="connsiteY15" fmla="*/ 1135 h 1597074"/>
                  <a:gd name="connsiteX0" fmla="*/ 283197 w 778862"/>
                  <a:gd name="connsiteY0" fmla="*/ 1135 h 1597074"/>
                  <a:gd name="connsiteX1" fmla="*/ 352387 w 778862"/>
                  <a:gd name="connsiteY1" fmla="*/ 33275 h 1597074"/>
                  <a:gd name="connsiteX2" fmla="*/ 622245 w 778862"/>
                  <a:gd name="connsiteY2" fmla="*/ 543771 h 1597074"/>
                  <a:gd name="connsiteX3" fmla="*/ 594743 w 778862"/>
                  <a:gd name="connsiteY3" fmla="*/ 841131 h 1597074"/>
                  <a:gd name="connsiteX4" fmla="*/ 695295 w 778862"/>
                  <a:gd name="connsiteY4" fmla="*/ 1124739 h 1597074"/>
                  <a:gd name="connsiteX5" fmla="*/ 759752 w 778862"/>
                  <a:gd name="connsiteY5" fmla="*/ 1472805 h 1597074"/>
                  <a:gd name="connsiteX6" fmla="*/ 540599 w 778862"/>
                  <a:gd name="connsiteY6" fmla="*/ 1584530 h 1597074"/>
                  <a:gd name="connsiteX7" fmla="*/ 307697 w 778862"/>
                  <a:gd name="connsiteY7" fmla="*/ 1307796 h 1597074"/>
                  <a:gd name="connsiteX8" fmla="*/ 303399 w 778862"/>
                  <a:gd name="connsiteY8" fmla="*/ 1248496 h 1597074"/>
                  <a:gd name="connsiteX9" fmla="*/ 206285 w 778862"/>
                  <a:gd name="connsiteY9" fmla="*/ 988951 h 1597074"/>
                  <a:gd name="connsiteX10" fmla="*/ 68778 w 778862"/>
                  <a:gd name="connsiteY10" fmla="*/ 794722 h 1597074"/>
                  <a:gd name="connsiteX11" fmla="*/ 24 w 778862"/>
                  <a:gd name="connsiteY11" fmla="*/ 571273 h 1597074"/>
                  <a:gd name="connsiteX12" fmla="*/ 2602 w 778862"/>
                  <a:gd name="connsiteY12" fmla="*/ 363293 h 1597074"/>
                  <a:gd name="connsiteX13" fmla="*/ 94561 w 778862"/>
                  <a:gd name="connsiteY13" fmla="*/ 83982 h 1597074"/>
                  <a:gd name="connsiteX14" fmla="*/ 283197 w 778862"/>
                  <a:gd name="connsiteY14" fmla="*/ 1135 h 1597074"/>
                  <a:gd name="connsiteX0" fmla="*/ 280941 w 776606"/>
                  <a:gd name="connsiteY0" fmla="*/ 1135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301143 w 776606"/>
                  <a:gd name="connsiteY8" fmla="*/ 1248496 h 1597074"/>
                  <a:gd name="connsiteX9" fmla="*/ 204029 w 776606"/>
                  <a:gd name="connsiteY9" fmla="*/ 988951 h 1597074"/>
                  <a:gd name="connsiteX10" fmla="*/ 66522 w 776606"/>
                  <a:gd name="connsiteY10" fmla="*/ 794722 h 1597074"/>
                  <a:gd name="connsiteX11" fmla="*/ 346 w 776606"/>
                  <a:gd name="connsiteY11" fmla="*/ 363293 h 1597074"/>
                  <a:gd name="connsiteX12" fmla="*/ 92305 w 776606"/>
                  <a:gd name="connsiteY12" fmla="*/ 83982 h 1597074"/>
                  <a:gd name="connsiteX13" fmla="*/ 280941 w 776606"/>
                  <a:gd name="connsiteY13" fmla="*/ 1135 h 1597074"/>
                  <a:gd name="connsiteX0" fmla="*/ 92305 w 776606"/>
                  <a:gd name="connsiteY0" fmla="*/ 83982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301143 w 776606"/>
                  <a:gd name="connsiteY8" fmla="*/ 1248496 h 1597074"/>
                  <a:gd name="connsiteX9" fmla="*/ 204029 w 776606"/>
                  <a:gd name="connsiteY9" fmla="*/ 988951 h 1597074"/>
                  <a:gd name="connsiteX10" fmla="*/ 66522 w 776606"/>
                  <a:gd name="connsiteY10" fmla="*/ 794722 h 1597074"/>
                  <a:gd name="connsiteX11" fmla="*/ 346 w 776606"/>
                  <a:gd name="connsiteY11" fmla="*/ 363293 h 1597074"/>
                  <a:gd name="connsiteX12" fmla="*/ 92305 w 776606"/>
                  <a:gd name="connsiteY12" fmla="*/ 83982 h 1597074"/>
                  <a:gd name="connsiteX0" fmla="*/ 92305 w 776606"/>
                  <a:gd name="connsiteY0" fmla="*/ 83982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204029 w 776606"/>
                  <a:gd name="connsiteY8" fmla="*/ 988951 h 1597074"/>
                  <a:gd name="connsiteX9" fmla="*/ 66522 w 776606"/>
                  <a:gd name="connsiteY9" fmla="*/ 794722 h 1597074"/>
                  <a:gd name="connsiteX10" fmla="*/ 346 w 776606"/>
                  <a:gd name="connsiteY10" fmla="*/ 363293 h 1597074"/>
                  <a:gd name="connsiteX11" fmla="*/ 92305 w 776606"/>
                  <a:gd name="connsiteY11" fmla="*/ 83982 h 1597074"/>
                  <a:gd name="connsiteX0" fmla="*/ 92361 w 776662"/>
                  <a:gd name="connsiteY0" fmla="*/ 83982 h 1597074"/>
                  <a:gd name="connsiteX1" fmla="*/ 350187 w 776662"/>
                  <a:gd name="connsiteY1" fmla="*/ 33275 h 1597074"/>
                  <a:gd name="connsiteX2" fmla="*/ 620045 w 776662"/>
                  <a:gd name="connsiteY2" fmla="*/ 543771 h 1597074"/>
                  <a:gd name="connsiteX3" fmla="*/ 592543 w 776662"/>
                  <a:gd name="connsiteY3" fmla="*/ 841131 h 1597074"/>
                  <a:gd name="connsiteX4" fmla="*/ 693095 w 776662"/>
                  <a:gd name="connsiteY4" fmla="*/ 1124739 h 1597074"/>
                  <a:gd name="connsiteX5" fmla="*/ 757552 w 776662"/>
                  <a:gd name="connsiteY5" fmla="*/ 1472805 h 1597074"/>
                  <a:gd name="connsiteX6" fmla="*/ 538399 w 776662"/>
                  <a:gd name="connsiteY6" fmla="*/ 1584530 h 1597074"/>
                  <a:gd name="connsiteX7" fmla="*/ 305497 w 776662"/>
                  <a:gd name="connsiteY7" fmla="*/ 1307796 h 1597074"/>
                  <a:gd name="connsiteX8" fmla="*/ 239254 w 776662"/>
                  <a:gd name="connsiteY8" fmla="*/ 1050497 h 1597074"/>
                  <a:gd name="connsiteX9" fmla="*/ 66578 w 776662"/>
                  <a:gd name="connsiteY9" fmla="*/ 794722 h 1597074"/>
                  <a:gd name="connsiteX10" fmla="*/ 402 w 776662"/>
                  <a:gd name="connsiteY10" fmla="*/ 363293 h 1597074"/>
                  <a:gd name="connsiteX11" fmla="*/ 92361 w 776662"/>
                  <a:gd name="connsiteY11" fmla="*/ 83982 h 1597074"/>
                  <a:gd name="connsiteX0" fmla="*/ 92532 w 776833"/>
                  <a:gd name="connsiteY0" fmla="*/ 83982 h 1597074"/>
                  <a:gd name="connsiteX1" fmla="*/ 350358 w 776833"/>
                  <a:gd name="connsiteY1" fmla="*/ 33275 h 1597074"/>
                  <a:gd name="connsiteX2" fmla="*/ 620216 w 776833"/>
                  <a:gd name="connsiteY2" fmla="*/ 543771 h 1597074"/>
                  <a:gd name="connsiteX3" fmla="*/ 592714 w 776833"/>
                  <a:gd name="connsiteY3" fmla="*/ 841131 h 1597074"/>
                  <a:gd name="connsiteX4" fmla="*/ 693266 w 776833"/>
                  <a:gd name="connsiteY4" fmla="*/ 1124739 h 1597074"/>
                  <a:gd name="connsiteX5" fmla="*/ 757723 w 776833"/>
                  <a:gd name="connsiteY5" fmla="*/ 1472805 h 1597074"/>
                  <a:gd name="connsiteX6" fmla="*/ 538570 w 776833"/>
                  <a:gd name="connsiteY6" fmla="*/ 1584530 h 1597074"/>
                  <a:gd name="connsiteX7" fmla="*/ 305668 w 776833"/>
                  <a:gd name="connsiteY7" fmla="*/ 1307796 h 1597074"/>
                  <a:gd name="connsiteX8" fmla="*/ 66749 w 776833"/>
                  <a:gd name="connsiteY8" fmla="*/ 794722 h 1597074"/>
                  <a:gd name="connsiteX9" fmla="*/ 573 w 776833"/>
                  <a:gd name="connsiteY9" fmla="*/ 363293 h 1597074"/>
                  <a:gd name="connsiteX10" fmla="*/ 92532 w 776833"/>
                  <a:gd name="connsiteY10" fmla="*/ 83982 h 1597074"/>
                  <a:gd name="connsiteX0" fmla="*/ 92532 w 776833"/>
                  <a:gd name="connsiteY0" fmla="*/ 83982 h 1597074"/>
                  <a:gd name="connsiteX1" fmla="*/ 350358 w 776833"/>
                  <a:gd name="connsiteY1" fmla="*/ 33275 h 1597074"/>
                  <a:gd name="connsiteX2" fmla="*/ 620216 w 776833"/>
                  <a:gd name="connsiteY2" fmla="*/ 543771 h 1597074"/>
                  <a:gd name="connsiteX3" fmla="*/ 592714 w 776833"/>
                  <a:gd name="connsiteY3" fmla="*/ 841131 h 1597074"/>
                  <a:gd name="connsiteX4" fmla="*/ 693266 w 776833"/>
                  <a:gd name="connsiteY4" fmla="*/ 1124739 h 1597074"/>
                  <a:gd name="connsiteX5" fmla="*/ 757723 w 776833"/>
                  <a:gd name="connsiteY5" fmla="*/ 1472805 h 1597074"/>
                  <a:gd name="connsiteX6" fmla="*/ 538570 w 776833"/>
                  <a:gd name="connsiteY6" fmla="*/ 1584530 h 1597074"/>
                  <a:gd name="connsiteX7" fmla="*/ 305668 w 776833"/>
                  <a:gd name="connsiteY7" fmla="*/ 1307796 h 1597074"/>
                  <a:gd name="connsiteX8" fmla="*/ 66749 w 776833"/>
                  <a:gd name="connsiteY8" fmla="*/ 794722 h 1597074"/>
                  <a:gd name="connsiteX9" fmla="*/ 573 w 776833"/>
                  <a:gd name="connsiteY9" fmla="*/ 363293 h 1597074"/>
                  <a:gd name="connsiteX10" fmla="*/ 92532 w 776833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91761"/>
                  <a:gd name="connsiteY0" fmla="*/ 83982 h 1593901"/>
                  <a:gd name="connsiteX1" fmla="*/ 351905 w 791761"/>
                  <a:gd name="connsiteY1" fmla="*/ 33275 h 1593901"/>
                  <a:gd name="connsiteX2" fmla="*/ 621763 w 791761"/>
                  <a:gd name="connsiteY2" fmla="*/ 543771 h 1593901"/>
                  <a:gd name="connsiteX3" fmla="*/ 594261 w 791761"/>
                  <a:gd name="connsiteY3" fmla="*/ 841131 h 1593901"/>
                  <a:gd name="connsiteX4" fmla="*/ 694813 w 791761"/>
                  <a:gd name="connsiteY4" fmla="*/ 1124739 h 1593901"/>
                  <a:gd name="connsiteX5" fmla="*/ 785647 w 791761"/>
                  <a:gd name="connsiteY5" fmla="*/ 1472805 h 1593901"/>
                  <a:gd name="connsiteX6" fmla="*/ 540117 w 791761"/>
                  <a:gd name="connsiteY6" fmla="*/ 1584530 h 1593901"/>
                  <a:gd name="connsiteX7" fmla="*/ 307215 w 791761"/>
                  <a:gd name="connsiteY7" fmla="*/ 1307796 h 1593901"/>
                  <a:gd name="connsiteX8" fmla="*/ 68296 w 791761"/>
                  <a:gd name="connsiteY8" fmla="*/ 794722 h 1593901"/>
                  <a:gd name="connsiteX9" fmla="*/ 2120 w 791761"/>
                  <a:gd name="connsiteY9" fmla="*/ 363293 h 1593901"/>
                  <a:gd name="connsiteX10" fmla="*/ 94079 w 791761"/>
                  <a:gd name="connsiteY10" fmla="*/ 83982 h 1593901"/>
                  <a:gd name="connsiteX0" fmla="*/ 94079 w 803730"/>
                  <a:gd name="connsiteY0" fmla="*/ 83982 h 1593901"/>
                  <a:gd name="connsiteX1" fmla="*/ 351905 w 803730"/>
                  <a:gd name="connsiteY1" fmla="*/ 33275 h 1593901"/>
                  <a:gd name="connsiteX2" fmla="*/ 621763 w 803730"/>
                  <a:gd name="connsiteY2" fmla="*/ 543771 h 1593901"/>
                  <a:gd name="connsiteX3" fmla="*/ 594261 w 803730"/>
                  <a:gd name="connsiteY3" fmla="*/ 841131 h 1593901"/>
                  <a:gd name="connsiteX4" fmla="*/ 773944 w 803730"/>
                  <a:gd name="connsiteY4" fmla="*/ 1221455 h 1593901"/>
                  <a:gd name="connsiteX5" fmla="*/ 785647 w 803730"/>
                  <a:gd name="connsiteY5" fmla="*/ 1472805 h 1593901"/>
                  <a:gd name="connsiteX6" fmla="*/ 540117 w 803730"/>
                  <a:gd name="connsiteY6" fmla="*/ 1584530 h 1593901"/>
                  <a:gd name="connsiteX7" fmla="*/ 307215 w 803730"/>
                  <a:gd name="connsiteY7" fmla="*/ 1307796 h 1593901"/>
                  <a:gd name="connsiteX8" fmla="*/ 68296 w 803730"/>
                  <a:gd name="connsiteY8" fmla="*/ 794722 h 1593901"/>
                  <a:gd name="connsiteX9" fmla="*/ 2120 w 803730"/>
                  <a:gd name="connsiteY9" fmla="*/ 363293 h 1593901"/>
                  <a:gd name="connsiteX10" fmla="*/ 94079 w 803730"/>
                  <a:gd name="connsiteY10" fmla="*/ 83982 h 1593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03730" h="1593901">
                    <a:moveTo>
                      <a:pt x="94079" y="83982"/>
                    </a:moveTo>
                    <a:cubicBezTo>
                      <a:pt x="152376" y="28979"/>
                      <a:pt x="263958" y="-43356"/>
                      <a:pt x="351905" y="33275"/>
                    </a:cubicBezTo>
                    <a:cubicBezTo>
                      <a:pt x="509178" y="125234"/>
                      <a:pt x="607615" y="305977"/>
                      <a:pt x="621763" y="543771"/>
                    </a:cubicBezTo>
                    <a:cubicBezTo>
                      <a:pt x="635779" y="695998"/>
                      <a:pt x="582086" y="744303"/>
                      <a:pt x="594261" y="841131"/>
                    </a:cubicBezTo>
                    <a:cubicBezTo>
                      <a:pt x="585667" y="951136"/>
                      <a:pt x="742046" y="1116176"/>
                      <a:pt x="773944" y="1221455"/>
                    </a:cubicBezTo>
                    <a:cubicBezTo>
                      <a:pt x="805842" y="1326734"/>
                      <a:pt x="815726" y="1349907"/>
                      <a:pt x="785647" y="1472805"/>
                    </a:cubicBezTo>
                    <a:cubicBezTo>
                      <a:pt x="759864" y="1580232"/>
                      <a:pt x="619856" y="1612031"/>
                      <a:pt x="540117" y="1584530"/>
                    </a:cubicBezTo>
                    <a:cubicBezTo>
                      <a:pt x="460378" y="1557029"/>
                      <a:pt x="320106" y="1454757"/>
                      <a:pt x="307215" y="1307796"/>
                    </a:cubicBezTo>
                    <a:cubicBezTo>
                      <a:pt x="290124" y="1105822"/>
                      <a:pt x="171899" y="996101"/>
                      <a:pt x="68296" y="794722"/>
                    </a:cubicBezTo>
                    <a:cubicBezTo>
                      <a:pt x="-7382" y="647622"/>
                      <a:pt x="-2177" y="481750"/>
                      <a:pt x="2120" y="363293"/>
                    </a:cubicBezTo>
                    <a:cubicBezTo>
                      <a:pt x="7277" y="261881"/>
                      <a:pt x="35781" y="138985"/>
                      <a:pt x="94079" y="839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E12754A6-C9A5-4355-BA88-6469109766D8}"/>
                  </a:ext>
                </a:extLst>
              </p:cNvPr>
              <p:cNvSpPr/>
              <p:nvPr/>
            </p:nvSpPr>
            <p:spPr>
              <a:xfrm flipH="1">
                <a:off x="6041493" y="3575463"/>
                <a:ext cx="1029977" cy="2042584"/>
              </a:xfrm>
              <a:custGeom>
                <a:avLst/>
                <a:gdLst>
                  <a:gd name="connsiteX0" fmla="*/ 283197 w 778862"/>
                  <a:gd name="connsiteY0" fmla="*/ 1135 h 1597074"/>
                  <a:gd name="connsiteX1" fmla="*/ 352387 w 778862"/>
                  <a:gd name="connsiteY1" fmla="*/ 33275 h 1597074"/>
                  <a:gd name="connsiteX2" fmla="*/ 622245 w 778862"/>
                  <a:gd name="connsiteY2" fmla="*/ 543771 h 1597074"/>
                  <a:gd name="connsiteX3" fmla="*/ 609353 w 778862"/>
                  <a:gd name="connsiteY3" fmla="*/ 664090 h 1597074"/>
                  <a:gd name="connsiteX4" fmla="*/ 594743 w 778862"/>
                  <a:gd name="connsiteY4" fmla="*/ 841131 h 1597074"/>
                  <a:gd name="connsiteX5" fmla="*/ 695295 w 778862"/>
                  <a:gd name="connsiteY5" fmla="*/ 1124739 h 1597074"/>
                  <a:gd name="connsiteX6" fmla="*/ 759752 w 778862"/>
                  <a:gd name="connsiteY6" fmla="*/ 1472805 h 1597074"/>
                  <a:gd name="connsiteX7" fmla="*/ 540599 w 778862"/>
                  <a:gd name="connsiteY7" fmla="*/ 1584530 h 1597074"/>
                  <a:gd name="connsiteX8" fmla="*/ 307697 w 778862"/>
                  <a:gd name="connsiteY8" fmla="*/ 1307796 h 1597074"/>
                  <a:gd name="connsiteX9" fmla="*/ 303399 w 778862"/>
                  <a:gd name="connsiteY9" fmla="*/ 1248496 h 1597074"/>
                  <a:gd name="connsiteX10" fmla="*/ 206285 w 778862"/>
                  <a:gd name="connsiteY10" fmla="*/ 988951 h 1597074"/>
                  <a:gd name="connsiteX11" fmla="*/ 68778 w 778862"/>
                  <a:gd name="connsiteY11" fmla="*/ 794722 h 1597074"/>
                  <a:gd name="connsiteX12" fmla="*/ 24 w 778862"/>
                  <a:gd name="connsiteY12" fmla="*/ 571273 h 1597074"/>
                  <a:gd name="connsiteX13" fmla="*/ 2602 w 778862"/>
                  <a:gd name="connsiteY13" fmla="*/ 363293 h 1597074"/>
                  <a:gd name="connsiteX14" fmla="*/ 94561 w 778862"/>
                  <a:gd name="connsiteY14" fmla="*/ 83982 h 1597074"/>
                  <a:gd name="connsiteX15" fmla="*/ 283197 w 778862"/>
                  <a:gd name="connsiteY15" fmla="*/ 1135 h 1597074"/>
                  <a:gd name="connsiteX0" fmla="*/ 283197 w 778862"/>
                  <a:gd name="connsiteY0" fmla="*/ 1135 h 1597074"/>
                  <a:gd name="connsiteX1" fmla="*/ 352387 w 778862"/>
                  <a:gd name="connsiteY1" fmla="*/ 33275 h 1597074"/>
                  <a:gd name="connsiteX2" fmla="*/ 622245 w 778862"/>
                  <a:gd name="connsiteY2" fmla="*/ 543771 h 1597074"/>
                  <a:gd name="connsiteX3" fmla="*/ 594743 w 778862"/>
                  <a:gd name="connsiteY3" fmla="*/ 841131 h 1597074"/>
                  <a:gd name="connsiteX4" fmla="*/ 695295 w 778862"/>
                  <a:gd name="connsiteY4" fmla="*/ 1124739 h 1597074"/>
                  <a:gd name="connsiteX5" fmla="*/ 759752 w 778862"/>
                  <a:gd name="connsiteY5" fmla="*/ 1472805 h 1597074"/>
                  <a:gd name="connsiteX6" fmla="*/ 540599 w 778862"/>
                  <a:gd name="connsiteY6" fmla="*/ 1584530 h 1597074"/>
                  <a:gd name="connsiteX7" fmla="*/ 307697 w 778862"/>
                  <a:gd name="connsiteY7" fmla="*/ 1307796 h 1597074"/>
                  <a:gd name="connsiteX8" fmla="*/ 303399 w 778862"/>
                  <a:gd name="connsiteY8" fmla="*/ 1248496 h 1597074"/>
                  <a:gd name="connsiteX9" fmla="*/ 206285 w 778862"/>
                  <a:gd name="connsiteY9" fmla="*/ 988951 h 1597074"/>
                  <a:gd name="connsiteX10" fmla="*/ 68778 w 778862"/>
                  <a:gd name="connsiteY10" fmla="*/ 794722 h 1597074"/>
                  <a:gd name="connsiteX11" fmla="*/ 24 w 778862"/>
                  <a:gd name="connsiteY11" fmla="*/ 571273 h 1597074"/>
                  <a:gd name="connsiteX12" fmla="*/ 2602 w 778862"/>
                  <a:gd name="connsiteY12" fmla="*/ 363293 h 1597074"/>
                  <a:gd name="connsiteX13" fmla="*/ 94561 w 778862"/>
                  <a:gd name="connsiteY13" fmla="*/ 83982 h 1597074"/>
                  <a:gd name="connsiteX14" fmla="*/ 283197 w 778862"/>
                  <a:gd name="connsiteY14" fmla="*/ 1135 h 1597074"/>
                  <a:gd name="connsiteX0" fmla="*/ 280941 w 776606"/>
                  <a:gd name="connsiteY0" fmla="*/ 1135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301143 w 776606"/>
                  <a:gd name="connsiteY8" fmla="*/ 1248496 h 1597074"/>
                  <a:gd name="connsiteX9" fmla="*/ 204029 w 776606"/>
                  <a:gd name="connsiteY9" fmla="*/ 988951 h 1597074"/>
                  <a:gd name="connsiteX10" fmla="*/ 66522 w 776606"/>
                  <a:gd name="connsiteY10" fmla="*/ 794722 h 1597074"/>
                  <a:gd name="connsiteX11" fmla="*/ 346 w 776606"/>
                  <a:gd name="connsiteY11" fmla="*/ 363293 h 1597074"/>
                  <a:gd name="connsiteX12" fmla="*/ 92305 w 776606"/>
                  <a:gd name="connsiteY12" fmla="*/ 83982 h 1597074"/>
                  <a:gd name="connsiteX13" fmla="*/ 280941 w 776606"/>
                  <a:gd name="connsiteY13" fmla="*/ 1135 h 1597074"/>
                  <a:gd name="connsiteX0" fmla="*/ 92305 w 776606"/>
                  <a:gd name="connsiteY0" fmla="*/ 83982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301143 w 776606"/>
                  <a:gd name="connsiteY8" fmla="*/ 1248496 h 1597074"/>
                  <a:gd name="connsiteX9" fmla="*/ 204029 w 776606"/>
                  <a:gd name="connsiteY9" fmla="*/ 988951 h 1597074"/>
                  <a:gd name="connsiteX10" fmla="*/ 66522 w 776606"/>
                  <a:gd name="connsiteY10" fmla="*/ 794722 h 1597074"/>
                  <a:gd name="connsiteX11" fmla="*/ 346 w 776606"/>
                  <a:gd name="connsiteY11" fmla="*/ 363293 h 1597074"/>
                  <a:gd name="connsiteX12" fmla="*/ 92305 w 776606"/>
                  <a:gd name="connsiteY12" fmla="*/ 83982 h 1597074"/>
                  <a:gd name="connsiteX0" fmla="*/ 92305 w 776606"/>
                  <a:gd name="connsiteY0" fmla="*/ 83982 h 1597074"/>
                  <a:gd name="connsiteX1" fmla="*/ 350131 w 776606"/>
                  <a:gd name="connsiteY1" fmla="*/ 33275 h 1597074"/>
                  <a:gd name="connsiteX2" fmla="*/ 619989 w 776606"/>
                  <a:gd name="connsiteY2" fmla="*/ 543771 h 1597074"/>
                  <a:gd name="connsiteX3" fmla="*/ 592487 w 776606"/>
                  <a:gd name="connsiteY3" fmla="*/ 841131 h 1597074"/>
                  <a:gd name="connsiteX4" fmla="*/ 693039 w 776606"/>
                  <a:gd name="connsiteY4" fmla="*/ 1124739 h 1597074"/>
                  <a:gd name="connsiteX5" fmla="*/ 757496 w 776606"/>
                  <a:gd name="connsiteY5" fmla="*/ 1472805 h 1597074"/>
                  <a:gd name="connsiteX6" fmla="*/ 538343 w 776606"/>
                  <a:gd name="connsiteY6" fmla="*/ 1584530 h 1597074"/>
                  <a:gd name="connsiteX7" fmla="*/ 305441 w 776606"/>
                  <a:gd name="connsiteY7" fmla="*/ 1307796 h 1597074"/>
                  <a:gd name="connsiteX8" fmla="*/ 204029 w 776606"/>
                  <a:gd name="connsiteY8" fmla="*/ 988951 h 1597074"/>
                  <a:gd name="connsiteX9" fmla="*/ 66522 w 776606"/>
                  <a:gd name="connsiteY9" fmla="*/ 794722 h 1597074"/>
                  <a:gd name="connsiteX10" fmla="*/ 346 w 776606"/>
                  <a:gd name="connsiteY10" fmla="*/ 363293 h 1597074"/>
                  <a:gd name="connsiteX11" fmla="*/ 92305 w 776606"/>
                  <a:gd name="connsiteY11" fmla="*/ 83982 h 1597074"/>
                  <a:gd name="connsiteX0" fmla="*/ 92361 w 776662"/>
                  <a:gd name="connsiteY0" fmla="*/ 83982 h 1597074"/>
                  <a:gd name="connsiteX1" fmla="*/ 350187 w 776662"/>
                  <a:gd name="connsiteY1" fmla="*/ 33275 h 1597074"/>
                  <a:gd name="connsiteX2" fmla="*/ 620045 w 776662"/>
                  <a:gd name="connsiteY2" fmla="*/ 543771 h 1597074"/>
                  <a:gd name="connsiteX3" fmla="*/ 592543 w 776662"/>
                  <a:gd name="connsiteY3" fmla="*/ 841131 h 1597074"/>
                  <a:gd name="connsiteX4" fmla="*/ 693095 w 776662"/>
                  <a:gd name="connsiteY4" fmla="*/ 1124739 h 1597074"/>
                  <a:gd name="connsiteX5" fmla="*/ 757552 w 776662"/>
                  <a:gd name="connsiteY5" fmla="*/ 1472805 h 1597074"/>
                  <a:gd name="connsiteX6" fmla="*/ 538399 w 776662"/>
                  <a:gd name="connsiteY6" fmla="*/ 1584530 h 1597074"/>
                  <a:gd name="connsiteX7" fmla="*/ 305497 w 776662"/>
                  <a:gd name="connsiteY7" fmla="*/ 1307796 h 1597074"/>
                  <a:gd name="connsiteX8" fmla="*/ 239254 w 776662"/>
                  <a:gd name="connsiteY8" fmla="*/ 1050497 h 1597074"/>
                  <a:gd name="connsiteX9" fmla="*/ 66578 w 776662"/>
                  <a:gd name="connsiteY9" fmla="*/ 794722 h 1597074"/>
                  <a:gd name="connsiteX10" fmla="*/ 402 w 776662"/>
                  <a:gd name="connsiteY10" fmla="*/ 363293 h 1597074"/>
                  <a:gd name="connsiteX11" fmla="*/ 92361 w 776662"/>
                  <a:gd name="connsiteY11" fmla="*/ 83982 h 1597074"/>
                  <a:gd name="connsiteX0" fmla="*/ 92532 w 776833"/>
                  <a:gd name="connsiteY0" fmla="*/ 83982 h 1597074"/>
                  <a:gd name="connsiteX1" fmla="*/ 350358 w 776833"/>
                  <a:gd name="connsiteY1" fmla="*/ 33275 h 1597074"/>
                  <a:gd name="connsiteX2" fmla="*/ 620216 w 776833"/>
                  <a:gd name="connsiteY2" fmla="*/ 543771 h 1597074"/>
                  <a:gd name="connsiteX3" fmla="*/ 592714 w 776833"/>
                  <a:gd name="connsiteY3" fmla="*/ 841131 h 1597074"/>
                  <a:gd name="connsiteX4" fmla="*/ 693266 w 776833"/>
                  <a:gd name="connsiteY4" fmla="*/ 1124739 h 1597074"/>
                  <a:gd name="connsiteX5" fmla="*/ 757723 w 776833"/>
                  <a:gd name="connsiteY5" fmla="*/ 1472805 h 1597074"/>
                  <a:gd name="connsiteX6" fmla="*/ 538570 w 776833"/>
                  <a:gd name="connsiteY6" fmla="*/ 1584530 h 1597074"/>
                  <a:gd name="connsiteX7" fmla="*/ 305668 w 776833"/>
                  <a:gd name="connsiteY7" fmla="*/ 1307796 h 1597074"/>
                  <a:gd name="connsiteX8" fmla="*/ 66749 w 776833"/>
                  <a:gd name="connsiteY8" fmla="*/ 794722 h 1597074"/>
                  <a:gd name="connsiteX9" fmla="*/ 573 w 776833"/>
                  <a:gd name="connsiteY9" fmla="*/ 363293 h 1597074"/>
                  <a:gd name="connsiteX10" fmla="*/ 92532 w 776833"/>
                  <a:gd name="connsiteY10" fmla="*/ 83982 h 1597074"/>
                  <a:gd name="connsiteX0" fmla="*/ 92532 w 776833"/>
                  <a:gd name="connsiteY0" fmla="*/ 83982 h 1597074"/>
                  <a:gd name="connsiteX1" fmla="*/ 350358 w 776833"/>
                  <a:gd name="connsiteY1" fmla="*/ 33275 h 1597074"/>
                  <a:gd name="connsiteX2" fmla="*/ 620216 w 776833"/>
                  <a:gd name="connsiteY2" fmla="*/ 543771 h 1597074"/>
                  <a:gd name="connsiteX3" fmla="*/ 592714 w 776833"/>
                  <a:gd name="connsiteY3" fmla="*/ 841131 h 1597074"/>
                  <a:gd name="connsiteX4" fmla="*/ 693266 w 776833"/>
                  <a:gd name="connsiteY4" fmla="*/ 1124739 h 1597074"/>
                  <a:gd name="connsiteX5" fmla="*/ 757723 w 776833"/>
                  <a:gd name="connsiteY5" fmla="*/ 1472805 h 1597074"/>
                  <a:gd name="connsiteX6" fmla="*/ 538570 w 776833"/>
                  <a:gd name="connsiteY6" fmla="*/ 1584530 h 1597074"/>
                  <a:gd name="connsiteX7" fmla="*/ 305668 w 776833"/>
                  <a:gd name="connsiteY7" fmla="*/ 1307796 h 1597074"/>
                  <a:gd name="connsiteX8" fmla="*/ 66749 w 776833"/>
                  <a:gd name="connsiteY8" fmla="*/ 794722 h 1597074"/>
                  <a:gd name="connsiteX9" fmla="*/ 573 w 776833"/>
                  <a:gd name="connsiteY9" fmla="*/ 363293 h 1597074"/>
                  <a:gd name="connsiteX10" fmla="*/ 92532 w 776833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78380"/>
                  <a:gd name="connsiteY0" fmla="*/ 83982 h 1597074"/>
                  <a:gd name="connsiteX1" fmla="*/ 351905 w 778380"/>
                  <a:gd name="connsiteY1" fmla="*/ 33275 h 1597074"/>
                  <a:gd name="connsiteX2" fmla="*/ 621763 w 778380"/>
                  <a:gd name="connsiteY2" fmla="*/ 543771 h 1597074"/>
                  <a:gd name="connsiteX3" fmla="*/ 594261 w 778380"/>
                  <a:gd name="connsiteY3" fmla="*/ 841131 h 1597074"/>
                  <a:gd name="connsiteX4" fmla="*/ 694813 w 778380"/>
                  <a:gd name="connsiteY4" fmla="*/ 1124739 h 1597074"/>
                  <a:gd name="connsiteX5" fmla="*/ 759270 w 778380"/>
                  <a:gd name="connsiteY5" fmla="*/ 1472805 h 1597074"/>
                  <a:gd name="connsiteX6" fmla="*/ 540117 w 778380"/>
                  <a:gd name="connsiteY6" fmla="*/ 1584530 h 1597074"/>
                  <a:gd name="connsiteX7" fmla="*/ 307215 w 778380"/>
                  <a:gd name="connsiteY7" fmla="*/ 1307796 h 1597074"/>
                  <a:gd name="connsiteX8" fmla="*/ 68296 w 778380"/>
                  <a:gd name="connsiteY8" fmla="*/ 794722 h 1597074"/>
                  <a:gd name="connsiteX9" fmla="*/ 2120 w 778380"/>
                  <a:gd name="connsiteY9" fmla="*/ 363293 h 1597074"/>
                  <a:gd name="connsiteX10" fmla="*/ 94079 w 778380"/>
                  <a:gd name="connsiteY10" fmla="*/ 83982 h 1597074"/>
                  <a:gd name="connsiteX0" fmla="*/ 94079 w 791761"/>
                  <a:gd name="connsiteY0" fmla="*/ 83982 h 1593901"/>
                  <a:gd name="connsiteX1" fmla="*/ 351905 w 791761"/>
                  <a:gd name="connsiteY1" fmla="*/ 33275 h 1593901"/>
                  <a:gd name="connsiteX2" fmla="*/ 621763 w 791761"/>
                  <a:gd name="connsiteY2" fmla="*/ 543771 h 1593901"/>
                  <a:gd name="connsiteX3" fmla="*/ 594261 w 791761"/>
                  <a:gd name="connsiteY3" fmla="*/ 841131 h 1593901"/>
                  <a:gd name="connsiteX4" fmla="*/ 694813 w 791761"/>
                  <a:gd name="connsiteY4" fmla="*/ 1124739 h 1593901"/>
                  <a:gd name="connsiteX5" fmla="*/ 785647 w 791761"/>
                  <a:gd name="connsiteY5" fmla="*/ 1472805 h 1593901"/>
                  <a:gd name="connsiteX6" fmla="*/ 540117 w 791761"/>
                  <a:gd name="connsiteY6" fmla="*/ 1584530 h 1593901"/>
                  <a:gd name="connsiteX7" fmla="*/ 307215 w 791761"/>
                  <a:gd name="connsiteY7" fmla="*/ 1307796 h 1593901"/>
                  <a:gd name="connsiteX8" fmla="*/ 68296 w 791761"/>
                  <a:gd name="connsiteY8" fmla="*/ 794722 h 1593901"/>
                  <a:gd name="connsiteX9" fmla="*/ 2120 w 791761"/>
                  <a:gd name="connsiteY9" fmla="*/ 363293 h 1593901"/>
                  <a:gd name="connsiteX10" fmla="*/ 94079 w 791761"/>
                  <a:gd name="connsiteY10" fmla="*/ 83982 h 1593901"/>
                  <a:gd name="connsiteX0" fmla="*/ 94079 w 803730"/>
                  <a:gd name="connsiteY0" fmla="*/ 83982 h 1593901"/>
                  <a:gd name="connsiteX1" fmla="*/ 351905 w 803730"/>
                  <a:gd name="connsiteY1" fmla="*/ 33275 h 1593901"/>
                  <a:gd name="connsiteX2" fmla="*/ 621763 w 803730"/>
                  <a:gd name="connsiteY2" fmla="*/ 543771 h 1593901"/>
                  <a:gd name="connsiteX3" fmla="*/ 594261 w 803730"/>
                  <a:gd name="connsiteY3" fmla="*/ 841131 h 1593901"/>
                  <a:gd name="connsiteX4" fmla="*/ 773944 w 803730"/>
                  <a:gd name="connsiteY4" fmla="*/ 1221455 h 1593901"/>
                  <a:gd name="connsiteX5" fmla="*/ 785647 w 803730"/>
                  <a:gd name="connsiteY5" fmla="*/ 1472805 h 1593901"/>
                  <a:gd name="connsiteX6" fmla="*/ 540117 w 803730"/>
                  <a:gd name="connsiteY6" fmla="*/ 1584530 h 1593901"/>
                  <a:gd name="connsiteX7" fmla="*/ 307215 w 803730"/>
                  <a:gd name="connsiteY7" fmla="*/ 1307796 h 1593901"/>
                  <a:gd name="connsiteX8" fmla="*/ 68296 w 803730"/>
                  <a:gd name="connsiteY8" fmla="*/ 794722 h 1593901"/>
                  <a:gd name="connsiteX9" fmla="*/ 2120 w 803730"/>
                  <a:gd name="connsiteY9" fmla="*/ 363293 h 1593901"/>
                  <a:gd name="connsiteX10" fmla="*/ 94079 w 803730"/>
                  <a:gd name="connsiteY10" fmla="*/ 83982 h 1593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03730" h="1593901">
                    <a:moveTo>
                      <a:pt x="94079" y="83982"/>
                    </a:moveTo>
                    <a:cubicBezTo>
                      <a:pt x="152376" y="28979"/>
                      <a:pt x="263958" y="-43356"/>
                      <a:pt x="351905" y="33275"/>
                    </a:cubicBezTo>
                    <a:cubicBezTo>
                      <a:pt x="509178" y="125234"/>
                      <a:pt x="607615" y="305977"/>
                      <a:pt x="621763" y="543771"/>
                    </a:cubicBezTo>
                    <a:cubicBezTo>
                      <a:pt x="635779" y="695998"/>
                      <a:pt x="582086" y="744303"/>
                      <a:pt x="594261" y="841131"/>
                    </a:cubicBezTo>
                    <a:cubicBezTo>
                      <a:pt x="585667" y="951136"/>
                      <a:pt x="742046" y="1116176"/>
                      <a:pt x="773944" y="1221455"/>
                    </a:cubicBezTo>
                    <a:cubicBezTo>
                      <a:pt x="805842" y="1326734"/>
                      <a:pt x="815726" y="1349907"/>
                      <a:pt x="785647" y="1472805"/>
                    </a:cubicBezTo>
                    <a:cubicBezTo>
                      <a:pt x="759864" y="1580232"/>
                      <a:pt x="619856" y="1612031"/>
                      <a:pt x="540117" y="1584530"/>
                    </a:cubicBezTo>
                    <a:cubicBezTo>
                      <a:pt x="460378" y="1557029"/>
                      <a:pt x="320106" y="1454757"/>
                      <a:pt x="307215" y="1307796"/>
                    </a:cubicBezTo>
                    <a:cubicBezTo>
                      <a:pt x="290124" y="1105822"/>
                      <a:pt x="171899" y="996101"/>
                      <a:pt x="68296" y="794722"/>
                    </a:cubicBezTo>
                    <a:cubicBezTo>
                      <a:pt x="-7382" y="647622"/>
                      <a:pt x="-2177" y="481750"/>
                      <a:pt x="2120" y="363293"/>
                    </a:cubicBezTo>
                    <a:cubicBezTo>
                      <a:pt x="7277" y="261881"/>
                      <a:pt x="35781" y="138985"/>
                      <a:pt x="94079" y="8398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97F617DA-6F71-4E45-969C-5636E69A60D0}"/>
              </a:ext>
            </a:extLst>
          </p:cNvPr>
          <p:cNvGrpSpPr/>
          <p:nvPr/>
        </p:nvGrpSpPr>
        <p:grpSpPr>
          <a:xfrm>
            <a:off x="918398" y="4439043"/>
            <a:ext cx="979213" cy="856142"/>
            <a:chOff x="6823873" y="2827323"/>
            <a:chExt cx="2682420" cy="2345283"/>
          </a:xfrm>
        </p:grpSpPr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525E4FFC-871B-46CE-8730-4DF9388EF97F}"/>
                </a:ext>
              </a:extLst>
            </p:cNvPr>
            <p:cNvGrpSpPr/>
            <p:nvPr/>
          </p:nvGrpSpPr>
          <p:grpSpPr>
            <a:xfrm>
              <a:off x="7040007" y="2827323"/>
              <a:ext cx="2237685" cy="2242783"/>
              <a:chOff x="7040007" y="2827323"/>
              <a:chExt cx="2237685" cy="2242783"/>
            </a:xfrm>
          </p:grpSpPr>
          <p:sp>
            <p:nvSpPr>
              <p:cNvPr id="168" name="Arc 167">
                <a:extLst>
                  <a:ext uri="{FF2B5EF4-FFF2-40B4-BE49-F238E27FC236}">
                    <a16:creationId xmlns:a16="http://schemas.microsoft.com/office/drawing/2014/main" id="{91622BD7-C63E-4380-8EEA-A37ED90707DA}"/>
                  </a:ext>
                </a:extLst>
              </p:cNvPr>
              <p:cNvSpPr/>
              <p:nvPr/>
            </p:nvSpPr>
            <p:spPr>
              <a:xfrm>
                <a:off x="7040007" y="2832421"/>
                <a:ext cx="2237685" cy="2237685"/>
              </a:xfrm>
              <a:prstGeom prst="arc">
                <a:avLst>
                  <a:gd name="adj1" fmla="val 10850780"/>
                  <a:gd name="adj2" fmla="val 28955"/>
                </a:avLst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0F8C4D8F-AABD-4C22-8383-294CE2569872}"/>
                  </a:ext>
                </a:extLst>
              </p:cNvPr>
              <p:cNvCxnSpPr>
                <a:cxnSpLocks/>
                <a:endCxn id="168" idx="0"/>
              </p:cNvCxnSpPr>
              <p:nvPr/>
            </p:nvCxnSpPr>
            <p:spPr>
              <a:xfrm flipH="1" flipV="1">
                <a:off x="7040129" y="3934737"/>
                <a:ext cx="4653" cy="424705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585ABCCC-929F-49D8-A4A9-0E2BE9CE9934}"/>
                  </a:ext>
                </a:extLst>
              </p:cNvPr>
              <p:cNvCxnSpPr>
                <a:cxnSpLocks/>
                <a:endCxn id="168" idx="2"/>
              </p:cNvCxnSpPr>
              <p:nvPr/>
            </p:nvCxnSpPr>
            <p:spPr>
              <a:xfrm flipH="1" flipV="1">
                <a:off x="9277652" y="3960687"/>
                <a:ext cx="40" cy="354478"/>
              </a:xfrm>
              <a:prstGeom prst="line">
                <a:avLst/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7" name="Arc 236">
                <a:extLst>
                  <a:ext uri="{FF2B5EF4-FFF2-40B4-BE49-F238E27FC236}">
                    <a16:creationId xmlns:a16="http://schemas.microsoft.com/office/drawing/2014/main" id="{C4214A02-E6FC-4EBB-B0E1-9C000472BDC6}"/>
                  </a:ext>
                </a:extLst>
              </p:cNvPr>
              <p:cNvSpPr/>
              <p:nvPr/>
            </p:nvSpPr>
            <p:spPr>
              <a:xfrm>
                <a:off x="7340242" y="2827323"/>
                <a:ext cx="1605519" cy="1864980"/>
              </a:xfrm>
              <a:prstGeom prst="arc">
                <a:avLst>
                  <a:gd name="adj1" fmla="val 16600336"/>
                  <a:gd name="adj2" fmla="val 15781494"/>
                </a:avLst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8" name="Arc 237">
                <a:extLst>
                  <a:ext uri="{FF2B5EF4-FFF2-40B4-BE49-F238E27FC236}">
                    <a16:creationId xmlns:a16="http://schemas.microsoft.com/office/drawing/2014/main" id="{51F6AF9A-4B77-43DD-AC76-9EC8EDA65BC3}"/>
                  </a:ext>
                </a:extLst>
              </p:cNvPr>
              <p:cNvSpPr/>
              <p:nvPr/>
            </p:nvSpPr>
            <p:spPr>
              <a:xfrm>
                <a:off x="7552524" y="2829896"/>
                <a:ext cx="1175614" cy="1365600"/>
              </a:xfrm>
              <a:prstGeom prst="arc">
                <a:avLst>
                  <a:gd name="adj1" fmla="val 16600336"/>
                  <a:gd name="adj2" fmla="val 15781494"/>
                </a:avLst>
              </a:pr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8F432B1-E634-47C2-A9BE-6CA1913A9F0D}"/>
                </a:ext>
              </a:extLst>
            </p:cNvPr>
            <p:cNvSpPr/>
            <p:nvPr/>
          </p:nvSpPr>
          <p:spPr>
            <a:xfrm rot="5400000">
              <a:off x="6623753" y="4515285"/>
              <a:ext cx="857441" cy="457201"/>
            </a:xfrm>
            <a:custGeom>
              <a:avLst/>
              <a:gdLst>
                <a:gd name="connsiteX0" fmla="*/ 0 w 857441"/>
                <a:gd name="connsiteY0" fmla="*/ 399914 h 457201"/>
                <a:gd name="connsiteX1" fmla="*/ 0 w 857441"/>
                <a:gd name="connsiteY1" fmla="*/ 57286 h 457201"/>
                <a:gd name="connsiteX2" fmla="*/ 57286 w 857441"/>
                <a:gd name="connsiteY2" fmla="*/ 0 h 457201"/>
                <a:gd name="connsiteX3" fmla="*/ 114572 w 857441"/>
                <a:gd name="connsiteY3" fmla="*/ 57286 h 457201"/>
                <a:gd name="connsiteX4" fmla="*/ 114572 w 857441"/>
                <a:gd name="connsiteY4" fmla="*/ 113529 h 457201"/>
                <a:gd name="connsiteX5" fmla="*/ 139640 w 857441"/>
                <a:gd name="connsiteY5" fmla="*/ 108468 h 457201"/>
                <a:gd name="connsiteX6" fmla="*/ 762079 w 857441"/>
                <a:gd name="connsiteY6" fmla="*/ 108468 h 457201"/>
                <a:gd name="connsiteX7" fmla="*/ 857441 w 857441"/>
                <a:gd name="connsiteY7" fmla="*/ 203830 h 457201"/>
                <a:gd name="connsiteX8" fmla="*/ 857441 w 857441"/>
                <a:gd name="connsiteY8" fmla="*/ 268754 h 457201"/>
                <a:gd name="connsiteX9" fmla="*/ 762079 w 857441"/>
                <a:gd name="connsiteY9" fmla="*/ 364116 h 457201"/>
                <a:gd name="connsiteX10" fmla="*/ 139640 w 857441"/>
                <a:gd name="connsiteY10" fmla="*/ 364116 h 457201"/>
                <a:gd name="connsiteX11" fmla="*/ 114571 w 857441"/>
                <a:gd name="connsiteY11" fmla="*/ 359055 h 457201"/>
                <a:gd name="connsiteX12" fmla="*/ 114571 w 857441"/>
                <a:gd name="connsiteY12" fmla="*/ 399915 h 457201"/>
                <a:gd name="connsiteX13" fmla="*/ 57285 w 857441"/>
                <a:gd name="connsiteY13" fmla="*/ 457201 h 457201"/>
                <a:gd name="connsiteX14" fmla="*/ 57286 w 857441"/>
                <a:gd name="connsiteY14" fmla="*/ 457200 h 457201"/>
                <a:gd name="connsiteX15" fmla="*/ 0 w 857441"/>
                <a:gd name="connsiteY15" fmla="*/ 399914 h 457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441" h="457201">
                  <a:moveTo>
                    <a:pt x="0" y="399914"/>
                  </a:moveTo>
                  <a:lnTo>
                    <a:pt x="0" y="57286"/>
                  </a:lnTo>
                  <a:cubicBezTo>
                    <a:pt x="0" y="25648"/>
                    <a:pt x="25648" y="0"/>
                    <a:pt x="57286" y="0"/>
                  </a:cubicBezTo>
                  <a:cubicBezTo>
                    <a:pt x="88924" y="0"/>
                    <a:pt x="114572" y="25648"/>
                    <a:pt x="114572" y="57286"/>
                  </a:cubicBezTo>
                  <a:lnTo>
                    <a:pt x="114572" y="113529"/>
                  </a:lnTo>
                  <a:lnTo>
                    <a:pt x="139640" y="108468"/>
                  </a:lnTo>
                  <a:lnTo>
                    <a:pt x="762079" y="108468"/>
                  </a:lnTo>
                  <a:cubicBezTo>
                    <a:pt x="814746" y="108468"/>
                    <a:pt x="857441" y="151163"/>
                    <a:pt x="857441" y="203830"/>
                  </a:cubicBezTo>
                  <a:lnTo>
                    <a:pt x="857441" y="268754"/>
                  </a:lnTo>
                  <a:cubicBezTo>
                    <a:pt x="857441" y="321421"/>
                    <a:pt x="814746" y="364116"/>
                    <a:pt x="762079" y="364116"/>
                  </a:cubicBezTo>
                  <a:lnTo>
                    <a:pt x="139640" y="364116"/>
                  </a:lnTo>
                  <a:lnTo>
                    <a:pt x="114571" y="359055"/>
                  </a:lnTo>
                  <a:lnTo>
                    <a:pt x="114571" y="399915"/>
                  </a:lnTo>
                  <a:cubicBezTo>
                    <a:pt x="114571" y="431553"/>
                    <a:pt x="88923" y="457201"/>
                    <a:pt x="57285" y="457201"/>
                  </a:cubicBezTo>
                  <a:lnTo>
                    <a:pt x="57286" y="457200"/>
                  </a:lnTo>
                  <a:cubicBezTo>
                    <a:pt x="25648" y="457200"/>
                    <a:pt x="0" y="431552"/>
                    <a:pt x="0" y="399914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F9D2B83F-39E7-4B9F-A70C-6CDB02C26F81}"/>
                </a:ext>
              </a:extLst>
            </p:cNvPr>
            <p:cNvSpPr/>
            <p:nvPr/>
          </p:nvSpPr>
          <p:spPr>
            <a:xfrm rot="5400000">
              <a:off x="8848971" y="4515284"/>
              <a:ext cx="857441" cy="457203"/>
            </a:xfrm>
            <a:custGeom>
              <a:avLst/>
              <a:gdLst>
                <a:gd name="connsiteX0" fmla="*/ 0 w 857441"/>
                <a:gd name="connsiteY0" fmla="*/ 399915 h 457203"/>
                <a:gd name="connsiteX1" fmla="*/ 0 w 857441"/>
                <a:gd name="connsiteY1" fmla="*/ 57287 h 457203"/>
                <a:gd name="connsiteX2" fmla="*/ 57286 w 857441"/>
                <a:gd name="connsiteY2" fmla="*/ 0 h 457203"/>
                <a:gd name="connsiteX3" fmla="*/ 114572 w 857441"/>
                <a:gd name="connsiteY3" fmla="*/ 57287 h 457203"/>
                <a:gd name="connsiteX4" fmla="*/ 114572 w 857441"/>
                <a:gd name="connsiteY4" fmla="*/ 113530 h 457203"/>
                <a:gd name="connsiteX5" fmla="*/ 139640 w 857441"/>
                <a:gd name="connsiteY5" fmla="*/ 108469 h 457203"/>
                <a:gd name="connsiteX6" fmla="*/ 762079 w 857441"/>
                <a:gd name="connsiteY6" fmla="*/ 108469 h 457203"/>
                <a:gd name="connsiteX7" fmla="*/ 857441 w 857441"/>
                <a:gd name="connsiteY7" fmla="*/ 203831 h 457203"/>
                <a:gd name="connsiteX8" fmla="*/ 857441 w 857441"/>
                <a:gd name="connsiteY8" fmla="*/ 268755 h 457203"/>
                <a:gd name="connsiteX9" fmla="*/ 762079 w 857441"/>
                <a:gd name="connsiteY9" fmla="*/ 364117 h 457203"/>
                <a:gd name="connsiteX10" fmla="*/ 139640 w 857441"/>
                <a:gd name="connsiteY10" fmla="*/ 364117 h 457203"/>
                <a:gd name="connsiteX11" fmla="*/ 114571 w 857441"/>
                <a:gd name="connsiteY11" fmla="*/ 359056 h 457203"/>
                <a:gd name="connsiteX12" fmla="*/ 114571 w 857441"/>
                <a:gd name="connsiteY12" fmla="*/ 399917 h 457203"/>
                <a:gd name="connsiteX13" fmla="*/ 57285 w 857441"/>
                <a:gd name="connsiteY13" fmla="*/ 457203 h 457203"/>
                <a:gd name="connsiteX14" fmla="*/ 57286 w 857441"/>
                <a:gd name="connsiteY14" fmla="*/ 457201 h 457203"/>
                <a:gd name="connsiteX15" fmla="*/ 0 w 857441"/>
                <a:gd name="connsiteY15" fmla="*/ 399915 h 45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441" h="457203">
                  <a:moveTo>
                    <a:pt x="0" y="399915"/>
                  </a:moveTo>
                  <a:lnTo>
                    <a:pt x="0" y="57287"/>
                  </a:lnTo>
                  <a:cubicBezTo>
                    <a:pt x="0" y="25649"/>
                    <a:pt x="25648" y="0"/>
                    <a:pt x="57286" y="0"/>
                  </a:cubicBezTo>
                  <a:cubicBezTo>
                    <a:pt x="88924" y="0"/>
                    <a:pt x="114572" y="25649"/>
                    <a:pt x="114572" y="57287"/>
                  </a:cubicBezTo>
                  <a:lnTo>
                    <a:pt x="114572" y="113530"/>
                  </a:lnTo>
                  <a:lnTo>
                    <a:pt x="139640" y="108469"/>
                  </a:lnTo>
                  <a:lnTo>
                    <a:pt x="762079" y="108469"/>
                  </a:lnTo>
                  <a:cubicBezTo>
                    <a:pt x="814746" y="108469"/>
                    <a:pt x="857441" y="151164"/>
                    <a:pt x="857441" y="203831"/>
                  </a:cubicBezTo>
                  <a:lnTo>
                    <a:pt x="857441" y="268755"/>
                  </a:lnTo>
                  <a:cubicBezTo>
                    <a:pt x="857441" y="321422"/>
                    <a:pt x="814746" y="364117"/>
                    <a:pt x="762079" y="364117"/>
                  </a:cubicBezTo>
                  <a:lnTo>
                    <a:pt x="139640" y="364117"/>
                  </a:lnTo>
                  <a:lnTo>
                    <a:pt x="114571" y="359056"/>
                  </a:lnTo>
                  <a:lnTo>
                    <a:pt x="114571" y="399917"/>
                  </a:lnTo>
                  <a:cubicBezTo>
                    <a:pt x="114571" y="431555"/>
                    <a:pt x="88923" y="457203"/>
                    <a:pt x="57285" y="457203"/>
                  </a:cubicBezTo>
                  <a:lnTo>
                    <a:pt x="57286" y="457201"/>
                  </a:lnTo>
                  <a:cubicBezTo>
                    <a:pt x="25648" y="457201"/>
                    <a:pt x="0" y="431553"/>
                    <a:pt x="0" y="399915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F57D462A-D7FC-481B-856C-9C2C5F6236D7}"/>
              </a:ext>
            </a:extLst>
          </p:cNvPr>
          <p:cNvGrpSpPr/>
          <p:nvPr/>
        </p:nvGrpSpPr>
        <p:grpSpPr>
          <a:xfrm>
            <a:off x="5933301" y="4659048"/>
            <a:ext cx="818843" cy="750613"/>
            <a:chOff x="8659224" y="246137"/>
            <a:chExt cx="3000375" cy="2750368"/>
          </a:xfrm>
        </p:grpSpPr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266F97C3-AF9D-4E57-A7F7-DA040B9BF39B}"/>
                </a:ext>
              </a:extLst>
            </p:cNvPr>
            <p:cNvSpPr/>
            <p:nvPr/>
          </p:nvSpPr>
          <p:spPr>
            <a:xfrm>
              <a:off x="8810262" y="2510730"/>
              <a:ext cx="2686050" cy="485775"/>
            </a:xfrm>
            <a:custGeom>
              <a:avLst/>
              <a:gdLst>
                <a:gd name="connsiteX0" fmla="*/ 3906 w 2686050"/>
                <a:gd name="connsiteY0" fmla="*/ 45427 h 485775"/>
                <a:gd name="connsiteX1" fmla="*/ 587788 w 2686050"/>
                <a:gd name="connsiteY1" fmla="*/ 89242 h 485775"/>
                <a:gd name="connsiteX2" fmla="*/ 1008793 w 2686050"/>
                <a:gd name="connsiteY2" fmla="*/ 24472 h 485775"/>
                <a:gd name="connsiteX3" fmla="*/ 1840326 w 2686050"/>
                <a:gd name="connsiteY3" fmla="*/ 22567 h 485775"/>
                <a:gd name="connsiteX4" fmla="*/ 2543271 w 2686050"/>
                <a:gd name="connsiteY4" fmla="*/ 80670 h 485775"/>
                <a:gd name="connsiteX5" fmla="*/ 2690908 w 2686050"/>
                <a:gd name="connsiteY5" fmla="*/ 44475 h 485775"/>
                <a:gd name="connsiteX6" fmla="*/ 2676621 w 2686050"/>
                <a:gd name="connsiteY6" fmla="*/ 385470 h 485775"/>
                <a:gd name="connsiteX7" fmla="*/ 2589943 w 2686050"/>
                <a:gd name="connsiteY7" fmla="*/ 483577 h 485775"/>
                <a:gd name="connsiteX8" fmla="*/ 2431828 w 2686050"/>
                <a:gd name="connsiteY8" fmla="*/ 495007 h 485775"/>
                <a:gd name="connsiteX9" fmla="*/ 254413 w 2686050"/>
                <a:gd name="connsiteY9" fmla="*/ 495007 h 485775"/>
                <a:gd name="connsiteX10" fmla="*/ 115348 w 2686050"/>
                <a:gd name="connsiteY10" fmla="*/ 483577 h 485775"/>
                <a:gd name="connsiteX11" fmla="*/ 11526 w 2686050"/>
                <a:gd name="connsiteY11" fmla="*/ 377850 h 485775"/>
                <a:gd name="connsiteX12" fmla="*/ 3906 w 2686050"/>
                <a:gd name="connsiteY12" fmla="*/ 45427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6050" h="485775">
                  <a:moveTo>
                    <a:pt x="3906" y="45427"/>
                  </a:moveTo>
                  <a:cubicBezTo>
                    <a:pt x="202978" y="87337"/>
                    <a:pt x="385858" y="98767"/>
                    <a:pt x="587788" y="89242"/>
                  </a:cubicBezTo>
                  <a:cubicBezTo>
                    <a:pt x="738283" y="82575"/>
                    <a:pt x="859251" y="37807"/>
                    <a:pt x="1008793" y="24472"/>
                  </a:cubicBezTo>
                  <a:cubicBezTo>
                    <a:pt x="1285018" y="-1245"/>
                    <a:pt x="1562196" y="-13628"/>
                    <a:pt x="1840326" y="22567"/>
                  </a:cubicBezTo>
                  <a:cubicBezTo>
                    <a:pt x="2083213" y="54952"/>
                    <a:pt x="2298478" y="91147"/>
                    <a:pt x="2543271" y="80670"/>
                  </a:cubicBezTo>
                  <a:cubicBezTo>
                    <a:pt x="2600421" y="77812"/>
                    <a:pt x="2638521" y="70192"/>
                    <a:pt x="2690908" y="44475"/>
                  </a:cubicBezTo>
                  <a:cubicBezTo>
                    <a:pt x="2695671" y="139725"/>
                    <a:pt x="2697576" y="292125"/>
                    <a:pt x="2676621" y="385470"/>
                  </a:cubicBezTo>
                  <a:cubicBezTo>
                    <a:pt x="2660428" y="455955"/>
                    <a:pt x="2662333" y="470243"/>
                    <a:pt x="2589943" y="483577"/>
                  </a:cubicBezTo>
                  <a:cubicBezTo>
                    <a:pt x="2537556" y="493102"/>
                    <a:pt x="2485168" y="495007"/>
                    <a:pt x="2431828" y="495007"/>
                  </a:cubicBezTo>
                  <a:cubicBezTo>
                    <a:pt x="1686973" y="495007"/>
                    <a:pt x="999268" y="495007"/>
                    <a:pt x="254413" y="495007"/>
                  </a:cubicBezTo>
                  <a:cubicBezTo>
                    <a:pt x="202026" y="495007"/>
                    <a:pt x="167736" y="495007"/>
                    <a:pt x="115348" y="483577"/>
                  </a:cubicBezTo>
                  <a:cubicBezTo>
                    <a:pt x="42958" y="467385"/>
                    <a:pt x="23908" y="450240"/>
                    <a:pt x="11526" y="377850"/>
                  </a:cubicBezTo>
                  <a:cubicBezTo>
                    <a:pt x="-2762" y="287362"/>
                    <a:pt x="-1809" y="137820"/>
                    <a:pt x="3906" y="45427"/>
                  </a:cubicBezTo>
                  <a:close/>
                </a:path>
              </a:pathLst>
            </a:custGeom>
            <a:solidFill>
              <a:srgbClr val="45CC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BA219DB-5628-4966-8EAB-ED8E0D1CFD9B}"/>
                </a:ext>
              </a:extLst>
            </p:cNvPr>
            <p:cNvSpPr/>
            <p:nvPr/>
          </p:nvSpPr>
          <p:spPr>
            <a:xfrm>
              <a:off x="8659224" y="246137"/>
              <a:ext cx="3000375" cy="2371725"/>
            </a:xfrm>
            <a:custGeom>
              <a:avLst/>
              <a:gdLst>
                <a:gd name="connsiteX0" fmla="*/ 2877189 w 3000375"/>
                <a:gd name="connsiteY0" fmla="*/ 1405145 h 2371725"/>
                <a:gd name="connsiteX1" fmla="*/ 2592392 w 3000375"/>
                <a:gd name="connsiteY1" fmla="*/ 839360 h 2371725"/>
                <a:gd name="connsiteX2" fmla="*/ 2548577 w 3000375"/>
                <a:gd name="connsiteY2" fmla="*/ 294530 h 2371725"/>
                <a:gd name="connsiteX3" fmla="*/ 2434277 w 3000375"/>
                <a:gd name="connsiteY3" fmla="*/ 102125 h 2371725"/>
                <a:gd name="connsiteX4" fmla="*/ 2269494 w 3000375"/>
                <a:gd name="connsiteY4" fmla="*/ 25925 h 2371725"/>
                <a:gd name="connsiteX5" fmla="*/ 2101854 w 3000375"/>
                <a:gd name="connsiteY5" fmla="*/ 24972 h 2371725"/>
                <a:gd name="connsiteX6" fmla="*/ 1883732 w 3000375"/>
                <a:gd name="connsiteY6" fmla="*/ 187850 h 2371725"/>
                <a:gd name="connsiteX7" fmla="*/ 1201742 w 3000375"/>
                <a:gd name="connsiteY7" fmla="*/ 225950 h 2371725"/>
                <a:gd name="connsiteX8" fmla="*/ 876939 w 3000375"/>
                <a:gd name="connsiteY8" fmla="*/ 18305 h 2371725"/>
                <a:gd name="connsiteX9" fmla="*/ 725492 w 3000375"/>
                <a:gd name="connsiteY9" fmla="*/ 25925 h 2371725"/>
                <a:gd name="connsiteX10" fmla="*/ 564519 w 3000375"/>
                <a:gd name="connsiteY10" fmla="*/ 119270 h 2371725"/>
                <a:gd name="connsiteX11" fmla="*/ 442599 w 3000375"/>
                <a:gd name="connsiteY11" fmla="*/ 307865 h 2371725"/>
                <a:gd name="connsiteX12" fmla="*/ 420692 w 3000375"/>
                <a:gd name="connsiteY12" fmla="*/ 859363 h 2371725"/>
                <a:gd name="connsiteX13" fmla="*/ 21594 w 3000375"/>
                <a:gd name="connsiteY13" fmla="*/ 1550877 h 2371725"/>
                <a:gd name="connsiteX14" fmla="*/ 1592 w 3000375"/>
                <a:gd name="connsiteY14" fmla="*/ 1639460 h 2371725"/>
                <a:gd name="connsiteX15" fmla="*/ 63504 w 3000375"/>
                <a:gd name="connsiteY15" fmla="*/ 1989027 h 2371725"/>
                <a:gd name="connsiteX16" fmla="*/ 154944 w 3000375"/>
                <a:gd name="connsiteY16" fmla="*/ 2311925 h 2371725"/>
                <a:gd name="connsiteX17" fmla="*/ 206379 w 3000375"/>
                <a:gd name="connsiteY17" fmla="*/ 2338595 h 2371725"/>
                <a:gd name="connsiteX18" fmla="*/ 502607 w 3000375"/>
                <a:gd name="connsiteY18" fmla="*/ 2374790 h 2371725"/>
                <a:gd name="connsiteX19" fmla="*/ 1035054 w 3000375"/>
                <a:gd name="connsiteY19" fmla="*/ 2345263 h 2371725"/>
                <a:gd name="connsiteX20" fmla="*/ 1843727 w 3000375"/>
                <a:gd name="connsiteY20" fmla="*/ 2312878 h 2371725"/>
                <a:gd name="connsiteX21" fmla="*/ 2407607 w 3000375"/>
                <a:gd name="connsiteY21" fmla="*/ 2363360 h 2371725"/>
                <a:gd name="connsiteX22" fmla="*/ 2762889 w 3000375"/>
                <a:gd name="connsiteY22" fmla="*/ 2354788 h 2371725"/>
                <a:gd name="connsiteX23" fmla="*/ 2844804 w 3000375"/>
                <a:gd name="connsiteY23" fmla="*/ 2312878 h 2371725"/>
                <a:gd name="connsiteX24" fmla="*/ 2855282 w 3000375"/>
                <a:gd name="connsiteY24" fmla="*/ 2264300 h 2371725"/>
                <a:gd name="connsiteX25" fmla="*/ 2983869 w 3000375"/>
                <a:gd name="connsiteY25" fmla="*/ 1748045 h 2371725"/>
                <a:gd name="connsiteX26" fmla="*/ 3005777 w 3000375"/>
                <a:gd name="connsiteY26" fmla="*/ 1537543 h 2371725"/>
                <a:gd name="connsiteX27" fmla="*/ 2877189 w 3000375"/>
                <a:gd name="connsiteY27" fmla="*/ 1405145 h 2371725"/>
                <a:gd name="connsiteX28" fmla="*/ 1241747 w 3000375"/>
                <a:gd name="connsiteY28" fmla="*/ 1214645 h 2371725"/>
                <a:gd name="connsiteX29" fmla="*/ 1175072 w 3000375"/>
                <a:gd name="connsiteY29" fmla="*/ 1261318 h 2371725"/>
                <a:gd name="connsiteX30" fmla="*/ 784547 w 3000375"/>
                <a:gd name="connsiteY30" fmla="*/ 726013 h 2371725"/>
                <a:gd name="connsiteX31" fmla="*/ 741684 w 3000375"/>
                <a:gd name="connsiteY31" fmla="*/ 111650 h 2371725"/>
                <a:gd name="connsiteX32" fmla="*/ 1241747 w 3000375"/>
                <a:gd name="connsiteY32" fmla="*/ 805070 h 2371725"/>
                <a:gd name="connsiteX33" fmla="*/ 1241747 w 3000375"/>
                <a:gd name="connsiteY33" fmla="*/ 1214645 h 2371725"/>
                <a:gd name="connsiteX34" fmla="*/ 2114237 w 3000375"/>
                <a:gd name="connsiteY34" fmla="*/ 1021288 h 2371725"/>
                <a:gd name="connsiteX35" fmla="*/ 1803722 w 3000375"/>
                <a:gd name="connsiteY35" fmla="*/ 1267033 h 2371725"/>
                <a:gd name="connsiteX36" fmla="*/ 1758002 w 3000375"/>
                <a:gd name="connsiteY36" fmla="*/ 1235600 h 2371725"/>
                <a:gd name="connsiteX37" fmla="*/ 2057087 w 3000375"/>
                <a:gd name="connsiteY37" fmla="*/ 276433 h 2371725"/>
                <a:gd name="connsiteX38" fmla="*/ 2240919 w 3000375"/>
                <a:gd name="connsiteY38" fmla="*/ 132605 h 2371725"/>
                <a:gd name="connsiteX39" fmla="*/ 2279019 w 3000375"/>
                <a:gd name="connsiteY39" fmla="*/ 157370 h 2371725"/>
                <a:gd name="connsiteX40" fmla="*/ 2279019 w 3000375"/>
                <a:gd name="connsiteY40" fmla="*/ 317390 h 2371725"/>
                <a:gd name="connsiteX41" fmla="*/ 2114237 w 3000375"/>
                <a:gd name="connsiteY41" fmla="*/ 1021288 h 2371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000375" h="2371725">
                  <a:moveTo>
                    <a:pt x="2877189" y="1405145"/>
                  </a:moveTo>
                  <a:cubicBezTo>
                    <a:pt x="2668592" y="1132730"/>
                    <a:pt x="2690499" y="1269890"/>
                    <a:pt x="2592392" y="839360"/>
                  </a:cubicBezTo>
                  <a:cubicBezTo>
                    <a:pt x="2552387" y="661243"/>
                    <a:pt x="2554292" y="486935"/>
                    <a:pt x="2548577" y="294530"/>
                  </a:cubicBezTo>
                  <a:cubicBezTo>
                    <a:pt x="2533337" y="226902"/>
                    <a:pt x="2499047" y="135462"/>
                    <a:pt x="2434277" y="102125"/>
                  </a:cubicBezTo>
                  <a:cubicBezTo>
                    <a:pt x="2378079" y="73550"/>
                    <a:pt x="2323787" y="59262"/>
                    <a:pt x="2269494" y="25925"/>
                  </a:cubicBezTo>
                  <a:cubicBezTo>
                    <a:pt x="2213297" y="-8365"/>
                    <a:pt x="2156147" y="-7413"/>
                    <a:pt x="2101854" y="24972"/>
                  </a:cubicBezTo>
                  <a:cubicBezTo>
                    <a:pt x="2049467" y="56405"/>
                    <a:pt x="1966599" y="141177"/>
                    <a:pt x="1883732" y="187850"/>
                  </a:cubicBezTo>
                  <a:cubicBezTo>
                    <a:pt x="1547499" y="343107"/>
                    <a:pt x="1382717" y="311675"/>
                    <a:pt x="1201742" y="225950"/>
                  </a:cubicBezTo>
                  <a:cubicBezTo>
                    <a:pt x="1085537" y="183087"/>
                    <a:pt x="981714" y="80217"/>
                    <a:pt x="876939" y="18305"/>
                  </a:cubicBezTo>
                  <a:cubicBezTo>
                    <a:pt x="828362" y="-10270"/>
                    <a:pt x="775022" y="-3603"/>
                    <a:pt x="725492" y="25925"/>
                  </a:cubicBezTo>
                  <a:cubicBezTo>
                    <a:pt x="672152" y="57357"/>
                    <a:pt x="619764" y="90695"/>
                    <a:pt x="564519" y="119270"/>
                  </a:cubicBezTo>
                  <a:cubicBezTo>
                    <a:pt x="493082" y="155465"/>
                    <a:pt x="457839" y="233570"/>
                    <a:pt x="442599" y="307865"/>
                  </a:cubicBezTo>
                  <a:cubicBezTo>
                    <a:pt x="458792" y="459312"/>
                    <a:pt x="436884" y="756493"/>
                    <a:pt x="420692" y="859363"/>
                  </a:cubicBezTo>
                  <a:cubicBezTo>
                    <a:pt x="315917" y="1289893"/>
                    <a:pt x="245432" y="1252745"/>
                    <a:pt x="21594" y="1550877"/>
                  </a:cubicBezTo>
                  <a:cubicBezTo>
                    <a:pt x="2544" y="1580405"/>
                    <a:pt x="-3171" y="1606123"/>
                    <a:pt x="1592" y="1639460"/>
                  </a:cubicBezTo>
                  <a:cubicBezTo>
                    <a:pt x="22547" y="1784240"/>
                    <a:pt x="41597" y="1844248"/>
                    <a:pt x="63504" y="1989027"/>
                  </a:cubicBezTo>
                  <a:cubicBezTo>
                    <a:pt x="81602" y="2107138"/>
                    <a:pt x="124464" y="2196673"/>
                    <a:pt x="154944" y="2311925"/>
                  </a:cubicBezTo>
                  <a:cubicBezTo>
                    <a:pt x="168279" y="2328118"/>
                    <a:pt x="186377" y="2334785"/>
                    <a:pt x="206379" y="2338595"/>
                  </a:cubicBezTo>
                  <a:cubicBezTo>
                    <a:pt x="310202" y="2359550"/>
                    <a:pt x="396879" y="2370028"/>
                    <a:pt x="502607" y="2374790"/>
                  </a:cubicBezTo>
                  <a:cubicBezTo>
                    <a:pt x="690249" y="2383363"/>
                    <a:pt x="848364" y="2370028"/>
                    <a:pt x="1035054" y="2345263"/>
                  </a:cubicBezTo>
                  <a:cubicBezTo>
                    <a:pt x="1303659" y="2309068"/>
                    <a:pt x="1573217" y="2291923"/>
                    <a:pt x="1843727" y="2312878"/>
                  </a:cubicBezTo>
                  <a:cubicBezTo>
                    <a:pt x="2032322" y="2327165"/>
                    <a:pt x="2219012" y="2355740"/>
                    <a:pt x="2407607" y="2363360"/>
                  </a:cubicBezTo>
                  <a:cubicBezTo>
                    <a:pt x="2541909" y="2369075"/>
                    <a:pt x="2628587" y="2375743"/>
                    <a:pt x="2762889" y="2354788"/>
                  </a:cubicBezTo>
                  <a:cubicBezTo>
                    <a:pt x="2794322" y="2350025"/>
                    <a:pt x="2825754" y="2344310"/>
                    <a:pt x="2844804" y="2312878"/>
                  </a:cubicBezTo>
                  <a:cubicBezTo>
                    <a:pt x="2848614" y="2296685"/>
                    <a:pt x="2852424" y="2280493"/>
                    <a:pt x="2855282" y="2264300"/>
                  </a:cubicBezTo>
                  <a:cubicBezTo>
                    <a:pt x="2897192" y="2055702"/>
                    <a:pt x="2948627" y="1957595"/>
                    <a:pt x="2983869" y="1748045"/>
                  </a:cubicBezTo>
                  <a:cubicBezTo>
                    <a:pt x="3001014" y="1648033"/>
                    <a:pt x="3001014" y="1648033"/>
                    <a:pt x="3005777" y="1537543"/>
                  </a:cubicBezTo>
                  <a:cubicBezTo>
                    <a:pt x="2993394" y="1524208"/>
                    <a:pt x="2883857" y="1418480"/>
                    <a:pt x="2877189" y="1405145"/>
                  </a:cubicBezTo>
                  <a:close/>
                  <a:moveTo>
                    <a:pt x="1241747" y="1214645"/>
                  </a:moveTo>
                  <a:cubicBezTo>
                    <a:pt x="1233174" y="1279415"/>
                    <a:pt x="1230317" y="1282273"/>
                    <a:pt x="1175072" y="1261318"/>
                  </a:cubicBezTo>
                  <a:cubicBezTo>
                    <a:pt x="964569" y="1183213"/>
                    <a:pt x="850269" y="962233"/>
                    <a:pt x="784547" y="726013"/>
                  </a:cubicBezTo>
                  <a:cubicBezTo>
                    <a:pt x="729302" y="527893"/>
                    <a:pt x="719777" y="325010"/>
                    <a:pt x="741684" y="111650"/>
                  </a:cubicBezTo>
                  <a:cubicBezTo>
                    <a:pt x="994097" y="265955"/>
                    <a:pt x="1178882" y="477410"/>
                    <a:pt x="1241747" y="805070"/>
                  </a:cubicBezTo>
                  <a:cubicBezTo>
                    <a:pt x="1265559" y="925085"/>
                    <a:pt x="1257939" y="1093678"/>
                    <a:pt x="1241747" y="1214645"/>
                  </a:cubicBezTo>
                  <a:close/>
                  <a:moveTo>
                    <a:pt x="2114237" y="1021288"/>
                  </a:moveTo>
                  <a:cubicBezTo>
                    <a:pt x="2037084" y="1147018"/>
                    <a:pt x="1930404" y="1224170"/>
                    <a:pt x="1803722" y="1267033"/>
                  </a:cubicBezTo>
                  <a:cubicBezTo>
                    <a:pt x="1773242" y="1277510"/>
                    <a:pt x="1763717" y="1271795"/>
                    <a:pt x="1758002" y="1235600"/>
                  </a:cubicBezTo>
                  <a:cubicBezTo>
                    <a:pt x="1706567" y="868888"/>
                    <a:pt x="1814199" y="518368"/>
                    <a:pt x="2057087" y="276433"/>
                  </a:cubicBezTo>
                  <a:cubicBezTo>
                    <a:pt x="2113284" y="220235"/>
                    <a:pt x="2176149" y="175467"/>
                    <a:pt x="2240919" y="132605"/>
                  </a:cubicBezTo>
                  <a:cubicBezTo>
                    <a:pt x="2271399" y="112602"/>
                    <a:pt x="2279019" y="124985"/>
                    <a:pt x="2279019" y="157370"/>
                  </a:cubicBezTo>
                  <a:cubicBezTo>
                    <a:pt x="2279972" y="210710"/>
                    <a:pt x="2279019" y="264050"/>
                    <a:pt x="2279019" y="317390"/>
                  </a:cubicBezTo>
                  <a:cubicBezTo>
                    <a:pt x="2283782" y="552658"/>
                    <a:pt x="2234252" y="824120"/>
                    <a:pt x="2114237" y="1021288"/>
                  </a:cubicBezTo>
                  <a:close/>
                </a:path>
              </a:pathLst>
            </a:custGeom>
            <a:solidFill>
              <a:srgbClr val="E45E4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95972B2A-DD02-4A67-896B-F63ED809F1FA}"/>
              </a:ext>
            </a:extLst>
          </p:cNvPr>
          <p:cNvGrpSpPr/>
          <p:nvPr/>
        </p:nvGrpSpPr>
        <p:grpSpPr>
          <a:xfrm>
            <a:off x="5885991" y="5744942"/>
            <a:ext cx="913871" cy="615042"/>
            <a:chOff x="8476983" y="4543072"/>
            <a:chExt cx="3348573" cy="2253615"/>
          </a:xfrm>
        </p:grpSpPr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CD92A37B-23AB-4C09-B240-11F59D2FCA6C}"/>
                </a:ext>
              </a:extLst>
            </p:cNvPr>
            <p:cNvSpPr/>
            <p:nvPr/>
          </p:nvSpPr>
          <p:spPr>
            <a:xfrm>
              <a:off x="8482281" y="4853587"/>
              <a:ext cx="3343275" cy="1943100"/>
            </a:xfrm>
            <a:custGeom>
              <a:avLst/>
              <a:gdLst>
                <a:gd name="connsiteX0" fmla="*/ 3248442 w 3343275"/>
                <a:gd name="connsiteY0" fmla="*/ 599123 h 1943100"/>
                <a:gd name="connsiteX1" fmla="*/ 3105567 w 3343275"/>
                <a:gd name="connsiteY1" fmla="*/ 0 h 1943100"/>
                <a:gd name="connsiteX2" fmla="*/ 2942690 w 3343275"/>
                <a:gd name="connsiteY2" fmla="*/ 46673 h 1943100"/>
                <a:gd name="connsiteX3" fmla="*/ 1317725 w 3343275"/>
                <a:gd name="connsiteY3" fmla="*/ 45720 h 1943100"/>
                <a:gd name="connsiteX4" fmla="*/ 467142 w 3343275"/>
                <a:gd name="connsiteY4" fmla="*/ 45720 h 1943100"/>
                <a:gd name="connsiteX5" fmla="*/ 241400 w 3343275"/>
                <a:gd name="connsiteY5" fmla="*/ 7620 h 1943100"/>
                <a:gd name="connsiteX6" fmla="*/ 229970 w 3343275"/>
                <a:gd name="connsiteY6" fmla="*/ 46673 h 1943100"/>
                <a:gd name="connsiteX7" fmla="*/ 81380 w 3343275"/>
                <a:gd name="connsiteY7" fmla="*/ 731520 h 1943100"/>
                <a:gd name="connsiteX8" fmla="*/ 3275 w 3343275"/>
                <a:gd name="connsiteY8" fmla="*/ 1764982 h 1943100"/>
                <a:gd name="connsiteX9" fmla="*/ 70902 w 3343275"/>
                <a:gd name="connsiteY9" fmla="*/ 1930718 h 1943100"/>
                <a:gd name="connsiteX10" fmla="*/ 173772 w 3343275"/>
                <a:gd name="connsiteY10" fmla="*/ 1948815 h 1943100"/>
                <a:gd name="connsiteX11" fmla="*/ 1432025 w 3343275"/>
                <a:gd name="connsiteY11" fmla="*/ 1948815 h 1943100"/>
                <a:gd name="connsiteX12" fmla="*/ 1505367 w 3343275"/>
                <a:gd name="connsiteY12" fmla="*/ 1930718 h 1943100"/>
                <a:gd name="connsiteX13" fmla="*/ 1560612 w 3343275"/>
                <a:gd name="connsiteY13" fmla="*/ 1834515 h 1943100"/>
                <a:gd name="connsiteX14" fmla="*/ 1620620 w 3343275"/>
                <a:gd name="connsiteY14" fmla="*/ 1643063 h 1943100"/>
                <a:gd name="connsiteX15" fmla="*/ 1660625 w 3343275"/>
                <a:gd name="connsiteY15" fmla="*/ 1542098 h 1943100"/>
                <a:gd name="connsiteX16" fmla="*/ 1712060 w 3343275"/>
                <a:gd name="connsiteY16" fmla="*/ 1640205 h 1943100"/>
                <a:gd name="connsiteX17" fmla="*/ 1783497 w 3343275"/>
                <a:gd name="connsiteY17" fmla="*/ 1812607 h 1943100"/>
                <a:gd name="connsiteX18" fmla="*/ 1844457 w 3343275"/>
                <a:gd name="connsiteY18" fmla="*/ 1931670 h 1943100"/>
                <a:gd name="connsiteX19" fmla="*/ 1927325 w 3343275"/>
                <a:gd name="connsiteY19" fmla="*/ 1948815 h 1943100"/>
                <a:gd name="connsiteX20" fmla="*/ 3172242 w 3343275"/>
                <a:gd name="connsiteY20" fmla="*/ 1948815 h 1943100"/>
                <a:gd name="connsiteX21" fmla="*/ 3250347 w 3343275"/>
                <a:gd name="connsiteY21" fmla="*/ 1930718 h 1943100"/>
                <a:gd name="connsiteX22" fmla="*/ 3324642 w 3343275"/>
                <a:gd name="connsiteY22" fmla="*/ 1856423 h 1943100"/>
                <a:gd name="connsiteX23" fmla="*/ 3351312 w 3343275"/>
                <a:gd name="connsiteY23" fmla="*/ 1660207 h 1943100"/>
                <a:gd name="connsiteX24" fmla="*/ 3248442 w 3343275"/>
                <a:gd name="connsiteY24" fmla="*/ 599123 h 194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343275" h="1943100">
                  <a:moveTo>
                    <a:pt x="3248442" y="599123"/>
                  </a:moveTo>
                  <a:cubicBezTo>
                    <a:pt x="3217962" y="398145"/>
                    <a:pt x="3156050" y="197168"/>
                    <a:pt x="3105567" y="0"/>
                  </a:cubicBezTo>
                  <a:cubicBezTo>
                    <a:pt x="3059847" y="46673"/>
                    <a:pt x="3002697" y="46673"/>
                    <a:pt x="2942690" y="46673"/>
                  </a:cubicBezTo>
                  <a:cubicBezTo>
                    <a:pt x="2842677" y="46673"/>
                    <a:pt x="1317725" y="45720"/>
                    <a:pt x="1317725" y="45720"/>
                  </a:cubicBezTo>
                  <a:cubicBezTo>
                    <a:pt x="1316772" y="45720"/>
                    <a:pt x="510005" y="45720"/>
                    <a:pt x="467142" y="45720"/>
                  </a:cubicBezTo>
                  <a:cubicBezTo>
                    <a:pt x="384275" y="45720"/>
                    <a:pt x="316647" y="59055"/>
                    <a:pt x="241400" y="7620"/>
                  </a:cubicBezTo>
                  <a:cubicBezTo>
                    <a:pt x="237590" y="20955"/>
                    <a:pt x="232827" y="33338"/>
                    <a:pt x="229970" y="46673"/>
                  </a:cubicBezTo>
                  <a:cubicBezTo>
                    <a:pt x="180440" y="273368"/>
                    <a:pt x="112812" y="501968"/>
                    <a:pt x="81380" y="731520"/>
                  </a:cubicBezTo>
                  <a:cubicBezTo>
                    <a:pt x="33755" y="1074420"/>
                    <a:pt x="-12918" y="1419225"/>
                    <a:pt x="3275" y="1764982"/>
                  </a:cubicBezTo>
                  <a:cubicBezTo>
                    <a:pt x="7085" y="1853565"/>
                    <a:pt x="8037" y="1865948"/>
                    <a:pt x="70902" y="1930718"/>
                  </a:cubicBezTo>
                  <a:cubicBezTo>
                    <a:pt x="94715" y="1942148"/>
                    <a:pt x="147102" y="1948815"/>
                    <a:pt x="173772" y="1948815"/>
                  </a:cubicBezTo>
                  <a:cubicBezTo>
                    <a:pt x="602397" y="1948815"/>
                    <a:pt x="1003400" y="1948815"/>
                    <a:pt x="1432025" y="1948815"/>
                  </a:cubicBezTo>
                  <a:cubicBezTo>
                    <a:pt x="1458695" y="1948815"/>
                    <a:pt x="1483460" y="1945957"/>
                    <a:pt x="1505367" y="1930718"/>
                  </a:cubicBezTo>
                  <a:cubicBezTo>
                    <a:pt x="1544420" y="1883093"/>
                    <a:pt x="1542515" y="1891665"/>
                    <a:pt x="1560612" y="1834515"/>
                  </a:cubicBezTo>
                  <a:cubicBezTo>
                    <a:pt x="1580615" y="1771650"/>
                    <a:pt x="1604427" y="1707832"/>
                    <a:pt x="1620620" y="1643063"/>
                  </a:cubicBezTo>
                  <a:cubicBezTo>
                    <a:pt x="1628240" y="1610678"/>
                    <a:pt x="1634907" y="1541145"/>
                    <a:pt x="1660625" y="1542098"/>
                  </a:cubicBezTo>
                  <a:cubicBezTo>
                    <a:pt x="1684437" y="1543050"/>
                    <a:pt x="1686342" y="1595438"/>
                    <a:pt x="1712060" y="1640205"/>
                  </a:cubicBezTo>
                  <a:cubicBezTo>
                    <a:pt x="1740635" y="1691640"/>
                    <a:pt x="1756827" y="1750695"/>
                    <a:pt x="1783497" y="1812607"/>
                  </a:cubicBezTo>
                  <a:cubicBezTo>
                    <a:pt x="1809215" y="1873568"/>
                    <a:pt x="1795880" y="1879282"/>
                    <a:pt x="1844457" y="1931670"/>
                  </a:cubicBezTo>
                  <a:cubicBezTo>
                    <a:pt x="1870175" y="1945005"/>
                    <a:pt x="1897797" y="1948815"/>
                    <a:pt x="1927325" y="1948815"/>
                  </a:cubicBezTo>
                  <a:cubicBezTo>
                    <a:pt x="2352140" y="1948815"/>
                    <a:pt x="2747427" y="1948815"/>
                    <a:pt x="3172242" y="1948815"/>
                  </a:cubicBezTo>
                  <a:cubicBezTo>
                    <a:pt x="3199865" y="1948815"/>
                    <a:pt x="3226535" y="1945957"/>
                    <a:pt x="3250347" y="1930718"/>
                  </a:cubicBezTo>
                  <a:cubicBezTo>
                    <a:pt x="3274160" y="1910715"/>
                    <a:pt x="3313212" y="1884998"/>
                    <a:pt x="3324642" y="1856423"/>
                  </a:cubicBezTo>
                  <a:cubicBezTo>
                    <a:pt x="3365600" y="1757363"/>
                    <a:pt x="3348455" y="1749743"/>
                    <a:pt x="3351312" y="1660207"/>
                  </a:cubicBezTo>
                  <a:cubicBezTo>
                    <a:pt x="3361790" y="1303973"/>
                    <a:pt x="3301783" y="950595"/>
                    <a:pt x="3248442" y="599123"/>
                  </a:cubicBezTo>
                  <a:close/>
                </a:path>
              </a:pathLst>
            </a:custGeom>
            <a:solidFill>
              <a:srgbClr val="F06B5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EB61E102-3F5B-493B-A12B-3112298999E8}"/>
                </a:ext>
              </a:extLst>
            </p:cNvPr>
            <p:cNvSpPr/>
            <p:nvPr/>
          </p:nvSpPr>
          <p:spPr>
            <a:xfrm>
              <a:off x="8717013" y="4543072"/>
              <a:ext cx="2867025" cy="352425"/>
            </a:xfrm>
            <a:custGeom>
              <a:avLst/>
              <a:gdLst>
                <a:gd name="connsiteX0" fmla="*/ 2721293 w 2867025"/>
                <a:gd name="connsiteY0" fmla="*/ 0 h 352425"/>
                <a:gd name="connsiteX1" fmla="*/ 154305 w 2867025"/>
                <a:gd name="connsiteY1" fmla="*/ 0 h 352425"/>
                <a:gd name="connsiteX2" fmla="*/ 95250 w 2867025"/>
                <a:gd name="connsiteY2" fmla="*/ 60007 h 352425"/>
                <a:gd name="connsiteX3" fmla="*/ 0 w 2867025"/>
                <a:gd name="connsiteY3" fmla="*/ 298132 h 352425"/>
                <a:gd name="connsiteX4" fmla="*/ 59055 w 2867025"/>
                <a:gd name="connsiteY4" fmla="*/ 358140 h 352425"/>
                <a:gd name="connsiteX5" fmla="*/ 2816543 w 2867025"/>
                <a:gd name="connsiteY5" fmla="*/ 358140 h 352425"/>
                <a:gd name="connsiteX6" fmla="*/ 2875598 w 2867025"/>
                <a:gd name="connsiteY6" fmla="*/ 298132 h 352425"/>
                <a:gd name="connsiteX7" fmla="*/ 2780348 w 2867025"/>
                <a:gd name="connsiteY7" fmla="*/ 60007 h 352425"/>
                <a:gd name="connsiteX8" fmla="*/ 2721293 w 2867025"/>
                <a:gd name="connsiteY8" fmla="*/ 0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67025" h="352425">
                  <a:moveTo>
                    <a:pt x="2721293" y="0"/>
                  </a:moveTo>
                  <a:lnTo>
                    <a:pt x="154305" y="0"/>
                  </a:lnTo>
                  <a:cubicBezTo>
                    <a:pt x="121920" y="0"/>
                    <a:pt x="95250" y="26670"/>
                    <a:pt x="95250" y="60007"/>
                  </a:cubicBezTo>
                  <a:lnTo>
                    <a:pt x="0" y="298132"/>
                  </a:lnTo>
                  <a:cubicBezTo>
                    <a:pt x="0" y="330517"/>
                    <a:pt x="26670" y="358140"/>
                    <a:pt x="59055" y="358140"/>
                  </a:cubicBezTo>
                  <a:lnTo>
                    <a:pt x="2816543" y="358140"/>
                  </a:lnTo>
                  <a:cubicBezTo>
                    <a:pt x="2848928" y="358140"/>
                    <a:pt x="2875598" y="331470"/>
                    <a:pt x="2875598" y="298132"/>
                  </a:cubicBezTo>
                  <a:lnTo>
                    <a:pt x="2780348" y="60007"/>
                  </a:lnTo>
                  <a:cubicBezTo>
                    <a:pt x="2781300" y="26670"/>
                    <a:pt x="2754630" y="0"/>
                    <a:pt x="2721293" y="0"/>
                  </a:cubicBezTo>
                  <a:close/>
                </a:path>
              </a:pathLst>
            </a:custGeom>
            <a:solidFill>
              <a:srgbClr val="45CCC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7C25C8C0-7609-4465-B0F0-58445CE323BD}"/>
                </a:ext>
              </a:extLst>
            </p:cNvPr>
            <p:cNvSpPr/>
            <p:nvPr/>
          </p:nvSpPr>
          <p:spPr>
            <a:xfrm>
              <a:off x="9815747" y="4664422"/>
              <a:ext cx="276225" cy="609600"/>
            </a:xfrm>
            <a:custGeom>
              <a:avLst/>
              <a:gdLst>
                <a:gd name="connsiteX0" fmla="*/ 176663 w 276225"/>
                <a:gd name="connsiteY0" fmla="*/ 51053 h 609600"/>
                <a:gd name="connsiteX1" fmla="*/ 53791 w 276225"/>
                <a:gd name="connsiteY1" fmla="*/ 275843 h 609600"/>
                <a:gd name="connsiteX2" fmla="*/ 40456 w 276225"/>
                <a:gd name="connsiteY2" fmla="*/ 337755 h 609600"/>
                <a:gd name="connsiteX3" fmla="*/ 451 w 276225"/>
                <a:gd name="connsiteY3" fmla="*/ 608265 h 609600"/>
                <a:gd name="connsiteX4" fmla="*/ 80461 w 276225"/>
                <a:gd name="connsiteY4" fmla="*/ 617790 h 609600"/>
                <a:gd name="connsiteX5" fmla="*/ 151898 w 276225"/>
                <a:gd name="connsiteY5" fmla="*/ 269176 h 609600"/>
                <a:gd name="connsiteX6" fmla="*/ 241433 w 276225"/>
                <a:gd name="connsiteY6" fmla="*/ 108203 h 609600"/>
                <a:gd name="connsiteX7" fmla="*/ 259531 w 276225"/>
                <a:gd name="connsiteY7" fmla="*/ 13905 h 609600"/>
                <a:gd name="connsiteX8" fmla="*/ 176663 w 276225"/>
                <a:gd name="connsiteY8" fmla="*/ 51053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609600">
                  <a:moveTo>
                    <a:pt x="176663" y="51053"/>
                  </a:moveTo>
                  <a:cubicBezTo>
                    <a:pt x="121418" y="116776"/>
                    <a:pt x="90938" y="198690"/>
                    <a:pt x="53791" y="275843"/>
                  </a:cubicBezTo>
                  <a:cubicBezTo>
                    <a:pt x="55696" y="297751"/>
                    <a:pt x="45218" y="317753"/>
                    <a:pt x="40456" y="337755"/>
                  </a:cubicBezTo>
                  <a:cubicBezTo>
                    <a:pt x="17596" y="426338"/>
                    <a:pt x="-3359" y="514920"/>
                    <a:pt x="451" y="608265"/>
                  </a:cubicBezTo>
                  <a:cubicBezTo>
                    <a:pt x="26168" y="615885"/>
                    <a:pt x="52838" y="619695"/>
                    <a:pt x="80461" y="617790"/>
                  </a:cubicBezTo>
                  <a:cubicBezTo>
                    <a:pt x="86176" y="496823"/>
                    <a:pt x="107131" y="379665"/>
                    <a:pt x="151898" y="269176"/>
                  </a:cubicBezTo>
                  <a:cubicBezTo>
                    <a:pt x="173806" y="210120"/>
                    <a:pt x="204286" y="157733"/>
                    <a:pt x="241433" y="108203"/>
                  </a:cubicBezTo>
                  <a:cubicBezTo>
                    <a:pt x="262388" y="79628"/>
                    <a:pt x="300488" y="51053"/>
                    <a:pt x="259531" y="13905"/>
                  </a:cubicBezTo>
                  <a:cubicBezTo>
                    <a:pt x="217621" y="-24195"/>
                    <a:pt x="198571" y="25336"/>
                    <a:pt x="176663" y="51053"/>
                  </a:cubicBezTo>
                  <a:close/>
                </a:path>
              </a:pathLst>
            </a:custGeom>
            <a:solidFill>
              <a:srgbClr val="EA45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493B00A-48BD-4ECE-9823-DBB3772123C5}"/>
                </a:ext>
              </a:extLst>
            </p:cNvPr>
            <p:cNvSpPr/>
            <p:nvPr/>
          </p:nvSpPr>
          <p:spPr>
            <a:xfrm>
              <a:off x="10213069" y="4665435"/>
              <a:ext cx="276225" cy="609600"/>
            </a:xfrm>
            <a:custGeom>
              <a:avLst/>
              <a:gdLst>
                <a:gd name="connsiteX0" fmla="*/ 219396 w 276225"/>
                <a:gd name="connsiteY0" fmla="*/ 272925 h 609600"/>
                <a:gd name="connsiteX1" fmla="*/ 84141 w 276225"/>
                <a:gd name="connsiteY1" fmla="*/ 29085 h 609600"/>
                <a:gd name="connsiteX2" fmla="*/ 15561 w 276225"/>
                <a:gd name="connsiteY2" fmla="*/ 13845 h 609600"/>
                <a:gd name="connsiteX3" fmla="*/ 21276 w 276225"/>
                <a:gd name="connsiteY3" fmla="*/ 90045 h 609600"/>
                <a:gd name="connsiteX4" fmla="*/ 125099 w 276225"/>
                <a:gd name="connsiteY4" fmla="*/ 273877 h 609600"/>
                <a:gd name="connsiteX5" fmla="*/ 147959 w 276225"/>
                <a:gd name="connsiteY5" fmla="*/ 332932 h 609600"/>
                <a:gd name="connsiteX6" fmla="*/ 199394 w 276225"/>
                <a:gd name="connsiteY6" fmla="*/ 613920 h 609600"/>
                <a:gd name="connsiteX7" fmla="*/ 280356 w 276225"/>
                <a:gd name="connsiteY7" fmla="*/ 613920 h 609600"/>
                <a:gd name="connsiteX8" fmla="*/ 219396 w 276225"/>
                <a:gd name="connsiteY8" fmla="*/ 272925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609600">
                  <a:moveTo>
                    <a:pt x="219396" y="272925"/>
                  </a:moveTo>
                  <a:cubicBezTo>
                    <a:pt x="185106" y="184342"/>
                    <a:pt x="145101" y="100522"/>
                    <a:pt x="84141" y="29085"/>
                  </a:cubicBezTo>
                  <a:cubicBezTo>
                    <a:pt x="64139" y="6225"/>
                    <a:pt x="43184" y="-14730"/>
                    <a:pt x="15561" y="13845"/>
                  </a:cubicBezTo>
                  <a:cubicBezTo>
                    <a:pt x="-11109" y="40515"/>
                    <a:pt x="321" y="65280"/>
                    <a:pt x="21276" y="90045"/>
                  </a:cubicBezTo>
                  <a:cubicBezTo>
                    <a:pt x="66044" y="144338"/>
                    <a:pt x="103191" y="203392"/>
                    <a:pt x="125099" y="273877"/>
                  </a:cubicBezTo>
                  <a:cubicBezTo>
                    <a:pt x="132719" y="293880"/>
                    <a:pt x="141291" y="312930"/>
                    <a:pt x="147959" y="332932"/>
                  </a:cubicBezTo>
                  <a:cubicBezTo>
                    <a:pt x="179391" y="423420"/>
                    <a:pt x="186059" y="518670"/>
                    <a:pt x="199394" y="613920"/>
                  </a:cubicBezTo>
                  <a:cubicBezTo>
                    <a:pt x="226064" y="617730"/>
                    <a:pt x="253686" y="620588"/>
                    <a:pt x="280356" y="613920"/>
                  </a:cubicBezTo>
                  <a:cubicBezTo>
                    <a:pt x="273689" y="496763"/>
                    <a:pt x="254639" y="383415"/>
                    <a:pt x="219396" y="272925"/>
                  </a:cubicBezTo>
                  <a:close/>
                </a:path>
              </a:pathLst>
            </a:custGeom>
            <a:solidFill>
              <a:srgbClr val="EA457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05170D6-E26C-4397-AEB1-B4C3DAF0C453}"/>
                </a:ext>
              </a:extLst>
            </p:cNvPr>
            <p:cNvSpPr/>
            <p:nvPr/>
          </p:nvSpPr>
          <p:spPr>
            <a:xfrm>
              <a:off x="8476983" y="6604282"/>
              <a:ext cx="1581150" cy="85725"/>
            </a:xfrm>
            <a:custGeom>
              <a:avLst/>
              <a:gdLst>
                <a:gd name="connsiteX0" fmla="*/ 5715 w 1581150"/>
                <a:gd name="connsiteY0" fmla="*/ 91440 h 85725"/>
                <a:gd name="connsiteX1" fmla="*/ 1559243 w 1581150"/>
                <a:gd name="connsiteY1" fmla="*/ 91440 h 85725"/>
                <a:gd name="connsiteX2" fmla="*/ 1589723 w 1581150"/>
                <a:gd name="connsiteY2" fmla="*/ 0 h 85725"/>
                <a:gd name="connsiteX3" fmla="*/ 0 w 1581150"/>
                <a:gd name="connsiteY3" fmla="*/ 0 h 85725"/>
                <a:gd name="connsiteX4" fmla="*/ 953 w 1581150"/>
                <a:gd name="connsiteY4" fmla="*/ 25718 h 85725"/>
                <a:gd name="connsiteX5" fmla="*/ 5715 w 1581150"/>
                <a:gd name="connsiteY5" fmla="*/ 9144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1150" h="85725">
                  <a:moveTo>
                    <a:pt x="5715" y="91440"/>
                  </a:moveTo>
                  <a:lnTo>
                    <a:pt x="1559243" y="91440"/>
                  </a:lnTo>
                  <a:cubicBezTo>
                    <a:pt x="1568768" y="60960"/>
                    <a:pt x="1579245" y="30480"/>
                    <a:pt x="1589723" y="0"/>
                  </a:cubicBezTo>
                  <a:lnTo>
                    <a:pt x="0" y="0"/>
                  </a:lnTo>
                  <a:cubicBezTo>
                    <a:pt x="0" y="8573"/>
                    <a:pt x="953" y="17145"/>
                    <a:pt x="953" y="25718"/>
                  </a:cubicBezTo>
                  <a:cubicBezTo>
                    <a:pt x="1905" y="53340"/>
                    <a:pt x="2858" y="74295"/>
                    <a:pt x="5715" y="91440"/>
                  </a:cubicBezTo>
                  <a:close/>
                </a:path>
              </a:pathLst>
            </a:custGeom>
            <a:solidFill>
              <a:srgbClr val="00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EE27746D-4974-43EC-9812-151D93A919BE}"/>
                </a:ext>
              </a:extLst>
            </p:cNvPr>
            <p:cNvSpPr/>
            <p:nvPr/>
          </p:nvSpPr>
          <p:spPr>
            <a:xfrm>
              <a:off x="10228630" y="6604282"/>
              <a:ext cx="1590675" cy="85725"/>
            </a:xfrm>
            <a:custGeom>
              <a:avLst/>
              <a:gdLst>
                <a:gd name="connsiteX0" fmla="*/ 1597343 w 1590675"/>
                <a:gd name="connsiteY0" fmla="*/ 0 h 85725"/>
                <a:gd name="connsiteX1" fmla="*/ 0 w 1590675"/>
                <a:gd name="connsiteY1" fmla="*/ 0 h 85725"/>
                <a:gd name="connsiteX2" fmla="*/ 28575 w 1590675"/>
                <a:gd name="connsiteY2" fmla="*/ 73343 h 85725"/>
                <a:gd name="connsiteX3" fmla="*/ 36195 w 1590675"/>
                <a:gd name="connsiteY3" fmla="*/ 91440 h 85725"/>
                <a:gd name="connsiteX4" fmla="*/ 1580198 w 1590675"/>
                <a:gd name="connsiteY4" fmla="*/ 91440 h 85725"/>
                <a:gd name="connsiteX5" fmla="*/ 1597343 w 1590675"/>
                <a:gd name="connsiteY5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0675" h="85725">
                  <a:moveTo>
                    <a:pt x="1597343" y="0"/>
                  </a:moveTo>
                  <a:lnTo>
                    <a:pt x="0" y="0"/>
                  </a:lnTo>
                  <a:cubicBezTo>
                    <a:pt x="8573" y="23813"/>
                    <a:pt x="18098" y="48578"/>
                    <a:pt x="28575" y="73343"/>
                  </a:cubicBezTo>
                  <a:cubicBezTo>
                    <a:pt x="31433" y="80010"/>
                    <a:pt x="34290" y="85725"/>
                    <a:pt x="36195" y="91440"/>
                  </a:cubicBezTo>
                  <a:lnTo>
                    <a:pt x="1580198" y="91440"/>
                  </a:lnTo>
                  <a:cubicBezTo>
                    <a:pt x="1595438" y="48578"/>
                    <a:pt x="1597343" y="25718"/>
                    <a:pt x="1597343" y="0"/>
                  </a:cubicBezTo>
                  <a:close/>
                </a:path>
              </a:pathLst>
            </a:custGeom>
            <a:solidFill>
              <a:srgbClr val="00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3C8F9C75-A06E-45A2-ADA9-28FC9C32C247}"/>
                </a:ext>
              </a:extLst>
            </p:cNvPr>
            <p:cNvSpPr/>
            <p:nvPr/>
          </p:nvSpPr>
          <p:spPr>
            <a:xfrm>
              <a:off x="9790480" y="5168865"/>
              <a:ext cx="142875" cy="161925"/>
            </a:xfrm>
            <a:custGeom>
              <a:avLst/>
              <a:gdLst>
                <a:gd name="connsiteX0" fmla="*/ 74295 w 142875"/>
                <a:gd name="connsiteY0" fmla="*/ 161925 h 161925"/>
                <a:gd name="connsiteX1" fmla="*/ 74295 w 142875"/>
                <a:gd name="connsiteY1" fmla="*/ 161925 h 161925"/>
                <a:gd name="connsiteX2" fmla="*/ 0 w 142875"/>
                <a:gd name="connsiteY2" fmla="*/ 87630 h 161925"/>
                <a:gd name="connsiteX3" fmla="*/ 0 w 142875"/>
                <a:gd name="connsiteY3" fmla="*/ 74295 h 161925"/>
                <a:gd name="connsiteX4" fmla="*/ 74295 w 142875"/>
                <a:gd name="connsiteY4" fmla="*/ 0 h 161925"/>
                <a:gd name="connsiteX5" fmla="*/ 74295 w 142875"/>
                <a:gd name="connsiteY5" fmla="*/ 0 h 161925"/>
                <a:gd name="connsiteX6" fmla="*/ 148590 w 142875"/>
                <a:gd name="connsiteY6" fmla="*/ 74295 h 161925"/>
                <a:gd name="connsiteX7" fmla="*/ 148590 w 142875"/>
                <a:gd name="connsiteY7" fmla="*/ 87630 h 161925"/>
                <a:gd name="connsiteX8" fmla="*/ 74295 w 142875"/>
                <a:gd name="connsiteY8" fmla="*/ 1619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875" h="161925">
                  <a:moveTo>
                    <a:pt x="74295" y="161925"/>
                  </a:moveTo>
                  <a:lnTo>
                    <a:pt x="74295" y="161925"/>
                  </a:lnTo>
                  <a:cubicBezTo>
                    <a:pt x="33338" y="161925"/>
                    <a:pt x="0" y="128588"/>
                    <a:pt x="0" y="87630"/>
                  </a:cubicBezTo>
                  <a:lnTo>
                    <a:pt x="0" y="74295"/>
                  </a:lnTo>
                  <a:cubicBezTo>
                    <a:pt x="0" y="33338"/>
                    <a:pt x="33338" y="0"/>
                    <a:pt x="74295" y="0"/>
                  </a:cubicBezTo>
                  <a:lnTo>
                    <a:pt x="74295" y="0"/>
                  </a:lnTo>
                  <a:cubicBezTo>
                    <a:pt x="115253" y="0"/>
                    <a:pt x="148590" y="33338"/>
                    <a:pt x="148590" y="74295"/>
                  </a:cubicBezTo>
                  <a:lnTo>
                    <a:pt x="148590" y="87630"/>
                  </a:lnTo>
                  <a:cubicBezTo>
                    <a:pt x="148590" y="127635"/>
                    <a:pt x="115253" y="161925"/>
                    <a:pt x="74295" y="161925"/>
                  </a:cubicBezTo>
                  <a:close/>
                </a:path>
              </a:pathLst>
            </a:custGeom>
            <a:solidFill>
              <a:srgbClr val="47CBC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C73E75CC-7E7E-4300-A038-D99DB311DA9A}"/>
                </a:ext>
              </a:extLst>
            </p:cNvPr>
            <p:cNvSpPr/>
            <p:nvPr/>
          </p:nvSpPr>
          <p:spPr>
            <a:xfrm>
              <a:off x="10371505" y="5168865"/>
              <a:ext cx="142875" cy="161925"/>
            </a:xfrm>
            <a:custGeom>
              <a:avLst/>
              <a:gdLst>
                <a:gd name="connsiteX0" fmla="*/ 74295 w 142875"/>
                <a:gd name="connsiteY0" fmla="*/ 161925 h 161925"/>
                <a:gd name="connsiteX1" fmla="*/ 74295 w 142875"/>
                <a:gd name="connsiteY1" fmla="*/ 161925 h 161925"/>
                <a:gd name="connsiteX2" fmla="*/ 0 w 142875"/>
                <a:gd name="connsiteY2" fmla="*/ 87630 h 161925"/>
                <a:gd name="connsiteX3" fmla="*/ 0 w 142875"/>
                <a:gd name="connsiteY3" fmla="*/ 74295 h 161925"/>
                <a:gd name="connsiteX4" fmla="*/ 74295 w 142875"/>
                <a:gd name="connsiteY4" fmla="*/ 0 h 161925"/>
                <a:gd name="connsiteX5" fmla="*/ 74295 w 142875"/>
                <a:gd name="connsiteY5" fmla="*/ 0 h 161925"/>
                <a:gd name="connsiteX6" fmla="*/ 148590 w 142875"/>
                <a:gd name="connsiteY6" fmla="*/ 74295 h 161925"/>
                <a:gd name="connsiteX7" fmla="*/ 148590 w 142875"/>
                <a:gd name="connsiteY7" fmla="*/ 87630 h 161925"/>
                <a:gd name="connsiteX8" fmla="*/ 74295 w 142875"/>
                <a:gd name="connsiteY8" fmla="*/ 161925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875" h="161925">
                  <a:moveTo>
                    <a:pt x="74295" y="161925"/>
                  </a:moveTo>
                  <a:lnTo>
                    <a:pt x="74295" y="161925"/>
                  </a:lnTo>
                  <a:cubicBezTo>
                    <a:pt x="33338" y="161925"/>
                    <a:pt x="0" y="128588"/>
                    <a:pt x="0" y="87630"/>
                  </a:cubicBezTo>
                  <a:lnTo>
                    <a:pt x="0" y="74295"/>
                  </a:lnTo>
                  <a:cubicBezTo>
                    <a:pt x="0" y="33338"/>
                    <a:pt x="33338" y="0"/>
                    <a:pt x="74295" y="0"/>
                  </a:cubicBezTo>
                  <a:lnTo>
                    <a:pt x="74295" y="0"/>
                  </a:lnTo>
                  <a:cubicBezTo>
                    <a:pt x="115253" y="0"/>
                    <a:pt x="148590" y="33338"/>
                    <a:pt x="148590" y="74295"/>
                  </a:cubicBezTo>
                  <a:lnTo>
                    <a:pt x="148590" y="87630"/>
                  </a:lnTo>
                  <a:cubicBezTo>
                    <a:pt x="148590" y="127635"/>
                    <a:pt x="115253" y="161925"/>
                    <a:pt x="74295" y="161925"/>
                  </a:cubicBezTo>
                  <a:close/>
                </a:path>
              </a:pathLst>
            </a:custGeom>
            <a:solidFill>
              <a:srgbClr val="47CBC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AFE608A9-3592-4572-9F42-E458141C368E}"/>
              </a:ext>
            </a:extLst>
          </p:cNvPr>
          <p:cNvSpPr/>
          <p:nvPr/>
        </p:nvSpPr>
        <p:spPr>
          <a:xfrm>
            <a:off x="11887638" y="3732240"/>
            <a:ext cx="10928" cy="142065"/>
          </a:xfrm>
          <a:custGeom>
            <a:avLst/>
            <a:gdLst>
              <a:gd name="connsiteX0" fmla="*/ 22100 w 21254"/>
              <a:gd name="connsiteY0" fmla="*/ 280554 h 276303"/>
              <a:gd name="connsiteX1" fmla="*/ 22100 w 21254"/>
              <a:gd name="connsiteY1" fmla="*/ 0 h 276303"/>
              <a:gd name="connsiteX2" fmla="*/ 22100 w 21254"/>
              <a:gd name="connsiteY2" fmla="*/ 280554 h 276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254" h="276303">
                <a:moveTo>
                  <a:pt x="22100" y="280554"/>
                </a:moveTo>
                <a:cubicBezTo>
                  <a:pt x="138" y="187036"/>
                  <a:pt x="-14032" y="93518"/>
                  <a:pt x="22100" y="0"/>
                </a:cubicBezTo>
                <a:cubicBezTo>
                  <a:pt x="22100" y="93518"/>
                  <a:pt x="22100" y="187036"/>
                  <a:pt x="22100" y="280554"/>
                </a:cubicBezTo>
                <a:close/>
              </a:path>
            </a:pathLst>
          </a:custGeom>
          <a:solidFill>
            <a:srgbClr val="FFFFFF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68" name="Group 267">
            <a:extLst>
              <a:ext uri="{FF2B5EF4-FFF2-40B4-BE49-F238E27FC236}">
                <a16:creationId xmlns:a16="http://schemas.microsoft.com/office/drawing/2014/main" id="{51ABC3EB-291B-4B98-A202-87F6F1EFFBC0}"/>
              </a:ext>
            </a:extLst>
          </p:cNvPr>
          <p:cNvGrpSpPr/>
          <p:nvPr/>
        </p:nvGrpSpPr>
        <p:grpSpPr>
          <a:xfrm>
            <a:off x="811477" y="5693369"/>
            <a:ext cx="1307934" cy="639816"/>
            <a:chOff x="4459057" y="2463876"/>
            <a:chExt cx="6725977" cy="3290219"/>
          </a:xfrm>
        </p:grpSpPr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29AE790A-6918-4683-9013-4B0818D16854}"/>
                </a:ext>
              </a:extLst>
            </p:cNvPr>
            <p:cNvSpPr/>
            <p:nvPr/>
          </p:nvSpPr>
          <p:spPr>
            <a:xfrm>
              <a:off x="4459057" y="2463876"/>
              <a:ext cx="6725977" cy="3290219"/>
            </a:xfrm>
            <a:custGeom>
              <a:avLst/>
              <a:gdLst>
                <a:gd name="connsiteX0" fmla="*/ 1766948 w 6725977"/>
                <a:gd name="connsiteY0" fmla="*/ 1614673 h 3290219"/>
                <a:gd name="connsiteX1" fmla="*/ 1751186 w 6725977"/>
                <a:gd name="connsiteY1" fmla="*/ 1627808 h 3290219"/>
                <a:gd name="connsiteX2" fmla="*/ 1750660 w 6725977"/>
                <a:gd name="connsiteY2" fmla="*/ 1677722 h 3290219"/>
                <a:gd name="connsiteX3" fmla="*/ 1673951 w 6725977"/>
                <a:gd name="connsiteY3" fmla="*/ 1750228 h 3290219"/>
                <a:gd name="connsiteX4" fmla="*/ 1513701 w 6725977"/>
                <a:gd name="connsiteY4" fmla="*/ 1750754 h 3290219"/>
                <a:gd name="connsiteX5" fmla="*/ 1482702 w 6725977"/>
                <a:gd name="connsiteY5" fmla="*/ 1782278 h 3290219"/>
                <a:gd name="connsiteX6" fmla="*/ 1491109 w 6725977"/>
                <a:gd name="connsiteY6" fmla="*/ 2112760 h 3290219"/>
                <a:gd name="connsiteX7" fmla="*/ 1518430 w 6725977"/>
                <a:gd name="connsiteY7" fmla="*/ 2139556 h 3290219"/>
                <a:gd name="connsiteX8" fmla="*/ 2225105 w 6725977"/>
                <a:gd name="connsiteY8" fmla="*/ 2139030 h 3290219"/>
                <a:gd name="connsiteX9" fmla="*/ 2225105 w 6725977"/>
                <a:gd name="connsiteY9" fmla="*/ 2143759 h 3290219"/>
                <a:gd name="connsiteX10" fmla="*/ 2910763 w 6725977"/>
                <a:gd name="connsiteY10" fmla="*/ 2143759 h 3290219"/>
                <a:gd name="connsiteX11" fmla="*/ 2962778 w 6725977"/>
                <a:gd name="connsiteY11" fmla="*/ 2094896 h 3290219"/>
                <a:gd name="connsiteX12" fmla="*/ 2982744 w 6725977"/>
                <a:gd name="connsiteY12" fmla="*/ 1780702 h 3290219"/>
                <a:gd name="connsiteX13" fmla="*/ 2966456 w 6725977"/>
                <a:gd name="connsiteY13" fmla="*/ 1764940 h 3290219"/>
                <a:gd name="connsiteX14" fmla="*/ 2554536 w 6725977"/>
                <a:gd name="connsiteY14" fmla="*/ 1724483 h 3290219"/>
                <a:gd name="connsiteX15" fmla="*/ 2140514 w 6725977"/>
                <a:gd name="connsiteY15" fmla="*/ 1664061 h 3290219"/>
                <a:gd name="connsiteX16" fmla="*/ 1766948 w 6725977"/>
                <a:gd name="connsiteY16" fmla="*/ 1614673 h 3290219"/>
                <a:gd name="connsiteX17" fmla="*/ 5023429 w 6725977"/>
                <a:gd name="connsiteY17" fmla="*/ 1588928 h 3290219"/>
                <a:gd name="connsiteX18" fmla="*/ 4729726 w 6725977"/>
                <a:gd name="connsiteY18" fmla="*/ 1637791 h 3290219"/>
                <a:gd name="connsiteX19" fmla="*/ 4403973 w 6725977"/>
                <a:gd name="connsiteY19" fmla="*/ 1686654 h 3290219"/>
                <a:gd name="connsiteX20" fmla="*/ 4087152 w 6725977"/>
                <a:gd name="connsiteY20" fmla="*/ 1725009 h 3290219"/>
                <a:gd name="connsiteX21" fmla="*/ 3753517 w 6725977"/>
                <a:gd name="connsiteY21" fmla="*/ 1754958 h 3290219"/>
                <a:gd name="connsiteX22" fmla="*/ 3729874 w 6725977"/>
                <a:gd name="connsiteY22" fmla="*/ 1780703 h 3290219"/>
                <a:gd name="connsiteX23" fmla="*/ 3751416 w 6725977"/>
                <a:gd name="connsiteY23" fmla="*/ 2128523 h 3290219"/>
                <a:gd name="connsiteX24" fmla="*/ 3770330 w 6725977"/>
                <a:gd name="connsiteY24" fmla="*/ 2145337 h 3290219"/>
                <a:gd name="connsiteX25" fmla="*/ 4087677 w 6725977"/>
                <a:gd name="connsiteY25" fmla="*/ 2147964 h 3290219"/>
                <a:gd name="connsiteX26" fmla="*/ 5295591 w 6725977"/>
                <a:gd name="connsiteY26" fmla="*/ 2150591 h 3290219"/>
                <a:gd name="connsiteX27" fmla="*/ 5319759 w 6725977"/>
                <a:gd name="connsiteY27" fmla="*/ 2131676 h 3290219"/>
                <a:gd name="connsiteX28" fmla="*/ 5322912 w 6725977"/>
                <a:gd name="connsiteY28" fmla="*/ 1780178 h 3290219"/>
                <a:gd name="connsiteX29" fmla="*/ 5302421 w 6725977"/>
                <a:gd name="connsiteY29" fmla="*/ 1760738 h 3290219"/>
                <a:gd name="connsiteX30" fmla="*/ 5113274 w 6725977"/>
                <a:gd name="connsiteY30" fmla="*/ 1761263 h 3290219"/>
                <a:gd name="connsiteX31" fmla="*/ 5023429 w 6725977"/>
                <a:gd name="connsiteY31" fmla="*/ 1669841 h 3290219"/>
                <a:gd name="connsiteX32" fmla="*/ 5023429 w 6725977"/>
                <a:gd name="connsiteY32" fmla="*/ 1588928 h 3290219"/>
                <a:gd name="connsiteX33" fmla="*/ 3384680 w 6725977"/>
                <a:gd name="connsiteY33" fmla="*/ 93 h 3290219"/>
                <a:gd name="connsiteX34" fmla="*/ 3525490 w 6725977"/>
                <a:gd name="connsiteY34" fmla="*/ 54736 h 3290219"/>
                <a:gd name="connsiteX35" fmla="*/ 3632148 w 6725977"/>
                <a:gd name="connsiteY35" fmla="*/ 275933 h 3290219"/>
                <a:gd name="connsiteX36" fmla="*/ 3651588 w 6725977"/>
                <a:gd name="connsiteY36" fmla="*/ 563856 h 3290219"/>
                <a:gd name="connsiteX37" fmla="*/ 3668401 w 6725977"/>
                <a:gd name="connsiteY37" fmla="*/ 830764 h 3290219"/>
                <a:gd name="connsiteX38" fmla="*/ 3693620 w 6725977"/>
                <a:gd name="connsiteY38" fmla="*/ 1207482 h 3290219"/>
                <a:gd name="connsiteX39" fmla="*/ 3699400 w 6725977"/>
                <a:gd name="connsiteY39" fmla="*/ 1327800 h 3290219"/>
                <a:gd name="connsiteX40" fmla="*/ 3728823 w 6725977"/>
                <a:gd name="connsiteY40" fmla="*/ 1356698 h 3290219"/>
                <a:gd name="connsiteX41" fmla="*/ 4832180 w 6725977"/>
                <a:gd name="connsiteY41" fmla="*/ 1356698 h 3290219"/>
                <a:gd name="connsiteX42" fmla="*/ 4995057 w 6725977"/>
                <a:gd name="connsiteY42" fmla="*/ 1358799 h 3290219"/>
                <a:gd name="connsiteX43" fmla="*/ 5015022 w 6725977"/>
                <a:gd name="connsiteY43" fmla="*/ 1338834 h 3290219"/>
                <a:gd name="connsiteX44" fmla="*/ 5011870 w 6725977"/>
                <a:gd name="connsiteY44" fmla="*/ 1202227 h 3290219"/>
                <a:gd name="connsiteX45" fmla="*/ 4975091 w 6725977"/>
                <a:gd name="connsiteY45" fmla="*/ 1165974 h 3290219"/>
                <a:gd name="connsiteX46" fmla="*/ 4678236 w 6725977"/>
                <a:gd name="connsiteY46" fmla="*/ 1166500 h 3290219"/>
                <a:gd name="connsiteX47" fmla="*/ 4320958 w 6725977"/>
                <a:gd name="connsiteY47" fmla="*/ 1167025 h 3290219"/>
                <a:gd name="connsiteX48" fmla="*/ 4281552 w 6725977"/>
                <a:gd name="connsiteY48" fmla="*/ 1147585 h 3290219"/>
                <a:gd name="connsiteX49" fmla="*/ 4073490 w 6725977"/>
                <a:gd name="connsiteY49" fmla="*/ 881203 h 3290219"/>
                <a:gd name="connsiteX50" fmla="*/ 4068236 w 6725977"/>
                <a:gd name="connsiteY50" fmla="*/ 870169 h 3290219"/>
                <a:gd name="connsiteX51" fmla="*/ 4067711 w 6725977"/>
                <a:gd name="connsiteY51" fmla="*/ 686802 h 3290219"/>
                <a:gd name="connsiteX52" fmla="*/ 4097134 w 6725977"/>
                <a:gd name="connsiteY52" fmla="*/ 656328 h 3290219"/>
                <a:gd name="connsiteX53" fmla="*/ 4112896 w 6725977"/>
                <a:gd name="connsiteY53" fmla="*/ 656328 h 3290219"/>
                <a:gd name="connsiteX54" fmla="*/ 6686871 w 6725977"/>
                <a:gd name="connsiteY54" fmla="*/ 656328 h 3290219"/>
                <a:gd name="connsiteX55" fmla="*/ 6725752 w 6725977"/>
                <a:gd name="connsiteY55" fmla="*/ 696259 h 3290219"/>
                <a:gd name="connsiteX56" fmla="*/ 6720497 w 6725977"/>
                <a:gd name="connsiteY56" fmla="*/ 856509 h 3290219"/>
                <a:gd name="connsiteX57" fmla="*/ 6705786 w 6725977"/>
                <a:gd name="connsiteY57" fmla="*/ 894338 h 3290219"/>
                <a:gd name="connsiteX58" fmla="*/ 6478810 w 6725977"/>
                <a:gd name="connsiteY58" fmla="*/ 1152839 h 3290219"/>
                <a:gd name="connsiteX59" fmla="*/ 6434675 w 6725977"/>
                <a:gd name="connsiteY59" fmla="*/ 1169127 h 3290219"/>
                <a:gd name="connsiteX60" fmla="*/ 5796304 w 6725977"/>
                <a:gd name="connsiteY60" fmla="*/ 1167551 h 3290219"/>
                <a:gd name="connsiteX61" fmla="*/ 5769508 w 6725977"/>
                <a:gd name="connsiteY61" fmla="*/ 1194872 h 3290219"/>
                <a:gd name="connsiteX62" fmla="*/ 5769508 w 6725977"/>
                <a:gd name="connsiteY62" fmla="*/ 1644096 h 3290219"/>
                <a:gd name="connsiteX63" fmla="*/ 5659173 w 6725977"/>
                <a:gd name="connsiteY63" fmla="*/ 1756533 h 3290219"/>
                <a:gd name="connsiteX64" fmla="*/ 5512058 w 6725977"/>
                <a:gd name="connsiteY64" fmla="*/ 1758109 h 3290219"/>
                <a:gd name="connsiteX65" fmla="*/ 5494194 w 6725977"/>
                <a:gd name="connsiteY65" fmla="*/ 1777024 h 3290219"/>
                <a:gd name="connsiteX66" fmla="*/ 5506804 w 6725977"/>
                <a:gd name="connsiteY66" fmla="*/ 2125895 h 3290219"/>
                <a:gd name="connsiteX67" fmla="*/ 5533600 w 6725977"/>
                <a:gd name="connsiteY67" fmla="*/ 2151115 h 3290219"/>
                <a:gd name="connsiteX68" fmla="*/ 5901386 w 6725977"/>
                <a:gd name="connsiteY68" fmla="*/ 2152166 h 3290219"/>
                <a:gd name="connsiteX69" fmla="*/ 5941317 w 6725977"/>
                <a:gd name="connsiteY69" fmla="*/ 2177385 h 3290219"/>
                <a:gd name="connsiteX70" fmla="*/ 6147802 w 6725977"/>
                <a:gd name="connsiteY70" fmla="*/ 2598763 h 3290219"/>
                <a:gd name="connsiteX71" fmla="*/ 6185106 w 6725977"/>
                <a:gd name="connsiteY71" fmla="*/ 2636067 h 3290219"/>
                <a:gd name="connsiteX72" fmla="*/ 6304900 w 6725977"/>
                <a:gd name="connsiteY72" fmla="*/ 2693862 h 3290219"/>
                <a:gd name="connsiteX73" fmla="*/ 6321187 w 6725977"/>
                <a:gd name="connsiteY73" fmla="*/ 2718556 h 3290219"/>
                <a:gd name="connsiteX74" fmla="*/ 6311730 w 6725977"/>
                <a:gd name="connsiteY74" fmla="*/ 3106833 h 3290219"/>
                <a:gd name="connsiteX75" fmla="*/ 6310154 w 6725977"/>
                <a:gd name="connsiteY75" fmla="*/ 3256574 h 3290219"/>
                <a:gd name="connsiteX76" fmla="*/ 6276002 w 6725977"/>
                <a:gd name="connsiteY76" fmla="*/ 3290200 h 3290219"/>
                <a:gd name="connsiteX77" fmla="*/ 5960757 w 6725977"/>
                <a:gd name="connsiteY77" fmla="*/ 3290200 h 3290219"/>
                <a:gd name="connsiteX78" fmla="*/ 5916623 w 6725977"/>
                <a:gd name="connsiteY78" fmla="*/ 3269184 h 3290219"/>
                <a:gd name="connsiteX79" fmla="*/ 5868811 w 6725977"/>
                <a:gd name="connsiteY79" fmla="*/ 3210338 h 3290219"/>
                <a:gd name="connsiteX80" fmla="*/ 5805236 w 6725977"/>
                <a:gd name="connsiteY80" fmla="*/ 3142035 h 3290219"/>
                <a:gd name="connsiteX81" fmla="*/ 5702257 w 6725977"/>
                <a:gd name="connsiteY81" fmla="*/ 3091596 h 3290219"/>
                <a:gd name="connsiteX82" fmla="*/ 2692718 w 6725977"/>
                <a:gd name="connsiteY82" fmla="*/ 3091596 h 3290219"/>
                <a:gd name="connsiteX83" fmla="*/ 2643329 w 6725977"/>
                <a:gd name="connsiteY83" fmla="*/ 3095274 h 3290219"/>
                <a:gd name="connsiteX84" fmla="*/ 2593415 w 6725977"/>
                <a:gd name="connsiteY84" fmla="*/ 3096850 h 3290219"/>
                <a:gd name="connsiteX85" fmla="*/ 924719 w 6725977"/>
                <a:gd name="connsiteY85" fmla="*/ 3096850 h 3290219"/>
                <a:gd name="connsiteX86" fmla="*/ 852738 w 6725977"/>
                <a:gd name="connsiteY86" fmla="*/ 3160950 h 3290219"/>
                <a:gd name="connsiteX87" fmla="*/ 804400 w 6725977"/>
                <a:gd name="connsiteY87" fmla="*/ 3206135 h 3290219"/>
                <a:gd name="connsiteX88" fmla="*/ 743453 w 6725977"/>
                <a:gd name="connsiteY88" fmla="*/ 3270760 h 3290219"/>
                <a:gd name="connsiteX89" fmla="*/ 711928 w 6725977"/>
                <a:gd name="connsiteY89" fmla="*/ 3285472 h 3290219"/>
                <a:gd name="connsiteX90" fmla="*/ 441343 w 6725977"/>
                <a:gd name="connsiteY90" fmla="*/ 3279167 h 3290219"/>
                <a:gd name="connsiteX91" fmla="*/ 415073 w 6725977"/>
                <a:gd name="connsiteY91" fmla="*/ 3248167 h 3290219"/>
                <a:gd name="connsiteX92" fmla="*/ 410344 w 6725977"/>
                <a:gd name="connsiteY92" fmla="*/ 3059020 h 3290219"/>
                <a:gd name="connsiteX93" fmla="*/ 403514 w 6725977"/>
                <a:gd name="connsiteY93" fmla="*/ 2725912 h 3290219"/>
                <a:gd name="connsiteX94" fmla="*/ 425055 w 6725977"/>
                <a:gd name="connsiteY94" fmla="*/ 2689133 h 3290219"/>
                <a:gd name="connsiteX95" fmla="*/ 594762 w 6725977"/>
                <a:gd name="connsiteY95" fmla="*/ 2591407 h 3290219"/>
                <a:gd name="connsiteX96" fmla="*/ 621033 w 6725977"/>
                <a:gd name="connsiteY96" fmla="*/ 2567238 h 3290219"/>
                <a:gd name="connsiteX97" fmla="*/ 902651 w 6725977"/>
                <a:gd name="connsiteY97" fmla="*/ 2160572 h 3290219"/>
                <a:gd name="connsiteX98" fmla="*/ 947837 w 6725977"/>
                <a:gd name="connsiteY98" fmla="*/ 2137454 h 3290219"/>
                <a:gd name="connsiteX99" fmla="*/ 1273590 w 6725977"/>
                <a:gd name="connsiteY99" fmla="*/ 2139031 h 3290219"/>
                <a:gd name="connsiteX100" fmla="*/ 1298284 w 6725977"/>
                <a:gd name="connsiteY100" fmla="*/ 2115387 h 3290219"/>
                <a:gd name="connsiteX101" fmla="*/ 1291979 w 6725977"/>
                <a:gd name="connsiteY101" fmla="*/ 1773872 h 3290219"/>
                <a:gd name="connsiteX102" fmla="*/ 1270963 w 6725977"/>
                <a:gd name="connsiteY102" fmla="*/ 1753906 h 3290219"/>
                <a:gd name="connsiteX103" fmla="*/ 1084443 w 6725977"/>
                <a:gd name="connsiteY103" fmla="*/ 1754957 h 3290219"/>
                <a:gd name="connsiteX104" fmla="*/ 991971 w 6725977"/>
                <a:gd name="connsiteY104" fmla="*/ 1660909 h 3290219"/>
                <a:gd name="connsiteX105" fmla="*/ 991971 w 6725977"/>
                <a:gd name="connsiteY105" fmla="*/ 1243209 h 3290219"/>
                <a:gd name="connsiteX106" fmla="*/ 987768 w 6725977"/>
                <a:gd name="connsiteY106" fmla="*/ 1172279 h 3290219"/>
                <a:gd name="connsiteX107" fmla="*/ 917888 w 6725977"/>
                <a:gd name="connsiteY107" fmla="*/ 1167025 h 3290219"/>
                <a:gd name="connsiteX108" fmla="*/ 255874 w 6725977"/>
                <a:gd name="connsiteY108" fmla="*/ 1167025 h 3290219"/>
                <a:gd name="connsiteX109" fmla="*/ 212265 w 6725977"/>
                <a:gd name="connsiteY109" fmla="*/ 1145483 h 3290219"/>
                <a:gd name="connsiteX110" fmla="*/ 25220 w 6725977"/>
                <a:gd name="connsiteY110" fmla="*/ 902745 h 3290219"/>
                <a:gd name="connsiteX111" fmla="*/ 0 w 6725977"/>
                <a:gd name="connsiteY111" fmla="*/ 878051 h 3290219"/>
                <a:gd name="connsiteX112" fmla="*/ 0 w 6725977"/>
                <a:gd name="connsiteY112" fmla="*/ 846526 h 3290219"/>
                <a:gd name="connsiteX113" fmla="*/ 2627 w 6725977"/>
                <a:gd name="connsiteY113" fmla="*/ 727258 h 3290219"/>
                <a:gd name="connsiteX114" fmla="*/ 4729 w 6725977"/>
                <a:gd name="connsiteY114" fmla="*/ 667362 h 3290219"/>
                <a:gd name="connsiteX115" fmla="*/ 40456 w 6725977"/>
                <a:gd name="connsiteY115" fmla="*/ 657379 h 3290219"/>
                <a:gd name="connsiteX116" fmla="*/ 978310 w 6725977"/>
                <a:gd name="connsiteY116" fmla="*/ 657379 h 3290219"/>
                <a:gd name="connsiteX117" fmla="*/ 2620211 w 6725977"/>
                <a:gd name="connsiteY117" fmla="*/ 657379 h 3290219"/>
                <a:gd name="connsiteX118" fmla="*/ 2659091 w 6725977"/>
                <a:gd name="connsiteY118" fmla="*/ 697310 h 3290219"/>
                <a:gd name="connsiteX119" fmla="*/ 2653837 w 6725977"/>
                <a:gd name="connsiteY119" fmla="*/ 862814 h 3290219"/>
                <a:gd name="connsiteX120" fmla="*/ 2639651 w 6725977"/>
                <a:gd name="connsiteY120" fmla="*/ 895389 h 3290219"/>
                <a:gd name="connsiteX121" fmla="*/ 2416353 w 6725977"/>
                <a:gd name="connsiteY121" fmla="*/ 1149687 h 3290219"/>
                <a:gd name="connsiteX122" fmla="*/ 2368541 w 6725977"/>
                <a:gd name="connsiteY122" fmla="*/ 1170178 h 3290219"/>
                <a:gd name="connsiteX123" fmla="*/ 1780083 w 6725977"/>
                <a:gd name="connsiteY123" fmla="*/ 1168601 h 3290219"/>
                <a:gd name="connsiteX124" fmla="*/ 1754338 w 6725977"/>
                <a:gd name="connsiteY124" fmla="*/ 1194346 h 3290219"/>
                <a:gd name="connsiteX125" fmla="*/ 1753813 w 6725977"/>
                <a:gd name="connsiteY125" fmla="*/ 1328325 h 3290219"/>
                <a:gd name="connsiteX126" fmla="*/ 1780609 w 6725977"/>
                <a:gd name="connsiteY126" fmla="*/ 1355647 h 3290219"/>
                <a:gd name="connsiteX127" fmla="*/ 2904983 w 6725977"/>
                <a:gd name="connsiteY127" fmla="*/ 1356172 h 3290219"/>
                <a:gd name="connsiteX128" fmla="*/ 2989048 w 6725977"/>
                <a:gd name="connsiteY128" fmla="*/ 1356698 h 3290219"/>
                <a:gd name="connsiteX129" fmla="*/ 3011640 w 6725977"/>
                <a:gd name="connsiteY129" fmla="*/ 1336732 h 3290219"/>
                <a:gd name="connsiteX130" fmla="*/ 3033182 w 6725977"/>
                <a:gd name="connsiteY130" fmla="*/ 967370 h 3290219"/>
                <a:gd name="connsiteX131" fmla="*/ 3063656 w 6725977"/>
                <a:gd name="connsiteY131" fmla="*/ 503960 h 3290219"/>
                <a:gd name="connsiteX132" fmla="*/ 3076791 w 6725977"/>
                <a:gd name="connsiteY132" fmla="*/ 273831 h 3290219"/>
                <a:gd name="connsiteX133" fmla="*/ 3127230 w 6725977"/>
                <a:gd name="connsiteY133" fmla="*/ 139326 h 3290219"/>
                <a:gd name="connsiteX134" fmla="*/ 3384680 w 6725977"/>
                <a:gd name="connsiteY134" fmla="*/ 93 h 32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</a:cxnLst>
              <a:rect l="l" t="t" r="r" b="b"/>
              <a:pathLst>
                <a:path w="6725977" h="3290219">
                  <a:moveTo>
                    <a:pt x="1766948" y="1614673"/>
                  </a:moveTo>
                  <a:cubicBezTo>
                    <a:pt x="1755914" y="1613097"/>
                    <a:pt x="1750660" y="1615198"/>
                    <a:pt x="1751186" y="1627808"/>
                  </a:cubicBezTo>
                  <a:cubicBezTo>
                    <a:pt x="1752237" y="1644621"/>
                    <a:pt x="1751711" y="1661434"/>
                    <a:pt x="1750660" y="1677722"/>
                  </a:cubicBezTo>
                  <a:cubicBezTo>
                    <a:pt x="1746982" y="1728161"/>
                    <a:pt x="1723865" y="1749703"/>
                    <a:pt x="1673951" y="1750228"/>
                  </a:cubicBezTo>
                  <a:cubicBezTo>
                    <a:pt x="1620359" y="1750754"/>
                    <a:pt x="1567293" y="1752330"/>
                    <a:pt x="1513701" y="1750754"/>
                  </a:cubicBezTo>
                  <a:cubicBezTo>
                    <a:pt x="1488482" y="1750228"/>
                    <a:pt x="1481651" y="1756533"/>
                    <a:pt x="1482702" y="1782278"/>
                  </a:cubicBezTo>
                  <a:cubicBezTo>
                    <a:pt x="1486905" y="1892089"/>
                    <a:pt x="1490058" y="2002424"/>
                    <a:pt x="1491109" y="2112760"/>
                  </a:cubicBezTo>
                  <a:cubicBezTo>
                    <a:pt x="1491634" y="2134827"/>
                    <a:pt x="1496888" y="2139556"/>
                    <a:pt x="1518430" y="2139556"/>
                  </a:cubicBezTo>
                  <a:cubicBezTo>
                    <a:pt x="1753813" y="2138505"/>
                    <a:pt x="1989722" y="2139030"/>
                    <a:pt x="2225105" y="2139030"/>
                  </a:cubicBezTo>
                  <a:cubicBezTo>
                    <a:pt x="2225105" y="2141132"/>
                    <a:pt x="2225105" y="2142708"/>
                    <a:pt x="2225105" y="2143759"/>
                  </a:cubicBezTo>
                  <a:cubicBezTo>
                    <a:pt x="2453658" y="2143759"/>
                    <a:pt x="2682210" y="2143759"/>
                    <a:pt x="2910763" y="2143759"/>
                  </a:cubicBezTo>
                  <a:cubicBezTo>
                    <a:pt x="2960151" y="2143759"/>
                    <a:pt x="2959626" y="2143759"/>
                    <a:pt x="2962778" y="2094896"/>
                  </a:cubicBezTo>
                  <a:cubicBezTo>
                    <a:pt x="2969083" y="1989815"/>
                    <a:pt x="2975388" y="1885258"/>
                    <a:pt x="2982744" y="1780702"/>
                  </a:cubicBezTo>
                  <a:cubicBezTo>
                    <a:pt x="2983269" y="1767041"/>
                    <a:pt x="2978015" y="1765991"/>
                    <a:pt x="2966456" y="1764940"/>
                  </a:cubicBezTo>
                  <a:cubicBezTo>
                    <a:pt x="2828799" y="1755482"/>
                    <a:pt x="2691668" y="1742347"/>
                    <a:pt x="2554536" y="1724483"/>
                  </a:cubicBezTo>
                  <a:cubicBezTo>
                    <a:pt x="2415828" y="1706619"/>
                    <a:pt x="2278171" y="1684552"/>
                    <a:pt x="2140514" y="1664061"/>
                  </a:cubicBezTo>
                  <a:cubicBezTo>
                    <a:pt x="2015993" y="1645672"/>
                    <a:pt x="1891471" y="1629384"/>
                    <a:pt x="1766948" y="1614673"/>
                  </a:cubicBezTo>
                  <a:close/>
                  <a:moveTo>
                    <a:pt x="5023429" y="1588928"/>
                  </a:moveTo>
                  <a:cubicBezTo>
                    <a:pt x="4923076" y="1605741"/>
                    <a:pt x="4826401" y="1622554"/>
                    <a:pt x="4729726" y="1637791"/>
                  </a:cubicBezTo>
                  <a:cubicBezTo>
                    <a:pt x="4620966" y="1655129"/>
                    <a:pt x="4512732" y="1671943"/>
                    <a:pt x="4403973" y="1686654"/>
                  </a:cubicBezTo>
                  <a:cubicBezTo>
                    <a:pt x="4298366" y="1700840"/>
                    <a:pt x="4192759" y="1712399"/>
                    <a:pt x="4087152" y="1725009"/>
                  </a:cubicBezTo>
                  <a:cubicBezTo>
                    <a:pt x="3976290" y="1738145"/>
                    <a:pt x="3864904" y="1748653"/>
                    <a:pt x="3753517" y="1754958"/>
                  </a:cubicBezTo>
                  <a:cubicBezTo>
                    <a:pt x="3734602" y="1756009"/>
                    <a:pt x="3728297" y="1760212"/>
                    <a:pt x="3729874" y="1780703"/>
                  </a:cubicBezTo>
                  <a:cubicBezTo>
                    <a:pt x="3737755" y="1896293"/>
                    <a:pt x="3745111" y="2012408"/>
                    <a:pt x="3751416" y="2128523"/>
                  </a:cubicBezTo>
                  <a:cubicBezTo>
                    <a:pt x="3752466" y="2142710"/>
                    <a:pt x="3757721" y="2145337"/>
                    <a:pt x="3770330" y="2145337"/>
                  </a:cubicBezTo>
                  <a:cubicBezTo>
                    <a:pt x="3875937" y="2145862"/>
                    <a:pt x="3982070" y="2147438"/>
                    <a:pt x="4087677" y="2147964"/>
                  </a:cubicBezTo>
                  <a:cubicBezTo>
                    <a:pt x="4490665" y="2149014"/>
                    <a:pt x="4893128" y="2149540"/>
                    <a:pt x="5295591" y="2150591"/>
                  </a:cubicBezTo>
                  <a:cubicBezTo>
                    <a:pt x="5309251" y="2150591"/>
                    <a:pt x="5319759" y="2153218"/>
                    <a:pt x="5319759" y="2131676"/>
                  </a:cubicBezTo>
                  <a:cubicBezTo>
                    <a:pt x="5319234" y="2014510"/>
                    <a:pt x="5320810" y="1897344"/>
                    <a:pt x="5322912" y="1780178"/>
                  </a:cubicBezTo>
                  <a:cubicBezTo>
                    <a:pt x="5323437" y="1763365"/>
                    <a:pt x="5318183" y="1760738"/>
                    <a:pt x="5302421" y="1760738"/>
                  </a:cubicBezTo>
                  <a:cubicBezTo>
                    <a:pt x="5239372" y="1761788"/>
                    <a:pt x="5176323" y="1761263"/>
                    <a:pt x="5113274" y="1761263"/>
                  </a:cubicBezTo>
                  <a:cubicBezTo>
                    <a:pt x="5053903" y="1760738"/>
                    <a:pt x="5023429" y="1729738"/>
                    <a:pt x="5023429" y="1669841"/>
                  </a:cubicBezTo>
                  <a:cubicBezTo>
                    <a:pt x="5023429" y="1643571"/>
                    <a:pt x="5023429" y="1617825"/>
                    <a:pt x="5023429" y="1588928"/>
                  </a:cubicBezTo>
                  <a:close/>
                  <a:moveTo>
                    <a:pt x="3384680" y="93"/>
                  </a:moveTo>
                  <a:cubicBezTo>
                    <a:pt x="3437746" y="1669"/>
                    <a:pt x="3486084" y="19008"/>
                    <a:pt x="3525490" y="54736"/>
                  </a:cubicBezTo>
                  <a:cubicBezTo>
                    <a:pt x="3591691" y="113056"/>
                    <a:pt x="3629520" y="185037"/>
                    <a:pt x="3632148" y="275933"/>
                  </a:cubicBezTo>
                  <a:cubicBezTo>
                    <a:pt x="3635300" y="372082"/>
                    <a:pt x="3644757" y="467707"/>
                    <a:pt x="3651588" y="563856"/>
                  </a:cubicBezTo>
                  <a:cubicBezTo>
                    <a:pt x="3657367" y="652650"/>
                    <a:pt x="3662621" y="741970"/>
                    <a:pt x="3668401" y="830764"/>
                  </a:cubicBezTo>
                  <a:cubicBezTo>
                    <a:pt x="3676807" y="956336"/>
                    <a:pt x="3685214" y="1081909"/>
                    <a:pt x="3693620" y="1207482"/>
                  </a:cubicBezTo>
                  <a:cubicBezTo>
                    <a:pt x="3696247" y="1247413"/>
                    <a:pt x="3699400" y="1287869"/>
                    <a:pt x="3699400" y="1327800"/>
                  </a:cubicBezTo>
                  <a:cubicBezTo>
                    <a:pt x="3699400" y="1350393"/>
                    <a:pt x="3705705" y="1356698"/>
                    <a:pt x="3728823" y="1356698"/>
                  </a:cubicBezTo>
                  <a:cubicBezTo>
                    <a:pt x="4096609" y="1356172"/>
                    <a:pt x="4464394" y="1356698"/>
                    <a:pt x="4832180" y="1356698"/>
                  </a:cubicBezTo>
                  <a:cubicBezTo>
                    <a:pt x="4886297" y="1356698"/>
                    <a:pt x="4940940" y="1357223"/>
                    <a:pt x="4995057" y="1358799"/>
                  </a:cubicBezTo>
                  <a:cubicBezTo>
                    <a:pt x="5011344" y="1359325"/>
                    <a:pt x="5015548" y="1355647"/>
                    <a:pt x="5015022" y="1338834"/>
                  </a:cubicBezTo>
                  <a:cubicBezTo>
                    <a:pt x="5012395" y="1293649"/>
                    <a:pt x="5011344" y="1247938"/>
                    <a:pt x="5011870" y="1202227"/>
                  </a:cubicBezTo>
                  <a:cubicBezTo>
                    <a:pt x="5011870" y="1175432"/>
                    <a:pt x="5003989" y="1165449"/>
                    <a:pt x="4975091" y="1165974"/>
                  </a:cubicBezTo>
                  <a:cubicBezTo>
                    <a:pt x="4876314" y="1168076"/>
                    <a:pt x="4777012" y="1166500"/>
                    <a:pt x="4678236" y="1166500"/>
                  </a:cubicBezTo>
                  <a:cubicBezTo>
                    <a:pt x="4558968" y="1166500"/>
                    <a:pt x="4440226" y="1165974"/>
                    <a:pt x="4320958" y="1167025"/>
                  </a:cubicBezTo>
                  <a:cubicBezTo>
                    <a:pt x="4303094" y="1167025"/>
                    <a:pt x="4292061" y="1161771"/>
                    <a:pt x="4281552" y="1147585"/>
                  </a:cubicBezTo>
                  <a:cubicBezTo>
                    <a:pt x="4212724" y="1058266"/>
                    <a:pt x="4143370" y="969997"/>
                    <a:pt x="4073490" y="881203"/>
                  </a:cubicBezTo>
                  <a:cubicBezTo>
                    <a:pt x="4070863" y="877525"/>
                    <a:pt x="4067711" y="875423"/>
                    <a:pt x="4068236" y="870169"/>
                  </a:cubicBezTo>
                  <a:cubicBezTo>
                    <a:pt x="4075067" y="809222"/>
                    <a:pt x="4066660" y="748275"/>
                    <a:pt x="4067711" y="686802"/>
                  </a:cubicBezTo>
                  <a:cubicBezTo>
                    <a:pt x="4068236" y="665786"/>
                    <a:pt x="4076118" y="655803"/>
                    <a:pt x="4097134" y="656328"/>
                  </a:cubicBezTo>
                  <a:cubicBezTo>
                    <a:pt x="4102388" y="656328"/>
                    <a:pt x="4107642" y="656328"/>
                    <a:pt x="4112896" y="656328"/>
                  </a:cubicBezTo>
                  <a:cubicBezTo>
                    <a:pt x="4970888" y="656328"/>
                    <a:pt x="5828880" y="656328"/>
                    <a:pt x="6686871" y="656328"/>
                  </a:cubicBezTo>
                  <a:cubicBezTo>
                    <a:pt x="6725752" y="656328"/>
                    <a:pt x="6726803" y="657379"/>
                    <a:pt x="6725752" y="696259"/>
                  </a:cubicBezTo>
                  <a:cubicBezTo>
                    <a:pt x="6724176" y="749851"/>
                    <a:pt x="6722074" y="802917"/>
                    <a:pt x="6720497" y="856509"/>
                  </a:cubicBezTo>
                  <a:cubicBezTo>
                    <a:pt x="6719972" y="871220"/>
                    <a:pt x="6715769" y="883305"/>
                    <a:pt x="6705786" y="894338"/>
                  </a:cubicBezTo>
                  <a:cubicBezTo>
                    <a:pt x="6629602" y="979980"/>
                    <a:pt x="6553943" y="1066147"/>
                    <a:pt x="6478810" y="1152839"/>
                  </a:cubicBezTo>
                  <a:cubicBezTo>
                    <a:pt x="6466200" y="1167551"/>
                    <a:pt x="6451489" y="1169127"/>
                    <a:pt x="6434675" y="1169127"/>
                  </a:cubicBezTo>
                  <a:cubicBezTo>
                    <a:pt x="6221885" y="1168601"/>
                    <a:pt x="6009095" y="1168601"/>
                    <a:pt x="5796304" y="1167551"/>
                  </a:cubicBezTo>
                  <a:cubicBezTo>
                    <a:pt x="5774237" y="1167551"/>
                    <a:pt x="5768983" y="1173330"/>
                    <a:pt x="5769508" y="1194872"/>
                  </a:cubicBezTo>
                  <a:cubicBezTo>
                    <a:pt x="5770034" y="1344613"/>
                    <a:pt x="5769508" y="1494354"/>
                    <a:pt x="5769508" y="1644096"/>
                  </a:cubicBezTo>
                  <a:cubicBezTo>
                    <a:pt x="5769508" y="1718704"/>
                    <a:pt x="5733781" y="1754957"/>
                    <a:pt x="5659173" y="1756533"/>
                  </a:cubicBezTo>
                  <a:cubicBezTo>
                    <a:pt x="5610310" y="1757584"/>
                    <a:pt x="5560922" y="1758635"/>
                    <a:pt x="5512058" y="1758109"/>
                  </a:cubicBezTo>
                  <a:cubicBezTo>
                    <a:pt x="5497347" y="1758109"/>
                    <a:pt x="5493669" y="1761787"/>
                    <a:pt x="5494194" y="1777024"/>
                  </a:cubicBezTo>
                  <a:cubicBezTo>
                    <a:pt x="5499448" y="1893139"/>
                    <a:pt x="5504177" y="2009780"/>
                    <a:pt x="5506804" y="2125895"/>
                  </a:cubicBezTo>
                  <a:cubicBezTo>
                    <a:pt x="5507330" y="2147437"/>
                    <a:pt x="5514160" y="2151115"/>
                    <a:pt x="5533600" y="2151115"/>
                  </a:cubicBezTo>
                  <a:cubicBezTo>
                    <a:pt x="5656020" y="2151115"/>
                    <a:pt x="5778966" y="2152691"/>
                    <a:pt x="5901386" y="2152166"/>
                  </a:cubicBezTo>
                  <a:cubicBezTo>
                    <a:pt x="5921877" y="2152166"/>
                    <a:pt x="5932910" y="2159521"/>
                    <a:pt x="5941317" y="2177385"/>
                  </a:cubicBezTo>
                  <a:cubicBezTo>
                    <a:pt x="6010146" y="2317669"/>
                    <a:pt x="6079499" y="2457953"/>
                    <a:pt x="6147802" y="2598763"/>
                  </a:cubicBezTo>
                  <a:cubicBezTo>
                    <a:pt x="6156209" y="2616101"/>
                    <a:pt x="6167243" y="2627660"/>
                    <a:pt x="6185106" y="2636067"/>
                  </a:cubicBezTo>
                  <a:cubicBezTo>
                    <a:pt x="6225563" y="2654456"/>
                    <a:pt x="6264443" y="2675998"/>
                    <a:pt x="6304900" y="2693862"/>
                  </a:cubicBezTo>
                  <a:cubicBezTo>
                    <a:pt x="6318035" y="2699641"/>
                    <a:pt x="6321187" y="2705421"/>
                    <a:pt x="6321187" y="2718556"/>
                  </a:cubicBezTo>
                  <a:cubicBezTo>
                    <a:pt x="6317510" y="2847806"/>
                    <a:pt x="6314357" y="2977582"/>
                    <a:pt x="6311730" y="3106833"/>
                  </a:cubicBezTo>
                  <a:cubicBezTo>
                    <a:pt x="6310679" y="3156746"/>
                    <a:pt x="6310154" y="3206660"/>
                    <a:pt x="6310154" y="3256574"/>
                  </a:cubicBezTo>
                  <a:cubicBezTo>
                    <a:pt x="6310154" y="3280743"/>
                    <a:pt x="6301222" y="3290726"/>
                    <a:pt x="6276002" y="3290200"/>
                  </a:cubicBezTo>
                  <a:cubicBezTo>
                    <a:pt x="6170921" y="3289149"/>
                    <a:pt x="6065839" y="3289149"/>
                    <a:pt x="5960757" y="3290200"/>
                  </a:cubicBezTo>
                  <a:cubicBezTo>
                    <a:pt x="5941317" y="3290200"/>
                    <a:pt x="5927656" y="3284421"/>
                    <a:pt x="5916623" y="3269184"/>
                  </a:cubicBezTo>
                  <a:cubicBezTo>
                    <a:pt x="5901912" y="3248693"/>
                    <a:pt x="5884573" y="3229778"/>
                    <a:pt x="5868811" y="3210338"/>
                  </a:cubicBezTo>
                  <a:cubicBezTo>
                    <a:pt x="5839388" y="3195101"/>
                    <a:pt x="5822575" y="3167255"/>
                    <a:pt x="5805236" y="3142035"/>
                  </a:cubicBezTo>
                  <a:cubicBezTo>
                    <a:pt x="5779491" y="3103680"/>
                    <a:pt x="5747967" y="3091596"/>
                    <a:pt x="5702257" y="3091596"/>
                  </a:cubicBezTo>
                  <a:cubicBezTo>
                    <a:pt x="4699252" y="3091070"/>
                    <a:pt x="3695722" y="3092121"/>
                    <a:pt x="2692718" y="3091596"/>
                  </a:cubicBezTo>
                  <a:cubicBezTo>
                    <a:pt x="2675904" y="3091596"/>
                    <a:pt x="2659617" y="3090020"/>
                    <a:pt x="2643329" y="3095274"/>
                  </a:cubicBezTo>
                  <a:cubicBezTo>
                    <a:pt x="2627042" y="3097901"/>
                    <a:pt x="2610228" y="3096850"/>
                    <a:pt x="2593415" y="3096850"/>
                  </a:cubicBezTo>
                  <a:cubicBezTo>
                    <a:pt x="2037008" y="3096850"/>
                    <a:pt x="1481126" y="3096850"/>
                    <a:pt x="924719" y="3096850"/>
                  </a:cubicBezTo>
                  <a:cubicBezTo>
                    <a:pt x="891618" y="3107884"/>
                    <a:pt x="875330" y="3137832"/>
                    <a:pt x="852738" y="3160950"/>
                  </a:cubicBezTo>
                  <a:cubicBezTo>
                    <a:pt x="836450" y="3177763"/>
                    <a:pt x="824366" y="3195627"/>
                    <a:pt x="804400" y="3206135"/>
                  </a:cubicBezTo>
                  <a:cubicBezTo>
                    <a:pt x="783909" y="3227677"/>
                    <a:pt x="762893" y="3248693"/>
                    <a:pt x="743453" y="3270760"/>
                  </a:cubicBezTo>
                  <a:cubicBezTo>
                    <a:pt x="734521" y="3280743"/>
                    <a:pt x="725589" y="3285997"/>
                    <a:pt x="711928" y="3285472"/>
                  </a:cubicBezTo>
                  <a:cubicBezTo>
                    <a:pt x="621558" y="3282844"/>
                    <a:pt x="531713" y="3280743"/>
                    <a:pt x="441343" y="3279167"/>
                  </a:cubicBezTo>
                  <a:cubicBezTo>
                    <a:pt x="419801" y="3278641"/>
                    <a:pt x="415598" y="3266031"/>
                    <a:pt x="415073" y="3248167"/>
                  </a:cubicBezTo>
                  <a:cubicBezTo>
                    <a:pt x="413496" y="3185118"/>
                    <a:pt x="411920" y="3122069"/>
                    <a:pt x="410344" y="3059020"/>
                  </a:cubicBezTo>
                  <a:cubicBezTo>
                    <a:pt x="408242" y="2948159"/>
                    <a:pt x="406666" y="2836773"/>
                    <a:pt x="403514" y="2725912"/>
                  </a:cubicBezTo>
                  <a:cubicBezTo>
                    <a:pt x="402988" y="2707522"/>
                    <a:pt x="409293" y="2697540"/>
                    <a:pt x="425055" y="2689133"/>
                  </a:cubicBezTo>
                  <a:cubicBezTo>
                    <a:pt x="482325" y="2657083"/>
                    <a:pt x="538018" y="2623982"/>
                    <a:pt x="594762" y="2591407"/>
                  </a:cubicBezTo>
                  <a:cubicBezTo>
                    <a:pt x="605796" y="2585102"/>
                    <a:pt x="614202" y="2577746"/>
                    <a:pt x="621033" y="2567238"/>
                  </a:cubicBezTo>
                  <a:cubicBezTo>
                    <a:pt x="715081" y="2431683"/>
                    <a:pt x="809129" y="2296653"/>
                    <a:pt x="902651" y="2160572"/>
                  </a:cubicBezTo>
                  <a:cubicBezTo>
                    <a:pt x="914736" y="2143234"/>
                    <a:pt x="927346" y="2137454"/>
                    <a:pt x="947837" y="2137454"/>
                  </a:cubicBezTo>
                  <a:cubicBezTo>
                    <a:pt x="1056596" y="2138505"/>
                    <a:pt x="1164830" y="2137980"/>
                    <a:pt x="1273590" y="2139031"/>
                  </a:cubicBezTo>
                  <a:cubicBezTo>
                    <a:pt x="1291979" y="2139031"/>
                    <a:pt x="1298809" y="2136404"/>
                    <a:pt x="1298284" y="2115387"/>
                  </a:cubicBezTo>
                  <a:cubicBezTo>
                    <a:pt x="1295131" y="2001899"/>
                    <a:pt x="1293030" y="1887885"/>
                    <a:pt x="1291979" y="1773872"/>
                  </a:cubicBezTo>
                  <a:cubicBezTo>
                    <a:pt x="1291979" y="1757059"/>
                    <a:pt x="1286725" y="1753906"/>
                    <a:pt x="1270963" y="1753906"/>
                  </a:cubicBezTo>
                  <a:cubicBezTo>
                    <a:pt x="1208965" y="1754957"/>
                    <a:pt x="1146441" y="1754432"/>
                    <a:pt x="1084443" y="1754957"/>
                  </a:cubicBezTo>
                  <a:cubicBezTo>
                    <a:pt x="1019292" y="1755482"/>
                    <a:pt x="991971" y="1728161"/>
                    <a:pt x="991971" y="1660909"/>
                  </a:cubicBezTo>
                  <a:cubicBezTo>
                    <a:pt x="991971" y="1521676"/>
                    <a:pt x="991971" y="1382443"/>
                    <a:pt x="991971" y="1243209"/>
                  </a:cubicBezTo>
                  <a:cubicBezTo>
                    <a:pt x="991971" y="1219041"/>
                    <a:pt x="999852" y="1186991"/>
                    <a:pt x="987768" y="1172279"/>
                  </a:cubicBezTo>
                  <a:cubicBezTo>
                    <a:pt x="975158" y="1156517"/>
                    <a:pt x="941532" y="1167025"/>
                    <a:pt x="917888" y="1167025"/>
                  </a:cubicBezTo>
                  <a:cubicBezTo>
                    <a:pt x="697217" y="1166500"/>
                    <a:pt x="476545" y="1165974"/>
                    <a:pt x="255874" y="1167025"/>
                  </a:cubicBezTo>
                  <a:cubicBezTo>
                    <a:pt x="236434" y="1167025"/>
                    <a:pt x="223824" y="1161246"/>
                    <a:pt x="212265" y="1145483"/>
                  </a:cubicBezTo>
                  <a:cubicBezTo>
                    <a:pt x="150792" y="1064045"/>
                    <a:pt x="87743" y="983658"/>
                    <a:pt x="25220" y="902745"/>
                  </a:cubicBezTo>
                  <a:cubicBezTo>
                    <a:pt x="18389" y="894338"/>
                    <a:pt x="12084" y="883305"/>
                    <a:pt x="0" y="878051"/>
                  </a:cubicBezTo>
                  <a:cubicBezTo>
                    <a:pt x="0" y="867542"/>
                    <a:pt x="0" y="857034"/>
                    <a:pt x="0" y="846526"/>
                  </a:cubicBezTo>
                  <a:cubicBezTo>
                    <a:pt x="6305" y="806595"/>
                    <a:pt x="1051" y="766664"/>
                    <a:pt x="2627" y="727258"/>
                  </a:cubicBezTo>
                  <a:cubicBezTo>
                    <a:pt x="3678" y="707293"/>
                    <a:pt x="525" y="687327"/>
                    <a:pt x="4729" y="667362"/>
                  </a:cubicBezTo>
                  <a:cubicBezTo>
                    <a:pt x="13661" y="653701"/>
                    <a:pt x="27847" y="657379"/>
                    <a:pt x="40456" y="657379"/>
                  </a:cubicBezTo>
                  <a:cubicBezTo>
                    <a:pt x="353074" y="657379"/>
                    <a:pt x="665692" y="657379"/>
                    <a:pt x="978310" y="657379"/>
                  </a:cubicBezTo>
                  <a:cubicBezTo>
                    <a:pt x="1525786" y="657379"/>
                    <a:pt x="2072736" y="657379"/>
                    <a:pt x="2620211" y="657379"/>
                  </a:cubicBezTo>
                  <a:cubicBezTo>
                    <a:pt x="2659091" y="657379"/>
                    <a:pt x="2659617" y="657379"/>
                    <a:pt x="2659091" y="697310"/>
                  </a:cubicBezTo>
                  <a:cubicBezTo>
                    <a:pt x="2658041" y="752478"/>
                    <a:pt x="2655414" y="807646"/>
                    <a:pt x="2653837" y="862814"/>
                  </a:cubicBezTo>
                  <a:cubicBezTo>
                    <a:pt x="2653312" y="875949"/>
                    <a:pt x="2648058" y="885932"/>
                    <a:pt x="2639651" y="895389"/>
                  </a:cubicBezTo>
                  <a:cubicBezTo>
                    <a:pt x="2565043" y="979980"/>
                    <a:pt x="2489910" y="1064570"/>
                    <a:pt x="2416353" y="1149687"/>
                  </a:cubicBezTo>
                  <a:cubicBezTo>
                    <a:pt x="2403218" y="1164924"/>
                    <a:pt x="2388506" y="1170178"/>
                    <a:pt x="2368541" y="1170178"/>
                  </a:cubicBezTo>
                  <a:cubicBezTo>
                    <a:pt x="2172563" y="1169127"/>
                    <a:pt x="1976061" y="1169652"/>
                    <a:pt x="1780083" y="1168601"/>
                  </a:cubicBezTo>
                  <a:cubicBezTo>
                    <a:pt x="1759592" y="1168601"/>
                    <a:pt x="1753813" y="1173855"/>
                    <a:pt x="1754338" y="1194346"/>
                  </a:cubicBezTo>
                  <a:cubicBezTo>
                    <a:pt x="1755915" y="1239006"/>
                    <a:pt x="1755915" y="1283666"/>
                    <a:pt x="1753813" y="1328325"/>
                  </a:cubicBezTo>
                  <a:cubicBezTo>
                    <a:pt x="1752762" y="1349867"/>
                    <a:pt x="1758016" y="1355647"/>
                    <a:pt x="1780609" y="1355647"/>
                  </a:cubicBezTo>
                  <a:cubicBezTo>
                    <a:pt x="2155225" y="1355121"/>
                    <a:pt x="2529841" y="1356172"/>
                    <a:pt x="2904983" y="1356172"/>
                  </a:cubicBezTo>
                  <a:cubicBezTo>
                    <a:pt x="2932829" y="1356172"/>
                    <a:pt x="2961201" y="1355647"/>
                    <a:pt x="2989048" y="1356698"/>
                  </a:cubicBezTo>
                  <a:cubicBezTo>
                    <a:pt x="3004285" y="1357223"/>
                    <a:pt x="3010590" y="1353545"/>
                    <a:pt x="3011640" y="1336732"/>
                  </a:cubicBezTo>
                  <a:cubicBezTo>
                    <a:pt x="3018471" y="1213786"/>
                    <a:pt x="3025301" y="1090315"/>
                    <a:pt x="3033182" y="967370"/>
                  </a:cubicBezTo>
                  <a:cubicBezTo>
                    <a:pt x="3043165" y="812900"/>
                    <a:pt x="3053673" y="658430"/>
                    <a:pt x="3063656" y="503960"/>
                  </a:cubicBezTo>
                  <a:cubicBezTo>
                    <a:pt x="3068910" y="427250"/>
                    <a:pt x="3075740" y="350541"/>
                    <a:pt x="3076791" y="273831"/>
                  </a:cubicBezTo>
                  <a:cubicBezTo>
                    <a:pt x="3077842" y="221816"/>
                    <a:pt x="3098858" y="179783"/>
                    <a:pt x="3127230" y="139326"/>
                  </a:cubicBezTo>
                  <a:cubicBezTo>
                    <a:pt x="3189754" y="50532"/>
                    <a:pt x="3272243" y="-2534"/>
                    <a:pt x="3384680" y="93"/>
                  </a:cubicBezTo>
                  <a:close/>
                </a:path>
              </a:pathLst>
            </a:custGeom>
            <a:solidFill>
              <a:srgbClr val="010101"/>
            </a:solidFill>
            <a:ln w="52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B34B588-F587-4B23-B00A-5CE4AB764F90}"/>
                </a:ext>
              </a:extLst>
            </p:cNvPr>
            <p:cNvSpPr/>
            <p:nvPr/>
          </p:nvSpPr>
          <p:spPr>
            <a:xfrm>
              <a:off x="4495207" y="2498845"/>
              <a:ext cx="6653152" cy="3222657"/>
            </a:xfrm>
            <a:custGeom>
              <a:avLst/>
              <a:gdLst>
                <a:gd name="connsiteX0" fmla="*/ 458260 w 6653152"/>
                <a:gd name="connsiteY0" fmla="*/ 2668876 h 3222657"/>
                <a:gd name="connsiteX1" fmla="*/ 6197295 w 6653152"/>
                <a:gd name="connsiteY1" fmla="*/ 2680960 h 3222657"/>
                <a:gd name="connsiteX2" fmla="*/ 6218311 w 6653152"/>
                <a:gd name="connsiteY2" fmla="*/ 2680960 h 3222657"/>
                <a:gd name="connsiteX3" fmla="*/ 6248259 w 6653152"/>
                <a:gd name="connsiteY3" fmla="*/ 2711434 h 3222657"/>
                <a:gd name="connsiteX4" fmla="*/ 6237751 w 6653152"/>
                <a:gd name="connsiteY4" fmla="*/ 3202692 h 3222657"/>
                <a:gd name="connsiteX5" fmla="*/ 6216735 w 6653152"/>
                <a:gd name="connsiteY5" fmla="*/ 3222657 h 3222657"/>
                <a:gd name="connsiteX6" fmla="*/ 5933014 w 6653152"/>
                <a:gd name="connsiteY6" fmla="*/ 3222657 h 3222657"/>
                <a:gd name="connsiteX7" fmla="*/ 5902541 w 6653152"/>
                <a:gd name="connsiteY7" fmla="*/ 3207421 h 3222657"/>
                <a:gd name="connsiteX8" fmla="*/ 5768562 w 6653152"/>
                <a:gd name="connsiteY8" fmla="*/ 3039290 h 3222657"/>
                <a:gd name="connsiteX9" fmla="*/ 5718122 w 6653152"/>
                <a:gd name="connsiteY9" fmla="*/ 3014070 h 3222657"/>
                <a:gd name="connsiteX10" fmla="*/ 884891 w 6653152"/>
                <a:gd name="connsiteY10" fmla="*/ 3018274 h 3222657"/>
                <a:gd name="connsiteX11" fmla="*/ 839706 w 6653152"/>
                <a:gd name="connsiteY11" fmla="*/ 3038765 h 3222657"/>
                <a:gd name="connsiteX12" fmla="*/ 689439 w 6653152"/>
                <a:gd name="connsiteY12" fmla="*/ 3203743 h 3222657"/>
                <a:gd name="connsiteX13" fmla="*/ 661067 w 6653152"/>
                <a:gd name="connsiteY13" fmla="*/ 3217403 h 3222657"/>
                <a:gd name="connsiteX14" fmla="*/ 437769 w 6653152"/>
                <a:gd name="connsiteY14" fmla="*/ 3210573 h 3222657"/>
                <a:gd name="connsiteX15" fmla="*/ 414125 w 6653152"/>
                <a:gd name="connsiteY15" fmla="*/ 3187455 h 3222657"/>
                <a:gd name="connsiteX16" fmla="*/ 402041 w 6653152"/>
                <a:gd name="connsiteY16" fmla="*/ 2704604 h 3222657"/>
                <a:gd name="connsiteX17" fmla="*/ 439870 w 6653152"/>
                <a:gd name="connsiteY17" fmla="*/ 2669401 h 3222657"/>
                <a:gd name="connsiteX18" fmla="*/ 458260 w 6653152"/>
                <a:gd name="connsiteY18" fmla="*/ 2668876 h 3222657"/>
                <a:gd name="connsiteX19" fmla="*/ 929551 w 6653152"/>
                <a:gd name="connsiteY19" fmla="*/ 2136112 h 3222657"/>
                <a:gd name="connsiteX20" fmla="*/ 4753998 w 6653152"/>
                <a:gd name="connsiteY20" fmla="*/ 2150298 h 3222657"/>
                <a:gd name="connsiteX21" fmla="*/ 5841593 w 6653152"/>
                <a:gd name="connsiteY21" fmla="*/ 2151874 h 3222657"/>
                <a:gd name="connsiteX22" fmla="*/ 5882049 w 6653152"/>
                <a:gd name="connsiteY22" fmla="*/ 2178145 h 3222657"/>
                <a:gd name="connsiteX23" fmla="*/ 6078552 w 6653152"/>
                <a:gd name="connsiteY23" fmla="*/ 2579031 h 3222657"/>
                <a:gd name="connsiteX24" fmla="*/ 6133720 w 6653152"/>
                <a:gd name="connsiteY24" fmla="*/ 2634199 h 3222657"/>
                <a:gd name="connsiteX25" fmla="*/ 6184159 w 6653152"/>
                <a:gd name="connsiteY25" fmla="*/ 2658368 h 3222657"/>
                <a:gd name="connsiteX26" fmla="*/ 6183108 w 6653152"/>
                <a:gd name="connsiteY26" fmla="*/ 2662571 h 3222657"/>
                <a:gd name="connsiteX27" fmla="*/ 465615 w 6653152"/>
                <a:gd name="connsiteY27" fmla="*/ 2651012 h 3222657"/>
                <a:gd name="connsiteX28" fmla="*/ 573849 w 6653152"/>
                <a:gd name="connsiteY28" fmla="*/ 2588489 h 3222657"/>
                <a:gd name="connsiteX29" fmla="*/ 615882 w 6653152"/>
                <a:gd name="connsiteY29" fmla="*/ 2550659 h 3222657"/>
                <a:gd name="connsiteX30" fmla="*/ 887518 w 6653152"/>
                <a:gd name="connsiteY30" fmla="*/ 2158704 h 3222657"/>
                <a:gd name="connsiteX31" fmla="*/ 929551 w 6653152"/>
                <a:gd name="connsiteY31" fmla="*/ 2136112 h 3222657"/>
                <a:gd name="connsiteX32" fmla="*/ 5420740 w 6653152"/>
                <a:gd name="connsiteY32" fmla="*/ 1725243 h 3222657"/>
                <a:gd name="connsiteX33" fmla="*/ 5439655 w 6653152"/>
                <a:gd name="connsiteY33" fmla="*/ 1744157 h 3222657"/>
                <a:gd name="connsiteX34" fmla="*/ 5454366 w 6653152"/>
                <a:gd name="connsiteY34" fmla="*/ 2092503 h 3222657"/>
                <a:gd name="connsiteX35" fmla="*/ 5433875 w 6653152"/>
                <a:gd name="connsiteY35" fmla="*/ 2115096 h 3222657"/>
                <a:gd name="connsiteX36" fmla="*/ 5320912 w 6653152"/>
                <a:gd name="connsiteY36" fmla="*/ 2115096 h 3222657"/>
                <a:gd name="connsiteX37" fmla="*/ 5300947 w 6653152"/>
                <a:gd name="connsiteY37" fmla="*/ 2094605 h 3222657"/>
                <a:gd name="connsiteX38" fmla="*/ 5302523 w 6653152"/>
                <a:gd name="connsiteY38" fmla="*/ 1745208 h 3222657"/>
                <a:gd name="connsiteX39" fmla="*/ 5320912 w 6653152"/>
                <a:gd name="connsiteY39" fmla="*/ 1725768 h 3222657"/>
                <a:gd name="connsiteX40" fmla="*/ 5420740 w 6653152"/>
                <a:gd name="connsiteY40" fmla="*/ 1725243 h 3222657"/>
                <a:gd name="connsiteX41" fmla="*/ 1289456 w 6653152"/>
                <a:gd name="connsiteY41" fmla="*/ 1721565 h 3222657"/>
                <a:gd name="connsiteX42" fmla="*/ 1412927 w 6653152"/>
                <a:gd name="connsiteY42" fmla="*/ 1721565 h 3222657"/>
                <a:gd name="connsiteX43" fmla="*/ 1430266 w 6653152"/>
                <a:gd name="connsiteY43" fmla="*/ 1739429 h 3222657"/>
                <a:gd name="connsiteX44" fmla="*/ 1430266 w 6653152"/>
                <a:gd name="connsiteY44" fmla="*/ 1912814 h 3222657"/>
                <a:gd name="connsiteX45" fmla="*/ 1438673 w 6653152"/>
                <a:gd name="connsiteY45" fmla="*/ 1912289 h 3222657"/>
                <a:gd name="connsiteX46" fmla="*/ 1439198 w 6653152"/>
                <a:gd name="connsiteY46" fmla="*/ 2077793 h 3222657"/>
                <a:gd name="connsiteX47" fmla="*/ 1419232 w 6653152"/>
                <a:gd name="connsiteY47" fmla="*/ 2098283 h 3222657"/>
                <a:gd name="connsiteX48" fmla="*/ 1301014 w 6653152"/>
                <a:gd name="connsiteY48" fmla="*/ 2098283 h 3222657"/>
                <a:gd name="connsiteX49" fmla="*/ 1280524 w 6653152"/>
                <a:gd name="connsiteY49" fmla="*/ 2080420 h 3222657"/>
                <a:gd name="connsiteX50" fmla="*/ 1272117 w 6653152"/>
                <a:gd name="connsiteY50" fmla="*/ 1739429 h 3222657"/>
                <a:gd name="connsiteX51" fmla="*/ 1289456 w 6653152"/>
                <a:gd name="connsiteY51" fmla="*/ 1721565 h 3222657"/>
                <a:gd name="connsiteX52" fmla="*/ 3327515 w 6653152"/>
                <a:gd name="connsiteY52" fmla="*/ 1355879 h 3222657"/>
                <a:gd name="connsiteX53" fmla="*/ 3174095 w 6653152"/>
                <a:gd name="connsiteY53" fmla="*/ 1503520 h 3222657"/>
                <a:gd name="connsiteX54" fmla="*/ 3324888 w 6653152"/>
                <a:gd name="connsiteY54" fmla="*/ 1653261 h 3222657"/>
                <a:gd name="connsiteX55" fmla="*/ 3480409 w 6653152"/>
                <a:gd name="connsiteY55" fmla="*/ 1506147 h 3222657"/>
                <a:gd name="connsiteX56" fmla="*/ 3327515 w 6653152"/>
                <a:gd name="connsiteY56" fmla="*/ 1355879 h 3222657"/>
                <a:gd name="connsiteX57" fmla="*/ 3698978 w 6653152"/>
                <a:gd name="connsiteY57" fmla="*/ 1338542 h 3222657"/>
                <a:gd name="connsiteX58" fmla="*/ 4321061 w 6653152"/>
                <a:gd name="connsiteY58" fmla="*/ 1338542 h 3222657"/>
                <a:gd name="connsiteX59" fmla="*/ 4322113 w 6653152"/>
                <a:gd name="connsiteY59" fmla="*/ 1341694 h 3222657"/>
                <a:gd name="connsiteX60" fmla="*/ 4954705 w 6653152"/>
                <a:gd name="connsiteY60" fmla="*/ 1341169 h 3222657"/>
                <a:gd name="connsiteX61" fmla="*/ 4980975 w 6653152"/>
                <a:gd name="connsiteY61" fmla="*/ 1366914 h 3222657"/>
                <a:gd name="connsiteX62" fmla="*/ 4985704 w 6653152"/>
                <a:gd name="connsiteY62" fmla="*/ 1516657 h 3222657"/>
                <a:gd name="connsiteX63" fmla="*/ 4966789 w 6653152"/>
                <a:gd name="connsiteY63" fmla="*/ 1539774 h 3222657"/>
                <a:gd name="connsiteX64" fmla="*/ 4569055 w 6653152"/>
                <a:gd name="connsiteY64" fmla="*/ 1604925 h 3222657"/>
                <a:gd name="connsiteX65" fmla="*/ 4211251 w 6653152"/>
                <a:gd name="connsiteY65" fmla="*/ 1654313 h 3222657"/>
                <a:gd name="connsiteX66" fmla="*/ 3901260 w 6653152"/>
                <a:gd name="connsiteY66" fmla="*/ 1688465 h 3222657"/>
                <a:gd name="connsiteX67" fmla="*/ 3721045 w 6653152"/>
                <a:gd name="connsiteY67" fmla="*/ 1704227 h 3222657"/>
                <a:gd name="connsiteX68" fmla="*/ 3687419 w 6653152"/>
                <a:gd name="connsiteY68" fmla="*/ 1675855 h 3222657"/>
                <a:gd name="connsiteX69" fmla="*/ 3667979 w 6653152"/>
                <a:gd name="connsiteY69" fmla="*/ 1372168 h 3222657"/>
                <a:gd name="connsiteX70" fmla="*/ 3698978 w 6653152"/>
                <a:gd name="connsiteY70" fmla="*/ 1338542 h 3222657"/>
                <a:gd name="connsiteX71" fmla="*/ 1740255 w 6653152"/>
                <a:gd name="connsiteY71" fmla="*/ 1337491 h 3222657"/>
                <a:gd name="connsiteX72" fmla="*/ 2343949 w 6653152"/>
                <a:gd name="connsiteY72" fmla="*/ 1338017 h 3222657"/>
                <a:gd name="connsiteX73" fmla="*/ 2945018 w 6653152"/>
                <a:gd name="connsiteY73" fmla="*/ 1337491 h 3222657"/>
                <a:gd name="connsiteX74" fmla="*/ 2969712 w 6653152"/>
                <a:gd name="connsiteY74" fmla="*/ 1363236 h 3222657"/>
                <a:gd name="connsiteX75" fmla="*/ 2948695 w 6653152"/>
                <a:gd name="connsiteY75" fmla="*/ 1701075 h 3222657"/>
                <a:gd name="connsiteX76" fmla="*/ 2935035 w 6653152"/>
                <a:gd name="connsiteY76" fmla="*/ 1713685 h 3222657"/>
                <a:gd name="connsiteX77" fmla="*/ 2585112 w 6653152"/>
                <a:gd name="connsiteY77" fmla="*/ 1681635 h 3222657"/>
                <a:gd name="connsiteX78" fmla="*/ 2165311 w 6653152"/>
                <a:gd name="connsiteY78" fmla="*/ 1621738 h 3222657"/>
                <a:gd name="connsiteX79" fmla="*/ 1804881 w 6653152"/>
                <a:gd name="connsiteY79" fmla="*/ 1571825 h 3222657"/>
                <a:gd name="connsiteX80" fmla="*/ 1734476 w 6653152"/>
                <a:gd name="connsiteY80" fmla="*/ 1564469 h 3222657"/>
                <a:gd name="connsiteX81" fmla="*/ 1716612 w 6653152"/>
                <a:gd name="connsiteY81" fmla="*/ 1543978 h 3222657"/>
                <a:gd name="connsiteX82" fmla="*/ 1717137 w 6653152"/>
                <a:gd name="connsiteY82" fmla="*/ 1360084 h 3222657"/>
                <a:gd name="connsiteX83" fmla="*/ 1740255 w 6653152"/>
                <a:gd name="connsiteY83" fmla="*/ 1337491 h 3222657"/>
                <a:gd name="connsiteX84" fmla="*/ 5689749 w 6653152"/>
                <a:gd name="connsiteY84" fmla="*/ 1137311 h 3222657"/>
                <a:gd name="connsiteX85" fmla="*/ 5717070 w 6653152"/>
                <a:gd name="connsiteY85" fmla="*/ 1164107 h 3222657"/>
                <a:gd name="connsiteX86" fmla="*/ 5713918 w 6653152"/>
                <a:gd name="connsiteY86" fmla="*/ 1615958 h 3222657"/>
                <a:gd name="connsiteX87" fmla="*/ 5625649 w 6653152"/>
                <a:gd name="connsiteY87" fmla="*/ 1705277 h 3222657"/>
                <a:gd name="connsiteX88" fmla="*/ 5089733 w 6653152"/>
                <a:gd name="connsiteY88" fmla="*/ 1710006 h 3222657"/>
                <a:gd name="connsiteX89" fmla="*/ 5036141 w 6653152"/>
                <a:gd name="connsiteY89" fmla="*/ 1700549 h 3222657"/>
                <a:gd name="connsiteX90" fmla="*/ 5006193 w 6653152"/>
                <a:gd name="connsiteY90" fmla="*/ 1645906 h 3222657"/>
                <a:gd name="connsiteX91" fmla="*/ 4996210 w 6653152"/>
                <a:gd name="connsiteY91" fmla="*/ 1297035 h 3222657"/>
                <a:gd name="connsiteX92" fmla="*/ 4995987 w 6653152"/>
                <a:gd name="connsiteY92" fmla="*/ 1294064 h 3222657"/>
                <a:gd name="connsiteX93" fmla="*/ 4991810 w 6653152"/>
                <a:gd name="connsiteY93" fmla="*/ 1248434 h 3222657"/>
                <a:gd name="connsiteX94" fmla="*/ 4992533 w 6653152"/>
                <a:gd name="connsiteY94" fmla="*/ 1200360 h 3222657"/>
                <a:gd name="connsiteX95" fmla="*/ 4992532 w 6653152"/>
                <a:gd name="connsiteY95" fmla="*/ 1200360 h 3222657"/>
                <a:gd name="connsiteX96" fmla="*/ 5051378 w 6653152"/>
                <a:gd name="connsiteY96" fmla="*/ 1137836 h 3222657"/>
                <a:gd name="connsiteX97" fmla="*/ 5689749 w 6653152"/>
                <a:gd name="connsiteY97" fmla="*/ 1137311 h 3222657"/>
                <a:gd name="connsiteX98" fmla="*/ 1678782 w 6653152"/>
                <a:gd name="connsiteY98" fmla="*/ 1136785 h 3222657"/>
                <a:gd name="connsiteX99" fmla="*/ 1700324 w 6653152"/>
                <a:gd name="connsiteY99" fmla="*/ 1157801 h 3222657"/>
                <a:gd name="connsiteX100" fmla="*/ 1698222 w 6653152"/>
                <a:gd name="connsiteY100" fmla="*/ 1632771 h 3222657"/>
                <a:gd name="connsiteX101" fmla="*/ 1631495 w 6653152"/>
                <a:gd name="connsiteY101" fmla="*/ 1698447 h 3222657"/>
                <a:gd name="connsiteX102" fmla="*/ 1038309 w 6653152"/>
                <a:gd name="connsiteY102" fmla="*/ 1704227 h 3222657"/>
                <a:gd name="connsiteX103" fmla="*/ 977362 w 6653152"/>
                <a:gd name="connsiteY103" fmla="*/ 1647483 h 3222657"/>
                <a:gd name="connsiteX104" fmla="*/ 976836 w 6653152"/>
                <a:gd name="connsiteY104" fmla="*/ 1644856 h 3222657"/>
                <a:gd name="connsiteX105" fmla="*/ 976311 w 6653152"/>
                <a:gd name="connsiteY105" fmla="*/ 1142039 h 3222657"/>
                <a:gd name="connsiteX106" fmla="*/ 978413 w 6653152"/>
                <a:gd name="connsiteY106" fmla="*/ 1138361 h 3222657"/>
                <a:gd name="connsiteX107" fmla="*/ 1382451 w 6653152"/>
                <a:gd name="connsiteY107" fmla="*/ 1137310 h 3222657"/>
                <a:gd name="connsiteX108" fmla="*/ 1678782 w 6653152"/>
                <a:gd name="connsiteY108" fmla="*/ 1136785 h 3222657"/>
                <a:gd name="connsiteX109" fmla="*/ 4087780 w 6653152"/>
                <a:gd name="connsiteY109" fmla="*/ 849387 h 3222657"/>
                <a:gd name="connsiteX110" fmla="*/ 6631281 w 6653152"/>
                <a:gd name="connsiteY110" fmla="*/ 849912 h 3222657"/>
                <a:gd name="connsiteX111" fmla="*/ 6425847 w 6653152"/>
                <a:gd name="connsiteY111" fmla="*/ 1084246 h 3222657"/>
                <a:gd name="connsiteX112" fmla="*/ 6384865 w 6653152"/>
                <a:gd name="connsiteY112" fmla="*/ 1100533 h 3222657"/>
                <a:gd name="connsiteX113" fmla="*/ 4375178 w 6653152"/>
                <a:gd name="connsiteY113" fmla="*/ 1098957 h 3222657"/>
                <a:gd name="connsiteX114" fmla="*/ 4279554 w 6653152"/>
                <a:gd name="connsiteY114" fmla="*/ 1094754 h 3222657"/>
                <a:gd name="connsiteX115" fmla="*/ 4218081 w 6653152"/>
                <a:gd name="connsiteY115" fmla="*/ 1021722 h 3222657"/>
                <a:gd name="connsiteX116" fmla="*/ 4088305 w 6653152"/>
                <a:gd name="connsiteY116" fmla="*/ 853590 h 3222657"/>
                <a:gd name="connsiteX117" fmla="*/ 4087780 w 6653152"/>
                <a:gd name="connsiteY117" fmla="*/ 849387 h 3222657"/>
                <a:gd name="connsiteX118" fmla="*/ 17967 w 6653152"/>
                <a:gd name="connsiteY118" fmla="*/ 848861 h 3222657"/>
                <a:gd name="connsiteX119" fmla="*/ 2565672 w 6653152"/>
                <a:gd name="connsiteY119" fmla="*/ 848861 h 3222657"/>
                <a:gd name="connsiteX120" fmla="*/ 2504725 w 6653152"/>
                <a:gd name="connsiteY120" fmla="*/ 918215 h 3222657"/>
                <a:gd name="connsiteX121" fmla="*/ 2357610 w 6653152"/>
                <a:gd name="connsiteY121" fmla="*/ 1085821 h 3222657"/>
                <a:gd name="connsiteX122" fmla="*/ 2323984 w 6653152"/>
                <a:gd name="connsiteY122" fmla="*/ 1100533 h 3222657"/>
                <a:gd name="connsiteX123" fmla="*/ 233384 w 6653152"/>
                <a:gd name="connsiteY123" fmla="*/ 1099482 h 3222657"/>
                <a:gd name="connsiteX124" fmla="*/ 198707 w 6653152"/>
                <a:gd name="connsiteY124" fmla="*/ 1082669 h 3222657"/>
                <a:gd name="connsiteX125" fmla="*/ 17967 w 6653152"/>
                <a:gd name="connsiteY125" fmla="*/ 848861 h 3222657"/>
                <a:gd name="connsiteX126" fmla="*/ 6626028 w 6653152"/>
                <a:gd name="connsiteY126" fmla="*/ 656562 h 3222657"/>
                <a:gd name="connsiteX127" fmla="*/ 6652824 w 6653152"/>
                <a:gd name="connsiteY127" fmla="*/ 682832 h 3222657"/>
                <a:gd name="connsiteX128" fmla="*/ 6648095 w 6653152"/>
                <a:gd name="connsiteY128" fmla="*/ 806304 h 3222657"/>
                <a:gd name="connsiteX129" fmla="*/ 6622350 w 6653152"/>
                <a:gd name="connsiteY129" fmla="*/ 829422 h 3222657"/>
                <a:gd name="connsiteX130" fmla="*/ 5850000 w 6653152"/>
                <a:gd name="connsiteY130" fmla="*/ 828897 h 3222657"/>
                <a:gd name="connsiteX131" fmla="*/ 4098288 w 6653152"/>
                <a:gd name="connsiteY131" fmla="*/ 829422 h 3222657"/>
                <a:gd name="connsiteX132" fmla="*/ 4066238 w 6653152"/>
                <a:gd name="connsiteY132" fmla="*/ 798949 h 3222657"/>
                <a:gd name="connsiteX133" fmla="*/ 4065712 w 6653152"/>
                <a:gd name="connsiteY133" fmla="*/ 683358 h 3222657"/>
                <a:gd name="connsiteX134" fmla="*/ 4090932 w 6653152"/>
                <a:gd name="connsiteY134" fmla="*/ 657613 h 3222657"/>
                <a:gd name="connsiteX135" fmla="*/ 5010396 w 6653152"/>
                <a:gd name="connsiteY135" fmla="*/ 657613 h 3222657"/>
                <a:gd name="connsiteX136" fmla="*/ 5359793 w 6653152"/>
                <a:gd name="connsiteY136" fmla="*/ 657613 h 3222657"/>
                <a:gd name="connsiteX137" fmla="*/ 5360319 w 6653152"/>
                <a:gd name="connsiteY137" fmla="*/ 657087 h 3222657"/>
                <a:gd name="connsiteX138" fmla="*/ 6626028 w 6653152"/>
                <a:gd name="connsiteY138" fmla="*/ 656562 h 3222657"/>
                <a:gd name="connsiteX139" fmla="*/ 2561469 w 6653152"/>
                <a:gd name="connsiteY139" fmla="*/ 656562 h 3222657"/>
                <a:gd name="connsiteX140" fmla="*/ 2586164 w 6653152"/>
                <a:gd name="connsiteY140" fmla="*/ 681782 h 3222657"/>
                <a:gd name="connsiteX141" fmla="*/ 2581435 w 6653152"/>
                <a:gd name="connsiteY141" fmla="*/ 813135 h 3222657"/>
                <a:gd name="connsiteX142" fmla="*/ 2565147 w 6653152"/>
                <a:gd name="connsiteY142" fmla="*/ 829422 h 3222657"/>
                <a:gd name="connsiteX143" fmla="*/ 2552012 w 6653152"/>
                <a:gd name="connsiteY143" fmla="*/ 829422 h 3222657"/>
                <a:gd name="connsiteX144" fmla="*/ 33729 w 6653152"/>
                <a:gd name="connsiteY144" fmla="*/ 829948 h 3222657"/>
                <a:gd name="connsiteX145" fmla="*/ 628 w 6653152"/>
                <a:gd name="connsiteY145" fmla="*/ 797372 h 3222657"/>
                <a:gd name="connsiteX146" fmla="*/ 103 w 6653152"/>
                <a:gd name="connsiteY146" fmla="*/ 681782 h 3222657"/>
                <a:gd name="connsiteX147" fmla="*/ 24797 w 6653152"/>
                <a:gd name="connsiteY147" fmla="*/ 658138 h 3222657"/>
                <a:gd name="connsiteX148" fmla="*/ 1293133 w 6653152"/>
                <a:gd name="connsiteY148" fmla="*/ 658664 h 3222657"/>
                <a:gd name="connsiteX149" fmla="*/ 1293133 w 6653152"/>
                <a:gd name="connsiteY149" fmla="*/ 657087 h 3222657"/>
                <a:gd name="connsiteX150" fmla="*/ 2561469 w 6653152"/>
                <a:gd name="connsiteY150" fmla="*/ 656562 h 3222657"/>
                <a:gd name="connsiteX151" fmla="*/ 3324888 w 6653152"/>
                <a:gd name="connsiteY151" fmla="*/ 283127 h 3222657"/>
                <a:gd name="connsiteX152" fmla="*/ 3336447 w 6653152"/>
                <a:gd name="connsiteY152" fmla="*/ 298890 h 3222657"/>
                <a:gd name="connsiteX153" fmla="*/ 3375327 w 6653152"/>
                <a:gd name="connsiteY153" fmla="*/ 739707 h 3222657"/>
                <a:gd name="connsiteX154" fmla="*/ 3360091 w 6653152"/>
                <a:gd name="connsiteY154" fmla="*/ 756520 h 3222657"/>
                <a:gd name="connsiteX155" fmla="*/ 3321736 w 6653152"/>
                <a:gd name="connsiteY155" fmla="*/ 755995 h 3222657"/>
                <a:gd name="connsiteX156" fmla="*/ 3276024 w 6653152"/>
                <a:gd name="connsiteY156" fmla="*/ 751792 h 3222657"/>
                <a:gd name="connsiteX157" fmla="*/ 3278126 w 6653152"/>
                <a:gd name="connsiteY157" fmla="*/ 706607 h 3222657"/>
                <a:gd name="connsiteX158" fmla="*/ 3310702 w 6653152"/>
                <a:gd name="connsiteY158" fmla="*/ 299415 h 3222657"/>
                <a:gd name="connsiteX159" fmla="*/ 3324888 w 6653152"/>
                <a:gd name="connsiteY159" fmla="*/ 283127 h 3222657"/>
                <a:gd name="connsiteX160" fmla="*/ 3332242 w 6653152"/>
                <a:gd name="connsiteY160" fmla="*/ 61273 h 3222657"/>
                <a:gd name="connsiteX161" fmla="*/ 3137316 w 6653152"/>
                <a:gd name="connsiteY161" fmla="*/ 222574 h 3222657"/>
                <a:gd name="connsiteX162" fmla="*/ 3125232 w 6653152"/>
                <a:gd name="connsiteY162" fmla="*/ 366011 h 3222657"/>
                <a:gd name="connsiteX163" fmla="*/ 3098961 w 6653152"/>
                <a:gd name="connsiteY163" fmla="*/ 784761 h 3222657"/>
                <a:gd name="connsiteX164" fmla="*/ 3119978 w 6653152"/>
                <a:gd name="connsiteY164" fmla="*/ 807354 h 3222657"/>
                <a:gd name="connsiteX165" fmla="*/ 3322260 w 6653152"/>
                <a:gd name="connsiteY165" fmla="*/ 806829 h 3222657"/>
                <a:gd name="connsiteX166" fmla="*/ 3521915 w 6653152"/>
                <a:gd name="connsiteY166" fmla="*/ 807354 h 3222657"/>
                <a:gd name="connsiteX167" fmla="*/ 3547134 w 6653152"/>
                <a:gd name="connsiteY167" fmla="*/ 780033 h 3222657"/>
                <a:gd name="connsiteX168" fmla="*/ 3541880 w 6653152"/>
                <a:gd name="connsiteY168" fmla="*/ 714882 h 3222657"/>
                <a:gd name="connsiteX169" fmla="*/ 3514034 w 6653152"/>
                <a:gd name="connsiteY169" fmla="*/ 290877 h 3222657"/>
                <a:gd name="connsiteX170" fmla="*/ 3490390 w 6653152"/>
                <a:gd name="connsiteY170" fmla="*/ 174236 h 3222657"/>
                <a:gd name="connsiteX171" fmla="*/ 3332242 w 6653152"/>
                <a:gd name="connsiteY171" fmla="*/ 61273 h 3222657"/>
                <a:gd name="connsiteX172" fmla="*/ 3319149 w 6653152"/>
                <a:gd name="connsiteY172" fmla="*/ 252 h 3222657"/>
                <a:gd name="connsiteX173" fmla="*/ 3388987 w 6653152"/>
                <a:gd name="connsiteY173" fmla="*/ 7682 h 3222657"/>
                <a:gd name="connsiteX174" fmla="*/ 3541355 w 6653152"/>
                <a:gd name="connsiteY174" fmla="*/ 147966 h 3222657"/>
                <a:gd name="connsiteX175" fmla="*/ 3561321 w 6653152"/>
                <a:gd name="connsiteY175" fmla="*/ 255149 h 3222657"/>
                <a:gd name="connsiteX176" fmla="*/ 3589693 w 6653152"/>
                <a:gd name="connsiteY176" fmla="*/ 697543 h 3222657"/>
                <a:gd name="connsiteX177" fmla="*/ 3619641 w 6653152"/>
                <a:gd name="connsiteY177" fmla="*/ 1142564 h 3222657"/>
                <a:gd name="connsiteX178" fmla="*/ 3642234 w 6653152"/>
                <a:gd name="connsiteY178" fmla="*/ 1501417 h 3222657"/>
                <a:gd name="connsiteX179" fmla="*/ 3672182 w 6653152"/>
                <a:gd name="connsiteY179" fmla="*/ 1946438 h 3222657"/>
                <a:gd name="connsiteX180" fmla="*/ 3681639 w 6653152"/>
                <a:gd name="connsiteY180" fmla="*/ 2098281 h 3222657"/>
                <a:gd name="connsiteX181" fmla="*/ 3671131 w 6653152"/>
                <a:gd name="connsiteY181" fmla="*/ 2110366 h 3222657"/>
                <a:gd name="connsiteX182" fmla="*/ 3655369 w 6653152"/>
                <a:gd name="connsiteY182" fmla="*/ 2110366 h 3222657"/>
                <a:gd name="connsiteX183" fmla="*/ 3319108 w 6653152"/>
                <a:gd name="connsiteY183" fmla="*/ 2110366 h 3222657"/>
                <a:gd name="connsiteX184" fmla="*/ 3318582 w 6653152"/>
                <a:gd name="connsiteY184" fmla="*/ 2109315 h 3222657"/>
                <a:gd name="connsiteX185" fmla="*/ 2982321 w 6653152"/>
                <a:gd name="connsiteY185" fmla="*/ 2109840 h 3222657"/>
                <a:gd name="connsiteX186" fmla="*/ 2958152 w 6653152"/>
                <a:gd name="connsiteY186" fmla="*/ 2086197 h 3222657"/>
                <a:gd name="connsiteX187" fmla="*/ 2988626 w 6653152"/>
                <a:gd name="connsiteY187" fmla="*/ 1622787 h 3222657"/>
                <a:gd name="connsiteX188" fmla="*/ 3011218 w 6653152"/>
                <a:gd name="connsiteY188" fmla="*/ 1250798 h 3222657"/>
                <a:gd name="connsiteX189" fmla="*/ 3040641 w 6653152"/>
                <a:gd name="connsiteY189" fmla="*/ 787387 h 3222657"/>
                <a:gd name="connsiteX190" fmla="*/ 3063759 w 6653152"/>
                <a:gd name="connsiteY190" fmla="*/ 418025 h 3222657"/>
                <a:gd name="connsiteX191" fmla="*/ 3076369 w 6653152"/>
                <a:gd name="connsiteY191" fmla="*/ 218896 h 3222657"/>
                <a:gd name="connsiteX192" fmla="*/ 3146774 w 6653152"/>
                <a:gd name="connsiteY192" fmla="*/ 90171 h 3222657"/>
                <a:gd name="connsiteX193" fmla="*/ 3319149 w 6653152"/>
                <a:gd name="connsiteY193" fmla="*/ 252 h 322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653152" h="3222657">
                  <a:moveTo>
                    <a:pt x="458260" y="2668876"/>
                  </a:moveTo>
                  <a:lnTo>
                    <a:pt x="6197295" y="2680960"/>
                  </a:lnTo>
                  <a:lnTo>
                    <a:pt x="6218311" y="2680960"/>
                  </a:lnTo>
                  <a:cubicBezTo>
                    <a:pt x="6239327" y="2680435"/>
                    <a:pt x="6248784" y="2687265"/>
                    <a:pt x="6248259" y="2711434"/>
                  </a:cubicBezTo>
                  <a:cubicBezTo>
                    <a:pt x="6243530" y="2874837"/>
                    <a:pt x="6240378" y="3038765"/>
                    <a:pt x="6237751" y="3202692"/>
                  </a:cubicBezTo>
                  <a:cubicBezTo>
                    <a:pt x="6237226" y="3218980"/>
                    <a:pt x="6233022" y="3222657"/>
                    <a:pt x="6216735" y="3222657"/>
                  </a:cubicBezTo>
                  <a:lnTo>
                    <a:pt x="5933014" y="3222657"/>
                  </a:lnTo>
                  <a:cubicBezTo>
                    <a:pt x="5918828" y="3222657"/>
                    <a:pt x="5910422" y="3217929"/>
                    <a:pt x="5902541" y="3207421"/>
                  </a:cubicBezTo>
                  <a:lnTo>
                    <a:pt x="5768562" y="3039290"/>
                  </a:lnTo>
                  <a:cubicBezTo>
                    <a:pt x="5754901" y="3021951"/>
                    <a:pt x="5740715" y="3014070"/>
                    <a:pt x="5718122" y="3014070"/>
                  </a:cubicBezTo>
                  <a:lnTo>
                    <a:pt x="884891" y="3018274"/>
                  </a:lnTo>
                  <a:cubicBezTo>
                    <a:pt x="865451" y="3018274"/>
                    <a:pt x="852316" y="3024578"/>
                    <a:pt x="839706" y="3038765"/>
                  </a:cubicBezTo>
                  <a:cubicBezTo>
                    <a:pt x="790318" y="3094458"/>
                    <a:pt x="739353" y="3148575"/>
                    <a:pt x="689439" y="3203743"/>
                  </a:cubicBezTo>
                  <a:cubicBezTo>
                    <a:pt x="681558" y="3212675"/>
                    <a:pt x="674202" y="3218454"/>
                    <a:pt x="661067" y="3217403"/>
                  </a:cubicBezTo>
                  <a:cubicBezTo>
                    <a:pt x="586985" y="3214251"/>
                    <a:pt x="512377" y="3212149"/>
                    <a:pt x="437769" y="3210573"/>
                  </a:cubicBezTo>
                  <a:cubicBezTo>
                    <a:pt x="420430" y="3210048"/>
                    <a:pt x="414651" y="3205844"/>
                    <a:pt x="414125" y="3187455"/>
                  </a:cubicBezTo>
                  <a:cubicBezTo>
                    <a:pt x="410973" y="3026155"/>
                    <a:pt x="406770" y="2865380"/>
                    <a:pt x="402041" y="2704604"/>
                  </a:cubicBezTo>
                  <a:cubicBezTo>
                    <a:pt x="401516" y="2676757"/>
                    <a:pt x="424108" y="2677282"/>
                    <a:pt x="439870" y="2669401"/>
                  </a:cubicBezTo>
                  <a:cubicBezTo>
                    <a:pt x="444599" y="2666774"/>
                    <a:pt x="451955" y="2668876"/>
                    <a:pt x="458260" y="2668876"/>
                  </a:cubicBezTo>
                  <a:close/>
                  <a:moveTo>
                    <a:pt x="929551" y="2136112"/>
                  </a:moveTo>
                  <a:cubicBezTo>
                    <a:pt x="2204191" y="2141366"/>
                    <a:pt x="3479357" y="2146095"/>
                    <a:pt x="4753998" y="2150298"/>
                  </a:cubicBezTo>
                  <a:cubicBezTo>
                    <a:pt x="5116529" y="2151349"/>
                    <a:pt x="5479061" y="2151874"/>
                    <a:pt x="5841593" y="2151874"/>
                  </a:cubicBezTo>
                  <a:cubicBezTo>
                    <a:pt x="5863135" y="2151874"/>
                    <a:pt x="5873117" y="2159230"/>
                    <a:pt x="5882049" y="2178145"/>
                  </a:cubicBezTo>
                  <a:cubicBezTo>
                    <a:pt x="5947200" y="2312124"/>
                    <a:pt x="6013927" y="2445052"/>
                    <a:pt x="6078552" y="2579031"/>
                  </a:cubicBezTo>
                  <a:cubicBezTo>
                    <a:pt x="6091161" y="2604776"/>
                    <a:pt x="6106398" y="2623691"/>
                    <a:pt x="6133720" y="2634199"/>
                  </a:cubicBezTo>
                  <a:cubicBezTo>
                    <a:pt x="6151058" y="2640504"/>
                    <a:pt x="6167346" y="2650487"/>
                    <a:pt x="6184159" y="2658368"/>
                  </a:cubicBezTo>
                  <a:cubicBezTo>
                    <a:pt x="6184159" y="2659419"/>
                    <a:pt x="6183634" y="2660995"/>
                    <a:pt x="6183108" y="2662571"/>
                  </a:cubicBezTo>
                  <a:cubicBezTo>
                    <a:pt x="4280079" y="2658893"/>
                    <a:pt x="2377050" y="2655215"/>
                    <a:pt x="465615" y="2651012"/>
                  </a:cubicBezTo>
                  <a:cubicBezTo>
                    <a:pt x="506071" y="2627369"/>
                    <a:pt x="539698" y="2607403"/>
                    <a:pt x="573849" y="2588489"/>
                  </a:cubicBezTo>
                  <a:cubicBezTo>
                    <a:pt x="591188" y="2579031"/>
                    <a:pt x="604323" y="2566947"/>
                    <a:pt x="615882" y="2550659"/>
                  </a:cubicBezTo>
                  <a:cubicBezTo>
                    <a:pt x="706252" y="2419833"/>
                    <a:pt x="797148" y="2289531"/>
                    <a:pt x="887518" y="2158704"/>
                  </a:cubicBezTo>
                  <a:cubicBezTo>
                    <a:pt x="898551" y="2142942"/>
                    <a:pt x="909585" y="2136112"/>
                    <a:pt x="929551" y="2136112"/>
                  </a:cubicBezTo>
                  <a:close/>
                  <a:moveTo>
                    <a:pt x="5420740" y="1725243"/>
                  </a:moveTo>
                  <a:cubicBezTo>
                    <a:pt x="5435977" y="1724717"/>
                    <a:pt x="5439655" y="1729971"/>
                    <a:pt x="5439655" y="1744157"/>
                  </a:cubicBezTo>
                  <a:cubicBezTo>
                    <a:pt x="5445259" y="1805367"/>
                    <a:pt x="5455329" y="2030680"/>
                    <a:pt x="5454366" y="2092503"/>
                  </a:cubicBezTo>
                  <a:cubicBezTo>
                    <a:pt x="5454892" y="2108791"/>
                    <a:pt x="5452265" y="2115621"/>
                    <a:pt x="5433875" y="2115096"/>
                  </a:cubicBezTo>
                  <a:cubicBezTo>
                    <a:pt x="5396046" y="2113519"/>
                    <a:pt x="5358742" y="2113519"/>
                    <a:pt x="5320912" y="2115096"/>
                  </a:cubicBezTo>
                  <a:cubicBezTo>
                    <a:pt x="5304100" y="2115621"/>
                    <a:pt x="5300947" y="2109841"/>
                    <a:pt x="5300947" y="2094605"/>
                  </a:cubicBezTo>
                  <a:cubicBezTo>
                    <a:pt x="5301998" y="1977964"/>
                    <a:pt x="5302523" y="1861849"/>
                    <a:pt x="5302523" y="1745208"/>
                  </a:cubicBezTo>
                  <a:cubicBezTo>
                    <a:pt x="5302523" y="1731022"/>
                    <a:pt x="5305150" y="1725243"/>
                    <a:pt x="5320912" y="1725768"/>
                  </a:cubicBezTo>
                  <a:cubicBezTo>
                    <a:pt x="5354013" y="1726819"/>
                    <a:pt x="5387640" y="1726293"/>
                    <a:pt x="5420740" y="1725243"/>
                  </a:cubicBezTo>
                  <a:close/>
                  <a:moveTo>
                    <a:pt x="1289456" y="1721565"/>
                  </a:moveTo>
                  <a:cubicBezTo>
                    <a:pt x="1330437" y="1722090"/>
                    <a:pt x="1371945" y="1722616"/>
                    <a:pt x="1412927" y="1721565"/>
                  </a:cubicBezTo>
                  <a:cubicBezTo>
                    <a:pt x="1427639" y="1721039"/>
                    <a:pt x="1430266" y="1726819"/>
                    <a:pt x="1430266" y="1739429"/>
                  </a:cubicBezTo>
                  <a:cubicBezTo>
                    <a:pt x="1429741" y="1797224"/>
                    <a:pt x="1430266" y="1855019"/>
                    <a:pt x="1430266" y="1912814"/>
                  </a:cubicBezTo>
                  <a:cubicBezTo>
                    <a:pt x="1433418" y="1912289"/>
                    <a:pt x="1436045" y="1912289"/>
                    <a:pt x="1438673" y="1912289"/>
                  </a:cubicBezTo>
                  <a:cubicBezTo>
                    <a:pt x="1438673" y="1967457"/>
                    <a:pt x="1438147" y="2022625"/>
                    <a:pt x="1439198" y="2077793"/>
                  </a:cubicBezTo>
                  <a:cubicBezTo>
                    <a:pt x="1439723" y="2094080"/>
                    <a:pt x="1435520" y="2098809"/>
                    <a:pt x="1419232" y="2098283"/>
                  </a:cubicBezTo>
                  <a:cubicBezTo>
                    <a:pt x="1379826" y="2097233"/>
                    <a:pt x="1340420" y="2097233"/>
                    <a:pt x="1301014" y="2098283"/>
                  </a:cubicBezTo>
                  <a:cubicBezTo>
                    <a:pt x="1287354" y="2098283"/>
                    <a:pt x="1281049" y="2096182"/>
                    <a:pt x="1280524" y="2080420"/>
                  </a:cubicBezTo>
                  <a:cubicBezTo>
                    <a:pt x="1278422" y="1966931"/>
                    <a:pt x="1275795" y="1852918"/>
                    <a:pt x="1272117" y="1739429"/>
                  </a:cubicBezTo>
                  <a:cubicBezTo>
                    <a:pt x="1271592" y="1725243"/>
                    <a:pt x="1275795" y="1721565"/>
                    <a:pt x="1289456" y="1721565"/>
                  </a:cubicBezTo>
                  <a:close/>
                  <a:moveTo>
                    <a:pt x="3327515" y="1355879"/>
                  </a:moveTo>
                  <a:cubicBezTo>
                    <a:pt x="3244500" y="1355879"/>
                    <a:pt x="3175146" y="1422606"/>
                    <a:pt x="3174095" y="1503520"/>
                  </a:cubicBezTo>
                  <a:cubicBezTo>
                    <a:pt x="3173044" y="1583907"/>
                    <a:pt x="3241873" y="1652736"/>
                    <a:pt x="3324888" y="1653261"/>
                  </a:cubicBezTo>
                  <a:cubicBezTo>
                    <a:pt x="3411580" y="1653786"/>
                    <a:pt x="3479358" y="1589161"/>
                    <a:pt x="3480409" y="1506147"/>
                  </a:cubicBezTo>
                  <a:cubicBezTo>
                    <a:pt x="3481460" y="1423131"/>
                    <a:pt x="3413157" y="1355879"/>
                    <a:pt x="3327515" y="1355879"/>
                  </a:cubicBezTo>
                  <a:close/>
                  <a:moveTo>
                    <a:pt x="3698978" y="1338542"/>
                  </a:moveTo>
                  <a:cubicBezTo>
                    <a:pt x="3906514" y="1338542"/>
                    <a:pt x="4114051" y="1338542"/>
                    <a:pt x="4321061" y="1338542"/>
                  </a:cubicBezTo>
                  <a:cubicBezTo>
                    <a:pt x="4322113" y="1340118"/>
                    <a:pt x="4322113" y="1340644"/>
                    <a:pt x="4322113" y="1341694"/>
                  </a:cubicBezTo>
                  <a:cubicBezTo>
                    <a:pt x="4532802" y="1341694"/>
                    <a:pt x="4744016" y="1342220"/>
                    <a:pt x="4954705" y="1341169"/>
                  </a:cubicBezTo>
                  <a:cubicBezTo>
                    <a:pt x="4975196" y="1341169"/>
                    <a:pt x="4980975" y="1346423"/>
                    <a:pt x="4980975" y="1366914"/>
                  </a:cubicBezTo>
                  <a:cubicBezTo>
                    <a:pt x="4980975" y="1416828"/>
                    <a:pt x="4983077" y="1466743"/>
                    <a:pt x="4985704" y="1516657"/>
                  </a:cubicBezTo>
                  <a:cubicBezTo>
                    <a:pt x="4986755" y="1532419"/>
                    <a:pt x="4982026" y="1537147"/>
                    <a:pt x="4966789" y="1539774"/>
                  </a:cubicBezTo>
                  <a:cubicBezTo>
                    <a:pt x="4834386" y="1561316"/>
                    <a:pt x="4701983" y="1584434"/>
                    <a:pt x="4569055" y="1604925"/>
                  </a:cubicBezTo>
                  <a:cubicBezTo>
                    <a:pt x="4449787" y="1623314"/>
                    <a:pt x="4330519" y="1639602"/>
                    <a:pt x="4211251" y="1654313"/>
                  </a:cubicBezTo>
                  <a:cubicBezTo>
                    <a:pt x="4108271" y="1667449"/>
                    <a:pt x="4004765" y="1677957"/>
                    <a:pt x="3901260" y="1688465"/>
                  </a:cubicBezTo>
                  <a:cubicBezTo>
                    <a:pt x="3841364" y="1694770"/>
                    <a:pt x="3780942" y="1697922"/>
                    <a:pt x="3721045" y="1704227"/>
                  </a:cubicBezTo>
                  <a:cubicBezTo>
                    <a:pt x="3697402" y="1706854"/>
                    <a:pt x="3688470" y="1703177"/>
                    <a:pt x="3687419" y="1675855"/>
                  </a:cubicBezTo>
                  <a:cubicBezTo>
                    <a:pt x="3682690" y="1574451"/>
                    <a:pt x="3674284" y="1473573"/>
                    <a:pt x="3667979" y="1372168"/>
                  </a:cubicBezTo>
                  <a:cubicBezTo>
                    <a:pt x="3665877" y="1338542"/>
                    <a:pt x="3666403" y="1338542"/>
                    <a:pt x="3698978" y="1338542"/>
                  </a:cubicBezTo>
                  <a:close/>
                  <a:moveTo>
                    <a:pt x="1740255" y="1337491"/>
                  </a:moveTo>
                  <a:cubicBezTo>
                    <a:pt x="1941487" y="1338017"/>
                    <a:pt x="2142718" y="1338017"/>
                    <a:pt x="2343949" y="1338017"/>
                  </a:cubicBezTo>
                  <a:cubicBezTo>
                    <a:pt x="2544130" y="1338017"/>
                    <a:pt x="2744837" y="1338542"/>
                    <a:pt x="2945018" y="1337491"/>
                  </a:cubicBezTo>
                  <a:cubicBezTo>
                    <a:pt x="2965508" y="1337491"/>
                    <a:pt x="2971288" y="1342220"/>
                    <a:pt x="2969712" y="1363236"/>
                  </a:cubicBezTo>
                  <a:cubicBezTo>
                    <a:pt x="2961831" y="1475675"/>
                    <a:pt x="2955000" y="1588112"/>
                    <a:pt x="2948695" y="1701075"/>
                  </a:cubicBezTo>
                  <a:cubicBezTo>
                    <a:pt x="2948170" y="1711058"/>
                    <a:pt x="2945543" y="1714210"/>
                    <a:pt x="2935035" y="1713685"/>
                  </a:cubicBezTo>
                  <a:cubicBezTo>
                    <a:pt x="2817869" y="1706854"/>
                    <a:pt x="2701753" y="1695296"/>
                    <a:pt x="2585112" y="1681635"/>
                  </a:cubicBezTo>
                  <a:cubicBezTo>
                    <a:pt x="2444828" y="1664822"/>
                    <a:pt x="2305069" y="1642229"/>
                    <a:pt x="2165311" y="1621738"/>
                  </a:cubicBezTo>
                  <a:cubicBezTo>
                    <a:pt x="2045518" y="1603874"/>
                    <a:pt x="1925199" y="1588112"/>
                    <a:pt x="1804881" y="1571825"/>
                  </a:cubicBezTo>
                  <a:cubicBezTo>
                    <a:pt x="1781763" y="1568672"/>
                    <a:pt x="1758119" y="1565520"/>
                    <a:pt x="1734476" y="1564469"/>
                  </a:cubicBezTo>
                  <a:cubicBezTo>
                    <a:pt x="1718714" y="1563943"/>
                    <a:pt x="1716612" y="1558164"/>
                    <a:pt x="1716612" y="1543978"/>
                  </a:cubicBezTo>
                  <a:cubicBezTo>
                    <a:pt x="1717663" y="1482505"/>
                    <a:pt x="1718188" y="1421557"/>
                    <a:pt x="1717137" y="1360084"/>
                  </a:cubicBezTo>
                  <a:cubicBezTo>
                    <a:pt x="1716612" y="1341695"/>
                    <a:pt x="1721866" y="1336966"/>
                    <a:pt x="1740255" y="1337491"/>
                  </a:cubicBezTo>
                  <a:close/>
                  <a:moveTo>
                    <a:pt x="5689749" y="1137311"/>
                  </a:moveTo>
                  <a:cubicBezTo>
                    <a:pt x="5711291" y="1137311"/>
                    <a:pt x="5717596" y="1142040"/>
                    <a:pt x="5717070" y="1164107"/>
                  </a:cubicBezTo>
                  <a:cubicBezTo>
                    <a:pt x="5714969" y="1314899"/>
                    <a:pt x="5714969" y="1465166"/>
                    <a:pt x="5713918" y="1615958"/>
                  </a:cubicBezTo>
                  <a:cubicBezTo>
                    <a:pt x="5713393" y="1674804"/>
                    <a:pt x="5683969" y="1704752"/>
                    <a:pt x="5625649" y="1705277"/>
                  </a:cubicBezTo>
                  <a:cubicBezTo>
                    <a:pt x="5447010" y="1706854"/>
                    <a:pt x="5268371" y="1708430"/>
                    <a:pt x="5089733" y="1710006"/>
                  </a:cubicBezTo>
                  <a:cubicBezTo>
                    <a:pt x="5071343" y="1710006"/>
                    <a:pt x="5052954" y="1708955"/>
                    <a:pt x="5036141" y="1700549"/>
                  </a:cubicBezTo>
                  <a:cubicBezTo>
                    <a:pt x="5014074" y="1688990"/>
                    <a:pt x="5007244" y="1668499"/>
                    <a:pt x="5006193" y="1645906"/>
                  </a:cubicBezTo>
                  <a:cubicBezTo>
                    <a:pt x="5002515" y="1529791"/>
                    <a:pt x="4999363" y="1413150"/>
                    <a:pt x="4996210" y="1297035"/>
                  </a:cubicBezTo>
                  <a:lnTo>
                    <a:pt x="4995987" y="1294064"/>
                  </a:lnTo>
                  <a:lnTo>
                    <a:pt x="4991810" y="1248434"/>
                  </a:lnTo>
                  <a:lnTo>
                    <a:pt x="4992533" y="1200360"/>
                  </a:lnTo>
                  <a:lnTo>
                    <a:pt x="4992532" y="1200360"/>
                  </a:lnTo>
                  <a:cubicBezTo>
                    <a:pt x="4988329" y="1137836"/>
                    <a:pt x="4988329" y="1137836"/>
                    <a:pt x="5051378" y="1137836"/>
                  </a:cubicBezTo>
                  <a:cubicBezTo>
                    <a:pt x="5264168" y="1137836"/>
                    <a:pt x="5476959" y="1138362"/>
                    <a:pt x="5689749" y="1137311"/>
                  </a:cubicBezTo>
                  <a:close/>
                  <a:moveTo>
                    <a:pt x="1678782" y="1136785"/>
                  </a:moveTo>
                  <a:cubicBezTo>
                    <a:pt x="1695595" y="1136785"/>
                    <a:pt x="1700849" y="1140463"/>
                    <a:pt x="1700324" y="1157801"/>
                  </a:cubicBezTo>
                  <a:cubicBezTo>
                    <a:pt x="1698747" y="1315950"/>
                    <a:pt x="1698747" y="1474624"/>
                    <a:pt x="1698222" y="1632771"/>
                  </a:cubicBezTo>
                  <a:cubicBezTo>
                    <a:pt x="1698222" y="1681635"/>
                    <a:pt x="1680883" y="1698447"/>
                    <a:pt x="1631495" y="1698447"/>
                  </a:cubicBezTo>
                  <a:cubicBezTo>
                    <a:pt x="1433941" y="1700549"/>
                    <a:pt x="1236388" y="1702125"/>
                    <a:pt x="1038309" y="1704227"/>
                  </a:cubicBezTo>
                  <a:cubicBezTo>
                    <a:pt x="1001005" y="1704752"/>
                    <a:pt x="982616" y="1687939"/>
                    <a:pt x="977362" y="1647483"/>
                  </a:cubicBezTo>
                  <a:cubicBezTo>
                    <a:pt x="976836" y="1643805"/>
                    <a:pt x="976836" y="1648534"/>
                    <a:pt x="976836" y="1644856"/>
                  </a:cubicBezTo>
                  <a:cubicBezTo>
                    <a:pt x="974735" y="1477251"/>
                    <a:pt x="975785" y="1309645"/>
                    <a:pt x="976311" y="1142039"/>
                  </a:cubicBezTo>
                  <a:cubicBezTo>
                    <a:pt x="975785" y="1141514"/>
                    <a:pt x="977362" y="1139937"/>
                    <a:pt x="978413" y="1138361"/>
                  </a:cubicBezTo>
                  <a:cubicBezTo>
                    <a:pt x="1112917" y="1137836"/>
                    <a:pt x="1247947" y="1137836"/>
                    <a:pt x="1382451" y="1137310"/>
                  </a:cubicBezTo>
                  <a:cubicBezTo>
                    <a:pt x="1481228" y="1137310"/>
                    <a:pt x="1580005" y="1137836"/>
                    <a:pt x="1678782" y="1136785"/>
                  </a:cubicBezTo>
                  <a:close/>
                  <a:moveTo>
                    <a:pt x="4087780" y="849387"/>
                  </a:moveTo>
                  <a:cubicBezTo>
                    <a:pt x="4934738" y="849912"/>
                    <a:pt x="5781696" y="849912"/>
                    <a:pt x="6631281" y="849912"/>
                  </a:cubicBezTo>
                  <a:cubicBezTo>
                    <a:pt x="6561402" y="929249"/>
                    <a:pt x="6493099" y="1006485"/>
                    <a:pt x="6425847" y="1084246"/>
                  </a:cubicBezTo>
                  <a:cubicBezTo>
                    <a:pt x="6413762" y="1097906"/>
                    <a:pt x="6401678" y="1100533"/>
                    <a:pt x="6384865" y="1100533"/>
                  </a:cubicBezTo>
                  <a:cubicBezTo>
                    <a:pt x="5714969" y="1100008"/>
                    <a:pt x="5045074" y="1099482"/>
                    <a:pt x="4375178" y="1098957"/>
                  </a:cubicBezTo>
                  <a:cubicBezTo>
                    <a:pt x="4343128" y="1098957"/>
                    <a:pt x="4305824" y="1107364"/>
                    <a:pt x="4279554" y="1094754"/>
                  </a:cubicBezTo>
                  <a:cubicBezTo>
                    <a:pt x="4253284" y="1081618"/>
                    <a:pt x="4237521" y="1047467"/>
                    <a:pt x="4218081" y="1021722"/>
                  </a:cubicBezTo>
                  <a:cubicBezTo>
                    <a:pt x="4174472" y="966029"/>
                    <a:pt x="4131389" y="909809"/>
                    <a:pt x="4088305" y="853590"/>
                  </a:cubicBezTo>
                  <a:cubicBezTo>
                    <a:pt x="4087780" y="853065"/>
                    <a:pt x="4088305" y="852014"/>
                    <a:pt x="4087780" y="849387"/>
                  </a:cubicBezTo>
                  <a:close/>
                  <a:moveTo>
                    <a:pt x="17967" y="848861"/>
                  </a:moveTo>
                  <a:cubicBezTo>
                    <a:pt x="869128" y="848861"/>
                    <a:pt x="1715561" y="848861"/>
                    <a:pt x="2565672" y="848861"/>
                  </a:cubicBezTo>
                  <a:cubicBezTo>
                    <a:pt x="2544130" y="873555"/>
                    <a:pt x="2524165" y="895622"/>
                    <a:pt x="2504725" y="918215"/>
                  </a:cubicBezTo>
                  <a:cubicBezTo>
                    <a:pt x="2455336" y="973909"/>
                    <a:pt x="2405948" y="1029602"/>
                    <a:pt x="2357610" y="1085821"/>
                  </a:cubicBezTo>
                  <a:cubicBezTo>
                    <a:pt x="2348153" y="1096855"/>
                    <a:pt x="2338170" y="1100533"/>
                    <a:pt x="2323984" y="1100533"/>
                  </a:cubicBezTo>
                  <a:cubicBezTo>
                    <a:pt x="1627293" y="1100007"/>
                    <a:pt x="930076" y="1099482"/>
                    <a:pt x="233384" y="1099482"/>
                  </a:cubicBezTo>
                  <a:cubicBezTo>
                    <a:pt x="218148" y="1099482"/>
                    <a:pt x="208165" y="1095278"/>
                    <a:pt x="198707" y="1082669"/>
                  </a:cubicBezTo>
                  <a:cubicBezTo>
                    <a:pt x="139862" y="1005434"/>
                    <a:pt x="80491" y="929248"/>
                    <a:pt x="17967" y="848861"/>
                  </a:cubicBezTo>
                  <a:close/>
                  <a:moveTo>
                    <a:pt x="6626028" y="656562"/>
                  </a:moveTo>
                  <a:cubicBezTo>
                    <a:pt x="6647044" y="656562"/>
                    <a:pt x="6654925" y="660240"/>
                    <a:pt x="6652824" y="682832"/>
                  </a:cubicBezTo>
                  <a:cubicBezTo>
                    <a:pt x="6649146" y="723815"/>
                    <a:pt x="6647570" y="764797"/>
                    <a:pt x="6648095" y="806304"/>
                  </a:cubicBezTo>
                  <a:cubicBezTo>
                    <a:pt x="6648621" y="827321"/>
                    <a:pt x="6640740" y="829948"/>
                    <a:pt x="6622350" y="829422"/>
                  </a:cubicBezTo>
                  <a:cubicBezTo>
                    <a:pt x="6364900" y="828897"/>
                    <a:pt x="6107450" y="828897"/>
                    <a:pt x="5850000" y="828897"/>
                  </a:cubicBezTo>
                  <a:cubicBezTo>
                    <a:pt x="5266271" y="828897"/>
                    <a:pt x="4682016" y="828897"/>
                    <a:pt x="4098288" y="829422"/>
                  </a:cubicBezTo>
                  <a:cubicBezTo>
                    <a:pt x="4074119" y="829422"/>
                    <a:pt x="4064661" y="825219"/>
                    <a:pt x="4066238" y="798949"/>
                  </a:cubicBezTo>
                  <a:cubicBezTo>
                    <a:pt x="4068865" y="760594"/>
                    <a:pt x="4067289" y="721714"/>
                    <a:pt x="4065712" y="683358"/>
                  </a:cubicBezTo>
                  <a:cubicBezTo>
                    <a:pt x="4064661" y="662867"/>
                    <a:pt x="4069916" y="657613"/>
                    <a:pt x="4090932" y="657613"/>
                  </a:cubicBezTo>
                  <a:cubicBezTo>
                    <a:pt x="4397245" y="658138"/>
                    <a:pt x="4703558" y="658138"/>
                    <a:pt x="5010396" y="657613"/>
                  </a:cubicBezTo>
                  <a:cubicBezTo>
                    <a:pt x="5127037" y="657613"/>
                    <a:pt x="5243153" y="657613"/>
                    <a:pt x="5359793" y="657613"/>
                  </a:cubicBezTo>
                  <a:cubicBezTo>
                    <a:pt x="5360319" y="658138"/>
                    <a:pt x="5360319" y="657613"/>
                    <a:pt x="5360319" y="657087"/>
                  </a:cubicBezTo>
                  <a:cubicBezTo>
                    <a:pt x="5782222" y="657087"/>
                    <a:pt x="6204125" y="657087"/>
                    <a:pt x="6626028" y="656562"/>
                  </a:cubicBezTo>
                  <a:close/>
                  <a:moveTo>
                    <a:pt x="2561469" y="656562"/>
                  </a:moveTo>
                  <a:cubicBezTo>
                    <a:pt x="2581960" y="656562"/>
                    <a:pt x="2587740" y="661291"/>
                    <a:pt x="2586164" y="681782"/>
                  </a:cubicBezTo>
                  <a:cubicBezTo>
                    <a:pt x="2583011" y="725392"/>
                    <a:pt x="2582486" y="769000"/>
                    <a:pt x="2581435" y="813135"/>
                  </a:cubicBezTo>
                  <a:cubicBezTo>
                    <a:pt x="2581435" y="825219"/>
                    <a:pt x="2577757" y="830999"/>
                    <a:pt x="2565147" y="829422"/>
                  </a:cubicBezTo>
                  <a:cubicBezTo>
                    <a:pt x="2560944" y="828897"/>
                    <a:pt x="2556215" y="829422"/>
                    <a:pt x="2552012" y="829422"/>
                  </a:cubicBezTo>
                  <a:cubicBezTo>
                    <a:pt x="1712408" y="829422"/>
                    <a:pt x="872806" y="829422"/>
                    <a:pt x="33729" y="829948"/>
                  </a:cubicBezTo>
                  <a:cubicBezTo>
                    <a:pt x="7459" y="829948"/>
                    <a:pt x="-948" y="824168"/>
                    <a:pt x="628" y="797372"/>
                  </a:cubicBezTo>
                  <a:cubicBezTo>
                    <a:pt x="2730" y="759018"/>
                    <a:pt x="2205" y="720136"/>
                    <a:pt x="103" y="681782"/>
                  </a:cubicBezTo>
                  <a:cubicBezTo>
                    <a:pt x="-948" y="660765"/>
                    <a:pt x="5882" y="658138"/>
                    <a:pt x="24797" y="658138"/>
                  </a:cubicBezTo>
                  <a:cubicBezTo>
                    <a:pt x="447751" y="658664"/>
                    <a:pt x="870179" y="658664"/>
                    <a:pt x="1293133" y="658664"/>
                  </a:cubicBezTo>
                  <a:cubicBezTo>
                    <a:pt x="1293133" y="658138"/>
                    <a:pt x="1293133" y="657613"/>
                    <a:pt x="1293133" y="657087"/>
                  </a:cubicBezTo>
                  <a:cubicBezTo>
                    <a:pt x="1716086" y="657087"/>
                    <a:pt x="2138516" y="657087"/>
                    <a:pt x="2561469" y="656562"/>
                  </a:cubicBezTo>
                  <a:close/>
                  <a:moveTo>
                    <a:pt x="3324888" y="283127"/>
                  </a:moveTo>
                  <a:cubicBezTo>
                    <a:pt x="3336973" y="283653"/>
                    <a:pt x="3335922" y="291009"/>
                    <a:pt x="3336447" y="298890"/>
                  </a:cubicBezTo>
                  <a:cubicBezTo>
                    <a:pt x="3349057" y="446004"/>
                    <a:pt x="3361667" y="592593"/>
                    <a:pt x="3375327" y="739707"/>
                  </a:cubicBezTo>
                  <a:cubicBezTo>
                    <a:pt x="3376903" y="754944"/>
                    <a:pt x="3372700" y="757571"/>
                    <a:pt x="3360091" y="756520"/>
                  </a:cubicBezTo>
                  <a:cubicBezTo>
                    <a:pt x="3348006" y="755470"/>
                    <a:pt x="3335922" y="755995"/>
                    <a:pt x="3321736" y="755995"/>
                  </a:cubicBezTo>
                  <a:cubicBezTo>
                    <a:pt x="3307024" y="753893"/>
                    <a:pt x="3285482" y="763351"/>
                    <a:pt x="3276024" y="751792"/>
                  </a:cubicBezTo>
                  <a:cubicBezTo>
                    <a:pt x="3269194" y="742860"/>
                    <a:pt x="3277075" y="721843"/>
                    <a:pt x="3278126" y="706607"/>
                  </a:cubicBezTo>
                  <a:cubicBezTo>
                    <a:pt x="3289159" y="571051"/>
                    <a:pt x="3300194" y="434971"/>
                    <a:pt x="3310702" y="299415"/>
                  </a:cubicBezTo>
                  <a:cubicBezTo>
                    <a:pt x="3311227" y="289958"/>
                    <a:pt x="3311753" y="282602"/>
                    <a:pt x="3324888" y="283127"/>
                  </a:cubicBezTo>
                  <a:close/>
                  <a:moveTo>
                    <a:pt x="3332242" y="61273"/>
                  </a:moveTo>
                  <a:cubicBezTo>
                    <a:pt x="3249753" y="62324"/>
                    <a:pt x="3157281" y="137983"/>
                    <a:pt x="3137316" y="222574"/>
                  </a:cubicBezTo>
                  <a:cubicBezTo>
                    <a:pt x="3126283" y="269335"/>
                    <a:pt x="3128384" y="318198"/>
                    <a:pt x="3125232" y="366011"/>
                  </a:cubicBezTo>
                  <a:cubicBezTo>
                    <a:pt x="3116825" y="505770"/>
                    <a:pt x="3108418" y="645003"/>
                    <a:pt x="3098961" y="784761"/>
                  </a:cubicBezTo>
                  <a:cubicBezTo>
                    <a:pt x="3097385" y="802100"/>
                    <a:pt x="3102639" y="807354"/>
                    <a:pt x="3119978" y="807354"/>
                  </a:cubicBezTo>
                  <a:cubicBezTo>
                    <a:pt x="3187755" y="806303"/>
                    <a:pt x="3255008" y="806829"/>
                    <a:pt x="3322260" y="806829"/>
                  </a:cubicBezTo>
                  <a:cubicBezTo>
                    <a:pt x="3388987" y="806829"/>
                    <a:pt x="3455188" y="805778"/>
                    <a:pt x="3521915" y="807354"/>
                  </a:cubicBezTo>
                  <a:cubicBezTo>
                    <a:pt x="3543982" y="807879"/>
                    <a:pt x="3549236" y="799998"/>
                    <a:pt x="3547134" y="780033"/>
                  </a:cubicBezTo>
                  <a:cubicBezTo>
                    <a:pt x="3544507" y="758491"/>
                    <a:pt x="3543457" y="736949"/>
                    <a:pt x="3541880" y="714882"/>
                  </a:cubicBezTo>
                  <a:cubicBezTo>
                    <a:pt x="3532948" y="573547"/>
                    <a:pt x="3524016" y="432213"/>
                    <a:pt x="3514034" y="290877"/>
                  </a:cubicBezTo>
                  <a:cubicBezTo>
                    <a:pt x="3511407" y="250946"/>
                    <a:pt x="3509831" y="211540"/>
                    <a:pt x="3490390" y="174236"/>
                  </a:cubicBezTo>
                  <a:cubicBezTo>
                    <a:pt x="3456764" y="109085"/>
                    <a:pt x="3412104" y="60748"/>
                    <a:pt x="3332242" y="61273"/>
                  </a:cubicBezTo>
                  <a:close/>
                  <a:moveTo>
                    <a:pt x="3319149" y="252"/>
                  </a:moveTo>
                  <a:cubicBezTo>
                    <a:pt x="3341306" y="-823"/>
                    <a:pt x="3364556" y="1508"/>
                    <a:pt x="3388987" y="7682"/>
                  </a:cubicBezTo>
                  <a:cubicBezTo>
                    <a:pt x="3464646" y="26596"/>
                    <a:pt x="3508780" y="81239"/>
                    <a:pt x="3541355" y="147966"/>
                  </a:cubicBezTo>
                  <a:cubicBezTo>
                    <a:pt x="3558168" y="182117"/>
                    <a:pt x="3558694" y="218896"/>
                    <a:pt x="3561321" y="255149"/>
                  </a:cubicBezTo>
                  <a:cubicBezTo>
                    <a:pt x="3571303" y="402789"/>
                    <a:pt x="3579710" y="550428"/>
                    <a:pt x="3589693" y="697543"/>
                  </a:cubicBezTo>
                  <a:cubicBezTo>
                    <a:pt x="3599150" y="845708"/>
                    <a:pt x="3609659" y="994398"/>
                    <a:pt x="3619641" y="1142564"/>
                  </a:cubicBezTo>
                  <a:cubicBezTo>
                    <a:pt x="3627522" y="1262357"/>
                    <a:pt x="3634352" y="1381624"/>
                    <a:pt x="3642234" y="1501417"/>
                  </a:cubicBezTo>
                  <a:cubicBezTo>
                    <a:pt x="3651691" y="1649583"/>
                    <a:pt x="3662199" y="1798273"/>
                    <a:pt x="3672182" y="1946438"/>
                  </a:cubicBezTo>
                  <a:cubicBezTo>
                    <a:pt x="3675335" y="1996877"/>
                    <a:pt x="3677962" y="2047842"/>
                    <a:pt x="3681639" y="2098281"/>
                  </a:cubicBezTo>
                  <a:cubicBezTo>
                    <a:pt x="3682165" y="2107739"/>
                    <a:pt x="3680063" y="2110891"/>
                    <a:pt x="3671131" y="2110366"/>
                  </a:cubicBezTo>
                  <a:cubicBezTo>
                    <a:pt x="3665877" y="2109840"/>
                    <a:pt x="3660623" y="2110366"/>
                    <a:pt x="3655369" y="2110366"/>
                  </a:cubicBezTo>
                  <a:cubicBezTo>
                    <a:pt x="3543457" y="2110366"/>
                    <a:pt x="3431020" y="2110366"/>
                    <a:pt x="3319108" y="2110366"/>
                  </a:cubicBezTo>
                  <a:cubicBezTo>
                    <a:pt x="3318582" y="2109840"/>
                    <a:pt x="3318582" y="2109315"/>
                    <a:pt x="3318582" y="2109315"/>
                  </a:cubicBezTo>
                  <a:cubicBezTo>
                    <a:pt x="3206670" y="2109315"/>
                    <a:pt x="3094233" y="2108789"/>
                    <a:pt x="2982321" y="2109840"/>
                  </a:cubicBezTo>
                  <a:cubicBezTo>
                    <a:pt x="2963932" y="2109840"/>
                    <a:pt x="2956576" y="2107213"/>
                    <a:pt x="2958152" y="2086197"/>
                  </a:cubicBezTo>
                  <a:cubicBezTo>
                    <a:pt x="2968660" y="1931727"/>
                    <a:pt x="2978643" y="1777257"/>
                    <a:pt x="2988626" y="1622787"/>
                  </a:cubicBezTo>
                  <a:cubicBezTo>
                    <a:pt x="2996507" y="1498790"/>
                    <a:pt x="3003863" y="1374794"/>
                    <a:pt x="3011218" y="1250798"/>
                  </a:cubicBezTo>
                  <a:cubicBezTo>
                    <a:pt x="3020676" y="1096328"/>
                    <a:pt x="3031184" y="941858"/>
                    <a:pt x="3040641" y="787387"/>
                  </a:cubicBezTo>
                  <a:cubicBezTo>
                    <a:pt x="3048522" y="664442"/>
                    <a:pt x="3055878" y="540971"/>
                    <a:pt x="3063759" y="418025"/>
                  </a:cubicBezTo>
                  <a:cubicBezTo>
                    <a:pt x="3067962" y="351824"/>
                    <a:pt x="3069539" y="285097"/>
                    <a:pt x="3076369" y="218896"/>
                  </a:cubicBezTo>
                  <a:cubicBezTo>
                    <a:pt x="3082148" y="167931"/>
                    <a:pt x="3112622" y="126424"/>
                    <a:pt x="3146774" y="90171"/>
                  </a:cubicBezTo>
                  <a:cubicBezTo>
                    <a:pt x="3196031" y="37367"/>
                    <a:pt x="3252677" y="3478"/>
                    <a:pt x="3319149" y="252"/>
                  </a:cubicBezTo>
                  <a:close/>
                </a:path>
              </a:pathLst>
            </a:custGeom>
            <a:solidFill>
              <a:schemeClr val="accent1"/>
            </a:solidFill>
            <a:ln w="52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2" name="Freeform: Shape 271">
            <a:extLst>
              <a:ext uri="{FF2B5EF4-FFF2-40B4-BE49-F238E27FC236}">
                <a16:creationId xmlns:a16="http://schemas.microsoft.com/office/drawing/2014/main" id="{1A4CD7C8-9902-4E68-BD86-4DBA1FD239D6}"/>
              </a:ext>
            </a:extLst>
          </p:cNvPr>
          <p:cNvSpPr>
            <a:spLocks/>
          </p:cNvSpPr>
          <p:nvPr/>
        </p:nvSpPr>
        <p:spPr bwMode="auto">
          <a:xfrm>
            <a:off x="4809396" y="1502785"/>
            <a:ext cx="840984" cy="958791"/>
          </a:xfrm>
          <a:custGeom>
            <a:avLst/>
            <a:gdLst>
              <a:gd name="connsiteX0" fmla="*/ 1166643 w 2264026"/>
              <a:gd name="connsiteY0" fmla="*/ 0 h 2581176"/>
              <a:gd name="connsiteX1" fmla="*/ 1265146 w 2264026"/>
              <a:gd name="connsiteY1" fmla="*/ 795 h 2581176"/>
              <a:gd name="connsiteX2" fmla="*/ 1357492 w 2264026"/>
              <a:gd name="connsiteY2" fmla="*/ 7949 h 2581176"/>
              <a:gd name="connsiteX3" fmla="*/ 1445222 w 2264026"/>
              <a:gd name="connsiteY3" fmla="*/ 19874 h 2581176"/>
              <a:gd name="connsiteX4" fmla="*/ 1529103 w 2264026"/>
              <a:gd name="connsiteY4" fmla="*/ 37362 h 2581176"/>
              <a:gd name="connsiteX5" fmla="*/ 1609136 w 2264026"/>
              <a:gd name="connsiteY5" fmla="*/ 58826 h 2581176"/>
              <a:gd name="connsiteX6" fmla="*/ 1683013 w 2264026"/>
              <a:gd name="connsiteY6" fmla="*/ 86649 h 2581176"/>
              <a:gd name="connsiteX7" fmla="*/ 1754582 w 2264026"/>
              <a:gd name="connsiteY7" fmla="*/ 116857 h 2581176"/>
              <a:gd name="connsiteX8" fmla="*/ 1819994 w 2264026"/>
              <a:gd name="connsiteY8" fmla="*/ 152629 h 2581176"/>
              <a:gd name="connsiteX9" fmla="*/ 1881558 w 2264026"/>
              <a:gd name="connsiteY9" fmla="*/ 193171 h 2581176"/>
              <a:gd name="connsiteX10" fmla="*/ 1940814 w 2264026"/>
              <a:gd name="connsiteY10" fmla="*/ 238483 h 2581176"/>
              <a:gd name="connsiteX11" fmla="*/ 1993913 w 2264026"/>
              <a:gd name="connsiteY11" fmla="*/ 286974 h 2581176"/>
              <a:gd name="connsiteX12" fmla="*/ 2042395 w 2264026"/>
              <a:gd name="connsiteY12" fmla="*/ 341031 h 2581176"/>
              <a:gd name="connsiteX13" fmla="*/ 2087798 w 2264026"/>
              <a:gd name="connsiteY13" fmla="*/ 397471 h 2581176"/>
              <a:gd name="connsiteX14" fmla="*/ 2127815 w 2264026"/>
              <a:gd name="connsiteY14" fmla="*/ 457886 h 2581176"/>
              <a:gd name="connsiteX15" fmla="*/ 2164754 w 2264026"/>
              <a:gd name="connsiteY15" fmla="*/ 521482 h 2581176"/>
              <a:gd name="connsiteX16" fmla="*/ 2189380 w 2264026"/>
              <a:gd name="connsiteY16" fmla="*/ 574743 h 2581176"/>
              <a:gd name="connsiteX17" fmla="*/ 2210927 w 2264026"/>
              <a:gd name="connsiteY17" fmla="*/ 634364 h 2581176"/>
              <a:gd name="connsiteX18" fmla="*/ 2230166 w 2264026"/>
              <a:gd name="connsiteY18" fmla="*/ 699549 h 2581176"/>
              <a:gd name="connsiteX19" fmla="*/ 2245557 w 2264026"/>
              <a:gd name="connsiteY19" fmla="*/ 770299 h 2581176"/>
              <a:gd name="connsiteX20" fmla="*/ 2257100 w 2264026"/>
              <a:gd name="connsiteY20" fmla="*/ 842638 h 2581176"/>
              <a:gd name="connsiteX21" fmla="*/ 2262487 w 2264026"/>
              <a:gd name="connsiteY21" fmla="*/ 917363 h 2581176"/>
              <a:gd name="connsiteX22" fmla="*/ 2264026 w 2264026"/>
              <a:gd name="connsiteY22" fmla="*/ 993678 h 2581176"/>
              <a:gd name="connsiteX23" fmla="*/ 2259409 w 2264026"/>
              <a:gd name="connsiteY23" fmla="*/ 1069197 h 2581176"/>
              <a:gd name="connsiteX24" fmla="*/ 2250174 w 2264026"/>
              <a:gd name="connsiteY24" fmla="*/ 1143127 h 2581176"/>
              <a:gd name="connsiteX25" fmla="*/ 2233244 w 2264026"/>
              <a:gd name="connsiteY25" fmla="*/ 1215467 h 2581176"/>
              <a:gd name="connsiteX26" fmla="*/ 2210927 w 2264026"/>
              <a:gd name="connsiteY26" fmla="*/ 1277471 h 2581176"/>
              <a:gd name="connsiteX27" fmla="*/ 2183993 w 2264026"/>
              <a:gd name="connsiteY27" fmla="*/ 1335503 h 2581176"/>
              <a:gd name="connsiteX28" fmla="*/ 2151672 w 2264026"/>
              <a:gd name="connsiteY28" fmla="*/ 1388764 h 2581176"/>
              <a:gd name="connsiteX29" fmla="*/ 2118581 w 2264026"/>
              <a:gd name="connsiteY29" fmla="*/ 1440435 h 2581176"/>
              <a:gd name="connsiteX30" fmla="*/ 2081642 w 2264026"/>
              <a:gd name="connsiteY30" fmla="*/ 1491311 h 2581176"/>
              <a:gd name="connsiteX31" fmla="*/ 2045473 w 2264026"/>
              <a:gd name="connsiteY31" fmla="*/ 1539008 h 2581176"/>
              <a:gd name="connsiteX32" fmla="*/ 2009304 w 2264026"/>
              <a:gd name="connsiteY32" fmla="*/ 1588294 h 2581176"/>
              <a:gd name="connsiteX33" fmla="*/ 1973904 w 2264026"/>
              <a:gd name="connsiteY33" fmla="*/ 1637580 h 2581176"/>
              <a:gd name="connsiteX34" fmla="*/ 1950049 w 2264026"/>
              <a:gd name="connsiteY34" fmla="*/ 1677327 h 2581176"/>
              <a:gd name="connsiteX35" fmla="*/ 1930810 w 2264026"/>
              <a:gd name="connsiteY35" fmla="*/ 1722639 h 2581176"/>
              <a:gd name="connsiteX36" fmla="*/ 1915418 w 2264026"/>
              <a:gd name="connsiteY36" fmla="*/ 1770336 h 2581176"/>
              <a:gd name="connsiteX37" fmla="*/ 1903106 w 2264026"/>
              <a:gd name="connsiteY37" fmla="*/ 1822007 h 2581176"/>
              <a:gd name="connsiteX38" fmla="*/ 1901567 w 2264026"/>
              <a:gd name="connsiteY38" fmla="*/ 1846650 h 2581176"/>
              <a:gd name="connsiteX39" fmla="*/ 1903106 w 2264026"/>
              <a:gd name="connsiteY39" fmla="*/ 1876063 h 2581176"/>
              <a:gd name="connsiteX40" fmla="*/ 1906953 w 2264026"/>
              <a:gd name="connsiteY40" fmla="*/ 1911835 h 2581176"/>
              <a:gd name="connsiteX41" fmla="*/ 1912340 w 2264026"/>
              <a:gd name="connsiteY41" fmla="*/ 1949197 h 2581176"/>
              <a:gd name="connsiteX42" fmla="*/ 1920805 w 2264026"/>
              <a:gd name="connsiteY42" fmla="*/ 1989739 h 2581176"/>
              <a:gd name="connsiteX43" fmla="*/ 1930810 w 2264026"/>
              <a:gd name="connsiteY43" fmla="*/ 2030282 h 2581176"/>
              <a:gd name="connsiteX44" fmla="*/ 1940814 w 2264026"/>
              <a:gd name="connsiteY44" fmla="*/ 2069234 h 2581176"/>
              <a:gd name="connsiteX45" fmla="*/ 1951588 w 2264026"/>
              <a:gd name="connsiteY45" fmla="*/ 2106596 h 2581176"/>
              <a:gd name="connsiteX46" fmla="*/ 1961592 w 2264026"/>
              <a:gd name="connsiteY46" fmla="*/ 2139983 h 2581176"/>
              <a:gd name="connsiteX47" fmla="*/ 1971596 w 2264026"/>
              <a:gd name="connsiteY47" fmla="*/ 2169396 h 2581176"/>
              <a:gd name="connsiteX48" fmla="*/ 1980061 w 2264026"/>
              <a:gd name="connsiteY48" fmla="*/ 2190860 h 2581176"/>
              <a:gd name="connsiteX49" fmla="*/ 1992374 w 2264026"/>
              <a:gd name="connsiteY49" fmla="*/ 2222658 h 2581176"/>
              <a:gd name="connsiteX50" fmla="*/ 2003917 w 2264026"/>
              <a:gd name="connsiteY50" fmla="*/ 2261609 h 2581176"/>
              <a:gd name="connsiteX51" fmla="*/ 2016230 w 2264026"/>
              <a:gd name="connsiteY51" fmla="*/ 2305332 h 2581176"/>
              <a:gd name="connsiteX52" fmla="*/ 2028543 w 2264026"/>
              <a:gd name="connsiteY52" fmla="*/ 2349848 h 2581176"/>
              <a:gd name="connsiteX53" fmla="*/ 2042395 w 2264026"/>
              <a:gd name="connsiteY53" fmla="*/ 2390390 h 2581176"/>
              <a:gd name="connsiteX54" fmla="*/ 2057017 w 2264026"/>
              <a:gd name="connsiteY54" fmla="*/ 2426163 h 2581176"/>
              <a:gd name="connsiteX55" fmla="*/ 1925423 w 2264026"/>
              <a:gd name="connsiteY55" fmla="*/ 2469885 h 2581176"/>
              <a:gd name="connsiteX56" fmla="*/ 1797677 w 2264026"/>
              <a:gd name="connsiteY56" fmla="*/ 2507246 h 2581176"/>
              <a:gd name="connsiteX57" fmla="*/ 1676088 w 2264026"/>
              <a:gd name="connsiteY57" fmla="*/ 2537455 h 2581176"/>
              <a:gd name="connsiteX58" fmla="*/ 1557576 w 2264026"/>
              <a:gd name="connsiteY58" fmla="*/ 2559712 h 2581176"/>
              <a:gd name="connsiteX59" fmla="*/ 1442143 w 2264026"/>
              <a:gd name="connsiteY59" fmla="*/ 2575612 h 2581176"/>
              <a:gd name="connsiteX60" fmla="*/ 1330558 w 2264026"/>
              <a:gd name="connsiteY60" fmla="*/ 2581176 h 2581176"/>
              <a:gd name="connsiteX61" fmla="*/ 1221282 w 2264026"/>
              <a:gd name="connsiteY61" fmla="*/ 2579586 h 2581176"/>
              <a:gd name="connsiteX62" fmla="*/ 1115083 w 2264026"/>
              <a:gd name="connsiteY62" fmla="*/ 2569252 h 2581176"/>
              <a:gd name="connsiteX63" fmla="*/ 1010424 w 2264026"/>
              <a:gd name="connsiteY63" fmla="*/ 2550968 h 2581176"/>
              <a:gd name="connsiteX64" fmla="*/ 1005806 w 2264026"/>
              <a:gd name="connsiteY64" fmla="*/ 2524735 h 2581176"/>
              <a:gd name="connsiteX65" fmla="*/ 1000420 w 2264026"/>
              <a:gd name="connsiteY65" fmla="*/ 2494527 h 2581176"/>
              <a:gd name="connsiteX66" fmla="*/ 993494 w 2264026"/>
              <a:gd name="connsiteY66" fmla="*/ 2457960 h 2581176"/>
              <a:gd name="connsiteX67" fmla="*/ 988107 w 2264026"/>
              <a:gd name="connsiteY67" fmla="*/ 2419008 h 2581176"/>
              <a:gd name="connsiteX68" fmla="*/ 980411 w 2264026"/>
              <a:gd name="connsiteY68" fmla="*/ 2376876 h 2581176"/>
              <a:gd name="connsiteX69" fmla="*/ 972715 w 2264026"/>
              <a:gd name="connsiteY69" fmla="*/ 2333949 h 2581176"/>
              <a:gd name="connsiteX70" fmla="*/ 964250 w 2264026"/>
              <a:gd name="connsiteY70" fmla="*/ 2291817 h 2581176"/>
              <a:gd name="connsiteX71" fmla="*/ 954247 w 2264026"/>
              <a:gd name="connsiteY71" fmla="*/ 2251275 h 2581176"/>
              <a:gd name="connsiteX72" fmla="*/ 944242 w 2264026"/>
              <a:gd name="connsiteY72" fmla="*/ 2212323 h 2581176"/>
              <a:gd name="connsiteX73" fmla="*/ 931929 w 2264026"/>
              <a:gd name="connsiteY73" fmla="*/ 2178141 h 2581176"/>
              <a:gd name="connsiteX74" fmla="*/ 918847 w 2264026"/>
              <a:gd name="connsiteY74" fmla="*/ 2148728 h 2581176"/>
              <a:gd name="connsiteX75" fmla="*/ 904995 w 2264026"/>
              <a:gd name="connsiteY75" fmla="*/ 2125675 h 2581176"/>
              <a:gd name="connsiteX76" fmla="*/ 889604 w 2264026"/>
              <a:gd name="connsiteY76" fmla="*/ 2111366 h 2581176"/>
              <a:gd name="connsiteX77" fmla="*/ 872674 w 2264026"/>
              <a:gd name="connsiteY77" fmla="*/ 2104211 h 2581176"/>
              <a:gd name="connsiteX78" fmla="*/ 853435 w 2264026"/>
              <a:gd name="connsiteY78" fmla="*/ 2101031 h 2581176"/>
              <a:gd name="connsiteX79" fmla="*/ 831118 w 2264026"/>
              <a:gd name="connsiteY79" fmla="*/ 2102622 h 2581176"/>
              <a:gd name="connsiteX80" fmla="*/ 808801 w 2264026"/>
              <a:gd name="connsiteY80" fmla="*/ 2105801 h 2581176"/>
              <a:gd name="connsiteX81" fmla="*/ 788023 w 2264026"/>
              <a:gd name="connsiteY81" fmla="*/ 2111366 h 2581176"/>
              <a:gd name="connsiteX82" fmla="*/ 768014 w 2264026"/>
              <a:gd name="connsiteY82" fmla="*/ 2116930 h 2581176"/>
              <a:gd name="connsiteX83" fmla="*/ 749545 w 2264026"/>
              <a:gd name="connsiteY83" fmla="*/ 2122494 h 2581176"/>
              <a:gd name="connsiteX84" fmla="*/ 735693 w 2264026"/>
              <a:gd name="connsiteY84" fmla="*/ 2127264 h 2581176"/>
              <a:gd name="connsiteX85" fmla="*/ 702602 w 2264026"/>
              <a:gd name="connsiteY85" fmla="*/ 2138394 h 2581176"/>
              <a:gd name="connsiteX86" fmla="*/ 664894 w 2264026"/>
              <a:gd name="connsiteY86" fmla="*/ 2148728 h 2581176"/>
              <a:gd name="connsiteX87" fmla="*/ 622569 w 2264026"/>
              <a:gd name="connsiteY87" fmla="*/ 2157472 h 2581176"/>
              <a:gd name="connsiteX88" fmla="*/ 577935 w 2264026"/>
              <a:gd name="connsiteY88" fmla="*/ 2163037 h 2581176"/>
              <a:gd name="connsiteX89" fmla="*/ 533301 w 2264026"/>
              <a:gd name="connsiteY89" fmla="*/ 2167807 h 2581176"/>
              <a:gd name="connsiteX90" fmla="*/ 487897 w 2264026"/>
              <a:gd name="connsiteY90" fmla="*/ 2169396 h 2581176"/>
              <a:gd name="connsiteX91" fmla="*/ 444802 w 2264026"/>
              <a:gd name="connsiteY91" fmla="*/ 2166217 h 2581176"/>
              <a:gd name="connsiteX92" fmla="*/ 404016 w 2264026"/>
              <a:gd name="connsiteY92" fmla="*/ 2159062 h 2581176"/>
              <a:gd name="connsiteX93" fmla="*/ 381699 w 2264026"/>
              <a:gd name="connsiteY93" fmla="*/ 2153498 h 2581176"/>
              <a:gd name="connsiteX94" fmla="*/ 359382 w 2264026"/>
              <a:gd name="connsiteY94" fmla="*/ 2143163 h 2581176"/>
              <a:gd name="connsiteX95" fmla="*/ 337064 w 2264026"/>
              <a:gd name="connsiteY95" fmla="*/ 2131239 h 2581176"/>
              <a:gd name="connsiteX96" fmla="*/ 317826 w 2264026"/>
              <a:gd name="connsiteY96" fmla="*/ 2116930 h 2581176"/>
              <a:gd name="connsiteX97" fmla="*/ 297818 w 2264026"/>
              <a:gd name="connsiteY97" fmla="*/ 2099441 h 2581176"/>
              <a:gd name="connsiteX98" fmla="*/ 282426 w 2264026"/>
              <a:gd name="connsiteY98" fmla="*/ 2081158 h 2581176"/>
              <a:gd name="connsiteX99" fmla="*/ 271652 w 2264026"/>
              <a:gd name="connsiteY99" fmla="*/ 2058105 h 2581176"/>
              <a:gd name="connsiteX100" fmla="*/ 263187 w 2264026"/>
              <a:gd name="connsiteY100" fmla="*/ 2031871 h 2581176"/>
              <a:gd name="connsiteX101" fmla="*/ 260109 w 2264026"/>
              <a:gd name="connsiteY101" fmla="*/ 2003254 h 2581176"/>
              <a:gd name="connsiteX102" fmla="*/ 263187 w 2264026"/>
              <a:gd name="connsiteY102" fmla="*/ 1971456 h 2581176"/>
              <a:gd name="connsiteX103" fmla="*/ 267035 w 2264026"/>
              <a:gd name="connsiteY103" fmla="*/ 1949197 h 2581176"/>
              <a:gd name="connsiteX104" fmla="*/ 272422 w 2264026"/>
              <a:gd name="connsiteY104" fmla="*/ 1924554 h 2581176"/>
              <a:gd name="connsiteX105" fmla="*/ 278579 w 2264026"/>
              <a:gd name="connsiteY105" fmla="*/ 1899116 h 2581176"/>
              <a:gd name="connsiteX106" fmla="*/ 280887 w 2264026"/>
              <a:gd name="connsiteY106" fmla="*/ 1874473 h 2581176"/>
              <a:gd name="connsiteX107" fmla="*/ 280887 w 2264026"/>
              <a:gd name="connsiteY107" fmla="*/ 1848240 h 2581176"/>
              <a:gd name="connsiteX108" fmla="*/ 273961 w 2264026"/>
              <a:gd name="connsiteY108" fmla="*/ 1825187 h 2581176"/>
              <a:gd name="connsiteX109" fmla="*/ 267035 w 2264026"/>
              <a:gd name="connsiteY109" fmla="*/ 1812467 h 2581176"/>
              <a:gd name="connsiteX110" fmla="*/ 254722 w 2264026"/>
              <a:gd name="connsiteY110" fmla="*/ 1800544 h 2581176"/>
              <a:gd name="connsiteX111" fmla="*/ 241640 w 2264026"/>
              <a:gd name="connsiteY111" fmla="*/ 1791799 h 2581176"/>
              <a:gd name="connsiteX112" fmla="*/ 227788 w 2264026"/>
              <a:gd name="connsiteY112" fmla="*/ 1784644 h 2581176"/>
              <a:gd name="connsiteX113" fmla="*/ 213936 w 2264026"/>
              <a:gd name="connsiteY113" fmla="*/ 1774310 h 2581176"/>
              <a:gd name="connsiteX114" fmla="*/ 203163 w 2264026"/>
              <a:gd name="connsiteY114" fmla="*/ 1763181 h 2581176"/>
              <a:gd name="connsiteX115" fmla="*/ 194697 w 2264026"/>
              <a:gd name="connsiteY115" fmla="*/ 1748872 h 2581176"/>
              <a:gd name="connsiteX116" fmla="*/ 191619 w 2264026"/>
              <a:gd name="connsiteY116" fmla="*/ 1732974 h 2581176"/>
              <a:gd name="connsiteX117" fmla="*/ 193158 w 2264026"/>
              <a:gd name="connsiteY117" fmla="*/ 1717074 h 2581176"/>
              <a:gd name="connsiteX118" fmla="*/ 198545 w 2264026"/>
              <a:gd name="connsiteY118" fmla="*/ 1701970 h 2581176"/>
              <a:gd name="connsiteX119" fmla="*/ 205471 w 2264026"/>
              <a:gd name="connsiteY119" fmla="*/ 1689251 h 2581176"/>
              <a:gd name="connsiteX120" fmla="*/ 210088 w 2264026"/>
              <a:gd name="connsiteY120" fmla="*/ 1676532 h 2581176"/>
              <a:gd name="connsiteX121" fmla="*/ 187771 w 2264026"/>
              <a:gd name="connsiteY121" fmla="*/ 1660634 h 2581176"/>
              <a:gd name="connsiteX122" fmla="*/ 172380 w 2264026"/>
              <a:gd name="connsiteY122" fmla="*/ 1644735 h 2581176"/>
              <a:gd name="connsiteX123" fmla="*/ 163915 w 2264026"/>
              <a:gd name="connsiteY123" fmla="*/ 1628836 h 2581176"/>
              <a:gd name="connsiteX124" fmla="*/ 162376 w 2264026"/>
              <a:gd name="connsiteY124" fmla="*/ 1611347 h 2581176"/>
              <a:gd name="connsiteX125" fmla="*/ 164684 w 2264026"/>
              <a:gd name="connsiteY125" fmla="*/ 1595449 h 2581176"/>
              <a:gd name="connsiteX126" fmla="*/ 170841 w 2264026"/>
              <a:gd name="connsiteY126" fmla="*/ 1577960 h 2581176"/>
              <a:gd name="connsiteX127" fmla="*/ 179306 w 2264026"/>
              <a:gd name="connsiteY127" fmla="*/ 1560471 h 2581176"/>
              <a:gd name="connsiteX128" fmla="*/ 188541 w 2264026"/>
              <a:gd name="connsiteY128" fmla="*/ 1542983 h 2581176"/>
              <a:gd name="connsiteX129" fmla="*/ 197006 w 2264026"/>
              <a:gd name="connsiteY129" fmla="*/ 1524698 h 2581176"/>
              <a:gd name="connsiteX130" fmla="*/ 205471 w 2264026"/>
              <a:gd name="connsiteY130" fmla="*/ 1507210 h 2581176"/>
              <a:gd name="connsiteX131" fmla="*/ 210088 w 2264026"/>
              <a:gd name="connsiteY131" fmla="*/ 1488132 h 2581176"/>
              <a:gd name="connsiteX132" fmla="*/ 194697 w 2264026"/>
              <a:gd name="connsiteY132" fmla="*/ 1473822 h 2581176"/>
              <a:gd name="connsiteX133" fmla="*/ 173149 w 2264026"/>
              <a:gd name="connsiteY133" fmla="*/ 1462693 h 2581176"/>
              <a:gd name="connsiteX134" fmla="*/ 149294 w 2264026"/>
              <a:gd name="connsiteY134" fmla="*/ 1452359 h 2581176"/>
              <a:gd name="connsiteX135" fmla="*/ 124668 w 2264026"/>
              <a:gd name="connsiteY135" fmla="*/ 1443615 h 2581176"/>
              <a:gd name="connsiteX136" fmla="*/ 99272 w 2264026"/>
              <a:gd name="connsiteY136" fmla="*/ 1434870 h 2581176"/>
              <a:gd name="connsiteX137" fmla="*/ 73877 w 2264026"/>
              <a:gd name="connsiteY137" fmla="*/ 1426126 h 2581176"/>
              <a:gd name="connsiteX138" fmla="*/ 50021 w 2264026"/>
              <a:gd name="connsiteY138" fmla="*/ 1415792 h 2581176"/>
              <a:gd name="connsiteX139" fmla="*/ 30783 w 2264026"/>
              <a:gd name="connsiteY139" fmla="*/ 1404662 h 2581176"/>
              <a:gd name="connsiteX140" fmla="*/ 13852 w 2264026"/>
              <a:gd name="connsiteY140" fmla="*/ 1388764 h 2581176"/>
              <a:gd name="connsiteX141" fmla="*/ 3848 w 2264026"/>
              <a:gd name="connsiteY141" fmla="*/ 1369685 h 2581176"/>
              <a:gd name="connsiteX142" fmla="*/ 0 w 2264026"/>
              <a:gd name="connsiteY142" fmla="*/ 1349811 h 2581176"/>
              <a:gd name="connsiteX143" fmla="*/ 3079 w 2264026"/>
              <a:gd name="connsiteY143" fmla="*/ 1330733 h 2581176"/>
              <a:gd name="connsiteX144" fmla="*/ 10004 w 2264026"/>
              <a:gd name="connsiteY144" fmla="*/ 1313244 h 2581176"/>
              <a:gd name="connsiteX145" fmla="*/ 20778 w 2264026"/>
              <a:gd name="connsiteY145" fmla="*/ 1298935 h 2581176"/>
              <a:gd name="connsiteX146" fmla="*/ 33860 w 2264026"/>
              <a:gd name="connsiteY146" fmla="*/ 1284626 h 2581176"/>
              <a:gd name="connsiteX147" fmla="*/ 46173 w 2264026"/>
              <a:gd name="connsiteY147" fmla="*/ 1272702 h 2581176"/>
              <a:gd name="connsiteX148" fmla="*/ 56178 w 2264026"/>
              <a:gd name="connsiteY148" fmla="*/ 1263163 h 2581176"/>
              <a:gd name="connsiteX149" fmla="*/ 85421 w 2264026"/>
              <a:gd name="connsiteY149" fmla="*/ 1228186 h 2581176"/>
              <a:gd name="connsiteX150" fmla="*/ 116203 w 2264026"/>
              <a:gd name="connsiteY150" fmla="*/ 1196388 h 2581176"/>
              <a:gd name="connsiteX151" fmla="*/ 146985 w 2264026"/>
              <a:gd name="connsiteY151" fmla="*/ 1164590 h 2581176"/>
              <a:gd name="connsiteX152" fmla="*/ 176228 w 2264026"/>
              <a:gd name="connsiteY152" fmla="*/ 1129612 h 2581176"/>
              <a:gd name="connsiteX153" fmla="*/ 203932 w 2264026"/>
              <a:gd name="connsiteY153" fmla="*/ 1095430 h 2581176"/>
              <a:gd name="connsiteX154" fmla="*/ 229327 w 2264026"/>
              <a:gd name="connsiteY154" fmla="*/ 1056478 h 2581176"/>
              <a:gd name="connsiteX155" fmla="*/ 250105 w 2264026"/>
              <a:gd name="connsiteY155" fmla="*/ 1014346 h 2581176"/>
              <a:gd name="connsiteX156" fmla="*/ 261648 w 2264026"/>
              <a:gd name="connsiteY156" fmla="*/ 979368 h 2581176"/>
              <a:gd name="connsiteX157" fmla="*/ 265496 w 2264026"/>
              <a:gd name="connsiteY157" fmla="*/ 945186 h 2581176"/>
              <a:gd name="connsiteX158" fmla="*/ 265496 w 2264026"/>
              <a:gd name="connsiteY158" fmla="*/ 908619 h 2581176"/>
              <a:gd name="connsiteX159" fmla="*/ 264727 w 2264026"/>
              <a:gd name="connsiteY159" fmla="*/ 869666 h 2581176"/>
              <a:gd name="connsiteX160" fmla="*/ 263187 w 2264026"/>
              <a:gd name="connsiteY160" fmla="*/ 830715 h 2581176"/>
              <a:gd name="connsiteX161" fmla="*/ 264727 w 2264026"/>
              <a:gd name="connsiteY161" fmla="*/ 788583 h 2581176"/>
              <a:gd name="connsiteX162" fmla="*/ 268575 w 2264026"/>
              <a:gd name="connsiteY162" fmla="*/ 744066 h 2581176"/>
              <a:gd name="connsiteX163" fmla="*/ 311669 w 2264026"/>
              <a:gd name="connsiteY163" fmla="*/ 560434 h 2581176"/>
              <a:gd name="connsiteX164" fmla="*/ 338604 w 2264026"/>
              <a:gd name="connsiteY164" fmla="*/ 493659 h 2581176"/>
              <a:gd name="connsiteX165" fmla="*/ 370925 w 2264026"/>
              <a:gd name="connsiteY165" fmla="*/ 431654 h 2581176"/>
              <a:gd name="connsiteX166" fmla="*/ 408633 w 2264026"/>
              <a:gd name="connsiteY166" fmla="*/ 373623 h 2581176"/>
              <a:gd name="connsiteX167" fmla="*/ 451728 w 2264026"/>
              <a:gd name="connsiteY167" fmla="*/ 318772 h 2581176"/>
              <a:gd name="connsiteX168" fmla="*/ 499441 w 2264026"/>
              <a:gd name="connsiteY168" fmla="*/ 268691 h 2581176"/>
              <a:gd name="connsiteX169" fmla="*/ 551000 w 2264026"/>
              <a:gd name="connsiteY169" fmla="*/ 222584 h 2581176"/>
              <a:gd name="connsiteX170" fmla="*/ 607178 w 2264026"/>
              <a:gd name="connsiteY170" fmla="*/ 180452 h 2581176"/>
              <a:gd name="connsiteX171" fmla="*/ 665664 w 2264026"/>
              <a:gd name="connsiteY171" fmla="*/ 143089 h 2581176"/>
              <a:gd name="connsiteX172" fmla="*/ 728768 w 2264026"/>
              <a:gd name="connsiteY172" fmla="*/ 109702 h 2581176"/>
              <a:gd name="connsiteX173" fmla="*/ 793410 w 2264026"/>
              <a:gd name="connsiteY173" fmla="*/ 81879 h 2581176"/>
              <a:gd name="connsiteX174" fmla="*/ 858822 w 2264026"/>
              <a:gd name="connsiteY174" fmla="*/ 57236 h 2581176"/>
              <a:gd name="connsiteX175" fmla="*/ 1078914 w 2264026"/>
              <a:gd name="connsiteY175" fmla="*/ 7155 h 2581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2264026" h="2581176">
                <a:moveTo>
                  <a:pt x="1166643" y="0"/>
                </a:moveTo>
                <a:lnTo>
                  <a:pt x="1265146" y="795"/>
                </a:lnTo>
                <a:lnTo>
                  <a:pt x="1357492" y="7949"/>
                </a:lnTo>
                <a:lnTo>
                  <a:pt x="1445222" y="19874"/>
                </a:lnTo>
                <a:lnTo>
                  <a:pt x="1529103" y="37362"/>
                </a:lnTo>
                <a:lnTo>
                  <a:pt x="1609136" y="58826"/>
                </a:lnTo>
                <a:lnTo>
                  <a:pt x="1683013" y="86649"/>
                </a:lnTo>
                <a:lnTo>
                  <a:pt x="1754582" y="116857"/>
                </a:lnTo>
                <a:lnTo>
                  <a:pt x="1819994" y="152629"/>
                </a:lnTo>
                <a:lnTo>
                  <a:pt x="1881558" y="193171"/>
                </a:lnTo>
                <a:lnTo>
                  <a:pt x="1940814" y="238483"/>
                </a:lnTo>
                <a:lnTo>
                  <a:pt x="1993913" y="286974"/>
                </a:lnTo>
                <a:lnTo>
                  <a:pt x="2042395" y="341031"/>
                </a:lnTo>
                <a:lnTo>
                  <a:pt x="2087798" y="397471"/>
                </a:lnTo>
                <a:lnTo>
                  <a:pt x="2127815" y="457886"/>
                </a:lnTo>
                <a:lnTo>
                  <a:pt x="2164754" y="521482"/>
                </a:lnTo>
                <a:lnTo>
                  <a:pt x="2189380" y="574743"/>
                </a:lnTo>
                <a:lnTo>
                  <a:pt x="2210927" y="634364"/>
                </a:lnTo>
                <a:lnTo>
                  <a:pt x="2230166" y="699549"/>
                </a:lnTo>
                <a:lnTo>
                  <a:pt x="2245557" y="770299"/>
                </a:lnTo>
                <a:lnTo>
                  <a:pt x="2257100" y="842638"/>
                </a:lnTo>
                <a:lnTo>
                  <a:pt x="2262487" y="917363"/>
                </a:lnTo>
                <a:lnTo>
                  <a:pt x="2264026" y="993678"/>
                </a:lnTo>
                <a:lnTo>
                  <a:pt x="2259409" y="1069197"/>
                </a:lnTo>
                <a:lnTo>
                  <a:pt x="2250174" y="1143127"/>
                </a:lnTo>
                <a:lnTo>
                  <a:pt x="2233244" y="1215467"/>
                </a:lnTo>
                <a:lnTo>
                  <a:pt x="2210927" y="1277471"/>
                </a:lnTo>
                <a:lnTo>
                  <a:pt x="2183993" y="1335503"/>
                </a:lnTo>
                <a:lnTo>
                  <a:pt x="2151672" y="1388764"/>
                </a:lnTo>
                <a:lnTo>
                  <a:pt x="2118581" y="1440435"/>
                </a:lnTo>
                <a:lnTo>
                  <a:pt x="2081642" y="1491311"/>
                </a:lnTo>
                <a:lnTo>
                  <a:pt x="2045473" y="1539008"/>
                </a:lnTo>
                <a:lnTo>
                  <a:pt x="2009304" y="1588294"/>
                </a:lnTo>
                <a:lnTo>
                  <a:pt x="1973904" y="1637580"/>
                </a:lnTo>
                <a:lnTo>
                  <a:pt x="1950049" y="1677327"/>
                </a:lnTo>
                <a:lnTo>
                  <a:pt x="1930810" y="1722639"/>
                </a:lnTo>
                <a:lnTo>
                  <a:pt x="1915418" y="1770336"/>
                </a:lnTo>
                <a:lnTo>
                  <a:pt x="1903106" y="1822007"/>
                </a:lnTo>
                <a:lnTo>
                  <a:pt x="1901567" y="1846650"/>
                </a:lnTo>
                <a:lnTo>
                  <a:pt x="1903106" y="1876063"/>
                </a:lnTo>
                <a:lnTo>
                  <a:pt x="1906953" y="1911835"/>
                </a:lnTo>
                <a:lnTo>
                  <a:pt x="1912340" y="1949197"/>
                </a:lnTo>
                <a:lnTo>
                  <a:pt x="1920805" y="1989739"/>
                </a:lnTo>
                <a:lnTo>
                  <a:pt x="1930810" y="2030282"/>
                </a:lnTo>
                <a:lnTo>
                  <a:pt x="1940814" y="2069234"/>
                </a:lnTo>
                <a:lnTo>
                  <a:pt x="1951588" y="2106596"/>
                </a:lnTo>
                <a:lnTo>
                  <a:pt x="1961592" y="2139983"/>
                </a:lnTo>
                <a:lnTo>
                  <a:pt x="1971596" y="2169396"/>
                </a:lnTo>
                <a:lnTo>
                  <a:pt x="1980061" y="2190860"/>
                </a:lnTo>
                <a:lnTo>
                  <a:pt x="1992374" y="2222658"/>
                </a:lnTo>
                <a:lnTo>
                  <a:pt x="2003917" y="2261609"/>
                </a:lnTo>
                <a:lnTo>
                  <a:pt x="2016230" y="2305332"/>
                </a:lnTo>
                <a:lnTo>
                  <a:pt x="2028543" y="2349848"/>
                </a:lnTo>
                <a:lnTo>
                  <a:pt x="2042395" y="2390390"/>
                </a:lnTo>
                <a:lnTo>
                  <a:pt x="2057017" y="2426163"/>
                </a:lnTo>
                <a:lnTo>
                  <a:pt x="1925423" y="2469885"/>
                </a:lnTo>
                <a:lnTo>
                  <a:pt x="1797677" y="2507246"/>
                </a:lnTo>
                <a:lnTo>
                  <a:pt x="1676088" y="2537455"/>
                </a:lnTo>
                <a:lnTo>
                  <a:pt x="1557576" y="2559712"/>
                </a:lnTo>
                <a:lnTo>
                  <a:pt x="1442143" y="2575612"/>
                </a:lnTo>
                <a:lnTo>
                  <a:pt x="1330558" y="2581176"/>
                </a:lnTo>
                <a:lnTo>
                  <a:pt x="1221282" y="2579586"/>
                </a:lnTo>
                <a:lnTo>
                  <a:pt x="1115083" y="2569252"/>
                </a:lnTo>
                <a:lnTo>
                  <a:pt x="1010424" y="2550968"/>
                </a:lnTo>
                <a:lnTo>
                  <a:pt x="1005806" y="2524735"/>
                </a:lnTo>
                <a:lnTo>
                  <a:pt x="1000420" y="2494527"/>
                </a:lnTo>
                <a:lnTo>
                  <a:pt x="993494" y="2457960"/>
                </a:lnTo>
                <a:lnTo>
                  <a:pt x="988107" y="2419008"/>
                </a:lnTo>
                <a:lnTo>
                  <a:pt x="980411" y="2376876"/>
                </a:lnTo>
                <a:lnTo>
                  <a:pt x="972715" y="2333949"/>
                </a:lnTo>
                <a:lnTo>
                  <a:pt x="964250" y="2291817"/>
                </a:lnTo>
                <a:lnTo>
                  <a:pt x="954247" y="2251275"/>
                </a:lnTo>
                <a:lnTo>
                  <a:pt x="944242" y="2212323"/>
                </a:lnTo>
                <a:lnTo>
                  <a:pt x="931929" y="2178141"/>
                </a:lnTo>
                <a:lnTo>
                  <a:pt x="918847" y="2148728"/>
                </a:lnTo>
                <a:lnTo>
                  <a:pt x="904995" y="2125675"/>
                </a:lnTo>
                <a:lnTo>
                  <a:pt x="889604" y="2111366"/>
                </a:lnTo>
                <a:lnTo>
                  <a:pt x="872674" y="2104211"/>
                </a:lnTo>
                <a:lnTo>
                  <a:pt x="853435" y="2101031"/>
                </a:lnTo>
                <a:lnTo>
                  <a:pt x="831118" y="2102622"/>
                </a:lnTo>
                <a:lnTo>
                  <a:pt x="808801" y="2105801"/>
                </a:lnTo>
                <a:lnTo>
                  <a:pt x="788023" y="2111366"/>
                </a:lnTo>
                <a:lnTo>
                  <a:pt x="768014" y="2116930"/>
                </a:lnTo>
                <a:lnTo>
                  <a:pt x="749545" y="2122494"/>
                </a:lnTo>
                <a:lnTo>
                  <a:pt x="735693" y="2127264"/>
                </a:lnTo>
                <a:lnTo>
                  <a:pt x="702602" y="2138394"/>
                </a:lnTo>
                <a:lnTo>
                  <a:pt x="664894" y="2148728"/>
                </a:lnTo>
                <a:lnTo>
                  <a:pt x="622569" y="2157472"/>
                </a:lnTo>
                <a:lnTo>
                  <a:pt x="577935" y="2163037"/>
                </a:lnTo>
                <a:lnTo>
                  <a:pt x="533301" y="2167807"/>
                </a:lnTo>
                <a:lnTo>
                  <a:pt x="487897" y="2169396"/>
                </a:lnTo>
                <a:lnTo>
                  <a:pt x="444802" y="2166217"/>
                </a:lnTo>
                <a:lnTo>
                  <a:pt x="404016" y="2159062"/>
                </a:lnTo>
                <a:lnTo>
                  <a:pt x="381699" y="2153498"/>
                </a:lnTo>
                <a:lnTo>
                  <a:pt x="359382" y="2143163"/>
                </a:lnTo>
                <a:lnTo>
                  <a:pt x="337064" y="2131239"/>
                </a:lnTo>
                <a:lnTo>
                  <a:pt x="317826" y="2116930"/>
                </a:lnTo>
                <a:lnTo>
                  <a:pt x="297818" y="2099441"/>
                </a:lnTo>
                <a:lnTo>
                  <a:pt x="282426" y="2081158"/>
                </a:lnTo>
                <a:lnTo>
                  <a:pt x="271652" y="2058105"/>
                </a:lnTo>
                <a:lnTo>
                  <a:pt x="263187" y="2031871"/>
                </a:lnTo>
                <a:lnTo>
                  <a:pt x="260109" y="2003254"/>
                </a:lnTo>
                <a:lnTo>
                  <a:pt x="263187" y="1971456"/>
                </a:lnTo>
                <a:lnTo>
                  <a:pt x="267035" y="1949197"/>
                </a:lnTo>
                <a:lnTo>
                  <a:pt x="272422" y="1924554"/>
                </a:lnTo>
                <a:lnTo>
                  <a:pt x="278579" y="1899116"/>
                </a:lnTo>
                <a:lnTo>
                  <a:pt x="280887" y="1874473"/>
                </a:lnTo>
                <a:lnTo>
                  <a:pt x="280887" y="1848240"/>
                </a:lnTo>
                <a:lnTo>
                  <a:pt x="273961" y="1825187"/>
                </a:lnTo>
                <a:lnTo>
                  <a:pt x="267035" y="1812467"/>
                </a:lnTo>
                <a:lnTo>
                  <a:pt x="254722" y="1800544"/>
                </a:lnTo>
                <a:lnTo>
                  <a:pt x="241640" y="1791799"/>
                </a:lnTo>
                <a:lnTo>
                  <a:pt x="227788" y="1784644"/>
                </a:lnTo>
                <a:lnTo>
                  <a:pt x="213936" y="1774310"/>
                </a:lnTo>
                <a:lnTo>
                  <a:pt x="203163" y="1763181"/>
                </a:lnTo>
                <a:lnTo>
                  <a:pt x="194697" y="1748872"/>
                </a:lnTo>
                <a:lnTo>
                  <a:pt x="191619" y="1732974"/>
                </a:lnTo>
                <a:lnTo>
                  <a:pt x="193158" y="1717074"/>
                </a:lnTo>
                <a:lnTo>
                  <a:pt x="198545" y="1701970"/>
                </a:lnTo>
                <a:lnTo>
                  <a:pt x="205471" y="1689251"/>
                </a:lnTo>
                <a:lnTo>
                  <a:pt x="210088" y="1676532"/>
                </a:lnTo>
                <a:lnTo>
                  <a:pt x="187771" y="1660634"/>
                </a:lnTo>
                <a:lnTo>
                  <a:pt x="172380" y="1644735"/>
                </a:lnTo>
                <a:lnTo>
                  <a:pt x="163915" y="1628836"/>
                </a:lnTo>
                <a:lnTo>
                  <a:pt x="162376" y="1611347"/>
                </a:lnTo>
                <a:lnTo>
                  <a:pt x="164684" y="1595449"/>
                </a:lnTo>
                <a:lnTo>
                  <a:pt x="170841" y="1577960"/>
                </a:lnTo>
                <a:lnTo>
                  <a:pt x="179306" y="1560471"/>
                </a:lnTo>
                <a:lnTo>
                  <a:pt x="188541" y="1542983"/>
                </a:lnTo>
                <a:lnTo>
                  <a:pt x="197006" y="1524698"/>
                </a:lnTo>
                <a:lnTo>
                  <a:pt x="205471" y="1507210"/>
                </a:lnTo>
                <a:lnTo>
                  <a:pt x="210088" y="1488132"/>
                </a:lnTo>
                <a:lnTo>
                  <a:pt x="194697" y="1473822"/>
                </a:lnTo>
                <a:lnTo>
                  <a:pt x="173149" y="1462693"/>
                </a:lnTo>
                <a:lnTo>
                  <a:pt x="149294" y="1452359"/>
                </a:lnTo>
                <a:lnTo>
                  <a:pt x="124668" y="1443615"/>
                </a:lnTo>
                <a:lnTo>
                  <a:pt x="99272" y="1434870"/>
                </a:lnTo>
                <a:lnTo>
                  <a:pt x="73877" y="1426126"/>
                </a:lnTo>
                <a:lnTo>
                  <a:pt x="50021" y="1415792"/>
                </a:lnTo>
                <a:lnTo>
                  <a:pt x="30783" y="1404662"/>
                </a:lnTo>
                <a:lnTo>
                  <a:pt x="13852" y="1388764"/>
                </a:lnTo>
                <a:lnTo>
                  <a:pt x="3848" y="1369685"/>
                </a:lnTo>
                <a:lnTo>
                  <a:pt x="0" y="1349811"/>
                </a:lnTo>
                <a:lnTo>
                  <a:pt x="3079" y="1330733"/>
                </a:lnTo>
                <a:lnTo>
                  <a:pt x="10004" y="1313244"/>
                </a:lnTo>
                <a:lnTo>
                  <a:pt x="20778" y="1298935"/>
                </a:lnTo>
                <a:lnTo>
                  <a:pt x="33860" y="1284626"/>
                </a:lnTo>
                <a:lnTo>
                  <a:pt x="46173" y="1272702"/>
                </a:lnTo>
                <a:lnTo>
                  <a:pt x="56178" y="1263163"/>
                </a:lnTo>
                <a:lnTo>
                  <a:pt x="85421" y="1228186"/>
                </a:lnTo>
                <a:lnTo>
                  <a:pt x="116203" y="1196388"/>
                </a:lnTo>
                <a:lnTo>
                  <a:pt x="146985" y="1164590"/>
                </a:lnTo>
                <a:lnTo>
                  <a:pt x="176228" y="1129612"/>
                </a:lnTo>
                <a:lnTo>
                  <a:pt x="203932" y="1095430"/>
                </a:lnTo>
                <a:lnTo>
                  <a:pt x="229327" y="1056478"/>
                </a:lnTo>
                <a:lnTo>
                  <a:pt x="250105" y="1014346"/>
                </a:lnTo>
                <a:lnTo>
                  <a:pt x="261648" y="979368"/>
                </a:lnTo>
                <a:lnTo>
                  <a:pt x="265496" y="945186"/>
                </a:lnTo>
                <a:lnTo>
                  <a:pt x="265496" y="908619"/>
                </a:lnTo>
                <a:lnTo>
                  <a:pt x="264727" y="869666"/>
                </a:lnTo>
                <a:lnTo>
                  <a:pt x="263187" y="830715"/>
                </a:lnTo>
                <a:lnTo>
                  <a:pt x="264727" y="788583"/>
                </a:lnTo>
                <a:lnTo>
                  <a:pt x="268575" y="744066"/>
                </a:lnTo>
                <a:lnTo>
                  <a:pt x="311669" y="560434"/>
                </a:lnTo>
                <a:lnTo>
                  <a:pt x="338604" y="493659"/>
                </a:lnTo>
                <a:lnTo>
                  <a:pt x="370925" y="431654"/>
                </a:lnTo>
                <a:lnTo>
                  <a:pt x="408633" y="373623"/>
                </a:lnTo>
                <a:lnTo>
                  <a:pt x="451728" y="318772"/>
                </a:lnTo>
                <a:lnTo>
                  <a:pt x="499441" y="268691"/>
                </a:lnTo>
                <a:lnTo>
                  <a:pt x="551000" y="222584"/>
                </a:lnTo>
                <a:lnTo>
                  <a:pt x="607178" y="180452"/>
                </a:lnTo>
                <a:lnTo>
                  <a:pt x="665664" y="143089"/>
                </a:lnTo>
                <a:lnTo>
                  <a:pt x="728768" y="109702"/>
                </a:lnTo>
                <a:lnTo>
                  <a:pt x="793410" y="81879"/>
                </a:lnTo>
                <a:lnTo>
                  <a:pt x="858822" y="57236"/>
                </a:lnTo>
                <a:lnTo>
                  <a:pt x="1078914" y="715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1"/>
          </a:p>
        </p:txBody>
      </p:sp>
      <p:grpSp>
        <p:nvGrpSpPr>
          <p:cNvPr id="273" name="Group 272">
            <a:extLst>
              <a:ext uri="{FF2B5EF4-FFF2-40B4-BE49-F238E27FC236}">
                <a16:creationId xmlns:a16="http://schemas.microsoft.com/office/drawing/2014/main" id="{42323FC7-E799-4B23-8ADE-E4EBC7E1ACC1}"/>
              </a:ext>
            </a:extLst>
          </p:cNvPr>
          <p:cNvGrpSpPr/>
          <p:nvPr/>
        </p:nvGrpSpPr>
        <p:grpSpPr>
          <a:xfrm>
            <a:off x="7673303" y="1058675"/>
            <a:ext cx="4110186" cy="2167803"/>
            <a:chOff x="8244821" y="512764"/>
            <a:chExt cx="3543961" cy="1869163"/>
          </a:xfrm>
          <a:solidFill>
            <a:schemeClr val="accent2"/>
          </a:solidFill>
        </p:grpSpPr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3BCFFF2-8A9B-4A93-976A-A92A0B209EA5}"/>
                </a:ext>
              </a:extLst>
            </p:cNvPr>
            <p:cNvSpPr/>
            <p:nvPr/>
          </p:nvSpPr>
          <p:spPr>
            <a:xfrm>
              <a:off x="9041614" y="1487312"/>
              <a:ext cx="964412" cy="889112"/>
            </a:xfrm>
            <a:custGeom>
              <a:avLst/>
              <a:gdLst>
                <a:gd name="connsiteX0" fmla="*/ 0 w 3171825"/>
                <a:gd name="connsiteY0" fmla="*/ 137160 h 2924175"/>
                <a:gd name="connsiteX1" fmla="*/ 601027 w 3171825"/>
                <a:gd name="connsiteY1" fmla="*/ 0 h 2924175"/>
                <a:gd name="connsiteX2" fmla="*/ 1516380 w 3171825"/>
                <a:gd name="connsiteY2" fmla="*/ 80010 h 2924175"/>
                <a:gd name="connsiteX3" fmla="*/ 1975485 w 3171825"/>
                <a:gd name="connsiteY3" fmla="*/ 589597 h 2924175"/>
                <a:gd name="connsiteX4" fmla="*/ 3174683 w 3171825"/>
                <a:gd name="connsiteY4" fmla="*/ 1176338 h 2924175"/>
                <a:gd name="connsiteX5" fmla="*/ 3174683 w 3171825"/>
                <a:gd name="connsiteY5" fmla="*/ 2346960 h 2924175"/>
                <a:gd name="connsiteX6" fmla="*/ 2560320 w 3171825"/>
                <a:gd name="connsiteY6" fmla="*/ 2926080 h 2924175"/>
                <a:gd name="connsiteX7" fmla="*/ 1964055 w 3171825"/>
                <a:gd name="connsiteY7" fmla="*/ 2929890 h 2924175"/>
                <a:gd name="connsiteX8" fmla="*/ 1177290 w 3171825"/>
                <a:gd name="connsiteY8" fmla="*/ 1369695 h 2924175"/>
                <a:gd name="connsiteX9" fmla="*/ 0 w 3171825"/>
                <a:gd name="connsiteY9" fmla="*/ 137160 h 292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71825" h="2924175">
                  <a:moveTo>
                    <a:pt x="0" y="137160"/>
                  </a:moveTo>
                  <a:cubicBezTo>
                    <a:pt x="46672" y="116205"/>
                    <a:pt x="576263" y="953"/>
                    <a:pt x="601027" y="0"/>
                  </a:cubicBezTo>
                  <a:cubicBezTo>
                    <a:pt x="911542" y="16193"/>
                    <a:pt x="1251585" y="55245"/>
                    <a:pt x="1516380" y="80010"/>
                  </a:cubicBezTo>
                  <a:cubicBezTo>
                    <a:pt x="1562100" y="118110"/>
                    <a:pt x="1951673" y="579120"/>
                    <a:pt x="1975485" y="589597"/>
                  </a:cubicBezTo>
                  <a:cubicBezTo>
                    <a:pt x="2387918" y="769620"/>
                    <a:pt x="3174683" y="1138238"/>
                    <a:pt x="3174683" y="1176338"/>
                  </a:cubicBezTo>
                  <a:cubicBezTo>
                    <a:pt x="3172777" y="1693545"/>
                    <a:pt x="3172777" y="1829752"/>
                    <a:pt x="3174683" y="2346960"/>
                  </a:cubicBezTo>
                  <a:cubicBezTo>
                    <a:pt x="3174683" y="2388870"/>
                    <a:pt x="2586038" y="2926080"/>
                    <a:pt x="2560320" y="2926080"/>
                  </a:cubicBezTo>
                  <a:cubicBezTo>
                    <a:pt x="2319338" y="2927985"/>
                    <a:pt x="2205038" y="2927985"/>
                    <a:pt x="1964055" y="2929890"/>
                  </a:cubicBezTo>
                  <a:cubicBezTo>
                    <a:pt x="1930717" y="2929890"/>
                    <a:pt x="1433513" y="1944052"/>
                    <a:pt x="1177290" y="1369695"/>
                  </a:cubicBezTo>
                  <a:cubicBezTo>
                    <a:pt x="1153477" y="1318260"/>
                    <a:pt x="14288" y="153353"/>
                    <a:pt x="0" y="1371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A61F0B22-69C1-497A-896A-77C2373843CF}"/>
                </a:ext>
              </a:extLst>
            </p:cNvPr>
            <p:cNvSpPr/>
            <p:nvPr/>
          </p:nvSpPr>
          <p:spPr>
            <a:xfrm>
              <a:off x="8244821" y="633761"/>
              <a:ext cx="1071569" cy="1456754"/>
            </a:xfrm>
            <a:custGeom>
              <a:avLst/>
              <a:gdLst>
                <a:gd name="connsiteX0" fmla="*/ 927956 w 3524250"/>
                <a:gd name="connsiteY0" fmla="*/ 3264420 h 4791075"/>
                <a:gd name="connsiteX1" fmla="*/ 1663286 w 3524250"/>
                <a:gd name="connsiteY1" fmla="*/ 3824490 h 4791075"/>
                <a:gd name="connsiteX2" fmla="*/ 2550064 w 3524250"/>
                <a:gd name="connsiteY2" fmla="*/ 4464570 h 4791075"/>
                <a:gd name="connsiteX3" fmla="*/ 3528281 w 3524250"/>
                <a:gd name="connsiteY3" fmla="*/ 4470285 h 4791075"/>
                <a:gd name="connsiteX4" fmla="*/ 2449099 w 3524250"/>
                <a:gd name="connsiteY4" fmla="*/ 4797945 h 4791075"/>
                <a:gd name="connsiteX5" fmla="*/ 1248949 w 3524250"/>
                <a:gd name="connsiteY5" fmla="*/ 4566488 h 4791075"/>
                <a:gd name="connsiteX6" fmla="*/ 207866 w 3524250"/>
                <a:gd name="connsiteY6" fmla="*/ 3687330 h 4791075"/>
                <a:gd name="connsiteX7" fmla="*/ 1174 w 3524250"/>
                <a:gd name="connsiteY7" fmla="*/ 3231083 h 4791075"/>
                <a:gd name="connsiteX8" fmla="*/ 1573751 w 3524250"/>
                <a:gd name="connsiteY8" fmla="*/ 502170 h 4791075"/>
                <a:gd name="connsiteX9" fmla="*/ 2786284 w 3524250"/>
                <a:gd name="connsiteY9" fmla="*/ 203 h 4791075"/>
                <a:gd name="connsiteX10" fmla="*/ 3478751 w 3524250"/>
                <a:gd name="connsiteY10" fmla="*/ 502170 h 4791075"/>
                <a:gd name="connsiteX11" fmla="*/ 3479704 w 3524250"/>
                <a:gd name="connsiteY11" fmla="*/ 794588 h 4791075"/>
                <a:gd name="connsiteX12" fmla="*/ 3317779 w 3524250"/>
                <a:gd name="connsiteY12" fmla="*/ 960323 h 4791075"/>
                <a:gd name="connsiteX13" fmla="*/ 3086321 w 3524250"/>
                <a:gd name="connsiteY13" fmla="*/ 1121295 h 4791075"/>
                <a:gd name="connsiteX14" fmla="*/ 1953799 w 3524250"/>
                <a:gd name="connsiteY14" fmla="*/ 945083 h 4791075"/>
                <a:gd name="connsiteX15" fmla="*/ 1432781 w 3524250"/>
                <a:gd name="connsiteY15" fmla="*/ 2972003 h 4791075"/>
                <a:gd name="connsiteX16" fmla="*/ 927956 w 3524250"/>
                <a:gd name="connsiteY16" fmla="*/ 3264420 h 479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24250" h="4791075">
                  <a:moveTo>
                    <a:pt x="927956" y="3264420"/>
                  </a:moveTo>
                  <a:cubicBezTo>
                    <a:pt x="1163224" y="3443490"/>
                    <a:pt x="1434686" y="3650183"/>
                    <a:pt x="1663286" y="3824490"/>
                  </a:cubicBezTo>
                  <a:cubicBezTo>
                    <a:pt x="1906174" y="4010228"/>
                    <a:pt x="2514821" y="4455045"/>
                    <a:pt x="2550064" y="4464570"/>
                  </a:cubicBezTo>
                  <a:cubicBezTo>
                    <a:pt x="2637694" y="4485525"/>
                    <a:pt x="3262534" y="4419803"/>
                    <a:pt x="3528281" y="4470285"/>
                  </a:cubicBezTo>
                  <a:cubicBezTo>
                    <a:pt x="3267296" y="4562678"/>
                    <a:pt x="2465291" y="4801756"/>
                    <a:pt x="2449099" y="4797945"/>
                  </a:cubicBezTo>
                  <a:cubicBezTo>
                    <a:pt x="2088101" y="4712220"/>
                    <a:pt x="1609946" y="4654118"/>
                    <a:pt x="1248949" y="4566488"/>
                  </a:cubicBezTo>
                  <a:cubicBezTo>
                    <a:pt x="1230851" y="4561725"/>
                    <a:pt x="484091" y="3933075"/>
                    <a:pt x="207866" y="3687330"/>
                  </a:cubicBezTo>
                  <a:cubicBezTo>
                    <a:pt x="201199" y="3681615"/>
                    <a:pt x="-17876" y="3258705"/>
                    <a:pt x="1174" y="3231083"/>
                  </a:cubicBezTo>
                  <a:cubicBezTo>
                    <a:pt x="405034" y="2495753"/>
                    <a:pt x="1450879" y="677430"/>
                    <a:pt x="1573751" y="502170"/>
                  </a:cubicBezTo>
                  <a:cubicBezTo>
                    <a:pt x="1588039" y="482168"/>
                    <a:pt x="2402426" y="127838"/>
                    <a:pt x="2786284" y="203"/>
                  </a:cubicBezTo>
                  <a:cubicBezTo>
                    <a:pt x="2815811" y="-9322"/>
                    <a:pt x="3330161" y="319290"/>
                    <a:pt x="3478751" y="502170"/>
                  </a:cubicBezTo>
                  <a:cubicBezTo>
                    <a:pt x="3492086" y="518363"/>
                    <a:pt x="3496849" y="690765"/>
                    <a:pt x="3479704" y="794588"/>
                  </a:cubicBezTo>
                  <a:cubicBezTo>
                    <a:pt x="3473989" y="829830"/>
                    <a:pt x="3389216" y="896505"/>
                    <a:pt x="3317779" y="960323"/>
                  </a:cubicBezTo>
                  <a:cubicBezTo>
                    <a:pt x="3243484" y="1033665"/>
                    <a:pt x="3110134" y="1110818"/>
                    <a:pt x="3086321" y="1121295"/>
                  </a:cubicBezTo>
                  <a:cubicBezTo>
                    <a:pt x="2976784" y="1117485"/>
                    <a:pt x="2322416" y="983183"/>
                    <a:pt x="1953799" y="945083"/>
                  </a:cubicBezTo>
                  <a:cubicBezTo>
                    <a:pt x="1934749" y="956513"/>
                    <a:pt x="1505171" y="2623388"/>
                    <a:pt x="1432781" y="2972003"/>
                  </a:cubicBezTo>
                  <a:cubicBezTo>
                    <a:pt x="1287049" y="3041535"/>
                    <a:pt x="1020349" y="3208223"/>
                    <a:pt x="927956" y="32644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8A89AE7B-896F-4DA5-81FA-7F71C9BD5BBF}"/>
                </a:ext>
              </a:extLst>
            </p:cNvPr>
            <p:cNvSpPr/>
            <p:nvPr/>
          </p:nvSpPr>
          <p:spPr>
            <a:xfrm>
              <a:off x="8610091" y="1540436"/>
              <a:ext cx="779060" cy="402562"/>
            </a:xfrm>
            <a:custGeom>
              <a:avLst/>
              <a:gdLst>
                <a:gd name="connsiteX0" fmla="*/ 0 w 2562225"/>
                <a:gd name="connsiteY0" fmla="*/ 310106 h 1323975"/>
                <a:gd name="connsiteX1" fmla="*/ 538163 w 2562225"/>
                <a:gd name="connsiteY1" fmla="*/ 49121 h 1323975"/>
                <a:gd name="connsiteX2" fmla="*/ 612458 w 2562225"/>
                <a:gd name="connsiteY2" fmla="*/ 26261 h 1323975"/>
                <a:gd name="connsiteX3" fmla="*/ 1248727 w 2562225"/>
                <a:gd name="connsiteY3" fmla="*/ 543 h 1323975"/>
                <a:gd name="connsiteX4" fmla="*/ 2563178 w 2562225"/>
                <a:gd name="connsiteY4" fmla="*/ 1329281 h 1323975"/>
                <a:gd name="connsiteX5" fmla="*/ 1386840 w 2562225"/>
                <a:gd name="connsiteY5" fmla="*/ 1272131 h 1323975"/>
                <a:gd name="connsiteX6" fmla="*/ 0 w 2562225"/>
                <a:gd name="connsiteY6" fmla="*/ 310106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2225" h="1323975">
                  <a:moveTo>
                    <a:pt x="0" y="310106"/>
                  </a:moveTo>
                  <a:cubicBezTo>
                    <a:pt x="11430" y="300581"/>
                    <a:pt x="300038" y="157705"/>
                    <a:pt x="538163" y="49121"/>
                  </a:cubicBezTo>
                  <a:cubicBezTo>
                    <a:pt x="558165" y="34833"/>
                    <a:pt x="587693" y="26261"/>
                    <a:pt x="612458" y="26261"/>
                  </a:cubicBezTo>
                  <a:cubicBezTo>
                    <a:pt x="886778" y="543"/>
                    <a:pt x="1046798" y="-1362"/>
                    <a:pt x="1248727" y="543"/>
                  </a:cubicBezTo>
                  <a:cubicBezTo>
                    <a:pt x="1271588" y="543"/>
                    <a:pt x="2550795" y="1314993"/>
                    <a:pt x="2563178" y="1329281"/>
                  </a:cubicBezTo>
                  <a:cubicBezTo>
                    <a:pt x="2545080" y="1330233"/>
                    <a:pt x="1407795" y="1281656"/>
                    <a:pt x="1386840" y="1272131"/>
                  </a:cubicBezTo>
                  <a:cubicBezTo>
                    <a:pt x="990600" y="1054961"/>
                    <a:pt x="270510" y="532038"/>
                    <a:pt x="0" y="3101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73248FF-2438-4501-ABE7-531C48DDECC7}"/>
                </a:ext>
              </a:extLst>
            </p:cNvPr>
            <p:cNvSpPr/>
            <p:nvPr/>
          </p:nvSpPr>
          <p:spPr>
            <a:xfrm>
              <a:off x="9572765" y="1362489"/>
              <a:ext cx="370705" cy="390978"/>
            </a:xfrm>
            <a:custGeom>
              <a:avLst/>
              <a:gdLst>
                <a:gd name="connsiteX0" fmla="*/ 774383 w 1219200"/>
                <a:gd name="connsiteY0" fmla="*/ 0 h 1285875"/>
                <a:gd name="connsiteX1" fmla="*/ 768667 w 1219200"/>
                <a:gd name="connsiteY1" fmla="*/ 2858 h 1285875"/>
                <a:gd name="connsiteX2" fmla="*/ 767715 w 1219200"/>
                <a:gd name="connsiteY2" fmla="*/ 0 h 1285875"/>
                <a:gd name="connsiteX3" fmla="*/ 764858 w 1219200"/>
                <a:gd name="connsiteY3" fmla="*/ 5715 h 1285875"/>
                <a:gd name="connsiteX4" fmla="*/ 0 w 1219200"/>
                <a:gd name="connsiteY4" fmla="*/ 466725 h 1285875"/>
                <a:gd name="connsiteX5" fmla="*/ 292417 w 1219200"/>
                <a:gd name="connsiteY5" fmla="*/ 804863 h 1285875"/>
                <a:gd name="connsiteX6" fmla="*/ 1223962 w 1219200"/>
                <a:gd name="connsiteY6" fmla="*/ 1289685 h 1285875"/>
                <a:gd name="connsiteX7" fmla="*/ 774383 w 1219200"/>
                <a:gd name="connsiteY7" fmla="*/ 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" h="1285875">
                  <a:moveTo>
                    <a:pt x="774383" y="0"/>
                  </a:moveTo>
                  <a:cubicBezTo>
                    <a:pt x="772478" y="953"/>
                    <a:pt x="770572" y="1905"/>
                    <a:pt x="768667" y="2858"/>
                  </a:cubicBezTo>
                  <a:cubicBezTo>
                    <a:pt x="768667" y="1905"/>
                    <a:pt x="767715" y="953"/>
                    <a:pt x="767715" y="0"/>
                  </a:cubicBezTo>
                  <a:cubicBezTo>
                    <a:pt x="766762" y="1905"/>
                    <a:pt x="765810" y="3810"/>
                    <a:pt x="764858" y="5715"/>
                  </a:cubicBezTo>
                  <a:cubicBezTo>
                    <a:pt x="508635" y="160020"/>
                    <a:pt x="256222" y="312420"/>
                    <a:pt x="0" y="466725"/>
                  </a:cubicBezTo>
                  <a:cubicBezTo>
                    <a:pt x="76200" y="576263"/>
                    <a:pt x="292417" y="804863"/>
                    <a:pt x="292417" y="804863"/>
                  </a:cubicBezTo>
                  <a:cubicBezTo>
                    <a:pt x="292417" y="804863"/>
                    <a:pt x="1197292" y="1281113"/>
                    <a:pt x="1223962" y="1289685"/>
                  </a:cubicBezTo>
                  <a:cubicBezTo>
                    <a:pt x="1073467" y="862013"/>
                    <a:pt x="774383" y="5715"/>
                    <a:pt x="774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CAAE8F4-FC6B-404F-A720-D4B0B8C7E656}"/>
                </a:ext>
              </a:extLst>
            </p:cNvPr>
            <p:cNvSpPr/>
            <p:nvPr/>
          </p:nvSpPr>
          <p:spPr>
            <a:xfrm>
              <a:off x="9662417" y="513343"/>
              <a:ext cx="356224" cy="865943"/>
            </a:xfrm>
            <a:custGeom>
              <a:avLst/>
              <a:gdLst>
                <a:gd name="connsiteX0" fmla="*/ 1178666 w 1171575"/>
                <a:gd name="connsiteY0" fmla="*/ 0 h 2847975"/>
                <a:gd name="connsiteX1" fmla="*/ 688128 w 1171575"/>
                <a:gd name="connsiteY1" fmla="*/ 1905 h 2847975"/>
                <a:gd name="connsiteX2" fmla="*/ 638598 w 1171575"/>
                <a:gd name="connsiteY2" fmla="*/ 20955 h 2847975"/>
                <a:gd name="connsiteX3" fmla="*/ 223308 w 1171575"/>
                <a:gd name="connsiteY3" fmla="*/ 391478 h 2847975"/>
                <a:gd name="connsiteX4" fmla="*/ 192828 w 1171575"/>
                <a:gd name="connsiteY4" fmla="*/ 455295 h 2847975"/>
                <a:gd name="connsiteX5" fmla="*/ 191876 w 1171575"/>
                <a:gd name="connsiteY5" fmla="*/ 1098233 h 2847975"/>
                <a:gd name="connsiteX6" fmla="*/ 164253 w 1171575"/>
                <a:gd name="connsiteY6" fmla="*/ 1098233 h 2847975"/>
                <a:gd name="connsiteX7" fmla="*/ 8043 w 1171575"/>
                <a:gd name="connsiteY7" fmla="*/ 1203960 h 2847975"/>
                <a:gd name="connsiteX8" fmla="*/ 423 w 1171575"/>
                <a:gd name="connsiteY8" fmla="*/ 1207770 h 2847975"/>
                <a:gd name="connsiteX9" fmla="*/ 423 w 1171575"/>
                <a:gd name="connsiteY9" fmla="*/ 1226820 h 2847975"/>
                <a:gd name="connsiteX10" fmla="*/ 5186 w 1171575"/>
                <a:gd name="connsiteY10" fmla="*/ 1278255 h 2847975"/>
                <a:gd name="connsiteX11" fmla="*/ 5186 w 1171575"/>
                <a:gd name="connsiteY11" fmla="*/ 1282065 h 2847975"/>
                <a:gd name="connsiteX12" fmla="*/ 8043 w 1171575"/>
                <a:gd name="connsiteY12" fmla="*/ 1309688 h 2847975"/>
                <a:gd name="connsiteX13" fmla="*/ 159491 w 1171575"/>
                <a:gd name="connsiteY13" fmla="*/ 1936433 h 2847975"/>
                <a:gd name="connsiteX14" fmla="*/ 180446 w 1171575"/>
                <a:gd name="connsiteY14" fmla="*/ 1991678 h 2847975"/>
                <a:gd name="connsiteX15" fmla="*/ 808144 w 1171575"/>
                <a:gd name="connsiteY15" fmla="*/ 2827973 h 2847975"/>
                <a:gd name="connsiteX16" fmla="*/ 862436 w 1171575"/>
                <a:gd name="connsiteY16" fmla="*/ 2854643 h 2847975"/>
                <a:gd name="connsiteX17" fmla="*/ 1179619 w 1171575"/>
                <a:gd name="connsiteY17" fmla="*/ 2855595 h 2847975"/>
                <a:gd name="connsiteX18" fmla="*/ 1179619 w 1171575"/>
                <a:gd name="connsiteY18" fmla="*/ 0 h 2847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1575" h="2847975">
                  <a:moveTo>
                    <a:pt x="1178666" y="0"/>
                  </a:moveTo>
                  <a:cubicBezTo>
                    <a:pt x="1014836" y="0"/>
                    <a:pt x="851006" y="953"/>
                    <a:pt x="688128" y="1905"/>
                  </a:cubicBezTo>
                  <a:cubicBezTo>
                    <a:pt x="670983" y="1905"/>
                    <a:pt x="650981" y="10478"/>
                    <a:pt x="638598" y="20955"/>
                  </a:cubicBezTo>
                  <a:cubicBezTo>
                    <a:pt x="499533" y="142875"/>
                    <a:pt x="360469" y="266700"/>
                    <a:pt x="223308" y="391478"/>
                  </a:cubicBezTo>
                  <a:cubicBezTo>
                    <a:pt x="207116" y="406718"/>
                    <a:pt x="192828" y="433388"/>
                    <a:pt x="192828" y="455295"/>
                  </a:cubicBezTo>
                  <a:cubicBezTo>
                    <a:pt x="190923" y="669608"/>
                    <a:pt x="190923" y="883920"/>
                    <a:pt x="191876" y="1098233"/>
                  </a:cubicBezTo>
                  <a:lnTo>
                    <a:pt x="164253" y="1098233"/>
                  </a:lnTo>
                  <a:cubicBezTo>
                    <a:pt x="101388" y="1098233"/>
                    <a:pt x="19473" y="1143953"/>
                    <a:pt x="8043" y="1203960"/>
                  </a:cubicBezTo>
                  <a:cubicBezTo>
                    <a:pt x="5186" y="1204913"/>
                    <a:pt x="3281" y="1206818"/>
                    <a:pt x="423" y="1207770"/>
                  </a:cubicBezTo>
                  <a:cubicBezTo>
                    <a:pt x="423" y="1214438"/>
                    <a:pt x="-529" y="1220153"/>
                    <a:pt x="423" y="1226820"/>
                  </a:cubicBezTo>
                  <a:cubicBezTo>
                    <a:pt x="2328" y="1243965"/>
                    <a:pt x="3281" y="1261110"/>
                    <a:pt x="5186" y="1278255"/>
                  </a:cubicBezTo>
                  <a:lnTo>
                    <a:pt x="5186" y="1282065"/>
                  </a:lnTo>
                  <a:cubicBezTo>
                    <a:pt x="5186" y="1291590"/>
                    <a:pt x="6138" y="1301115"/>
                    <a:pt x="8043" y="1309688"/>
                  </a:cubicBezTo>
                  <a:cubicBezTo>
                    <a:pt x="29951" y="1537335"/>
                    <a:pt x="74718" y="1716405"/>
                    <a:pt x="159491" y="1936433"/>
                  </a:cubicBezTo>
                  <a:cubicBezTo>
                    <a:pt x="166158" y="1954530"/>
                    <a:pt x="169016" y="1976438"/>
                    <a:pt x="180446" y="1991678"/>
                  </a:cubicBezTo>
                  <a:cubicBezTo>
                    <a:pt x="408094" y="2286953"/>
                    <a:pt x="578591" y="2534603"/>
                    <a:pt x="808144" y="2827973"/>
                  </a:cubicBezTo>
                  <a:cubicBezTo>
                    <a:pt x="819573" y="2842260"/>
                    <a:pt x="844338" y="2854643"/>
                    <a:pt x="862436" y="2854643"/>
                  </a:cubicBezTo>
                  <a:cubicBezTo>
                    <a:pt x="968163" y="2855595"/>
                    <a:pt x="1073891" y="2855595"/>
                    <a:pt x="1179619" y="2855595"/>
                  </a:cubicBezTo>
                  <a:lnTo>
                    <a:pt x="1179619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D93BB53-EF2F-464D-8602-8E357934F055}"/>
                </a:ext>
              </a:extLst>
            </p:cNvPr>
            <p:cNvSpPr/>
            <p:nvPr/>
          </p:nvSpPr>
          <p:spPr>
            <a:xfrm>
              <a:off x="9886592" y="1460957"/>
              <a:ext cx="136118" cy="327263"/>
            </a:xfrm>
            <a:custGeom>
              <a:avLst/>
              <a:gdLst>
                <a:gd name="connsiteX0" fmla="*/ 450906 w 447675"/>
                <a:gd name="connsiteY0" fmla="*/ 442913 h 1076325"/>
                <a:gd name="connsiteX1" fmla="*/ 440429 w 447675"/>
                <a:gd name="connsiteY1" fmla="*/ 261938 h 1076325"/>
                <a:gd name="connsiteX2" fmla="*/ 2279 w 447675"/>
                <a:gd name="connsiteY2" fmla="*/ 0 h 1076325"/>
                <a:gd name="connsiteX3" fmla="*/ 374 w 447675"/>
                <a:gd name="connsiteY3" fmla="*/ 18097 h 1076325"/>
                <a:gd name="connsiteX4" fmla="*/ 287076 w 447675"/>
                <a:gd name="connsiteY4" fmla="*/ 996315 h 1076325"/>
                <a:gd name="connsiteX5" fmla="*/ 450906 w 447675"/>
                <a:gd name="connsiteY5" fmla="*/ 1082993 h 1076325"/>
                <a:gd name="connsiteX6" fmla="*/ 450906 w 447675"/>
                <a:gd name="connsiteY6" fmla="*/ 442913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675" h="1076325">
                  <a:moveTo>
                    <a:pt x="450906" y="442913"/>
                  </a:moveTo>
                  <a:cubicBezTo>
                    <a:pt x="449954" y="443865"/>
                    <a:pt x="441381" y="260985"/>
                    <a:pt x="440429" y="261938"/>
                  </a:cubicBezTo>
                  <a:cubicBezTo>
                    <a:pt x="318509" y="206693"/>
                    <a:pt x="191826" y="134303"/>
                    <a:pt x="2279" y="0"/>
                  </a:cubicBezTo>
                  <a:cubicBezTo>
                    <a:pt x="374" y="12383"/>
                    <a:pt x="-579" y="15240"/>
                    <a:pt x="374" y="18097"/>
                  </a:cubicBezTo>
                  <a:cubicBezTo>
                    <a:pt x="105149" y="345758"/>
                    <a:pt x="182301" y="668655"/>
                    <a:pt x="287076" y="996315"/>
                  </a:cubicBezTo>
                  <a:cubicBezTo>
                    <a:pt x="331843" y="1024890"/>
                    <a:pt x="402329" y="1062038"/>
                    <a:pt x="450906" y="1082993"/>
                  </a:cubicBezTo>
                  <a:lnTo>
                    <a:pt x="450906" y="4429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E709D08-F3F8-48B7-AE6F-F3FF6B598D1F}"/>
                </a:ext>
              </a:extLst>
            </p:cNvPr>
            <p:cNvSpPr/>
            <p:nvPr/>
          </p:nvSpPr>
          <p:spPr>
            <a:xfrm>
              <a:off x="9269250" y="1996742"/>
              <a:ext cx="321471" cy="385185"/>
            </a:xfrm>
            <a:custGeom>
              <a:avLst/>
              <a:gdLst>
                <a:gd name="connsiteX0" fmla="*/ 848678 w 1057275"/>
                <a:gd name="connsiteY0" fmla="*/ 1267777 h 1266825"/>
                <a:gd name="connsiteX1" fmla="*/ 164783 w 1057275"/>
                <a:gd name="connsiteY1" fmla="*/ 697230 h 1266825"/>
                <a:gd name="connsiteX2" fmla="*/ 0 w 1057275"/>
                <a:gd name="connsiteY2" fmla="*/ 242888 h 1266825"/>
                <a:gd name="connsiteX3" fmla="*/ 394335 w 1057275"/>
                <a:gd name="connsiteY3" fmla="*/ 0 h 1266825"/>
                <a:gd name="connsiteX4" fmla="*/ 1057275 w 1057275"/>
                <a:gd name="connsiteY4" fmla="*/ 1267777 h 1266825"/>
                <a:gd name="connsiteX5" fmla="*/ 848678 w 1057275"/>
                <a:gd name="connsiteY5" fmla="*/ 1267777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7275" h="1266825">
                  <a:moveTo>
                    <a:pt x="848678" y="1267777"/>
                  </a:moveTo>
                  <a:cubicBezTo>
                    <a:pt x="849630" y="1266825"/>
                    <a:pt x="162878" y="697230"/>
                    <a:pt x="164783" y="697230"/>
                  </a:cubicBezTo>
                  <a:cubicBezTo>
                    <a:pt x="104775" y="551497"/>
                    <a:pt x="80010" y="454342"/>
                    <a:pt x="0" y="242888"/>
                  </a:cubicBezTo>
                  <a:cubicBezTo>
                    <a:pt x="134303" y="160972"/>
                    <a:pt x="394335" y="0"/>
                    <a:pt x="394335" y="0"/>
                  </a:cubicBezTo>
                  <a:cubicBezTo>
                    <a:pt x="394335" y="0"/>
                    <a:pt x="1056323" y="1246822"/>
                    <a:pt x="1057275" y="1267777"/>
                  </a:cubicBezTo>
                  <a:cubicBezTo>
                    <a:pt x="1009650" y="1267777"/>
                    <a:pt x="935355" y="1263967"/>
                    <a:pt x="848678" y="12677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E25ACE55-1C27-4DAA-A2A3-4831623BF9FC}"/>
                </a:ext>
              </a:extLst>
            </p:cNvPr>
            <p:cNvSpPr/>
            <p:nvPr/>
          </p:nvSpPr>
          <p:spPr>
            <a:xfrm>
              <a:off x="10029961" y="1480072"/>
              <a:ext cx="961516" cy="894905"/>
            </a:xfrm>
            <a:custGeom>
              <a:avLst/>
              <a:gdLst>
                <a:gd name="connsiteX0" fmla="*/ 3163252 w 3162300"/>
                <a:gd name="connsiteY0" fmla="*/ 131445 h 2943225"/>
                <a:gd name="connsiteX1" fmla="*/ 2561273 w 3162300"/>
                <a:gd name="connsiteY1" fmla="*/ 0 h 2943225"/>
                <a:gd name="connsiteX2" fmla="*/ 1646873 w 3162300"/>
                <a:gd name="connsiteY2" fmla="*/ 88582 h 2943225"/>
                <a:gd name="connsiteX3" fmla="*/ 1193482 w 3162300"/>
                <a:gd name="connsiteY3" fmla="*/ 601980 h 2943225"/>
                <a:gd name="connsiteX4" fmla="*/ 0 w 3162300"/>
                <a:gd name="connsiteY4" fmla="*/ 1200150 h 2943225"/>
                <a:gd name="connsiteX5" fmla="*/ 11430 w 3162300"/>
                <a:gd name="connsiteY5" fmla="*/ 2370773 h 2943225"/>
                <a:gd name="connsiteX6" fmla="*/ 630555 w 3162300"/>
                <a:gd name="connsiteY6" fmla="*/ 2944177 h 2943225"/>
                <a:gd name="connsiteX7" fmla="*/ 1226820 w 3162300"/>
                <a:gd name="connsiteY7" fmla="*/ 2942273 h 2943225"/>
                <a:gd name="connsiteX8" fmla="*/ 1999298 w 3162300"/>
                <a:gd name="connsiteY8" fmla="*/ 1375410 h 2943225"/>
                <a:gd name="connsiteX9" fmla="*/ 3163252 w 3162300"/>
                <a:gd name="connsiteY9" fmla="*/ 131445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2300" h="2943225">
                  <a:moveTo>
                    <a:pt x="3163252" y="131445"/>
                  </a:moveTo>
                  <a:cubicBezTo>
                    <a:pt x="3116580" y="111443"/>
                    <a:pt x="2586038" y="0"/>
                    <a:pt x="2561273" y="0"/>
                  </a:cubicBezTo>
                  <a:cubicBezTo>
                    <a:pt x="2250758" y="19050"/>
                    <a:pt x="1910715" y="60960"/>
                    <a:pt x="1646873" y="88582"/>
                  </a:cubicBezTo>
                  <a:cubicBezTo>
                    <a:pt x="1602105" y="127635"/>
                    <a:pt x="1216343" y="591503"/>
                    <a:pt x="1193482" y="601980"/>
                  </a:cubicBezTo>
                  <a:cubicBezTo>
                    <a:pt x="782955" y="785813"/>
                    <a:pt x="0" y="1161098"/>
                    <a:pt x="0" y="1200150"/>
                  </a:cubicBezTo>
                  <a:cubicBezTo>
                    <a:pt x="6668" y="1717357"/>
                    <a:pt x="7620" y="1853565"/>
                    <a:pt x="11430" y="2370773"/>
                  </a:cubicBezTo>
                  <a:cubicBezTo>
                    <a:pt x="11430" y="2412683"/>
                    <a:pt x="604838" y="2944177"/>
                    <a:pt x="630555" y="2944177"/>
                  </a:cubicBezTo>
                  <a:cubicBezTo>
                    <a:pt x="871538" y="2943225"/>
                    <a:pt x="985838" y="2943225"/>
                    <a:pt x="1226820" y="2942273"/>
                  </a:cubicBezTo>
                  <a:cubicBezTo>
                    <a:pt x="1260157" y="2942273"/>
                    <a:pt x="1747838" y="1951673"/>
                    <a:pt x="1999298" y="1375410"/>
                  </a:cubicBezTo>
                  <a:cubicBezTo>
                    <a:pt x="2021205" y="1323975"/>
                    <a:pt x="3148965" y="147638"/>
                    <a:pt x="3163252" y="1314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0252A854-2FD4-46F7-BE4C-B89B6E6007AC}"/>
                </a:ext>
              </a:extLst>
            </p:cNvPr>
            <p:cNvSpPr/>
            <p:nvPr/>
          </p:nvSpPr>
          <p:spPr>
            <a:xfrm>
              <a:off x="10720109" y="624784"/>
              <a:ext cx="1068673" cy="1456754"/>
            </a:xfrm>
            <a:custGeom>
              <a:avLst/>
              <a:gdLst>
                <a:gd name="connsiteX0" fmla="*/ 2588895 w 3514725"/>
                <a:gd name="connsiteY0" fmla="*/ 3248224 h 4791075"/>
                <a:gd name="connsiteX1" fmla="*/ 1859280 w 3514725"/>
                <a:gd name="connsiteY1" fmla="*/ 3814962 h 4791075"/>
                <a:gd name="connsiteX2" fmla="*/ 978218 w 3514725"/>
                <a:gd name="connsiteY2" fmla="*/ 4462662 h 4791075"/>
                <a:gd name="connsiteX3" fmla="*/ 0 w 3514725"/>
                <a:gd name="connsiteY3" fmla="*/ 4477902 h 4791075"/>
                <a:gd name="connsiteX4" fmla="*/ 1082993 w 3514725"/>
                <a:gd name="connsiteY4" fmla="*/ 4795084 h 4791075"/>
                <a:gd name="connsiteX5" fmla="*/ 2281238 w 3514725"/>
                <a:gd name="connsiteY5" fmla="*/ 4552197 h 4791075"/>
                <a:gd name="connsiteX6" fmla="*/ 3314701 w 3514725"/>
                <a:gd name="connsiteY6" fmla="*/ 3663514 h 4791075"/>
                <a:gd name="connsiteX7" fmla="*/ 3517583 w 3514725"/>
                <a:gd name="connsiteY7" fmla="*/ 3205362 h 4791075"/>
                <a:gd name="connsiteX8" fmla="*/ 1920240 w 3514725"/>
                <a:gd name="connsiteY8" fmla="*/ 490737 h 4791075"/>
                <a:gd name="connsiteX9" fmla="*/ 702945 w 3514725"/>
                <a:gd name="connsiteY9" fmla="*/ 199 h 4791075"/>
                <a:gd name="connsiteX10" fmla="*/ 15240 w 3514725"/>
                <a:gd name="connsiteY10" fmla="*/ 508834 h 4791075"/>
                <a:gd name="connsiteX11" fmla="*/ 17145 w 3514725"/>
                <a:gd name="connsiteY11" fmla="*/ 801252 h 4791075"/>
                <a:gd name="connsiteX12" fmla="*/ 180023 w 3514725"/>
                <a:gd name="connsiteY12" fmla="*/ 965082 h 4791075"/>
                <a:gd name="connsiteX13" fmla="*/ 413385 w 3514725"/>
                <a:gd name="connsiteY13" fmla="*/ 1124149 h 4791075"/>
                <a:gd name="connsiteX14" fmla="*/ 1544003 w 3514725"/>
                <a:gd name="connsiteY14" fmla="*/ 936507 h 4791075"/>
                <a:gd name="connsiteX15" fmla="*/ 2084070 w 3514725"/>
                <a:gd name="connsiteY15" fmla="*/ 2958664 h 4791075"/>
                <a:gd name="connsiteX16" fmla="*/ 2588895 w 3514725"/>
                <a:gd name="connsiteY16" fmla="*/ 3248224 h 479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14725" h="4791075">
                  <a:moveTo>
                    <a:pt x="2588895" y="3248224"/>
                  </a:moveTo>
                  <a:cubicBezTo>
                    <a:pt x="2355533" y="3430152"/>
                    <a:pt x="2085976" y="3638749"/>
                    <a:pt x="1859280" y="3814962"/>
                  </a:cubicBezTo>
                  <a:cubicBezTo>
                    <a:pt x="1617345" y="4002604"/>
                    <a:pt x="1013460" y="4453137"/>
                    <a:pt x="978218" y="4462662"/>
                  </a:cubicBezTo>
                  <a:cubicBezTo>
                    <a:pt x="890588" y="4484569"/>
                    <a:pt x="264795" y="4424562"/>
                    <a:pt x="0" y="4477902"/>
                  </a:cubicBezTo>
                  <a:cubicBezTo>
                    <a:pt x="261938" y="4567437"/>
                    <a:pt x="1065848" y="4799847"/>
                    <a:pt x="1082993" y="4795084"/>
                  </a:cubicBezTo>
                  <a:cubicBezTo>
                    <a:pt x="1443990" y="4705550"/>
                    <a:pt x="1921193" y="4643637"/>
                    <a:pt x="2281238" y="4552197"/>
                  </a:cubicBezTo>
                  <a:cubicBezTo>
                    <a:pt x="2298383" y="4547434"/>
                    <a:pt x="3040380" y="3911164"/>
                    <a:pt x="3314701" y="3663514"/>
                  </a:cubicBezTo>
                  <a:cubicBezTo>
                    <a:pt x="3321368" y="3657799"/>
                    <a:pt x="3536633" y="3232984"/>
                    <a:pt x="3517583" y="3205362"/>
                  </a:cubicBezTo>
                  <a:cubicBezTo>
                    <a:pt x="3107055" y="2473842"/>
                    <a:pt x="2044065" y="665044"/>
                    <a:pt x="1920240" y="490737"/>
                  </a:cubicBezTo>
                  <a:cubicBezTo>
                    <a:pt x="1905953" y="470734"/>
                    <a:pt x="1087755" y="124024"/>
                    <a:pt x="702945" y="199"/>
                  </a:cubicBezTo>
                  <a:cubicBezTo>
                    <a:pt x="673418" y="-9326"/>
                    <a:pt x="161925" y="325002"/>
                    <a:pt x="15240" y="508834"/>
                  </a:cubicBezTo>
                  <a:cubicBezTo>
                    <a:pt x="2857" y="525027"/>
                    <a:pt x="-1905" y="698382"/>
                    <a:pt x="17145" y="801252"/>
                  </a:cubicBezTo>
                  <a:cubicBezTo>
                    <a:pt x="23813" y="836494"/>
                    <a:pt x="108585" y="902217"/>
                    <a:pt x="180023" y="965082"/>
                  </a:cubicBezTo>
                  <a:cubicBezTo>
                    <a:pt x="255270" y="1038424"/>
                    <a:pt x="389573" y="1113672"/>
                    <a:pt x="413385" y="1124149"/>
                  </a:cubicBezTo>
                  <a:cubicBezTo>
                    <a:pt x="522923" y="1118434"/>
                    <a:pt x="1176338" y="979369"/>
                    <a:pt x="1544003" y="936507"/>
                  </a:cubicBezTo>
                  <a:cubicBezTo>
                    <a:pt x="1563053" y="947937"/>
                    <a:pt x="2007870" y="2610049"/>
                    <a:pt x="2084070" y="2958664"/>
                  </a:cubicBezTo>
                  <a:cubicBezTo>
                    <a:pt x="2227897" y="3029149"/>
                    <a:pt x="2496503" y="3192979"/>
                    <a:pt x="2588895" y="3248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FBB1E51-AF82-4C42-9DF1-5995F4AF81A5}"/>
                </a:ext>
              </a:extLst>
            </p:cNvPr>
            <p:cNvSpPr/>
            <p:nvPr/>
          </p:nvSpPr>
          <p:spPr>
            <a:xfrm>
              <a:off x="10648285" y="1530759"/>
              <a:ext cx="776163" cy="405458"/>
            </a:xfrm>
            <a:custGeom>
              <a:avLst/>
              <a:gdLst>
                <a:gd name="connsiteX0" fmla="*/ 2552700 w 2552700"/>
                <a:gd name="connsiteY0" fmla="*/ 299069 h 1333500"/>
                <a:gd name="connsiteX1" fmla="*/ 2012633 w 2552700"/>
                <a:gd name="connsiteY1" fmla="*/ 42846 h 1333500"/>
                <a:gd name="connsiteX2" fmla="*/ 1938338 w 2552700"/>
                <a:gd name="connsiteY2" fmla="*/ 20939 h 1333500"/>
                <a:gd name="connsiteX3" fmla="*/ 1302068 w 2552700"/>
                <a:gd name="connsiteY3" fmla="*/ 1889 h 1333500"/>
                <a:gd name="connsiteX4" fmla="*/ 0 w 2552700"/>
                <a:gd name="connsiteY4" fmla="*/ 1343009 h 1333500"/>
                <a:gd name="connsiteX5" fmla="*/ 1175385 w 2552700"/>
                <a:gd name="connsiteY5" fmla="*/ 1274429 h 1333500"/>
                <a:gd name="connsiteX6" fmla="*/ 2552700 w 2552700"/>
                <a:gd name="connsiteY6" fmla="*/ 299069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52700" h="1333500">
                  <a:moveTo>
                    <a:pt x="2552700" y="299069"/>
                  </a:moveTo>
                  <a:cubicBezTo>
                    <a:pt x="2540317" y="289544"/>
                    <a:pt x="2251710" y="149526"/>
                    <a:pt x="2012633" y="42846"/>
                  </a:cubicBezTo>
                  <a:cubicBezTo>
                    <a:pt x="1991677" y="28559"/>
                    <a:pt x="1963102" y="20939"/>
                    <a:pt x="1938338" y="20939"/>
                  </a:cubicBezTo>
                  <a:cubicBezTo>
                    <a:pt x="1664018" y="-1921"/>
                    <a:pt x="1503998" y="-1921"/>
                    <a:pt x="1302068" y="1889"/>
                  </a:cubicBezTo>
                  <a:cubicBezTo>
                    <a:pt x="1279207" y="1889"/>
                    <a:pt x="13335" y="1327769"/>
                    <a:pt x="0" y="1343009"/>
                  </a:cubicBezTo>
                  <a:cubicBezTo>
                    <a:pt x="18098" y="1343961"/>
                    <a:pt x="1155382" y="1283954"/>
                    <a:pt x="1175385" y="1274429"/>
                  </a:cubicBezTo>
                  <a:cubicBezTo>
                    <a:pt x="1567815" y="1052496"/>
                    <a:pt x="2283142" y="522906"/>
                    <a:pt x="2552700" y="29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BA1CAC5-F74C-41F2-A883-D27F212F519F}"/>
                </a:ext>
              </a:extLst>
            </p:cNvPr>
            <p:cNvSpPr/>
            <p:nvPr/>
          </p:nvSpPr>
          <p:spPr>
            <a:xfrm>
              <a:off x="10090780" y="1360751"/>
              <a:ext cx="367809" cy="390978"/>
            </a:xfrm>
            <a:custGeom>
              <a:avLst/>
              <a:gdLst>
                <a:gd name="connsiteX0" fmla="*/ 437198 w 1209675"/>
                <a:gd name="connsiteY0" fmla="*/ 0 h 1285875"/>
                <a:gd name="connsiteX1" fmla="*/ 442913 w 1209675"/>
                <a:gd name="connsiteY1" fmla="*/ 2858 h 1285875"/>
                <a:gd name="connsiteX2" fmla="*/ 443865 w 1209675"/>
                <a:gd name="connsiteY2" fmla="*/ 0 h 1285875"/>
                <a:gd name="connsiteX3" fmla="*/ 446723 w 1209675"/>
                <a:gd name="connsiteY3" fmla="*/ 5715 h 1285875"/>
                <a:gd name="connsiteX4" fmla="*/ 1216343 w 1209675"/>
                <a:gd name="connsiteY4" fmla="*/ 459105 h 1285875"/>
                <a:gd name="connsiteX5" fmla="*/ 926782 w 1209675"/>
                <a:gd name="connsiteY5" fmla="*/ 800100 h 1285875"/>
                <a:gd name="connsiteX6" fmla="*/ 0 w 1209675"/>
                <a:gd name="connsiteY6" fmla="*/ 1293495 h 1285875"/>
                <a:gd name="connsiteX7" fmla="*/ 437198 w 1209675"/>
                <a:gd name="connsiteY7" fmla="*/ 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9675" h="1285875">
                  <a:moveTo>
                    <a:pt x="437198" y="0"/>
                  </a:moveTo>
                  <a:cubicBezTo>
                    <a:pt x="439102" y="953"/>
                    <a:pt x="441007" y="1905"/>
                    <a:pt x="442913" y="2858"/>
                  </a:cubicBezTo>
                  <a:cubicBezTo>
                    <a:pt x="442913" y="1905"/>
                    <a:pt x="443865" y="953"/>
                    <a:pt x="443865" y="0"/>
                  </a:cubicBezTo>
                  <a:cubicBezTo>
                    <a:pt x="444818" y="1905"/>
                    <a:pt x="445770" y="3810"/>
                    <a:pt x="446723" y="5715"/>
                  </a:cubicBezTo>
                  <a:cubicBezTo>
                    <a:pt x="704850" y="158115"/>
                    <a:pt x="958215" y="307658"/>
                    <a:pt x="1216343" y="459105"/>
                  </a:cubicBezTo>
                  <a:cubicBezTo>
                    <a:pt x="1141095" y="569595"/>
                    <a:pt x="926782" y="800100"/>
                    <a:pt x="926782" y="800100"/>
                  </a:cubicBezTo>
                  <a:cubicBezTo>
                    <a:pt x="926782" y="800100"/>
                    <a:pt x="26670" y="1284923"/>
                    <a:pt x="0" y="1293495"/>
                  </a:cubicBezTo>
                  <a:cubicBezTo>
                    <a:pt x="145732" y="864870"/>
                    <a:pt x="437198" y="5715"/>
                    <a:pt x="43719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969EFFC-52BB-4E9D-8460-312D1740D2C5}"/>
                </a:ext>
              </a:extLst>
            </p:cNvPr>
            <p:cNvSpPr/>
            <p:nvPr/>
          </p:nvSpPr>
          <p:spPr>
            <a:xfrm>
              <a:off x="10003027" y="512764"/>
              <a:ext cx="362017" cy="868839"/>
            </a:xfrm>
            <a:custGeom>
              <a:avLst/>
              <a:gdLst>
                <a:gd name="connsiteX0" fmla="*/ 0 w 1190625"/>
                <a:gd name="connsiteY0" fmla="*/ 2858 h 2857500"/>
                <a:gd name="connsiteX1" fmla="*/ 490538 w 1190625"/>
                <a:gd name="connsiteY1" fmla="*/ 0 h 2857500"/>
                <a:gd name="connsiteX2" fmla="*/ 541020 w 1190625"/>
                <a:gd name="connsiteY2" fmla="*/ 19050 h 2857500"/>
                <a:gd name="connsiteX3" fmla="*/ 960120 w 1190625"/>
                <a:gd name="connsiteY3" fmla="*/ 385763 h 2857500"/>
                <a:gd name="connsiteX4" fmla="*/ 991552 w 1190625"/>
                <a:gd name="connsiteY4" fmla="*/ 448628 h 2857500"/>
                <a:gd name="connsiteX5" fmla="*/ 998220 w 1190625"/>
                <a:gd name="connsiteY5" fmla="*/ 1091565 h 2857500"/>
                <a:gd name="connsiteX6" fmla="*/ 1025843 w 1190625"/>
                <a:gd name="connsiteY6" fmla="*/ 1091565 h 2857500"/>
                <a:gd name="connsiteX7" fmla="*/ 1183005 w 1190625"/>
                <a:gd name="connsiteY7" fmla="*/ 1195388 h 2857500"/>
                <a:gd name="connsiteX8" fmla="*/ 1190625 w 1190625"/>
                <a:gd name="connsiteY8" fmla="*/ 1199198 h 2857500"/>
                <a:gd name="connsiteX9" fmla="*/ 1190625 w 1190625"/>
                <a:gd name="connsiteY9" fmla="*/ 1218248 h 2857500"/>
                <a:gd name="connsiteX10" fmla="*/ 1185863 w 1190625"/>
                <a:gd name="connsiteY10" fmla="*/ 1269683 h 2857500"/>
                <a:gd name="connsiteX11" fmla="*/ 1185863 w 1190625"/>
                <a:gd name="connsiteY11" fmla="*/ 1273493 h 2857500"/>
                <a:gd name="connsiteX12" fmla="*/ 1183005 w 1190625"/>
                <a:gd name="connsiteY12" fmla="*/ 1301115 h 2857500"/>
                <a:gd name="connsiteX13" fmla="*/ 1037272 w 1190625"/>
                <a:gd name="connsiteY13" fmla="*/ 1928813 h 2857500"/>
                <a:gd name="connsiteX14" fmla="*/ 1016318 w 1190625"/>
                <a:gd name="connsiteY14" fmla="*/ 1985010 h 2857500"/>
                <a:gd name="connsiteX15" fmla="*/ 396240 w 1190625"/>
                <a:gd name="connsiteY15" fmla="*/ 2827020 h 2857500"/>
                <a:gd name="connsiteX16" fmla="*/ 341947 w 1190625"/>
                <a:gd name="connsiteY16" fmla="*/ 2854643 h 2857500"/>
                <a:gd name="connsiteX17" fmla="*/ 24765 w 1190625"/>
                <a:gd name="connsiteY17" fmla="*/ 2858453 h 2857500"/>
                <a:gd name="connsiteX18" fmla="*/ 0 w 1190625"/>
                <a:gd name="connsiteY18" fmla="*/ 2858 h 28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90625" h="2857500">
                  <a:moveTo>
                    <a:pt x="0" y="2858"/>
                  </a:moveTo>
                  <a:cubicBezTo>
                    <a:pt x="163830" y="1905"/>
                    <a:pt x="327660" y="953"/>
                    <a:pt x="490538" y="0"/>
                  </a:cubicBezTo>
                  <a:cubicBezTo>
                    <a:pt x="507682" y="0"/>
                    <a:pt x="527685" y="7620"/>
                    <a:pt x="541020" y="19050"/>
                  </a:cubicBezTo>
                  <a:cubicBezTo>
                    <a:pt x="681990" y="140018"/>
                    <a:pt x="822007" y="261938"/>
                    <a:pt x="960120" y="385763"/>
                  </a:cubicBezTo>
                  <a:cubicBezTo>
                    <a:pt x="976313" y="400050"/>
                    <a:pt x="991552" y="427673"/>
                    <a:pt x="991552" y="448628"/>
                  </a:cubicBezTo>
                  <a:cubicBezTo>
                    <a:pt x="995363" y="662940"/>
                    <a:pt x="997268" y="877253"/>
                    <a:pt x="998220" y="1091565"/>
                  </a:cubicBezTo>
                  <a:lnTo>
                    <a:pt x="1025843" y="1091565"/>
                  </a:lnTo>
                  <a:cubicBezTo>
                    <a:pt x="1088707" y="1090613"/>
                    <a:pt x="1171575" y="1136333"/>
                    <a:pt x="1183005" y="1195388"/>
                  </a:cubicBezTo>
                  <a:cubicBezTo>
                    <a:pt x="1185863" y="1196340"/>
                    <a:pt x="1187768" y="1198245"/>
                    <a:pt x="1190625" y="1199198"/>
                  </a:cubicBezTo>
                  <a:cubicBezTo>
                    <a:pt x="1190625" y="1205865"/>
                    <a:pt x="1191577" y="1211580"/>
                    <a:pt x="1190625" y="1218248"/>
                  </a:cubicBezTo>
                  <a:cubicBezTo>
                    <a:pt x="1188720" y="1235393"/>
                    <a:pt x="1187768" y="1252538"/>
                    <a:pt x="1185863" y="1269683"/>
                  </a:cubicBezTo>
                  <a:lnTo>
                    <a:pt x="1185863" y="1273493"/>
                  </a:lnTo>
                  <a:cubicBezTo>
                    <a:pt x="1185863" y="1283018"/>
                    <a:pt x="1184910" y="1292543"/>
                    <a:pt x="1183005" y="1301115"/>
                  </a:cubicBezTo>
                  <a:cubicBezTo>
                    <a:pt x="1163955" y="1529715"/>
                    <a:pt x="1120140" y="1708785"/>
                    <a:pt x="1037272" y="1928813"/>
                  </a:cubicBezTo>
                  <a:cubicBezTo>
                    <a:pt x="1030605" y="1946910"/>
                    <a:pt x="1027747" y="1969770"/>
                    <a:pt x="1016318" y="1985010"/>
                  </a:cubicBezTo>
                  <a:cubicBezTo>
                    <a:pt x="791527" y="2282190"/>
                    <a:pt x="622935" y="2530793"/>
                    <a:pt x="396240" y="2827020"/>
                  </a:cubicBezTo>
                  <a:cubicBezTo>
                    <a:pt x="384810" y="2841308"/>
                    <a:pt x="360045" y="2853690"/>
                    <a:pt x="341947" y="2854643"/>
                  </a:cubicBezTo>
                  <a:cubicBezTo>
                    <a:pt x="236220" y="2856548"/>
                    <a:pt x="130493" y="2857500"/>
                    <a:pt x="24765" y="2858453"/>
                  </a:cubicBezTo>
                  <a:lnTo>
                    <a:pt x="0" y="2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E7C90E0-69BF-4B3E-B67A-2D07F30DDA05}"/>
                </a:ext>
              </a:extLst>
            </p:cNvPr>
            <p:cNvSpPr/>
            <p:nvPr/>
          </p:nvSpPr>
          <p:spPr>
            <a:xfrm>
              <a:off x="10010267" y="1459509"/>
              <a:ext cx="133222" cy="330159"/>
            </a:xfrm>
            <a:custGeom>
              <a:avLst/>
              <a:gdLst>
                <a:gd name="connsiteX0" fmla="*/ 0 w 438150"/>
                <a:gd name="connsiteY0" fmla="*/ 447675 h 1085850"/>
                <a:gd name="connsiteX1" fmla="*/ 8572 w 438150"/>
                <a:gd name="connsiteY1" fmla="*/ 266700 h 1085850"/>
                <a:gd name="connsiteX2" fmla="*/ 444818 w 438150"/>
                <a:gd name="connsiteY2" fmla="*/ 0 h 1085850"/>
                <a:gd name="connsiteX3" fmla="*/ 446722 w 438150"/>
                <a:gd name="connsiteY3" fmla="*/ 18097 h 1085850"/>
                <a:gd name="connsiteX4" fmla="*/ 168593 w 438150"/>
                <a:gd name="connsiteY4" fmla="*/ 999172 h 1085850"/>
                <a:gd name="connsiteX5" fmla="*/ 5715 w 438150"/>
                <a:gd name="connsiteY5" fmla="*/ 1087755 h 1085850"/>
                <a:gd name="connsiteX6" fmla="*/ 0 w 438150"/>
                <a:gd name="connsiteY6" fmla="*/ 447675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150" h="1085850">
                  <a:moveTo>
                    <a:pt x="0" y="447675"/>
                  </a:moveTo>
                  <a:cubicBezTo>
                    <a:pt x="952" y="448628"/>
                    <a:pt x="7620" y="265747"/>
                    <a:pt x="8572" y="266700"/>
                  </a:cubicBezTo>
                  <a:cubicBezTo>
                    <a:pt x="129540" y="210503"/>
                    <a:pt x="256222" y="136208"/>
                    <a:pt x="444818" y="0"/>
                  </a:cubicBezTo>
                  <a:cubicBezTo>
                    <a:pt x="446722" y="12383"/>
                    <a:pt x="447675" y="15240"/>
                    <a:pt x="446722" y="18097"/>
                  </a:cubicBezTo>
                  <a:cubicBezTo>
                    <a:pt x="344805" y="346710"/>
                    <a:pt x="271463" y="670560"/>
                    <a:pt x="168593" y="999172"/>
                  </a:cubicBezTo>
                  <a:cubicBezTo>
                    <a:pt x="123825" y="1027747"/>
                    <a:pt x="54293" y="1065848"/>
                    <a:pt x="5715" y="1087755"/>
                  </a:cubicBezTo>
                  <a:lnTo>
                    <a:pt x="0" y="4476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868B7D9B-0142-408D-9A5A-5802078F4C0B}"/>
                </a:ext>
              </a:extLst>
            </p:cNvPr>
            <p:cNvSpPr/>
            <p:nvPr/>
          </p:nvSpPr>
          <p:spPr>
            <a:xfrm>
              <a:off x="10450769" y="1991239"/>
              <a:ext cx="315678" cy="385185"/>
            </a:xfrm>
            <a:custGeom>
              <a:avLst/>
              <a:gdLst>
                <a:gd name="connsiteX0" fmla="*/ 207645 w 1038225"/>
                <a:gd name="connsiteY0" fmla="*/ 1271588 h 1266825"/>
                <a:gd name="connsiteX1" fmla="*/ 885825 w 1038225"/>
                <a:gd name="connsiteY1" fmla="*/ 694373 h 1266825"/>
                <a:gd name="connsiteX2" fmla="*/ 1046798 w 1038225"/>
                <a:gd name="connsiteY2" fmla="*/ 239077 h 1266825"/>
                <a:gd name="connsiteX3" fmla="*/ 650557 w 1038225"/>
                <a:gd name="connsiteY3" fmla="*/ 0 h 1266825"/>
                <a:gd name="connsiteX4" fmla="*/ 0 w 1038225"/>
                <a:gd name="connsiteY4" fmla="*/ 1273493 h 1266825"/>
                <a:gd name="connsiteX5" fmla="*/ 207645 w 1038225"/>
                <a:gd name="connsiteY5" fmla="*/ 1271588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8225" h="1266825">
                  <a:moveTo>
                    <a:pt x="207645" y="1271588"/>
                  </a:moveTo>
                  <a:cubicBezTo>
                    <a:pt x="206693" y="1270635"/>
                    <a:pt x="887730" y="695325"/>
                    <a:pt x="885825" y="694373"/>
                  </a:cubicBezTo>
                  <a:cubicBezTo>
                    <a:pt x="943928" y="548640"/>
                    <a:pt x="968693" y="450532"/>
                    <a:pt x="1046798" y="239077"/>
                  </a:cubicBezTo>
                  <a:cubicBezTo>
                    <a:pt x="912495" y="159068"/>
                    <a:pt x="650557" y="0"/>
                    <a:pt x="650557" y="0"/>
                  </a:cubicBezTo>
                  <a:cubicBezTo>
                    <a:pt x="650557" y="0"/>
                    <a:pt x="953" y="1252538"/>
                    <a:pt x="0" y="1273493"/>
                  </a:cubicBezTo>
                  <a:cubicBezTo>
                    <a:pt x="46673" y="1272540"/>
                    <a:pt x="121920" y="1267777"/>
                    <a:pt x="207645" y="12715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5FD08A28-8E73-49EE-A3B4-A2FD53C2EA98}"/>
              </a:ext>
            </a:extLst>
          </p:cNvPr>
          <p:cNvGrpSpPr/>
          <p:nvPr/>
        </p:nvGrpSpPr>
        <p:grpSpPr>
          <a:xfrm>
            <a:off x="7406415" y="4417643"/>
            <a:ext cx="4292901" cy="1718886"/>
            <a:chOff x="4369635" y="1666070"/>
            <a:chExt cx="6748871" cy="2702261"/>
          </a:xfrm>
        </p:grpSpPr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0A48497C-EF12-4774-80A4-F10D93EA5B8F}"/>
                </a:ext>
              </a:extLst>
            </p:cNvPr>
            <p:cNvSpPr/>
            <p:nvPr/>
          </p:nvSpPr>
          <p:spPr>
            <a:xfrm>
              <a:off x="4369635" y="1671709"/>
              <a:ext cx="1123040" cy="2696622"/>
            </a:xfrm>
            <a:custGeom>
              <a:avLst/>
              <a:gdLst>
                <a:gd name="connsiteX0" fmla="*/ 1479568 w 2811199"/>
                <a:gd name="connsiteY0" fmla="*/ 6757084 h 6750195"/>
                <a:gd name="connsiteX1" fmla="*/ 1098107 w 2811199"/>
                <a:gd name="connsiteY1" fmla="*/ 6757084 h 6750195"/>
                <a:gd name="connsiteX2" fmla="*/ 978694 w 2811199"/>
                <a:gd name="connsiteY2" fmla="*/ 6616110 h 6750195"/>
                <a:gd name="connsiteX3" fmla="*/ 1007718 w 2811199"/>
                <a:gd name="connsiteY3" fmla="*/ 6448599 h 6750195"/>
                <a:gd name="connsiteX4" fmla="*/ 950499 w 2811199"/>
                <a:gd name="connsiteY4" fmla="*/ 6033138 h 6750195"/>
                <a:gd name="connsiteX5" fmla="*/ 787963 w 2811199"/>
                <a:gd name="connsiteY5" fmla="*/ 5630946 h 6750195"/>
                <a:gd name="connsiteX6" fmla="*/ 763085 w 2811199"/>
                <a:gd name="connsiteY6" fmla="*/ 5192266 h 6750195"/>
                <a:gd name="connsiteX7" fmla="*/ 827768 w 2811199"/>
                <a:gd name="connsiteY7" fmla="*/ 4960902 h 6750195"/>
                <a:gd name="connsiteX8" fmla="*/ 673525 w 2811199"/>
                <a:gd name="connsiteY8" fmla="*/ 4367150 h 6750195"/>
                <a:gd name="connsiteX9" fmla="*/ 399039 w 2811199"/>
                <a:gd name="connsiteY9" fmla="*/ 4031299 h 6750195"/>
                <a:gd name="connsiteX10" fmla="*/ 291235 w 2811199"/>
                <a:gd name="connsiteY10" fmla="*/ 3932617 h 6750195"/>
                <a:gd name="connsiteX11" fmla="*/ 31676 w 2811199"/>
                <a:gd name="connsiteY11" fmla="*/ 3553644 h 6750195"/>
                <a:gd name="connsiteX12" fmla="*/ 10115 w 2811199"/>
                <a:gd name="connsiteY12" fmla="*/ 3105013 h 6750195"/>
                <a:gd name="connsiteX13" fmla="*/ 10115 w 2811199"/>
                <a:gd name="connsiteY13" fmla="*/ 2926721 h 6750195"/>
                <a:gd name="connsiteX14" fmla="*/ 103822 w 2811199"/>
                <a:gd name="connsiteY14" fmla="*/ 2677943 h 6750195"/>
                <a:gd name="connsiteX15" fmla="*/ 111285 w 2811199"/>
                <a:gd name="connsiteY15" fmla="*/ 2559358 h 6750195"/>
                <a:gd name="connsiteX16" fmla="*/ 60700 w 2811199"/>
                <a:gd name="connsiteY16" fmla="*/ 2416725 h 6750195"/>
                <a:gd name="connsiteX17" fmla="*/ 136163 w 2811199"/>
                <a:gd name="connsiteY17" fmla="*/ 2025313 h 6750195"/>
                <a:gd name="connsiteX18" fmla="*/ 140309 w 2811199"/>
                <a:gd name="connsiteY18" fmla="*/ 1774876 h 6750195"/>
                <a:gd name="connsiteX19" fmla="*/ 198358 w 2811199"/>
                <a:gd name="connsiteY19" fmla="*/ 1290587 h 6750195"/>
                <a:gd name="connsiteX20" fmla="*/ 399868 w 2811199"/>
                <a:gd name="connsiteY20" fmla="*/ 1022735 h 6750195"/>
                <a:gd name="connsiteX21" fmla="*/ 486112 w 2811199"/>
                <a:gd name="connsiteY21" fmla="*/ 866833 h 6750195"/>
                <a:gd name="connsiteX22" fmla="*/ 452112 w 2811199"/>
                <a:gd name="connsiteY22" fmla="*/ 693518 h 6750195"/>
                <a:gd name="connsiteX23" fmla="*/ 422258 w 2811199"/>
                <a:gd name="connsiteY23" fmla="*/ 516055 h 6750195"/>
                <a:gd name="connsiteX24" fmla="*/ 480307 w 2811199"/>
                <a:gd name="connsiteY24" fmla="*/ 296301 h 6750195"/>
                <a:gd name="connsiteX25" fmla="*/ 669379 w 2811199"/>
                <a:gd name="connsiteY25" fmla="*/ 79034 h 6750195"/>
                <a:gd name="connsiteX26" fmla="*/ 1180204 w 2811199"/>
                <a:gd name="connsiteY26" fmla="*/ 69083 h 6750195"/>
                <a:gd name="connsiteX27" fmla="*/ 1245716 w 2811199"/>
                <a:gd name="connsiteY27" fmla="*/ 150351 h 6750195"/>
                <a:gd name="connsiteX28" fmla="*/ 1283033 w 2811199"/>
                <a:gd name="connsiteY28" fmla="*/ 219180 h 6750195"/>
                <a:gd name="connsiteX29" fmla="*/ 1327813 w 2811199"/>
                <a:gd name="connsiteY29" fmla="*/ 293813 h 6750195"/>
                <a:gd name="connsiteX30" fmla="*/ 1467958 w 2811199"/>
                <a:gd name="connsiteY30" fmla="*/ 451373 h 6750195"/>
                <a:gd name="connsiteX31" fmla="*/ 1476251 w 2811199"/>
                <a:gd name="connsiteY31" fmla="*/ 506104 h 6750195"/>
                <a:gd name="connsiteX32" fmla="*/ 1466300 w 2811199"/>
                <a:gd name="connsiteY32" fmla="*/ 657859 h 6750195"/>
                <a:gd name="connsiteX33" fmla="*/ 1477909 w 2811199"/>
                <a:gd name="connsiteY33" fmla="*/ 679420 h 6750195"/>
                <a:gd name="connsiteX34" fmla="*/ 1449715 w 2811199"/>
                <a:gd name="connsiteY34" fmla="*/ 885077 h 6750195"/>
                <a:gd name="connsiteX35" fmla="*/ 1472934 w 2811199"/>
                <a:gd name="connsiteY35" fmla="*/ 1006150 h 6750195"/>
                <a:gd name="connsiteX36" fmla="*/ 1918248 w 2811199"/>
                <a:gd name="connsiteY36" fmla="*/ 1253270 h 6750195"/>
                <a:gd name="connsiteX37" fmla="*/ 2094881 w 2811199"/>
                <a:gd name="connsiteY37" fmla="*/ 1374342 h 6750195"/>
                <a:gd name="connsiteX38" fmla="*/ 2163710 w 2811199"/>
                <a:gd name="connsiteY38" fmla="*/ 1622292 h 6750195"/>
                <a:gd name="connsiteX39" fmla="*/ 2130539 w 2811199"/>
                <a:gd name="connsiteY39" fmla="*/ 1687803 h 6750195"/>
                <a:gd name="connsiteX40" fmla="*/ 2136344 w 2811199"/>
                <a:gd name="connsiteY40" fmla="*/ 1748339 h 6750195"/>
                <a:gd name="connsiteX41" fmla="*/ 2514488 w 2811199"/>
                <a:gd name="connsiteY41" fmla="*/ 2307262 h 6750195"/>
                <a:gd name="connsiteX42" fmla="*/ 2812193 w 2811199"/>
                <a:gd name="connsiteY42" fmla="*/ 3054428 h 6750195"/>
                <a:gd name="connsiteX43" fmla="*/ 2738389 w 2811199"/>
                <a:gd name="connsiteY43" fmla="*/ 3615009 h 6750195"/>
                <a:gd name="connsiteX44" fmla="*/ 2500390 w 2811199"/>
                <a:gd name="connsiteY44" fmla="*/ 3910227 h 6750195"/>
                <a:gd name="connsiteX45" fmla="*/ 2451464 w 2811199"/>
                <a:gd name="connsiteY45" fmla="*/ 3978226 h 6750195"/>
                <a:gd name="connsiteX46" fmla="*/ 2405854 w 2811199"/>
                <a:gd name="connsiteY46" fmla="*/ 4084372 h 6750195"/>
                <a:gd name="connsiteX47" fmla="*/ 2290587 w 2811199"/>
                <a:gd name="connsiteY47" fmla="*/ 4313248 h 6750195"/>
                <a:gd name="connsiteX48" fmla="*/ 2012784 w 2811199"/>
                <a:gd name="connsiteY48" fmla="*/ 4679782 h 6750195"/>
                <a:gd name="connsiteX49" fmla="*/ 1947272 w 2811199"/>
                <a:gd name="connsiteY49" fmla="*/ 4859732 h 6750195"/>
                <a:gd name="connsiteX50" fmla="*/ 1939809 w 2811199"/>
                <a:gd name="connsiteY50" fmla="*/ 5033048 h 6750195"/>
                <a:gd name="connsiteX51" fmla="*/ 1784737 w 2811199"/>
                <a:gd name="connsiteY51" fmla="*/ 5272705 h 6750195"/>
                <a:gd name="connsiteX52" fmla="*/ 1697664 w 2811199"/>
                <a:gd name="connsiteY52" fmla="*/ 5420313 h 6750195"/>
                <a:gd name="connsiteX53" fmla="*/ 1636299 w 2811199"/>
                <a:gd name="connsiteY53" fmla="*/ 5604410 h 6750195"/>
                <a:gd name="connsiteX54" fmla="*/ 1517714 w 2811199"/>
                <a:gd name="connsiteY54" fmla="*/ 6189040 h 6750195"/>
                <a:gd name="connsiteX55" fmla="*/ 1598153 w 2811199"/>
                <a:gd name="connsiteY55" fmla="*/ 6374795 h 6750195"/>
                <a:gd name="connsiteX56" fmla="*/ 1771468 w 2811199"/>
                <a:gd name="connsiteY56" fmla="*/ 6529037 h 6750195"/>
                <a:gd name="connsiteX57" fmla="*/ 1951418 w 2811199"/>
                <a:gd name="connsiteY57" fmla="*/ 6592890 h 6750195"/>
                <a:gd name="connsiteX58" fmla="*/ 2025223 w 2811199"/>
                <a:gd name="connsiteY58" fmla="*/ 6617768 h 6750195"/>
                <a:gd name="connsiteX59" fmla="*/ 2026881 w 2811199"/>
                <a:gd name="connsiteY59" fmla="*/ 6704841 h 6750195"/>
                <a:gd name="connsiteX60" fmla="*/ 1871809 w 2811199"/>
                <a:gd name="connsiteY60" fmla="*/ 6755426 h 6750195"/>
                <a:gd name="connsiteX61" fmla="*/ 1479568 w 2811199"/>
                <a:gd name="connsiteY61" fmla="*/ 6757084 h 675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811199" h="6750195">
                  <a:moveTo>
                    <a:pt x="1479568" y="6757084"/>
                  </a:moveTo>
                  <a:cubicBezTo>
                    <a:pt x="1352691" y="6757084"/>
                    <a:pt x="1224984" y="6757084"/>
                    <a:pt x="1098107" y="6757084"/>
                  </a:cubicBezTo>
                  <a:cubicBezTo>
                    <a:pt x="985328" y="6756255"/>
                    <a:pt x="959620" y="6725572"/>
                    <a:pt x="978694" y="6616110"/>
                  </a:cubicBezTo>
                  <a:cubicBezTo>
                    <a:pt x="988645" y="6560549"/>
                    <a:pt x="1003571" y="6504989"/>
                    <a:pt x="1007718" y="6448599"/>
                  </a:cubicBezTo>
                  <a:cubicBezTo>
                    <a:pt x="1019327" y="6306795"/>
                    <a:pt x="995279" y="6168308"/>
                    <a:pt x="950499" y="6033138"/>
                  </a:cubicBezTo>
                  <a:cubicBezTo>
                    <a:pt x="904060" y="5896310"/>
                    <a:pt x="860109" y="5758653"/>
                    <a:pt x="787963" y="5630946"/>
                  </a:cubicBezTo>
                  <a:cubicBezTo>
                    <a:pt x="708354" y="5490801"/>
                    <a:pt x="721622" y="5341533"/>
                    <a:pt x="763085" y="5192266"/>
                  </a:cubicBezTo>
                  <a:cubicBezTo>
                    <a:pt x="784646" y="5115145"/>
                    <a:pt x="805378" y="5038024"/>
                    <a:pt x="827768" y="4960902"/>
                  </a:cubicBezTo>
                  <a:cubicBezTo>
                    <a:pt x="892450" y="4732855"/>
                    <a:pt x="850987" y="4532173"/>
                    <a:pt x="673525" y="4367150"/>
                  </a:cubicBezTo>
                  <a:cubicBezTo>
                    <a:pt x="566550" y="4267639"/>
                    <a:pt x="476161" y="4154030"/>
                    <a:pt x="399039" y="4031299"/>
                  </a:cubicBezTo>
                  <a:cubicBezTo>
                    <a:pt x="371673" y="3988177"/>
                    <a:pt x="336015" y="3958324"/>
                    <a:pt x="291235" y="3932617"/>
                  </a:cubicBezTo>
                  <a:cubicBezTo>
                    <a:pt x="143626" y="3848861"/>
                    <a:pt x="66505" y="3712862"/>
                    <a:pt x="31676" y="3553644"/>
                  </a:cubicBezTo>
                  <a:cubicBezTo>
                    <a:pt x="-665" y="3406035"/>
                    <a:pt x="-8958" y="3255939"/>
                    <a:pt x="10115" y="3105013"/>
                  </a:cubicBezTo>
                  <a:cubicBezTo>
                    <a:pt x="17578" y="3046964"/>
                    <a:pt x="13432" y="2986428"/>
                    <a:pt x="10115" y="2926721"/>
                  </a:cubicBezTo>
                  <a:cubicBezTo>
                    <a:pt x="4310" y="2828868"/>
                    <a:pt x="25871" y="2744284"/>
                    <a:pt x="103822" y="2677943"/>
                  </a:cubicBezTo>
                  <a:cubicBezTo>
                    <a:pt x="159382" y="2630675"/>
                    <a:pt x="161870" y="2613260"/>
                    <a:pt x="111285" y="2559358"/>
                  </a:cubicBezTo>
                  <a:cubicBezTo>
                    <a:pt x="71480" y="2517066"/>
                    <a:pt x="64017" y="2471456"/>
                    <a:pt x="60700" y="2416725"/>
                  </a:cubicBezTo>
                  <a:cubicBezTo>
                    <a:pt x="54066" y="2279067"/>
                    <a:pt x="90553" y="2151361"/>
                    <a:pt x="136163" y="2025313"/>
                  </a:cubicBezTo>
                  <a:cubicBezTo>
                    <a:pt x="144456" y="2002094"/>
                    <a:pt x="149431" y="1798095"/>
                    <a:pt x="140309" y="1774876"/>
                  </a:cubicBezTo>
                  <a:cubicBezTo>
                    <a:pt x="73968" y="1603219"/>
                    <a:pt x="113773" y="1444000"/>
                    <a:pt x="198358" y="1290587"/>
                  </a:cubicBezTo>
                  <a:cubicBezTo>
                    <a:pt x="252260" y="1191904"/>
                    <a:pt x="323576" y="1105661"/>
                    <a:pt x="399868" y="1022735"/>
                  </a:cubicBezTo>
                  <a:cubicBezTo>
                    <a:pt x="441331" y="977955"/>
                    <a:pt x="471185" y="929857"/>
                    <a:pt x="486112" y="866833"/>
                  </a:cubicBezTo>
                  <a:cubicBezTo>
                    <a:pt x="503526" y="798834"/>
                    <a:pt x="491087" y="747420"/>
                    <a:pt x="452112" y="693518"/>
                  </a:cubicBezTo>
                  <a:cubicBezTo>
                    <a:pt x="413966" y="640445"/>
                    <a:pt x="404015" y="579079"/>
                    <a:pt x="422258" y="516055"/>
                  </a:cubicBezTo>
                  <a:cubicBezTo>
                    <a:pt x="442990" y="443080"/>
                    <a:pt x="461234" y="369276"/>
                    <a:pt x="480307" y="296301"/>
                  </a:cubicBezTo>
                  <a:cubicBezTo>
                    <a:pt x="506843" y="195960"/>
                    <a:pt x="587282" y="133765"/>
                    <a:pt x="669379" y="79034"/>
                  </a:cubicBezTo>
                  <a:cubicBezTo>
                    <a:pt x="836890" y="-34575"/>
                    <a:pt x="1008547" y="-14673"/>
                    <a:pt x="1180204" y="69083"/>
                  </a:cubicBezTo>
                  <a:cubicBezTo>
                    <a:pt x="1213375" y="85668"/>
                    <a:pt x="1237423" y="112205"/>
                    <a:pt x="1245716" y="150351"/>
                  </a:cubicBezTo>
                  <a:cubicBezTo>
                    <a:pt x="1251521" y="176887"/>
                    <a:pt x="1268106" y="197619"/>
                    <a:pt x="1283033" y="219180"/>
                  </a:cubicBezTo>
                  <a:cubicBezTo>
                    <a:pt x="1298789" y="243228"/>
                    <a:pt x="1318691" y="266447"/>
                    <a:pt x="1327813" y="293813"/>
                  </a:cubicBezTo>
                  <a:cubicBezTo>
                    <a:pt x="1352691" y="366788"/>
                    <a:pt x="1409081" y="410739"/>
                    <a:pt x="1467958" y="451373"/>
                  </a:cubicBezTo>
                  <a:cubicBezTo>
                    <a:pt x="1494495" y="469617"/>
                    <a:pt x="1496983" y="482056"/>
                    <a:pt x="1476251" y="506104"/>
                  </a:cubicBezTo>
                  <a:cubicBezTo>
                    <a:pt x="1436446" y="551714"/>
                    <a:pt x="1433959" y="608104"/>
                    <a:pt x="1466300" y="657859"/>
                  </a:cubicBezTo>
                  <a:cubicBezTo>
                    <a:pt x="1470446" y="664493"/>
                    <a:pt x="1478739" y="672786"/>
                    <a:pt x="1477909" y="679420"/>
                  </a:cubicBezTo>
                  <a:cubicBezTo>
                    <a:pt x="1465471" y="747420"/>
                    <a:pt x="1492836" y="822053"/>
                    <a:pt x="1449715" y="885077"/>
                  </a:cubicBezTo>
                  <a:cubicBezTo>
                    <a:pt x="1405764" y="949760"/>
                    <a:pt x="1406593" y="964686"/>
                    <a:pt x="1472934" y="1006150"/>
                  </a:cubicBezTo>
                  <a:cubicBezTo>
                    <a:pt x="1616396" y="1097368"/>
                    <a:pt x="1766493" y="1176978"/>
                    <a:pt x="1918248" y="1253270"/>
                  </a:cubicBezTo>
                  <a:cubicBezTo>
                    <a:pt x="1982930" y="1285611"/>
                    <a:pt x="2045125" y="1321269"/>
                    <a:pt x="2094881" y="1374342"/>
                  </a:cubicBezTo>
                  <a:cubicBezTo>
                    <a:pt x="2160393" y="1444829"/>
                    <a:pt x="2186929" y="1526926"/>
                    <a:pt x="2163710" y="1622292"/>
                  </a:cubicBezTo>
                  <a:cubicBezTo>
                    <a:pt x="2157905" y="1647169"/>
                    <a:pt x="2150441" y="1672877"/>
                    <a:pt x="2130539" y="1687803"/>
                  </a:cubicBezTo>
                  <a:cubicBezTo>
                    <a:pt x="2095710" y="1714340"/>
                    <a:pt x="2113125" y="1728437"/>
                    <a:pt x="2136344" y="1748339"/>
                  </a:cubicBezTo>
                  <a:cubicBezTo>
                    <a:pt x="2271514" y="1865265"/>
                    <a:pt x="2404196" y="2166288"/>
                    <a:pt x="2514488" y="2307262"/>
                  </a:cubicBezTo>
                  <a:cubicBezTo>
                    <a:pt x="2686974" y="2527017"/>
                    <a:pt x="2787315" y="2774966"/>
                    <a:pt x="2812193" y="3054428"/>
                  </a:cubicBezTo>
                  <a:cubicBezTo>
                    <a:pt x="2829607" y="3247646"/>
                    <a:pt x="2812193" y="3435059"/>
                    <a:pt x="2738389" y="3615009"/>
                  </a:cubicBezTo>
                  <a:cubicBezTo>
                    <a:pt x="2688633" y="3736911"/>
                    <a:pt x="2611511" y="3838081"/>
                    <a:pt x="2500390" y="3910227"/>
                  </a:cubicBezTo>
                  <a:cubicBezTo>
                    <a:pt x="2474683" y="3926812"/>
                    <a:pt x="2458098" y="3947543"/>
                    <a:pt x="2451464" y="3978226"/>
                  </a:cubicBezTo>
                  <a:cubicBezTo>
                    <a:pt x="2443171" y="4016372"/>
                    <a:pt x="2428244" y="4052030"/>
                    <a:pt x="2405854" y="4084372"/>
                  </a:cubicBezTo>
                  <a:cubicBezTo>
                    <a:pt x="2356098" y="4154859"/>
                    <a:pt x="2337855" y="4241103"/>
                    <a:pt x="2290587" y="4313248"/>
                  </a:cubicBezTo>
                  <a:cubicBezTo>
                    <a:pt x="2206002" y="4441784"/>
                    <a:pt x="2109807" y="4561198"/>
                    <a:pt x="2012784" y="4679782"/>
                  </a:cubicBezTo>
                  <a:cubicBezTo>
                    <a:pt x="1968833" y="4733684"/>
                    <a:pt x="1942296" y="4787586"/>
                    <a:pt x="1947272" y="4859732"/>
                  </a:cubicBezTo>
                  <a:cubicBezTo>
                    <a:pt x="1951418" y="4916951"/>
                    <a:pt x="1945614" y="4975829"/>
                    <a:pt x="1939809" y="5033048"/>
                  </a:cubicBezTo>
                  <a:cubicBezTo>
                    <a:pt x="1929857" y="5139194"/>
                    <a:pt x="1865175" y="5215486"/>
                    <a:pt x="1784737" y="5272705"/>
                  </a:cubicBezTo>
                  <a:cubicBezTo>
                    <a:pt x="1730005" y="5311680"/>
                    <a:pt x="1704298" y="5354802"/>
                    <a:pt x="1697664" y="5420313"/>
                  </a:cubicBezTo>
                  <a:cubicBezTo>
                    <a:pt x="1691030" y="5484996"/>
                    <a:pt x="1660347" y="5543874"/>
                    <a:pt x="1636299" y="5604410"/>
                  </a:cubicBezTo>
                  <a:cubicBezTo>
                    <a:pt x="1559177" y="5791823"/>
                    <a:pt x="1522690" y="5987529"/>
                    <a:pt x="1517714" y="6189040"/>
                  </a:cubicBezTo>
                  <a:cubicBezTo>
                    <a:pt x="1516056" y="6263673"/>
                    <a:pt x="1537616" y="6325868"/>
                    <a:pt x="1598153" y="6374795"/>
                  </a:cubicBezTo>
                  <a:cubicBezTo>
                    <a:pt x="1657859" y="6423721"/>
                    <a:pt x="1715908" y="6475135"/>
                    <a:pt x="1771468" y="6529037"/>
                  </a:cubicBezTo>
                  <a:cubicBezTo>
                    <a:pt x="1822883" y="6577964"/>
                    <a:pt x="1888394" y="6580452"/>
                    <a:pt x="1951418" y="6592890"/>
                  </a:cubicBezTo>
                  <a:cubicBezTo>
                    <a:pt x="1977125" y="6597866"/>
                    <a:pt x="2002833" y="6602842"/>
                    <a:pt x="2025223" y="6617768"/>
                  </a:cubicBezTo>
                  <a:cubicBezTo>
                    <a:pt x="2062539" y="6641817"/>
                    <a:pt x="2064198" y="6681622"/>
                    <a:pt x="2026881" y="6704841"/>
                  </a:cubicBezTo>
                  <a:cubicBezTo>
                    <a:pt x="1979613" y="6734694"/>
                    <a:pt x="1929028" y="6755426"/>
                    <a:pt x="1871809" y="6755426"/>
                  </a:cubicBezTo>
                  <a:cubicBezTo>
                    <a:pt x="1741615" y="6757084"/>
                    <a:pt x="1610591" y="6757084"/>
                    <a:pt x="1479568" y="6757084"/>
                  </a:cubicBezTo>
                  <a:close/>
                </a:path>
              </a:pathLst>
            </a:custGeom>
            <a:solidFill>
              <a:schemeClr val="accent2"/>
            </a:solidFill>
            <a:ln w="8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712B68-B34C-4EC4-90F0-BB171BEEB69C}"/>
                </a:ext>
              </a:extLst>
            </p:cNvPr>
            <p:cNvSpPr/>
            <p:nvPr/>
          </p:nvSpPr>
          <p:spPr>
            <a:xfrm>
              <a:off x="6583061" y="1668396"/>
              <a:ext cx="874580" cy="2699935"/>
            </a:xfrm>
            <a:custGeom>
              <a:avLst/>
              <a:gdLst>
                <a:gd name="connsiteX0" fmla="*/ 1316889 w 2189252"/>
                <a:gd name="connsiteY0" fmla="*/ 6755723 h 6758488"/>
                <a:gd name="connsiteX1" fmla="*/ 943721 w 2189252"/>
                <a:gd name="connsiteY1" fmla="*/ 6755723 h 6758488"/>
                <a:gd name="connsiteX2" fmla="*/ 814356 w 2189252"/>
                <a:gd name="connsiteY2" fmla="*/ 6598992 h 6758488"/>
                <a:gd name="connsiteX3" fmla="*/ 757137 w 2189252"/>
                <a:gd name="connsiteY3" fmla="*/ 5953826 h 6758488"/>
                <a:gd name="connsiteX4" fmla="*/ 621968 w 2189252"/>
                <a:gd name="connsiteY4" fmla="*/ 5633731 h 6758488"/>
                <a:gd name="connsiteX5" fmla="*/ 596260 w 2189252"/>
                <a:gd name="connsiteY5" fmla="*/ 5183441 h 6758488"/>
                <a:gd name="connsiteX6" fmla="*/ 662601 w 2189252"/>
                <a:gd name="connsiteY6" fmla="*/ 4948760 h 6758488"/>
                <a:gd name="connsiteX7" fmla="*/ 635236 w 2189252"/>
                <a:gd name="connsiteY7" fmla="*/ 4763005 h 6758488"/>
                <a:gd name="connsiteX8" fmla="*/ 618650 w 2189252"/>
                <a:gd name="connsiteY8" fmla="*/ 4725688 h 6758488"/>
                <a:gd name="connsiteX9" fmla="*/ 500066 w 2189252"/>
                <a:gd name="connsiteY9" fmla="*/ 4442080 h 6758488"/>
                <a:gd name="connsiteX10" fmla="*/ 287774 w 2189252"/>
                <a:gd name="connsiteY10" fmla="*/ 4087156 h 6758488"/>
                <a:gd name="connsiteX11" fmla="*/ 213141 w 2189252"/>
                <a:gd name="connsiteY11" fmla="*/ 3995937 h 6758488"/>
                <a:gd name="connsiteX12" fmla="*/ 38167 w 2189252"/>
                <a:gd name="connsiteY12" fmla="*/ 3688281 h 6758488"/>
                <a:gd name="connsiteX13" fmla="*/ 8313 w 2189252"/>
                <a:gd name="connsiteY13" fmla="*/ 3149260 h 6758488"/>
                <a:gd name="connsiteX14" fmla="*/ 8313 w 2189252"/>
                <a:gd name="connsiteY14" fmla="*/ 3029846 h 6758488"/>
                <a:gd name="connsiteX15" fmla="*/ 87093 w 2189252"/>
                <a:gd name="connsiteY15" fmla="*/ 2727166 h 6758488"/>
                <a:gd name="connsiteX16" fmla="*/ 94556 w 2189252"/>
                <a:gd name="connsiteY16" fmla="*/ 2646727 h 6758488"/>
                <a:gd name="connsiteX17" fmla="*/ 57240 w 2189252"/>
                <a:gd name="connsiteY17" fmla="*/ 2278535 h 6758488"/>
                <a:gd name="connsiteX18" fmla="*/ 69679 w 2189252"/>
                <a:gd name="connsiteY18" fmla="*/ 2217998 h 6758488"/>
                <a:gd name="connsiteX19" fmla="*/ 83776 w 2189252"/>
                <a:gd name="connsiteY19" fmla="*/ 1731221 h 6758488"/>
                <a:gd name="connsiteX20" fmla="*/ 200702 w 2189252"/>
                <a:gd name="connsiteY20" fmla="*/ 1236152 h 6758488"/>
                <a:gd name="connsiteX21" fmla="*/ 311823 w 2189252"/>
                <a:gd name="connsiteY21" fmla="*/ 1056202 h 6758488"/>
                <a:gd name="connsiteX22" fmla="*/ 346652 w 2189252"/>
                <a:gd name="connsiteY22" fmla="*/ 891179 h 6758488"/>
                <a:gd name="connsiteX23" fmla="*/ 273677 w 2189252"/>
                <a:gd name="connsiteY23" fmla="*/ 674741 h 6758488"/>
                <a:gd name="connsiteX24" fmla="*/ 256263 w 2189252"/>
                <a:gd name="connsiteY24" fmla="*/ 507230 h 6758488"/>
                <a:gd name="connsiteX25" fmla="*/ 308506 w 2189252"/>
                <a:gd name="connsiteY25" fmla="*/ 307378 h 6758488"/>
                <a:gd name="connsiteX26" fmla="*/ 345823 w 2189252"/>
                <a:gd name="connsiteY26" fmla="*/ 225281 h 6758488"/>
                <a:gd name="connsiteX27" fmla="*/ 734747 w 2189252"/>
                <a:gd name="connsiteY27" fmla="*/ 551 h 6758488"/>
                <a:gd name="connsiteX28" fmla="*/ 1023330 w 2189252"/>
                <a:gd name="connsiteY28" fmla="*/ 76014 h 6758488"/>
                <a:gd name="connsiteX29" fmla="*/ 1078062 w 2189252"/>
                <a:gd name="connsiteY29" fmla="*/ 145672 h 6758488"/>
                <a:gd name="connsiteX30" fmla="*/ 1250548 w 2189252"/>
                <a:gd name="connsiteY30" fmla="*/ 414353 h 6758488"/>
                <a:gd name="connsiteX31" fmla="*/ 1275426 w 2189252"/>
                <a:gd name="connsiteY31" fmla="*/ 435913 h 6758488"/>
                <a:gd name="connsiteX32" fmla="*/ 1291182 w 2189252"/>
                <a:gd name="connsiteY32" fmla="*/ 525474 h 6758488"/>
                <a:gd name="connsiteX33" fmla="*/ 1295328 w 2189252"/>
                <a:gd name="connsiteY33" fmla="*/ 654839 h 6758488"/>
                <a:gd name="connsiteX34" fmla="*/ 1307767 w 2189252"/>
                <a:gd name="connsiteY34" fmla="*/ 736936 h 6758488"/>
                <a:gd name="connsiteX35" fmla="*/ 1303621 w 2189252"/>
                <a:gd name="connsiteY35" fmla="*/ 748545 h 6758488"/>
                <a:gd name="connsiteX36" fmla="*/ 1243914 w 2189252"/>
                <a:gd name="connsiteY36" fmla="*/ 963324 h 6758488"/>
                <a:gd name="connsiteX37" fmla="*/ 1260500 w 2189252"/>
                <a:gd name="connsiteY37" fmla="*/ 998983 h 6758488"/>
                <a:gd name="connsiteX38" fmla="*/ 1535814 w 2189252"/>
                <a:gd name="connsiteY38" fmla="*/ 1224542 h 6758488"/>
                <a:gd name="connsiteX39" fmla="*/ 1658546 w 2189252"/>
                <a:gd name="connsiteY39" fmla="*/ 1329029 h 6758488"/>
                <a:gd name="connsiteX40" fmla="*/ 1736496 w 2189252"/>
                <a:gd name="connsiteY40" fmla="*/ 1649124 h 6758488"/>
                <a:gd name="connsiteX41" fmla="*/ 1730691 w 2189252"/>
                <a:gd name="connsiteY41" fmla="*/ 1664880 h 6758488"/>
                <a:gd name="connsiteX42" fmla="*/ 1746447 w 2189252"/>
                <a:gd name="connsiteY42" fmla="*/ 1780148 h 6758488"/>
                <a:gd name="connsiteX43" fmla="*/ 2115469 w 2189252"/>
                <a:gd name="connsiteY43" fmla="*/ 2628483 h 6758488"/>
                <a:gd name="connsiteX44" fmla="*/ 2144493 w 2189252"/>
                <a:gd name="connsiteY44" fmla="*/ 3590428 h 6758488"/>
                <a:gd name="connsiteX45" fmla="*/ 1970348 w 2189252"/>
                <a:gd name="connsiteY45" fmla="*/ 3914669 h 6758488"/>
                <a:gd name="connsiteX46" fmla="*/ 1944641 w 2189252"/>
                <a:gd name="connsiteY46" fmla="*/ 3961108 h 6758488"/>
                <a:gd name="connsiteX47" fmla="*/ 1676789 w 2189252"/>
                <a:gd name="connsiteY47" fmla="*/ 4608762 h 6758488"/>
                <a:gd name="connsiteX48" fmla="*/ 1590546 w 2189252"/>
                <a:gd name="connsiteY48" fmla="*/ 4946272 h 6758488"/>
                <a:gd name="connsiteX49" fmla="*/ 1486888 w 2189252"/>
                <a:gd name="connsiteY49" fmla="*/ 5268855 h 6758488"/>
                <a:gd name="connsiteX50" fmla="*/ 1421376 w 2189252"/>
                <a:gd name="connsiteY50" fmla="*/ 5423098 h 6758488"/>
                <a:gd name="connsiteX51" fmla="*/ 1348401 w 2189252"/>
                <a:gd name="connsiteY51" fmla="*/ 5729096 h 6758488"/>
                <a:gd name="connsiteX52" fmla="*/ 1298646 w 2189252"/>
                <a:gd name="connsiteY52" fmla="*/ 6210068 h 6758488"/>
                <a:gd name="connsiteX53" fmla="*/ 1327670 w 2189252"/>
                <a:gd name="connsiteY53" fmla="*/ 6284702 h 6758488"/>
                <a:gd name="connsiteX54" fmla="*/ 1607131 w 2189252"/>
                <a:gd name="connsiteY54" fmla="*/ 6537627 h 6758488"/>
                <a:gd name="connsiteX55" fmla="*/ 1747276 w 2189252"/>
                <a:gd name="connsiteY55" fmla="*/ 6591529 h 6758488"/>
                <a:gd name="connsiteX56" fmla="*/ 1846788 w 2189252"/>
                <a:gd name="connsiteY56" fmla="*/ 6616407 h 6758488"/>
                <a:gd name="connsiteX57" fmla="*/ 1850934 w 2189252"/>
                <a:gd name="connsiteY57" fmla="*/ 6713430 h 6758488"/>
                <a:gd name="connsiteX58" fmla="*/ 1694204 w 2189252"/>
                <a:gd name="connsiteY58" fmla="*/ 6761527 h 6758488"/>
                <a:gd name="connsiteX59" fmla="*/ 1316889 w 2189252"/>
                <a:gd name="connsiteY59" fmla="*/ 6755723 h 675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189252" h="6758488">
                  <a:moveTo>
                    <a:pt x="1316889" y="6755723"/>
                  </a:moveTo>
                  <a:cubicBezTo>
                    <a:pt x="1192500" y="6755723"/>
                    <a:pt x="1068111" y="6755723"/>
                    <a:pt x="943721" y="6755723"/>
                  </a:cubicBezTo>
                  <a:cubicBezTo>
                    <a:pt x="813527" y="6755723"/>
                    <a:pt x="783674" y="6725040"/>
                    <a:pt x="814356" y="6598992"/>
                  </a:cubicBezTo>
                  <a:cubicBezTo>
                    <a:pt x="869088" y="6375920"/>
                    <a:pt x="831771" y="6164459"/>
                    <a:pt x="757137" y="5953826"/>
                  </a:cubicBezTo>
                  <a:cubicBezTo>
                    <a:pt x="718162" y="5844363"/>
                    <a:pt x="679186" y="5735730"/>
                    <a:pt x="621968" y="5633731"/>
                  </a:cubicBezTo>
                  <a:cubicBezTo>
                    <a:pt x="540700" y="5487780"/>
                    <a:pt x="553968" y="5336025"/>
                    <a:pt x="596260" y="5183441"/>
                  </a:cubicBezTo>
                  <a:cubicBezTo>
                    <a:pt x="618650" y="5104661"/>
                    <a:pt x="637723" y="5025881"/>
                    <a:pt x="662601" y="4948760"/>
                  </a:cubicBezTo>
                  <a:cubicBezTo>
                    <a:pt x="684991" y="4880760"/>
                    <a:pt x="665918" y="4821883"/>
                    <a:pt x="635236" y="4763005"/>
                  </a:cubicBezTo>
                  <a:cubicBezTo>
                    <a:pt x="628602" y="4750566"/>
                    <a:pt x="619479" y="4739785"/>
                    <a:pt x="618650" y="4725688"/>
                  </a:cubicBezTo>
                  <a:cubicBezTo>
                    <a:pt x="607870" y="4619542"/>
                    <a:pt x="563090" y="4525836"/>
                    <a:pt x="500066" y="4442080"/>
                  </a:cubicBezTo>
                  <a:cubicBezTo>
                    <a:pt x="417140" y="4330959"/>
                    <a:pt x="345823" y="4213204"/>
                    <a:pt x="287774" y="4087156"/>
                  </a:cubicBezTo>
                  <a:cubicBezTo>
                    <a:pt x="270360" y="4049839"/>
                    <a:pt x="245482" y="4021644"/>
                    <a:pt x="213141" y="3995937"/>
                  </a:cubicBezTo>
                  <a:cubicBezTo>
                    <a:pt x="113630" y="3917986"/>
                    <a:pt x="66362" y="3806036"/>
                    <a:pt x="38167" y="3688281"/>
                  </a:cubicBezTo>
                  <a:cubicBezTo>
                    <a:pt x="-4126" y="3510819"/>
                    <a:pt x="-6613" y="3330039"/>
                    <a:pt x="8313" y="3149260"/>
                  </a:cubicBezTo>
                  <a:cubicBezTo>
                    <a:pt x="11630" y="3109456"/>
                    <a:pt x="11630" y="3069651"/>
                    <a:pt x="8313" y="3029846"/>
                  </a:cubicBezTo>
                  <a:cubicBezTo>
                    <a:pt x="-1638" y="2919555"/>
                    <a:pt x="6655" y="2814238"/>
                    <a:pt x="87093" y="2727166"/>
                  </a:cubicBezTo>
                  <a:cubicBezTo>
                    <a:pt x="109483" y="2703117"/>
                    <a:pt x="111971" y="2671605"/>
                    <a:pt x="94556" y="2646727"/>
                  </a:cubicBezTo>
                  <a:cubicBezTo>
                    <a:pt x="13289" y="2530631"/>
                    <a:pt x="47289" y="2402924"/>
                    <a:pt x="57240" y="2278535"/>
                  </a:cubicBezTo>
                  <a:cubicBezTo>
                    <a:pt x="58898" y="2257803"/>
                    <a:pt x="63874" y="2237901"/>
                    <a:pt x="69679" y="2217998"/>
                  </a:cubicBezTo>
                  <a:cubicBezTo>
                    <a:pt x="98703" y="2117658"/>
                    <a:pt x="101191" y="1836538"/>
                    <a:pt x="83776" y="1731221"/>
                  </a:cubicBezTo>
                  <a:cubicBezTo>
                    <a:pt x="55581" y="1554589"/>
                    <a:pt x="116117" y="1390395"/>
                    <a:pt x="200702" y="1236152"/>
                  </a:cubicBezTo>
                  <a:cubicBezTo>
                    <a:pt x="234702" y="1174786"/>
                    <a:pt x="272019" y="1115079"/>
                    <a:pt x="311823" y="1056202"/>
                  </a:cubicBezTo>
                  <a:cubicBezTo>
                    <a:pt x="345823" y="1004787"/>
                    <a:pt x="354945" y="951715"/>
                    <a:pt x="346652" y="891179"/>
                  </a:cubicBezTo>
                  <a:cubicBezTo>
                    <a:pt x="335872" y="814057"/>
                    <a:pt x="320116" y="741082"/>
                    <a:pt x="273677" y="674741"/>
                  </a:cubicBezTo>
                  <a:cubicBezTo>
                    <a:pt x="238019" y="624985"/>
                    <a:pt x="238848" y="565278"/>
                    <a:pt x="256263" y="507230"/>
                  </a:cubicBezTo>
                  <a:cubicBezTo>
                    <a:pt x="275336" y="440889"/>
                    <a:pt x="299384" y="376207"/>
                    <a:pt x="308506" y="307378"/>
                  </a:cubicBezTo>
                  <a:cubicBezTo>
                    <a:pt x="312652" y="276695"/>
                    <a:pt x="327579" y="249329"/>
                    <a:pt x="345823" y="225281"/>
                  </a:cubicBezTo>
                  <a:cubicBezTo>
                    <a:pt x="444505" y="96745"/>
                    <a:pt x="568895" y="8843"/>
                    <a:pt x="734747" y="551"/>
                  </a:cubicBezTo>
                  <a:cubicBezTo>
                    <a:pt x="836746" y="-4425"/>
                    <a:pt x="934599" y="24599"/>
                    <a:pt x="1023330" y="76014"/>
                  </a:cubicBezTo>
                  <a:cubicBezTo>
                    <a:pt x="1050696" y="91770"/>
                    <a:pt x="1063135" y="119135"/>
                    <a:pt x="1078062" y="145672"/>
                  </a:cubicBezTo>
                  <a:cubicBezTo>
                    <a:pt x="1129476" y="238549"/>
                    <a:pt x="1164305" y="343036"/>
                    <a:pt x="1250548" y="414353"/>
                  </a:cubicBezTo>
                  <a:cubicBezTo>
                    <a:pt x="1258841" y="420987"/>
                    <a:pt x="1267134" y="429279"/>
                    <a:pt x="1275426" y="435913"/>
                  </a:cubicBezTo>
                  <a:cubicBezTo>
                    <a:pt x="1321036" y="472401"/>
                    <a:pt x="1318548" y="471572"/>
                    <a:pt x="1291182" y="525474"/>
                  </a:cubicBezTo>
                  <a:cubicBezTo>
                    <a:pt x="1269621" y="567766"/>
                    <a:pt x="1265475" y="613376"/>
                    <a:pt x="1295328" y="654839"/>
                  </a:cubicBezTo>
                  <a:cubicBezTo>
                    <a:pt x="1314402" y="680546"/>
                    <a:pt x="1319377" y="707082"/>
                    <a:pt x="1307767" y="736936"/>
                  </a:cubicBezTo>
                  <a:cubicBezTo>
                    <a:pt x="1306109" y="741082"/>
                    <a:pt x="1302792" y="745228"/>
                    <a:pt x="1303621" y="748545"/>
                  </a:cubicBezTo>
                  <a:cubicBezTo>
                    <a:pt x="1320206" y="830642"/>
                    <a:pt x="1272109" y="894496"/>
                    <a:pt x="1243914" y="963324"/>
                  </a:cubicBezTo>
                  <a:cubicBezTo>
                    <a:pt x="1234792" y="984885"/>
                    <a:pt x="1251378" y="990690"/>
                    <a:pt x="1260500" y="998983"/>
                  </a:cubicBezTo>
                  <a:cubicBezTo>
                    <a:pt x="1346743" y="1081080"/>
                    <a:pt x="1439620" y="1155713"/>
                    <a:pt x="1535814" y="1224542"/>
                  </a:cubicBezTo>
                  <a:cubicBezTo>
                    <a:pt x="1579766" y="1256054"/>
                    <a:pt x="1622058" y="1289225"/>
                    <a:pt x="1658546" y="1329029"/>
                  </a:cubicBezTo>
                  <a:cubicBezTo>
                    <a:pt x="1743130" y="1421077"/>
                    <a:pt x="1763862" y="1529711"/>
                    <a:pt x="1736496" y="1649124"/>
                  </a:cubicBezTo>
                  <a:cubicBezTo>
                    <a:pt x="1735667" y="1654100"/>
                    <a:pt x="1734008" y="1660734"/>
                    <a:pt x="1730691" y="1664880"/>
                  </a:cubicBezTo>
                  <a:cubicBezTo>
                    <a:pt x="1690058" y="1709661"/>
                    <a:pt x="1715764" y="1742002"/>
                    <a:pt x="1746447" y="1780148"/>
                  </a:cubicBezTo>
                  <a:cubicBezTo>
                    <a:pt x="1909812" y="1980000"/>
                    <a:pt x="2045811" y="2377217"/>
                    <a:pt x="2115469" y="2628483"/>
                  </a:cubicBezTo>
                  <a:cubicBezTo>
                    <a:pt x="2204200" y="2946091"/>
                    <a:pt x="2224932" y="3267015"/>
                    <a:pt x="2144493" y="3590428"/>
                  </a:cubicBezTo>
                  <a:cubicBezTo>
                    <a:pt x="2113810" y="3712329"/>
                    <a:pt x="2064055" y="3825938"/>
                    <a:pt x="1970348" y="3914669"/>
                  </a:cubicBezTo>
                  <a:cubicBezTo>
                    <a:pt x="1957080" y="3927108"/>
                    <a:pt x="1948788" y="3942864"/>
                    <a:pt x="1944641" y="3961108"/>
                  </a:cubicBezTo>
                  <a:cubicBezTo>
                    <a:pt x="1885763" y="4189984"/>
                    <a:pt x="1801178" y="4408080"/>
                    <a:pt x="1676789" y="4608762"/>
                  </a:cubicBezTo>
                  <a:cubicBezTo>
                    <a:pt x="1611278" y="4714078"/>
                    <a:pt x="1580595" y="4823541"/>
                    <a:pt x="1590546" y="4946272"/>
                  </a:cubicBezTo>
                  <a:cubicBezTo>
                    <a:pt x="1600497" y="5067344"/>
                    <a:pt x="1569814" y="5178465"/>
                    <a:pt x="1486888" y="5268855"/>
                  </a:cubicBezTo>
                  <a:cubicBezTo>
                    <a:pt x="1445425" y="5314465"/>
                    <a:pt x="1427181" y="5361732"/>
                    <a:pt x="1421376" y="5423098"/>
                  </a:cubicBezTo>
                  <a:cubicBezTo>
                    <a:pt x="1411425" y="5527585"/>
                    <a:pt x="1368304" y="5626267"/>
                    <a:pt x="1348401" y="5729096"/>
                  </a:cubicBezTo>
                  <a:cubicBezTo>
                    <a:pt x="1317719" y="5887485"/>
                    <a:pt x="1294499" y="6047532"/>
                    <a:pt x="1298646" y="6210068"/>
                  </a:cubicBezTo>
                  <a:cubicBezTo>
                    <a:pt x="1299475" y="6239092"/>
                    <a:pt x="1304451" y="6263970"/>
                    <a:pt x="1327670" y="6284702"/>
                  </a:cubicBezTo>
                  <a:cubicBezTo>
                    <a:pt x="1422206" y="6367628"/>
                    <a:pt x="1511766" y="6455529"/>
                    <a:pt x="1607131" y="6537627"/>
                  </a:cubicBezTo>
                  <a:cubicBezTo>
                    <a:pt x="1649423" y="6573285"/>
                    <a:pt x="1696692" y="6583236"/>
                    <a:pt x="1747276" y="6591529"/>
                  </a:cubicBezTo>
                  <a:cubicBezTo>
                    <a:pt x="1781276" y="6597333"/>
                    <a:pt x="1816106" y="6599821"/>
                    <a:pt x="1846788" y="6616407"/>
                  </a:cubicBezTo>
                  <a:cubicBezTo>
                    <a:pt x="1893227" y="6641284"/>
                    <a:pt x="1895715" y="6685235"/>
                    <a:pt x="1850934" y="6713430"/>
                  </a:cubicBezTo>
                  <a:cubicBezTo>
                    <a:pt x="1803667" y="6742454"/>
                    <a:pt x="1751423" y="6761527"/>
                    <a:pt x="1694204" y="6761527"/>
                  </a:cubicBezTo>
                  <a:cubicBezTo>
                    <a:pt x="1571473" y="6755723"/>
                    <a:pt x="1444596" y="6755723"/>
                    <a:pt x="1316889" y="6755723"/>
                  </a:cubicBezTo>
                  <a:close/>
                </a:path>
              </a:pathLst>
            </a:custGeom>
            <a:solidFill>
              <a:schemeClr val="accent1"/>
            </a:solidFill>
            <a:ln w="8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2427A6E8-5648-46CA-9B0A-3B879546EB4C}"/>
                </a:ext>
              </a:extLst>
            </p:cNvPr>
            <p:cNvSpPr/>
            <p:nvPr/>
          </p:nvSpPr>
          <p:spPr>
            <a:xfrm>
              <a:off x="8548027" y="1671709"/>
              <a:ext cx="814950" cy="2696622"/>
            </a:xfrm>
            <a:custGeom>
              <a:avLst/>
              <a:gdLst>
                <a:gd name="connsiteX0" fmla="*/ 1316415 w 2039985"/>
                <a:gd name="connsiteY0" fmla="*/ 6757036 h 6750195"/>
                <a:gd name="connsiteX1" fmla="*/ 939101 w 2039985"/>
                <a:gd name="connsiteY1" fmla="*/ 6757036 h 6750195"/>
                <a:gd name="connsiteX2" fmla="*/ 889346 w 2039985"/>
                <a:gd name="connsiteY2" fmla="*/ 6756207 h 6750195"/>
                <a:gd name="connsiteX3" fmla="*/ 810566 w 2039985"/>
                <a:gd name="connsiteY3" fmla="*/ 6664159 h 6750195"/>
                <a:gd name="connsiteX4" fmla="*/ 824663 w 2039985"/>
                <a:gd name="connsiteY4" fmla="*/ 6557184 h 6750195"/>
                <a:gd name="connsiteX5" fmla="*/ 780712 w 2039985"/>
                <a:gd name="connsiteY5" fmla="*/ 6019822 h 6750195"/>
                <a:gd name="connsiteX6" fmla="*/ 623982 w 2039985"/>
                <a:gd name="connsiteY6" fmla="*/ 5633386 h 6750195"/>
                <a:gd name="connsiteX7" fmla="*/ 582519 w 2039985"/>
                <a:gd name="connsiteY7" fmla="*/ 5263534 h 6750195"/>
                <a:gd name="connsiteX8" fmla="*/ 666274 w 2039985"/>
                <a:gd name="connsiteY8" fmla="*/ 4955878 h 6750195"/>
                <a:gd name="connsiteX9" fmla="*/ 639737 w 2039985"/>
                <a:gd name="connsiteY9" fmla="*/ 4765977 h 6750195"/>
                <a:gd name="connsiteX10" fmla="*/ 623152 w 2039985"/>
                <a:gd name="connsiteY10" fmla="*/ 4728660 h 6750195"/>
                <a:gd name="connsiteX11" fmla="*/ 553494 w 2039985"/>
                <a:gd name="connsiteY11" fmla="*/ 4431784 h 6750195"/>
                <a:gd name="connsiteX12" fmla="*/ 481349 w 2039985"/>
                <a:gd name="connsiteY12" fmla="*/ 4330614 h 6750195"/>
                <a:gd name="connsiteX13" fmla="*/ 468081 w 2039985"/>
                <a:gd name="connsiteY13" fmla="*/ 4288322 h 6750195"/>
                <a:gd name="connsiteX14" fmla="*/ 426617 w 2039985"/>
                <a:gd name="connsiteY14" fmla="*/ 4165591 h 6750195"/>
                <a:gd name="connsiteX15" fmla="*/ 283155 w 2039985"/>
                <a:gd name="connsiteY15" fmla="*/ 3869544 h 6750195"/>
                <a:gd name="connsiteX16" fmla="*/ 311350 w 2039985"/>
                <a:gd name="connsiteY16" fmla="*/ 3517937 h 6750195"/>
                <a:gd name="connsiteX17" fmla="*/ 341203 w 2039985"/>
                <a:gd name="connsiteY17" fmla="*/ 3401840 h 6750195"/>
                <a:gd name="connsiteX18" fmla="*/ 311350 w 2039985"/>
                <a:gd name="connsiteY18" fmla="*/ 3288231 h 6750195"/>
                <a:gd name="connsiteX19" fmla="*/ 197741 w 2039985"/>
                <a:gd name="connsiteY19" fmla="*/ 3156379 h 6750195"/>
                <a:gd name="connsiteX20" fmla="*/ 26083 w 2039985"/>
                <a:gd name="connsiteY20" fmla="*/ 2724333 h 6750195"/>
                <a:gd name="connsiteX21" fmla="*/ 1205 w 2039985"/>
                <a:gd name="connsiteY21" fmla="*/ 2381847 h 6750195"/>
                <a:gd name="connsiteX22" fmla="*/ 141351 w 2039985"/>
                <a:gd name="connsiteY22" fmla="*/ 1356050 h 6750195"/>
                <a:gd name="connsiteX23" fmla="*/ 321301 w 2039985"/>
                <a:gd name="connsiteY23" fmla="*/ 1050052 h 6750195"/>
                <a:gd name="connsiteX24" fmla="*/ 376862 w 2039985"/>
                <a:gd name="connsiteY24" fmla="*/ 970443 h 6750195"/>
                <a:gd name="connsiteX25" fmla="*/ 384325 w 2039985"/>
                <a:gd name="connsiteY25" fmla="*/ 903272 h 6750195"/>
                <a:gd name="connsiteX26" fmla="*/ 307203 w 2039985"/>
                <a:gd name="connsiteY26" fmla="*/ 671079 h 6750195"/>
                <a:gd name="connsiteX27" fmla="*/ 293935 w 2039985"/>
                <a:gd name="connsiteY27" fmla="*/ 499422 h 6750195"/>
                <a:gd name="connsiteX28" fmla="*/ 343691 w 2039985"/>
                <a:gd name="connsiteY28" fmla="*/ 307033 h 6750195"/>
                <a:gd name="connsiteX29" fmla="*/ 468081 w 2039985"/>
                <a:gd name="connsiteY29" fmla="*/ 130400 h 6750195"/>
                <a:gd name="connsiteX30" fmla="*/ 1030320 w 2039985"/>
                <a:gd name="connsiteY30" fmla="*/ 59083 h 6750195"/>
                <a:gd name="connsiteX31" fmla="*/ 1116563 w 2039985"/>
                <a:gd name="connsiteY31" fmla="*/ 158595 h 6750195"/>
                <a:gd name="connsiteX32" fmla="*/ 1145588 w 2039985"/>
                <a:gd name="connsiteY32" fmla="*/ 212497 h 6750195"/>
                <a:gd name="connsiteX33" fmla="*/ 1192026 w 2039985"/>
                <a:gd name="connsiteY33" fmla="*/ 290448 h 6750195"/>
                <a:gd name="connsiteX34" fmla="*/ 1337977 w 2039985"/>
                <a:gd name="connsiteY34" fmla="*/ 453812 h 6750195"/>
                <a:gd name="connsiteX35" fmla="*/ 1343781 w 2039985"/>
                <a:gd name="connsiteY35" fmla="*/ 502739 h 6750195"/>
                <a:gd name="connsiteX36" fmla="*/ 1334660 w 2039985"/>
                <a:gd name="connsiteY36" fmla="*/ 661128 h 6750195"/>
                <a:gd name="connsiteX37" fmla="*/ 1343781 w 2039985"/>
                <a:gd name="connsiteY37" fmla="*/ 728298 h 6750195"/>
                <a:gd name="connsiteX38" fmla="*/ 1337977 w 2039985"/>
                <a:gd name="connsiteY38" fmla="*/ 817029 h 6750195"/>
                <a:gd name="connsiteX39" fmla="*/ 1318075 w 2039985"/>
                <a:gd name="connsiteY39" fmla="*/ 881712 h 6750195"/>
                <a:gd name="connsiteX40" fmla="*/ 1308953 w 2039985"/>
                <a:gd name="connsiteY40" fmla="*/ 1046735 h 6750195"/>
                <a:gd name="connsiteX41" fmla="*/ 1662218 w 2039985"/>
                <a:gd name="connsiteY41" fmla="*/ 1608146 h 6750195"/>
                <a:gd name="connsiteX42" fmla="*/ 1988948 w 2039985"/>
                <a:gd name="connsiteY42" fmla="*/ 2687845 h 6750195"/>
                <a:gd name="connsiteX43" fmla="*/ 2037874 w 2039985"/>
                <a:gd name="connsiteY43" fmla="*/ 3317255 h 6750195"/>
                <a:gd name="connsiteX44" fmla="*/ 1959924 w 2039985"/>
                <a:gd name="connsiteY44" fmla="*/ 4008031 h 6750195"/>
                <a:gd name="connsiteX45" fmla="*/ 1925094 w 2039985"/>
                <a:gd name="connsiteY45" fmla="*/ 4085152 h 6750195"/>
                <a:gd name="connsiteX46" fmla="*/ 1823925 w 2039985"/>
                <a:gd name="connsiteY46" fmla="*/ 4253493 h 6750195"/>
                <a:gd name="connsiteX47" fmla="*/ 1687925 w 2039985"/>
                <a:gd name="connsiteY47" fmla="*/ 4598466 h 6750195"/>
                <a:gd name="connsiteX48" fmla="*/ 1595877 w 2039985"/>
                <a:gd name="connsiteY48" fmla="*/ 4943439 h 6750195"/>
                <a:gd name="connsiteX49" fmla="*/ 1458220 w 2039985"/>
                <a:gd name="connsiteY49" fmla="*/ 5305827 h 6750195"/>
                <a:gd name="connsiteX50" fmla="*/ 1433342 w 2039985"/>
                <a:gd name="connsiteY50" fmla="*/ 5365533 h 6750195"/>
                <a:gd name="connsiteX51" fmla="*/ 1367001 w 2039985"/>
                <a:gd name="connsiteY51" fmla="*/ 5668214 h 6750195"/>
                <a:gd name="connsiteX52" fmla="*/ 1303147 w 2039985"/>
                <a:gd name="connsiteY52" fmla="*/ 6205577 h 6750195"/>
                <a:gd name="connsiteX53" fmla="*/ 1341293 w 2039985"/>
                <a:gd name="connsiteY53" fmla="*/ 6254503 h 6750195"/>
                <a:gd name="connsiteX54" fmla="*/ 1363684 w 2039985"/>
                <a:gd name="connsiteY54" fmla="*/ 6280210 h 6750195"/>
                <a:gd name="connsiteX55" fmla="*/ 1417586 w 2039985"/>
                <a:gd name="connsiteY55" fmla="*/ 6362307 h 6750195"/>
                <a:gd name="connsiteX56" fmla="*/ 1593389 w 2039985"/>
                <a:gd name="connsiteY56" fmla="*/ 6519867 h 6750195"/>
                <a:gd name="connsiteX57" fmla="*/ 1773340 w 2039985"/>
                <a:gd name="connsiteY57" fmla="*/ 6592842 h 6750195"/>
                <a:gd name="connsiteX58" fmla="*/ 1860412 w 2039985"/>
                <a:gd name="connsiteY58" fmla="*/ 6618549 h 6750195"/>
                <a:gd name="connsiteX59" fmla="*/ 1864559 w 2039985"/>
                <a:gd name="connsiteY59" fmla="*/ 6705622 h 6750195"/>
                <a:gd name="connsiteX60" fmla="*/ 1717779 w 2039985"/>
                <a:gd name="connsiteY60" fmla="*/ 6755378 h 6750195"/>
                <a:gd name="connsiteX61" fmla="*/ 1316415 w 2039985"/>
                <a:gd name="connsiteY61" fmla="*/ 6757036 h 6750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039985" h="6750195">
                  <a:moveTo>
                    <a:pt x="1316415" y="6757036"/>
                  </a:moveTo>
                  <a:cubicBezTo>
                    <a:pt x="1190368" y="6757036"/>
                    <a:pt x="1065150" y="6757036"/>
                    <a:pt x="939101" y="6757036"/>
                  </a:cubicBezTo>
                  <a:cubicBezTo>
                    <a:pt x="922516" y="6757036"/>
                    <a:pt x="905931" y="6757865"/>
                    <a:pt x="889346" y="6756207"/>
                  </a:cubicBezTo>
                  <a:cubicBezTo>
                    <a:pt x="827151" y="6750402"/>
                    <a:pt x="806420" y="6726353"/>
                    <a:pt x="810566" y="6664159"/>
                  </a:cubicBezTo>
                  <a:cubicBezTo>
                    <a:pt x="813054" y="6628500"/>
                    <a:pt x="815541" y="6592013"/>
                    <a:pt x="824663" y="6557184"/>
                  </a:cubicBezTo>
                  <a:cubicBezTo>
                    <a:pt x="871102" y="6373087"/>
                    <a:pt x="837931" y="6194796"/>
                    <a:pt x="780712" y="6019822"/>
                  </a:cubicBezTo>
                  <a:cubicBezTo>
                    <a:pt x="737591" y="5887140"/>
                    <a:pt x="691981" y="5756116"/>
                    <a:pt x="623982" y="5633386"/>
                  </a:cubicBezTo>
                  <a:cubicBezTo>
                    <a:pt x="560128" y="5518118"/>
                    <a:pt x="551007" y="5392900"/>
                    <a:pt x="582519" y="5263534"/>
                  </a:cubicBezTo>
                  <a:cubicBezTo>
                    <a:pt x="607397" y="5159876"/>
                    <a:pt x="631445" y="5056219"/>
                    <a:pt x="666274" y="4955878"/>
                  </a:cubicBezTo>
                  <a:cubicBezTo>
                    <a:pt x="690323" y="4886220"/>
                    <a:pt x="670420" y="4825684"/>
                    <a:pt x="639737" y="4765977"/>
                  </a:cubicBezTo>
                  <a:cubicBezTo>
                    <a:pt x="633103" y="4753538"/>
                    <a:pt x="623982" y="4742758"/>
                    <a:pt x="623152" y="4728660"/>
                  </a:cubicBezTo>
                  <a:cubicBezTo>
                    <a:pt x="611543" y="4615881"/>
                    <a:pt x="617348" y="4521344"/>
                    <a:pt x="553494" y="4431784"/>
                  </a:cubicBezTo>
                  <a:cubicBezTo>
                    <a:pt x="529446" y="4397785"/>
                    <a:pt x="505397" y="4364614"/>
                    <a:pt x="481349" y="4330614"/>
                  </a:cubicBezTo>
                  <a:cubicBezTo>
                    <a:pt x="472227" y="4318175"/>
                    <a:pt x="466422" y="4304078"/>
                    <a:pt x="468081" y="4288322"/>
                  </a:cubicBezTo>
                  <a:cubicBezTo>
                    <a:pt x="473056" y="4241054"/>
                    <a:pt x="453153" y="4202908"/>
                    <a:pt x="426617" y="4165591"/>
                  </a:cubicBezTo>
                  <a:cubicBezTo>
                    <a:pt x="362764" y="4074372"/>
                    <a:pt x="306374" y="3979836"/>
                    <a:pt x="283155" y="3869544"/>
                  </a:cubicBezTo>
                  <a:cubicBezTo>
                    <a:pt x="258277" y="3750130"/>
                    <a:pt x="283155" y="3633204"/>
                    <a:pt x="311350" y="3517937"/>
                  </a:cubicBezTo>
                  <a:cubicBezTo>
                    <a:pt x="321301" y="3478962"/>
                    <a:pt x="329594" y="3439986"/>
                    <a:pt x="341203" y="3401840"/>
                  </a:cubicBezTo>
                  <a:cubicBezTo>
                    <a:pt x="355301" y="3357060"/>
                    <a:pt x="341203" y="3321402"/>
                    <a:pt x="311350" y="3288231"/>
                  </a:cubicBezTo>
                  <a:cubicBezTo>
                    <a:pt x="273204" y="3245110"/>
                    <a:pt x="235058" y="3200329"/>
                    <a:pt x="197741" y="3156379"/>
                  </a:cubicBezTo>
                  <a:cubicBezTo>
                    <a:pt x="92424" y="3031989"/>
                    <a:pt x="42669" y="2884380"/>
                    <a:pt x="26083" y="2724333"/>
                  </a:cubicBezTo>
                  <a:cubicBezTo>
                    <a:pt x="13644" y="2610724"/>
                    <a:pt x="4523" y="2496286"/>
                    <a:pt x="1205" y="2381847"/>
                  </a:cubicBezTo>
                  <a:cubicBezTo>
                    <a:pt x="-6258" y="2083313"/>
                    <a:pt x="18620" y="1623901"/>
                    <a:pt x="141351" y="1356050"/>
                  </a:cubicBezTo>
                  <a:cubicBezTo>
                    <a:pt x="191107" y="1247416"/>
                    <a:pt x="247496" y="1143759"/>
                    <a:pt x="321301" y="1050052"/>
                  </a:cubicBezTo>
                  <a:cubicBezTo>
                    <a:pt x="341203" y="1025174"/>
                    <a:pt x="346179" y="991174"/>
                    <a:pt x="376862" y="970443"/>
                  </a:cubicBezTo>
                  <a:cubicBezTo>
                    <a:pt x="390959" y="960492"/>
                    <a:pt x="388471" y="927321"/>
                    <a:pt x="384325" y="903272"/>
                  </a:cubicBezTo>
                  <a:cubicBezTo>
                    <a:pt x="371886" y="821176"/>
                    <a:pt x="358618" y="741566"/>
                    <a:pt x="307203" y="671079"/>
                  </a:cubicBezTo>
                  <a:cubicBezTo>
                    <a:pt x="269887" y="619665"/>
                    <a:pt x="275692" y="558299"/>
                    <a:pt x="293935" y="499422"/>
                  </a:cubicBezTo>
                  <a:cubicBezTo>
                    <a:pt x="313837" y="436398"/>
                    <a:pt x="330423" y="372545"/>
                    <a:pt x="343691" y="307033"/>
                  </a:cubicBezTo>
                  <a:cubicBezTo>
                    <a:pt x="358618" y="231570"/>
                    <a:pt x="412520" y="179326"/>
                    <a:pt x="468081" y="130400"/>
                  </a:cubicBezTo>
                  <a:cubicBezTo>
                    <a:pt x="633103" y="-13892"/>
                    <a:pt x="833785" y="-39599"/>
                    <a:pt x="1030320" y="59083"/>
                  </a:cubicBezTo>
                  <a:cubicBezTo>
                    <a:pt x="1073442" y="80644"/>
                    <a:pt x="1104954" y="109668"/>
                    <a:pt x="1116563" y="158595"/>
                  </a:cubicBezTo>
                  <a:cubicBezTo>
                    <a:pt x="1121539" y="177668"/>
                    <a:pt x="1135637" y="195082"/>
                    <a:pt x="1145588" y="212497"/>
                  </a:cubicBezTo>
                  <a:cubicBezTo>
                    <a:pt x="1161344" y="238204"/>
                    <a:pt x="1182904" y="262253"/>
                    <a:pt x="1192026" y="290448"/>
                  </a:cubicBezTo>
                  <a:cubicBezTo>
                    <a:pt x="1217734" y="366740"/>
                    <a:pt x="1276611" y="411520"/>
                    <a:pt x="1337977" y="453812"/>
                  </a:cubicBezTo>
                  <a:cubicBezTo>
                    <a:pt x="1362855" y="470398"/>
                    <a:pt x="1361196" y="482836"/>
                    <a:pt x="1343781" y="502739"/>
                  </a:cubicBezTo>
                  <a:cubicBezTo>
                    <a:pt x="1303147" y="550007"/>
                    <a:pt x="1300660" y="608055"/>
                    <a:pt x="1334660" y="661128"/>
                  </a:cubicBezTo>
                  <a:cubicBezTo>
                    <a:pt x="1348757" y="682689"/>
                    <a:pt x="1352074" y="706737"/>
                    <a:pt x="1343781" y="728298"/>
                  </a:cubicBezTo>
                  <a:cubicBezTo>
                    <a:pt x="1333001" y="758152"/>
                    <a:pt x="1331343" y="787176"/>
                    <a:pt x="1337977" y="817029"/>
                  </a:cubicBezTo>
                  <a:cubicBezTo>
                    <a:pt x="1342952" y="841907"/>
                    <a:pt x="1333001" y="862639"/>
                    <a:pt x="1318075" y="881712"/>
                  </a:cubicBezTo>
                  <a:cubicBezTo>
                    <a:pt x="1272465" y="940589"/>
                    <a:pt x="1270806" y="987028"/>
                    <a:pt x="1308953" y="1046735"/>
                  </a:cubicBezTo>
                  <a:cubicBezTo>
                    <a:pt x="1428366" y="1232490"/>
                    <a:pt x="1554414" y="1414098"/>
                    <a:pt x="1662218" y="1608146"/>
                  </a:cubicBezTo>
                  <a:cubicBezTo>
                    <a:pt x="1819778" y="1892583"/>
                    <a:pt x="1906851" y="2375213"/>
                    <a:pt x="1988948" y="2687845"/>
                  </a:cubicBezTo>
                  <a:cubicBezTo>
                    <a:pt x="2042850" y="2891844"/>
                    <a:pt x="2049484" y="3104964"/>
                    <a:pt x="2037874" y="3317255"/>
                  </a:cubicBezTo>
                  <a:cubicBezTo>
                    <a:pt x="2026265" y="3549449"/>
                    <a:pt x="1988118" y="3778325"/>
                    <a:pt x="1959924" y="4008031"/>
                  </a:cubicBezTo>
                  <a:cubicBezTo>
                    <a:pt x="1956607" y="4037055"/>
                    <a:pt x="1944997" y="4061933"/>
                    <a:pt x="1925094" y="4085152"/>
                  </a:cubicBezTo>
                  <a:cubicBezTo>
                    <a:pt x="1881973" y="4135737"/>
                    <a:pt x="1845485" y="4188810"/>
                    <a:pt x="1823925" y="4253493"/>
                  </a:cubicBezTo>
                  <a:cubicBezTo>
                    <a:pt x="1783291" y="4375394"/>
                    <a:pt x="1754266" y="4489004"/>
                    <a:pt x="1687925" y="4598466"/>
                  </a:cubicBezTo>
                  <a:cubicBezTo>
                    <a:pt x="1622413" y="4705441"/>
                    <a:pt x="1585097" y="4815733"/>
                    <a:pt x="1595877" y="4943439"/>
                  </a:cubicBezTo>
                  <a:cubicBezTo>
                    <a:pt x="1608316" y="5085243"/>
                    <a:pt x="1561878" y="5207145"/>
                    <a:pt x="1458220" y="5305827"/>
                  </a:cubicBezTo>
                  <a:cubicBezTo>
                    <a:pt x="1440805" y="5322412"/>
                    <a:pt x="1435000" y="5343973"/>
                    <a:pt x="1433342" y="5365533"/>
                  </a:cubicBezTo>
                  <a:cubicBezTo>
                    <a:pt x="1427537" y="5470021"/>
                    <a:pt x="1391049" y="5567874"/>
                    <a:pt x="1367001" y="5668214"/>
                  </a:cubicBezTo>
                  <a:cubicBezTo>
                    <a:pt x="1325538" y="5844848"/>
                    <a:pt x="1301489" y="6023968"/>
                    <a:pt x="1303147" y="6205577"/>
                  </a:cubicBezTo>
                  <a:cubicBezTo>
                    <a:pt x="1303147" y="6232113"/>
                    <a:pt x="1303976" y="6256161"/>
                    <a:pt x="1341293" y="6254503"/>
                  </a:cubicBezTo>
                  <a:cubicBezTo>
                    <a:pt x="1356220" y="6253674"/>
                    <a:pt x="1361196" y="6267771"/>
                    <a:pt x="1363684" y="6280210"/>
                  </a:cubicBezTo>
                  <a:cubicBezTo>
                    <a:pt x="1371148" y="6314210"/>
                    <a:pt x="1391879" y="6339917"/>
                    <a:pt x="1417586" y="6362307"/>
                  </a:cubicBezTo>
                  <a:cubicBezTo>
                    <a:pt x="1476463" y="6414550"/>
                    <a:pt x="1537000" y="6465136"/>
                    <a:pt x="1593389" y="6519867"/>
                  </a:cubicBezTo>
                  <a:cubicBezTo>
                    <a:pt x="1644804" y="6569623"/>
                    <a:pt x="1706999" y="6583720"/>
                    <a:pt x="1773340" y="6592842"/>
                  </a:cubicBezTo>
                  <a:cubicBezTo>
                    <a:pt x="1803193" y="6596988"/>
                    <a:pt x="1833875" y="6602793"/>
                    <a:pt x="1860412" y="6618549"/>
                  </a:cubicBezTo>
                  <a:cubicBezTo>
                    <a:pt x="1897729" y="6641768"/>
                    <a:pt x="1900216" y="6681573"/>
                    <a:pt x="1864559" y="6705622"/>
                  </a:cubicBezTo>
                  <a:cubicBezTo>
                    <a:pt x="1820607" y="6735475"/>
                    <a:pt x="1771681" y="6754548"/>
                    <a:pt x="1717779" y="6755378"/>
                  </a:cubicBezTo>
                  <a:cubicBezTo>
                    <a:pt x="1585097" y="6757036"/>
                    <a:pt x="1450757" y="6757036"/>
                    <a:pt x="1316415" y="6757036"/>
                  </a:cubicBezTo>
                  <a:close/>
                </a:path>
              </a:pathLst>
            </a:custGeom>
            <a:solidFill>
              <a:schemeClr val="accent4"/>
            </a:solidFill>
            <a:ln w="8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Chevron 2">
              <a:extLst>
                <a:ext uri="{FF2B5EF4-FFF2-40B4-BE49-F238E27FC236}">
                  <a16:creationId xmlns:a16="http://schemas.microsoft.com/office/drawing/2014/main" id="{21396626-7D9D-49B6-ADF4-380A094ADB20}"/>
                </a:ext>
              </a:extLst>
            </p:cNvPr>
            <p:cNvSpPr/>
            <p:nvPr/>
          </p:nvSpPr>
          <p:spPr>
            <a:xfrm>
              <a:off x="5677828" y="2500612"/>
              <a:ext cx="720080" cy="1027536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93" name="Chevron 16">
              <a:extLst>
                <a:ext uri="{FF2B5EF4-FFF2-40B4-BE49-F238E27FC236}">
                  <a16:creationId xmlns:a16="http://schemas.microsoft.com/office/drawing/2014/main" id="{4108B9D9-8FD4-4905-84C7-47F875E7929D}"/>
                </a:ext>
              </a:extLst>
            </p:cNvPr>
            <p:cNvSpPr/>
            <p:nvPr/>
          </p:nvSpPr>
          <p:spPr>
            <a:xfrm>
              <a:off x="7642794" y="2500612"/>
              <a:ext cx="720080" cy="1027536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94" name="Chevron 17">
              <a:extLst>
                <a:ext uri="{FF2B5EF4-FFF2-40B4-BE49-F238E27FC236}">
                  <a16:creationId xmlns:a16="http://schemas.microsoft.com/office/drawing/2014/main" id="{1500FACF-7125-425A-8474-E2155B9CAB3E}"/>
                </a:ext>
              </a:extLst>
            </p:cNvPr>
            <p:cNvSpPr/>
            <p:nvPr/>
          </p:nvSpPr>
          <p:spPr>
            <a:xfrm>
              <a:off x="9548130" y="2500612"/>
              <a:ext cx="720080" cy="1027536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4229AACC-8997-43DD-A735-279B62F08DC2}"/>
                </a:ext>
              </a:extLst>
            </p:cNvPr>
            <p:cNvSpPr/>
            <p:nvPr/>
          </p:nvSpPr>
          <p:spPr>
            <a:xfrm>
              <a:off x="10453360" y="1666070"/>
              <a:ext cx="665146" cy="2702261"/>
            </a:xfrm>
            <a:custGeom>
              <a:avLst/>
              <a:gdLst>
                <a:gd name="connsiteX0" fmla="*/ 174701 w 665146"/>
                <a:gd name="connsiteY0" fmla="*/ 1448 h 2702261"/>
                <a:gd name="connsiteX1" fmla="*/ 291725 w 665146"/>
                <a:gd name="connsiteY1" fmla="*/ 23602 h 2702261"/>
                <a:gd name="connsiteX2" fmla="*/ 326178 w 665146"/>
                <a:gd name="connsiteY2" fmla="*/ 63356 h 2702261"/>
                <a:gd name="connsiteX3" fmla="*/ 337773 w 665146"/>
                <a:gd name="connsiteY3" fmla="*/ 84889 h 2702261"/>
                <a:gd name="connsiteX4" fmla="*/ 356325 w 665146"/>
                <a:gd name="connsiteY4" fmla="*/ 116029 h 2702261"/>
                <a:gd name="connsiteX5" fmla="*/ 414630 w 665146"/>
                <a:gd name="connsiteY5" fmla="*/ 181291 h 2702261"/>
                <a:gd name="connsiteX6" fmla="*/ 416949 w 665146"/>
                <a:gd name="connsiteY6" fmla="*/ 200837 h 2702261"/>
                <a:gd name="connsiteX7" fmla="*/ 413305 w 665146"/>
                <a:gd name="connsiteY7" fmla="*/ 264112 h 2702261"/>
                <a:gd name="connsiteX8" fmla="*/ 416949 w 665146"/>
                <a:gd name="connsiteY8" fmla="*/ 290945 h 2702261"/>
                <a:gd name="connsiteX9" fmla="*/ 414630 w 665146"/>
                <a:gd name="connsiteY9" fmla="*/ 326392 h 2702261"/>
                <a:gd name="connsiteX10" fmla="*/ 406679 w 665146"/>
                <a:gd name="connsiteY10" fmla="*/ 352232 h 2702261"/>
                <a:gd name="connsiteX11" fmla="*/ 353343 w 665146"/>
                <a:gd name="connsiteY11" fmla="*/ 474475 h 2702261"/>
                <a:gd name="connsiteX12" fmla="*/ 461341 w 665146"/>
                <a:gd name="connsiteY12" fmla="*/ 652372 h 2702261"/>
                <a:gd name="connsiteX13" fmla="*/ 485856 w 665146"/>
                <a:gd name="connsiteY13" fmla="*/ 1057197 h 2702261"/>
                <a:gd name="connsiteX14" fmla="*/ 505401 w 665146"/>
                <a:gd name="connsiteY14" fmla="*/ 1308638 h 2702261"/>
                <a:gd name="connsiteX15" fmla="*/ 474261 w 665146"/>
                <a:gd name="connsiteY15" fmla="*/ 1584595 h 2702261"/>
                <a:gd name="connsiteX16" fmla="*/ 465648 w 665146"/>
                <a:gd name="connsiteY16" fmla="*/ 1630643 h 2702261"/>
                <a:gd name="connsiteX17" fmla="*/ 458028 w 665146"/>
                <a:gd name="connsiteY17" fmla="*/ 1697893 h 2702261"/>
                <a:gd name="connsiteX18" fmla="*/ 451733 w 665146"/>
                <a:gd name="connsiteY18" fmla="*/ 1837362 h 2702261"/>
                <a:gd name="connsiteX19" fmla="*/ 448090 w 665146"/>
                <a:gd name="connsiteY19" fmla="*/ 1975175 h 2702261"/>
                <a:gd name="connsiteX20" fmla="*/ 428213 w 665146"/>
                <a:gd name="connsiteY20" fmla="*/ 2119944 h 2702261"/>
                <a:gd name="connsiteX21" fmla="*/ 411649 w 665146"/>
                <a:gd name="connsiteY21" fmla="*/ 2146447 h 2702261"/>
                <a:gd name="connsiteX22" fmla="*/ 396741 w 665146"/>
                <a:gd name="connsiteY22" fmla="*/ 2265045 h 2702261"/>
                <a:gd name="connsiteX23" fmla="*/ 401048 w 665146"/>
                <a:gd name="connsiteY23" fmla="*/ 2479715 h 2702261"/>
                <a:gd name="connsiteX24" fmla="*/ 416287 w 665146"/>
                <a:gd name="connsiteY24" fmla="*/ 2499261 h 2702261"/>
                <a:gd name="connsiteX25" fmla="*/ 425231 w 665146"/>
                <a:gd name="connsiteY25" fmla="*/ 2509530 h 2702261"/>
                <a:gd name="connsiteX26" fmla="*/ 433265 w 665146"/>
                <a:gd name="connsiteY26" fmla="*/ 2527668 h 2702261"/>
                <a:gd name="connsiteX27" fmla="*/ 442935 w 665146"/>
                <a:gd name="connsiteY27" fmla="*/ 2538168 h 2702261"/>
                <a:gd name="connsiteX28" fmla="*/ 470639 w 665146"/>
                <a:gd name="connsiteY28" fmla="*/ 2538168 h 2702261"/>
                <a:gd name="connsiteX29" fmla="*/ 476460 w 665146"/>
                <a:gd name="connsiteY29" fmla="*/ 2544490 h 2702261"/>
                <a:gd name="connsiteX30" fmla="*/ 546691 w 665146"/>
                <a:gd name="connsiteY30" fmla="*/ 2607433 h 2702261"/>
                <a:gd name="connsiteX31" fmla="*/ 618579 w 665146"/>
                <a:gd name="connsiteY31" fmla="*/ 2636585 h 2702261"/>
                <a:gd name="connsiteX32" fmla="*/ 653364 w 665146"/>
                <a:gd name="connsiteY32" fmla="*/ 2646855 h 2702261"/>
                <a:gd name="connsiteX33" fmla="*/ 655020 w 665146"/>
                <a:gd name="connsiteY33" fmla="*/ 2681640 h 2702261"/>
                <a:gd name="connsiteX34" fmla="*/ 596383 w 665146"/>
                <a:gd name="connsiteY34" fmla="*/ 2701517 h 2702261"/>
                <a:gd name="connsiteX35" fmla="*/ 436043 w 665146"/>
                <a:gd name="connsiteY35" fmla="*/ 2702179 h 2702261"/>
                <a:gd name="connsiteX36" fmla="*/ 285311 w 665146"/>
                <a:gd name="connsiteY36" fmla="*/ 2702179 h 2702261"/>
                <a:gd name="connsiteX37" fmla="*/ 265434 w 665146"/>
                <a:gd name="connsiteY37" fmla="*/ 2701848 h 2702261"/>
                <a:gd name="connsiteX38" fmla="*/ 259846 w 665146"/>
                <a:gd name="connsiteY38" fmla="*/ 2699685 h 2702261"/>
                <a:gd name="connsiteX39" fmla="*/ 254953 w 665146"/>
                <a:gd name="connsiteY39" fmla="*/ 2699685 h 2702261"/>
                <a:gd name="connsiteX40" fmla="*/ 235076 w 665146"/>
                <a:gd name="connsiteY40" fmla="*/ 2699354 h 2702261"/>
                <a:gd name="connsiteX41" fmla="*/ 203604 w 665146"/>
                <a:gd name="connsiteY41" fmla="*/ 2662582 h 2702261"/>
                <a:gd name="connsiteX42" fmla="*/ 209236 w 665146"/>
                <a:gd name="connsiteY42" fmla="*/ 2619847 h 2702261"/>
                <a:gd name="connsiteX43" fmla="*/ 244683 w 665146"/>
                <a:gd name="connsiteY43" fmla="*/ 2477727 h 2702261"/>
                <a:gd name="connsiteX44" fmla="*/ 194991 w 665146"/>
                <a:gd name="connsiteY44" fmla="*/ 2245831 h 2702261"/>
                <a:gd name="connsiteX45" fmla="*/ 180746 w 665146"/>
                <a:gd name="connsiteY45" fmla="*/ 2066939 h 2702261"/>
                <a:gd name="connsiteX46" fmla="*/ 205592 w 665146"/>
                <a:gd name="connsiteY46" fmla="*/ 1980144 h 2702261"/>
                <a:gd name="connsiteX47" fmla="*/ 185053 w 665146"/>
                <a:gd name="connsiteY47" fmla="*/ 1904281 h 2702261"/>
                <a:gd name="connsiteX48" fmla="*/ 178427 w 665146"/>
                <a:gd name="connsiteY48" fmla="*/ 1889373 h 2702261"/>
                <a:gd name="connsiteX49" fmla="*/ 150599 w 665146"/>
                <a:gd name="connsiteY49" fmla="*/ 1770775 h 2702261"/>
                <a:gd name="connsiteX50" fmla="*/ 121778 w 665146"/>
                <a:gd name="connsiteY50" fmla="*/ 1730358 h 2702261"/>
                <a:gd name="connsiteX51" fmla="*/ 116478 w 665146"/>
                <a:gd name="connsiteY51" fmla="*/ 1713463 h 2702261"/>
                <a:gd name="connsiteX52" fmla="*/ 91632 w 665146"/>
                <a:gd name="connsiteY52" fmla="*/ 1674703 h 2702261"/>
                <a:gd name="connsiteX53" fmla="*/ 50884 w 665146"/>
                <a:gd name="connsiteY53" fmla="*/ 1546498 h 2702261"/>
                <a:gd name="connsiteX54" fmla="*/ 77386 w 665146"/>
                <a:gd name="connsiteY54" fmla="*/ 1405372 h 2702261"/>
                <a:gd name="connsiteX55" fmla="*/ 89312 w 665146"/>
                <a:gd name="connsiteY55" fmla="*/ 1358993 h 2702261"/>
                <a:gd name="connsiteX56" fmla="*/ 77386 w 665146"/>
                <a:gd name="connsiteY56" fmla="*/ 1313608 h 2702261"/>
                <a:gd name="connsiteX57" fmla="*/ 32001 w 665146"/>
                <a:gd name="connsiteY57" fmla="*/ 1260934 h 2702261"/>
                <a:gd name="connsiteX58" fmla="*/ 29682 w 665146"/>
                <a:gd name="connsiteY58" fmla="*/ 1088337 h 2702261"/>
                <a:gd name="connsiteX59" fmla="*/ 6492 w 665146"/>
                <a:gd name="connsiteY59" fmla="*/ 951519 h 2702261"/>
                <a:gd name="connsiteX60" fmla="*/ 32663 w 665146"/>
                <a:gd name="connsiteY60" fmla="*/ 541725 h 2702261"/>
                <a:gd name="connsiteX61" fmla="*/ 91301 w 665146"/>
                <a:gd name="connsiteY61" fmla="*/ 472487 h 2702261"/>
                <a:gd name="connsiteX62" fmla="*/ 123435 w 665146"/>
                <a:gd name="connsiteY62" fmla="*/ 440684 h 2702261"/>
                <a:gd name="connsiteX63" fmla="*/ 126416 w 665146"/>
                <a:gd name="connsiteY63" fmla="*/ 413850 h 2702261"/>
                <a:gd name="connsiteX64" fmla="*/ 26038 w 665146"/>
                <a:gd name="connsiteY64" fmla="*/ 268087 h 2702261"/>
                <a:gd name="connsiteX65" fmla="*/ 20737 w 665146"/>
                <a:gd name="connsiteY65" fmla="*/ 199512 h 2702261"/>
                <a:gd name="connsiteX66" fmla="*/ 30676 w 665146"/>
                <a:gd name="connsiteY66" fmla="*/ 122655 h 2702261"/>
                <a:gd name="connsiteX67" fmla="*/ 67117 w 665146"/>
                <a:gd name="connsiteY67" fmla="*/ 52092 h 2702261"/>
                <a:gd name="connsiteX68" fmla="*/ 174701 w 665146"/>
                <a:gd name="connsiteY68" fmla="*/ 1448 h 2702261"/>
                <a:gd name="connsiteX0" fmla="*/ 174701 w 665146"/>
                <a:gd name="connsiteY0" fmla="*/ 1448 h 2702261"/>
                <a:gd name="connsiteX1" fmla="*/ 291725 w 665146"/>
                <a:gd name="connsiteY1" fmla="*/ 23602 h 2702261"/>
                <a:gd name="connsiteX2" fmla="*/ 326178 w 665146"/>
                <a:gd name="connsiteY2" fmla="*/ 63356 h 2702261"/>
                <a:gd name="connsiteX3" fmla="*/ 337773 w 665146"/>
                <a:gd name="connsiteY3" fmla="*/ 84889 h 2702261"/>
                <a:gd name="connsiteX4" fmla="*/ 356325 w 665146"/>
                <a:gd name="connsiteY4" fmla="*/ 116029 h 2702261"/>
                <a:gd name="connsiteX5" fmla="*/ 414630 w 665146"/>
                <a:gd name="connsiteY5" fmla="*/ 181291 h 2702261"/>
                <a:gd name="connsiteX6" fmla="*/ 416949 w 665146"/>
                <a:gd name="connsiteY6" fmla="*/ 200837 h 2702261"/>
                <a:gd name="connsiteX7" fmla="*/ 413305 w 665146"/>
                <a:gd name="connsiteY7" fmla="*/ 264112 h 2702261"/>
                <a:gd name="connsiteX8" fmla="*/ 416949 w 665146"/>
                <a:gd name="connsiteY8" fmla="*/ 290945 h 2702261"/>
                <a:gd name="connsiteX9" fmla="*/ 414630 w 665146"/>
                <a:gd name="connsiteY9" fmla="*/ 326392 h 2702261"/>
                <a:gd name="connsiteX10" fmla="*/ 406679 w 665146"/>
                <a:gd name="connsiteY10" fmla="*/ 352232 h 2702261"/>
                <a:gd name="connsiteX11" fmla="*/ 353343 w 665146"/>
                <a:gd name="connsiteY11" fmla="*/ 474475 h 2702261"/>
                <a:gd name="connsiteX12" fmla="*/ 461341 w 665146"/>
                <a:gd name="connsiteY12" fmla="*/ 652372 h 2702261"/>
                <a:gd name="connsiteX13" fmla="*/ 485856 w 665146"/>
                <a:gd name="connsiteY13" fmla="*/ 1057197 h 2702261"/>
                <a:gd name="connsiteX14" fmla="*/ 505401 w 665146"/>
                <a:gd name="connsiteY14" fmla="*/ 1308638 h 2702261"/>
                <a:gd name="connsiteX15" fmla="*/ 474261 w 665146"/>
                <a:gd name="connsiteY15" fmla="*/ 1584595 h 2702261"/>
                <a:gd name="connsiteX16" fmla="*/ 465648 w 665146"/>
                <a:gd name="connsiteY16" fmla="*/ 1630643 h 2702261"/>
                <a:gd name="connsiteX17" fmla="*/ 458028 w 665146"/>
                <a:gd name="connsiteY17" fmla="*/ 1697893 h 2702261"/>
                <a:gd name="connsiteX18" fmla="*/ 451733 w 665146"/>
                <a:gd name="connsiteY18" fmla="*/ 1837362 h 2702261"/>
                <a:gd name="connsiteX19" fmla="*/ 448090 w 665146"/>
                <a:gd name="connsiteY19" fmla="*/ 1975175 h 2702261"/>
                <a:gd name="connsiteX20" fmla="*/ 428213 w 665146"/>
                <a:gd name="connsiteY20" fmla="*/ 2119944 h 2702261"/>
                <a:gd name="connsiteX21" fmla="*/ 411649 w 665146"/>
                <a:gd name="connsiteY21" fmla="*/ 2146447 h 2702261"/>
                <a:gd name="connsiteX22" fmla="*/ 396741 w 665146"/>
                <a:gd name="connsiteY22" fmla="*/ 2265045 h 2702261"/>
                <a:gd name="connsiteX23" fmla="*/ 401048 w 665146"/>
                <a:gd name="connsiteY23" fmla="*/ 2479715 h 2702261"/>
                <a:gd name="connsiteX24" fmla="*/ 416287 w 665146"/>
                <a:gd name="connsiteY24" fmla="*/ 2499261 h 2702261"/>
                <a:gd name="connsiteX25" fmla="*/ 425231 w 665146"/>
                <a:gd name="connsiteY25" fmla="*/ 2509530 h 2702261"/>
                <a:gd name="connsiteX26" fmla="*/ 433265 w 665146"/>
                <a:gd name="connsiteY26" fmla="*/ 2527668 h 2702261"/>
                <a:gd name="connsiteX27" fmla="*/ 442935 w 665146"/>
                <a:gd name="connsiteY27" fmla="*/ 2538168 h 2702261"/>
                <a:gd name="connsiteX28" fmla="*/ 470639 w 665146"/>
                <a:gd name="connsiteY28" fmla="*/ 2538168 h 2702261"/>
                <a:gd name="connsiteX29" fmla="*/ 546691 w 665146"/>
                <a:gd name="connsiteY29" fmla="*/ 2607433 h 2702261"/>
                <a:gd name="connsiteX30" fmla="*/ 618579 w 665146"/>
                <a:gd name="connsiteY30" fmla="*/ 2636585 h 2702261"/>
                <a:gd name="connsiteX31" fmla="*/ 653364 w 665146"/>
                <a:gd name="connsiteY31" fmla="*/ 2646855 h 2702261"/>
                <a:gd name="connsiteX32" fmla="*/ 655020 w 665146"/>
                <a:gd name="connsiteY32" fmla="*/ 2681640 h 2702261"/>
                <a:gd name="connsiteX33" fmla="*/ 596383 w 665146"/>
                <a:gd name="connsiteY33" fmla="*/ 2701517 h 2702261"/>
                <a:gd name="connsiteX34" fmla="*/ 436043 w 665146"/>
                <a:gd name="connsiteY34" fmla="*/ 2702179 h 2702261"/>
                <a:gd name="connsiteX35" fmla="*/ 285311 w 665146"/>
                <a:gd name="connsiteY35" fmla="*/ 2702179 h 2702261"/>
                <a:gd name="connsiteX36" fmla="*/ 265434 w 665146"/>
                <a:gd name="connsiteY36" fmla="*/ 2701848 h 2702261"/>
                <a:gd name="connsiteX37" fmla="*/ 259846 w 665146"/>
                <a:gd name="connsiteY37" fmla="*/ 2699685 h 2702261"/>
                <a:gd name="connsiteX38" fmla="*/ 254953 w 665146"/>
                <a:gd name="connsiteY38" fmla="*/ 2699685 h 2702261"/>
                <a:gd name="connsiteX39" fmla="*/ 235076 w 665146"/>
                <a:gd name="connsiteY39" fmla="*/ 2699354 h 2702261"/>
                <a:gd name="connsiteX40" fmla="*/ 203604 w 665146"/>
                <a:gd name="connsiteY40" fmla="*/ 2662582 h 2702261"/>
                <a:gd name="connsiteX41" fmla="*/ 209236 w 665146"/>
                <a:gd name="connsiteY41" fmla="*/ 2619847 h 2702261"/>
                <a:gd name="connsiteX42" fmla="*/ 244683 w 665146"/>
                <a:gd name="connsiteY42" fmla="*/ 2477727 h 2702261"/>
                <a:gd name="connsiteX43" fmla="*/ 194991 w 665146"/>
                <a:gd name="connsiteY43" fmla="*/ 2245831 h 2702261"/>
                <a:gd name="connsiteX44" fmla="*/ 180746 w 665146"/>
                <a:gd name="connsiteY44" fmla="*/ 2066939 h 2702261"/>
                <a:gd name="connsiteX45" fmla="*/ 205592 w 665146"/>
                <a:gd name="connsiteY45" fmla="*/ 1980144 h 2702261"/>
                <a:gd name="connsiteX46" fmla="*/ 185053 w 665146"/>
                <a:gd name="connsiteY46" fmla="*/ 1904281 h 2702261"/>
                <a:gd name="connsiteX47" fmla="*/ 178427 w 665146"/>
                <a:gd name="connsiteY47" fmla="*/ 1889373 h 2702261"/>
                <a:gd name="connsiteX48" fmla="*/ 150599 w 665146"/>
                <a:gd name="connsiteY48" fmla="*/ 1770775 h 2702261"/>
                <a:gd name="connsiteX49" fmla="*/ 121778 w 665146"/>
                <a:gd name="connsiteY49" fmla="*/ 1730358 h 2702261"/>
                <a:gd name="connsiteX50" fmla="*/ 116478 w 665146"/>
                <a:gd name="connsiteY50" fmla="*/ 1713463 h 2702261"/>
                <a:gd name="connsiteX51" fmla="*/ 91632 w 665146"/>
                <a:gd name="connsiteY51" fmla="*/ 1674703 h 2702261"/>
                <a:gd name="connsiteX52" fmla="*/ 50884 w 665146"/>
                <a:gd name="connsiteY52" fmla="*/ 1546498 h 2702261"/>
                <a:gd name="connsiteX53" fmla="*/ 77386 w 665146"/>
                <a:gd name="connsiteY53" fmla="*/ 1405372 h 2702261"/>
                <a:gd name="connsiteX54" fmla="*/ 89312 w 665146"/>
                <a:gd name="connsiteY54" fmla="*/ 1358993 h 2702261"/>
                <a:gd name="connsiteX55" fmla="*/ 77386 w 665146"/>
                <a:gd name="connsiteY55" fmla="*/ 1313608 h 2702261"/>
                <a:gd name="connsiteX56" fmla="*/ 32001 w 665146"/>
                <a:gd name="connsiteY56" fmla="*/ 1260934 h 2702261"/>
                <a:gd name="connsiteX57" fmla="*/ 29682 w 665146"/>
                <a:gd name="connsiteY57" fmla="*/ 1088337 h 2702261"/>
                <a:gd name="connsiteX58" fmla="*/ 6492 w 665146"/>
                <a:gd name="connsiteY58" fmla="*/ 951519 h 2702261"/>
                <a:gd name="connsiteX59" fmla="*/ 32663 w 665146"/>
                <a:gd name="connsiteY59" fmla="*/ 541725 h 2702261"/>
                <a:gd name="connsiteX60" fmla="*/ 91301 w 665146"/>
                <a:gd name="connsiteY60" fmla="*/ 472487 h 2702261"/>
                <a:gd name="connsiteX61" fmla="*/ 123435 w 665146"/>
                <a:gd name="connsiteY61" fmla="*/ 440684 h 2702261"/>
                <a:gd name="connsiteX62" fmla="*/ 126416 w 665146"/>
                <a:gd name="connsiteY62" fmla="*/ 413850 h 2702261"/>
                <a:gd name="connsiteX63" fmla="*/ 26038 w 665146"/>
                <a:gd name="connsiteY63" fmla="*/ 268087 h 2702261"/>
                <a:gd name="connsiteX64" fmla="*/ 20737 w 665146"/>
                <a:gd name="connsiteY64" fmla="*/ 199512 h 2702261"/>
                <a:gd name="connsiteX65" fmla="*/ 30676 w 665146"/>
                <a:gd name="connsiteY65" fmla="*/ 122655 h 2702261"/>
                <a:gd name="connsiteX66" fmla="*/ 67117 w 665146"/>
                <a:gd name="connsiteY66" fmla="*/ 52092 h 2702261"/>
                <a:gd name="connsiteX67" fmla="*/ 174701 w 665146"/>
                <a:gd name="connsiteY67" fmla="*/ 1448 h 2702261"/>
                <a:gd name="connsiteX0" fmla="*/ 174701 w 665146"/>
                <a:gd name="connsiteY0" fmla="*/ 1448 h 2702261"/>
                <a:gd name="connsiteX1" fmla="*/ 291725 w 665146"/>
                <a:gd name="connsiteY1" fmla="*/ 23602 h 2702261"/>
                <a:gd name="connsiteX2" fmla="*/ 326178 w 665146"/>
                <a:gd name="connsiteY2" fmla="*/ 63356 h 2702261"/>
                <a:gd name="connsiteX3" fmla="*/ 337773 w 665146"/>
                <a:gd name="connsiteY3" fmla="*/ 84889 h 2702261"/>
                <a:gd name="connsiteX4" fmla="*/ 356325 w 665146"/>
                <a:gd name="connsiteY4" fmla="*/ 116029 h 2702261"/>
                <a:gd name="connsiteX5" fmla="*/ 414630 w 665146"/>
                <a:gd name="connsiteY5" fmla="*/ 181291 h 2702261"/>
                <a:gd name="connsiteX6" fmla="*/ 416949 w 665146"/>
                <a:gd name="connsiteY6" fmla="*/ 200837 h 2702261"/>
                <a:gd name="connsiteX7" fmla="*/ 413305 w 665146"/>
                <a:gd name="connsiteY7" fmla="*/ 264112 h 2702261"/>
                <a:gd name="connsiteX8" fmla="*/ 416949 w 665146"/>
                <a:gd name="connsiteY8" fmla="*/ 290945 h 2702261"/>
                <a:gd name="connsiteX9" fmla="*/ 414630 w 665146"/>
                <a:gd name="connsiteY9" fmla="*/ 326392 h 2702261"/>
                <a:gd name="connsiteX10" fmla="*/ 406679 w 665146"/>
                <a:gd name="connsiteY10" fmla="*/ 352232 h 2702261"/>
                <a:gd name="connsiteX11" fmla="*/ 353343 w 665146"/>
                <a:gd name="connsiteY11" fmla="*/ 474475 h 2702261"/>
                <a:gd name="connsiteX12" fmla="*/ 461341 w 665146"/>
                <a:gd name="connsiteY12" fmla="*/ 652372 h 2702261"/>
                <a:gd name="connsiteX13" fmla="*/ 485856 w 665146"/>
                <a:gd name="connsiteY13" fmla="*/ 1057197 h 2702261"/>
                <a:gd name="connsiteX14" fmla="*/ 505401 w 665146"/>
                <a:gd name="connsiteY14" fmla="*/ 1308638 h 2702261"/>
                <a:gd name="connsiteX15" fmla="*/ 474261 w 665146"/>
                <a:gd name="connsiteY15" fmla="*/ 1584595 h 2702261"/>
                <a:gd name="connsiteX16" fmla="*/ 465648 w 665146"/>
                <a:gd name="connsiteY16" fmla="*/ 1630643 h 2702261"/>
                <a:gd name="connsiteX17" fmla="*/ 458028 w 665146"/>
                <a:gd name="connsiteY17" fmla="*/ 1697893 h 2702261"/>
                <a:gd name="connsiteX18" fmla="*/ 451733 w 665146"/>
                <a:gd name="connsiteY18" fmla="*/ 1837362 h 2702261"/>
                <a:gd name="connsiteX19" fmla="*/ 448090 w 665146"/>
                <a:gd name="connsiteY19" fmla="*/ 1975175 h 2702261"/>
                <a:gd name="connsiteX20" fmla="*/ 428213 w 665146"/>
                <a:gd name="connsiteY20" fmla="*/ 2119944 h 2702261"/>
                <a:gd name="connsiteX21" fmla="*/ 411649 w 665146"/>
                <a:gd name="connsiteY21" fmla="*/ 2146447 h 2702261"/>
                <a:gd name="connsiteX22" fmla="*/ 396741 w 665146"/>
                <a:gd name="connsiteY22" fmla="*/ 2265045 h 2702261"/>
                <a:gd name="connsiteX23" fmla="*/ 401048 w 665146"/>
                <a:gd name="connsiteY23" fmla="*/ 2479715 h 2702261"/>
                <a:gd name="connsiteX24" fmla="*/ 416287 w 665146"/>
                <a:gd name="connsiteY24" fmla="*/ 2499261 h 2702261"/>
                <a:gd name="connsiteX25" fmla="*/ 425231 w 665146"/>
                <a:gd name="connsiteY25" fmla="*/ 2509530 h 2702261"/>
                <a:gd name="connsiteX26" fmla="*/ 433265 w 665146"/>
                <a:gd name="connsiteY26" fmla="*/ 2527668 h 2702261"/>
                <a:gd name="connsiteX27" fmla="*/ 442935 w 665146"/>
                <a:gd name="connsiteY27" fmla="*/ 2538168 h 2702261"/>
                <a:gd name="connsiteX28" fmla="*/ 546691 w 665146"/>
                <a:gd name="connsiteY28" fmla="*/ 2607433 h 2702261"/>
                <a:gd name="connsiteX29" fmla="*/ 618579 w 665146"/>
                <a:gd name="connsiteY29" fmla="*/ 2636585 h 2702261"/>
                <a:gd name="connsiteX30" fmla="*/ 653364 w 665146"/>
                <a:gd name="connsiteY30" fmla="*/ 2646855 h 2702261"/>
                <a:gd name="connsiteX31" fmla="*/ 655020 w 665146"/>
                <a:gd name="connsiteY31" fmla="*/ 2681640 h 2702261"/>
                <a:gd name="connsiteX32" fmla="*/ 596383 w 665146"/>
                <a:gd name="connsiteY32" fmla="*/ 2701517 h 2702261"/>
                <a:gd name="connsiteX33" fmla="*/ 436043 w 665146"/>
                <a:gd name="connsiteY33" fmla="*/ 2702179 h 2702261"/>
                <a:gd name="connsiteX34" fmla="*/ 285311 w 665146"/>
                <a:gd name="connsiteY34" fmla="*/ 2702179 h 2702261"/>
                <a:gd name="connsiteX35" fmla="*/ 265434 w 665146"/>
                <a:gd name="connsiteY35" fmla="*/ 2701848 h 2702261"/>
                <a:gd name="connsiteX36" fmla="*/ 259846 w 665146"/>
                <a:gd name="connsiteY36" fmla="*/ 2699685 h 2702261"/>
                <a:gd name="connsiteX37" fmla="*/ 254953 w 665146"/>
                <a:gd name="connsiteY37" fmla="*/ 2699685 h 2702261"/>
                <a:gd name="connsiteX38" fmla="*/ 235076 w 665146"/>
                <a:gd name="connsiteY38" fmla="*/ 2699354 h 2702261"/>
                <a:gd name="connsiteX39" fmla="*/ 203604 w 665146"/>
                <a:gd name="connsiteY39" fmla="*/ 2662582 h 2702261"/>
                <a:gd name="connsiteX40" fmla="*/ 209236 w 665146"/>
                <a:gd name="connsiteY40" fmla="*/ 2619847 h 2702261"/>
                <a:gd name="connsiteX41" fmla="*/ 244683 w 665146"/>
                <a:gd name="connsiteY41" fmla="*/ 2477727 h 2702261"/>
                <a:gd name="connsiteX42" fmla="*/ 194991 w 665146"/>
                <a:gd name="connsiteY42" fmla="*/ 2245831 h 2702261"/>
                <a:gd name="connsiteX43" fmla="*/ 180746 w 665146"/>
                <a:gd name="connsiteY43" fmla="*/ 2066939 h 2702261"/>
                <a:gd name="connsiteX44" fmla="*/ 205592 w 665146"/>
                <a:gd name="connsiteY44" fmla="*/ 1980144 h 2702261"/>
                <a:gd name="connsiteX45" fmla="*/ 185053 w 665146"/>
                <a:gd name="connsiteY45" fmla="*/ 1904281 h 2702261"/>
                <a:gd name="connsiteX46" fmla="*/ 178427 w 665146"/>
                <a:gd name="connsiteY46" fmla="*/ 1889373 h 2702261"/>
                <a:gd name="connsiteX47" fmla="*/ 150599 w 665146"/>
                <a:gd name="connsiteY47" fmla="*/ 1770775 h 2702261"/>
                <a:gd name="connsiteX48" fmla="*/ 121778 w 665146"/>
                <a:gd name="connsiteY48" fmla="*/ 1730358 h 2702261"/>
                <a:gd name="connsiteX49" fmla="*/ 116478 w 665146"/>
                <a:gd name="connsiteY49" fmla="*/ 1713463 h 2702261"/>
                <a:gd name="connsiteX50" fmla="*/ 91632 w 665146"/>
                <a:gd name="connsiteY50" fmla="*/ 1674703 h 2702261"/>
                <a:gd name="connsiteX51" fmla="*/ 50884 w 665146"/>
                <a:gd name="connsiteY51" fmla="*/ 1546498 h 2702261"/>
                <a:gd name="connsiteX52" fmla="*/ 77386 w 665146"/>
                <a:gd name="connsiteY52" fmla="*/ 1405372 h 2702261"/>
                <a:gd name="connsiteX53" fmla="*/ 89312 w 665146"/>
                <a:gd name="connsiteY53" fmla="*/ 1358993 h 2702261"/>
                <a:gd name="connsiteX54" fmla="*/ 77386 w 665146"/>
                <a:gd name="connsiteY54" fmla="*/ 1313608 h 2702261"/>
                <a:gd name="connsiteX55" fmla="*/ 32001 w 665146"/>
                <a:gd name="connsiteY55" fmla="*/ 1260934 h 2702261"/>
                <a:gd name="connsiteX56" fmla="*/ 29682 w 665146"/>
                <a:gd name="connsiteY56" fmla="*/ 1088337 h 2702261"/>
                <a:gd name="connsiteX57" fmla="*/ 6492 w 665146"/>
                <a:gd name="connsiteY57" fmla="*/ 951519 h 2702261"/>
                <a:gd name="connsiteX58" fmla="*/ 32663 w 665146"/>
                <a:gd name="connsiteY58" fmla="*/ 541725 h 2702261"/>
                <a:gd name="connsiteX59" fmla="*/ 91301 w 665146"/>
                <a:gd name="connsiteY59" fmla="*/ 472487 h 2702261"/>
                <a:gd name="connsiteX60" fmla="*/ 123435 w 665146"/>
                <a:gd name="connsiteY60" fmla="*/ 440684 h 2702261"/>
                <a:gd name="connsiteX61" fmla="*/ 126416 w 665146"/>
                <a:gd name="connsiteY61" fmla="*/ 413850 h 2702261"/>
                <a:gd name="connsiteX62" fmla="*/ 26038 w 665146"/>
                <a:gd name="connsiteY62" fmla="*/ 268087 h 2702261"/>
                <a:gd name="connsiteX63" fmla="*/ 20737 w 665146"/>
                <a:gd name="connsiteY63" fmla="*/ 199512 h 2702261"/>
                <a:gd name="connsiteX64" fmla="*/ 30676 w 665146"/>
                <a:gd name="connsiteY64" fmla="*/ 122655 h 2702261"/>
                <a:gd name="connsiteX65" fmla="*/ 67117 w 665146"/>
                <a:gd name="connsiteY65" fmla="*/ 52092 h 2702261"/>
                <a:gd name="connsiteX66" fmla="*/ 174701 w 665146"/>
                <a:gd name="connsiteY66" fmla="*/ 1448 h 2702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665146" h="2702261">
                  <a:moveTo>
                    <a:pt x="174701" y="1448"/>
                  </a:moveTo>
                  <a:cubicBezTo>
                    <a:pt x="212798" y="-3397"/>
                    <a:pt x="252469" y="3891"/>
                    <a:pt x="291725" y="23602"/>
                  </a:cubicBezTo>
                  <a:cubicBezTo>
                    <a:pt x="308952" y="32215"/>
                    <a:pt x="321541" y="43810"/>
                    <a:pt x="326178" y="63356"/>
                  </a:cubicBezTo>
                  <a:cubicBezTo>
                    <a:pt x="328166" y="70975"/>
                    <a:pt x="333798" y="77932"/>
                    <a:pt x="337773" y="84889"/>
                  </a:cubicBezTo>
                  <a:cubicBezTo>
                    <a:pt x="344067" y="95159"/>
                    <a:pt x="352681" y="104766"/>
                    <a:pt x="356325" y="116029"/>
                  </a:cubicBezTo>
                  <a:cubicBezTo>
                    <a:pt x="366594" y="146507"/>
                    <a:pt x="390115" y="164396"/>
                    <a:pt x="414630" y="181291"/>
                  </a:cubicBezTo>
                  <a:cubicBezTo>
                    <a:pt x="424569" y="187917"/>
                    <a:pt x="423906" y="192886"/>
                    <a:pt x="416949" y="200837"/>
                  </a:cubicBezTo>
                  <a:cubicBezTo>
                    <a:pt x="400716" y="219720"/>
                    <a:pt x="399723" y="242910"/>
                    <a:pt x="413305" y="264112"/>
                  </a:cubicBezTo>
                  <a:cubicBezTo>
                    <a:pt x="418937" y="272725"/>
                    <a:pt x="420262" y="282332"/>
                    <a:pt x="416949" y="290945"/>
                  </a:cubicBezTo>
                  <a:cubicBezTo>
                    <a:pt x="412643" y="302872"/>
                    <a:pt x="411980" y="314466"/>
                    <a:pt x="414630" y="326392"/>
                  </a:cubicBezTo>
                  <a:cubicBezTo>
                    <a:pt x="416618" y="336331"/>
                    <a:pt x="412643" y="344613"/>
                    <a:pt x="406679" y="352232"/>
                  </a:cubicBezTo>
                  <a:cubicBezTo>
                    <a:pt x="312927" y="347263"/>
                    <a:pt x="295369" y="404574"/>
                    <a:pt x="353343" y="474475"/>
                  </a:cubicBezTo>
                  <a:cubicBezTo>
                    <a:pt x="401048" y="548681"/>
                    <a:pt x="418274" y="574853"/>
                    <a:pt x="461341" y="652372"/>
                  </a:cubicBezTo>
                  <a:cubicBezTo>
                    <a:pt x="524284" y="766001"/>
                    <a:pt x="453059" y="932304"/>
                    <a:pt x="485856" y="1057197"/>
                  </a:cubicBezTo>
                  <a:cubicBezTo>
                    <a:pt x="507389" y="1138692"/>
                    <a:pt x="510039" y="1223831"/>
                    <a:pt x="505401" y="1308638"/>
                  </a:cubicBezTo>
                  <a:cubicBezTo>
                    <a:pt x="500763" y="1401397"/>
                    <a:pt x="485524" y="1492830"/>
                    <a:pt x="474261" y="1584595"/>
                  </a:cubicBezTo>
                  <a:cubicBezTo>
                    <a:pt x="472935" y="1596190"/>
                    <a:pt x="473598" y="1621367"/>
                    <a:pt x="465648" y="1630643"/>
                  </a:cubicBezTo>
                  <a:cubicBezTo>
                    <a:pt x="448421" y="1650851"/>
                    <a:pt x="466641" y="1672053"/>
                    <a:pt x="458028" y="1697893"/>
                  </a:cubicBezTo>
                  <a:cubicBezTo>
                    <a:pt x="441795" y="1746591"/>
                    <a:pt x="478567" y="1793633"/>
                    <a:pt x="451733" y="1837362"/>
                  </a:cubicBezTo>
                  <a:cubicBezTo>
                    <a:pt x="425562" y="1880097"/>
                    <a:pt x="443783" y="1924158"/>
                    <a:pt x="448090" y="1975175"/>
                  </a:cubicBezTo>
                  <a:cubicBezTo>
                    <a:pt x="453059" y="2031824"/>
                    <a:pt x="469623" y="2080522"/>
                    <a:pt x="428213" y="2119944"/>
                  </a:cubicBezTo>
                  <a:cubicBezTo>
                    <a:pt x="421256" y="2126570"/>
                    <a:pt x="411980" y="2137833"/>
                    <a:pt x="411649" y="2146447"/>
                  </a:cubicBezTo>
                  <a:cubicBezTo>
                    <a:pt x="409330" y="2188188"/>
                    <a:pt x="395416" y="2222310"/>
                    <a:pt x="396741" y="2265045"/>
                  </a:cubicBezTo>
                  <a:cubicBezTo>
                    <a:pt x="398397" y="2352835"/>
                    <a:pt x="400385" y="2407164"/>
                    <a:pt x="401048" y="2479715"/>
                  </a:cubicBezTo>
                  <a:cubicBezTo>
                    <a:pt x="401048" y="2490316"/>
                    <a:pt x="401379" y="2499923"/>
                    <a:pt x="416287" y="2499261"/>
                  </a:cubicBezTo>
                  <a:cubicBezTo>
                    <a:pt x="422250" y="2498929"/>
                    <a:pt x="424237" y="2504561"/>
                    <a:pt x="425231" y="2509530"/>
                  </a:cubicBezTo>
                  <a:cubicBezTo>
                    <a:pt x="426722" y="2516321"/>
                    <a:pt x="429538" y="2522284"/>
                    <a:pt x="433265" y="2527668"/>
                  </a:cubicBezTo>
                  <a:lnTo>
                    <a:pt x="442935" y="2538168"/>
                  </a:lnTo>
                  <a:lnTo>
                    <a:pt x="546691" y="2607433"/>
                  </a:lnTo>
                  <a:cubicBezTo>
                    <a:pt x="567231" y="2627310"/>
                    <a:pt x="592077" y="2632941"/>
                    <a:pt x="618579" y="2636585"/>
                  </a:cubicBezTo>
                  <a:cubicBezTo>
                    <a:pt x="630505" y="2638242"/>
                    <a:pt x="642763" y="2640561"/>
                    <a:pt x="653364" y="2646855"/>
                  </a:cubicBezTo>
                  <a:cubicBezTo>
                    <a:pt x="668271" y="2656131"/>
                    <a:pt x="669265" y="2672032"/>
                    <a:pt x="655020" y="2681640"/>
                  </a:cubicBezTo>
                  <a:cubicBezTo>
                    <a:pt x="637462" y="2693566"/>
                    <a:pt x="617917" y="2701185"/>
                    <a:pt x="596383" y="2701517"/>
                  </a:cubicBezTo>
                  <a:lnTo>
                    <a:pt x="436043" y="2702179"/>
                  </a:lnTo>
                  <a:lnTo>
                    <a:pt x="285311" y="2702179"/>
                  </a:lnTo>
                  <a:cubicBezTo>
                    <a:pt x="278685" y="2702179"/>
                    <a:pt x="272060" y="2702510"/>
                    <a:pt x="265434" y="2701848"/>
                  </a:cubicBezTo>
                  <a:lnTo>
                    <a:pt x="259846" y="2699685"/>
                  </a:lnTo>
                  <a:lnTo>
                    <a:pt x="254953" y="2699685"/>
                  </a:lnTo>
                  <a:cubicBezTo>
                    <a:pt x="248327" y="2699685"/>
                    <a:pt x="241702" y="2700016"/>
                    <a:pt x="235076" y="2699354"/>
                  </a:cubicBezTo>
                  <a:cubicBezTo>
                    <a:pt x="210230" y="2697035"/>
                    <a:pt x="201948" y="2687428"/>
                    <a:pt x="203604" y="2662582"/>
                  </a:cubicBezTo>
                  <a:cubicBezTo>
                    <a:pt x="204598" y="2648337"/>
                    <a:pt x="205592" y="2633760"/>
                    <a:pt x="209236" y="2619847"/>
                  </a:cubicBezTo>
                  <a:cubicBezTo>
                    <a:pt x="227788" y="2546303"/>
                    <a:pt x="246340" y="2557235"/>
                    <a:pt x="244683" y="2477727"/>
                  </a:cubicBezTo>
                  <a:cubicBezTo>
                    <a:pt x="236070" y="2419753"/>
                    <a:pt x="222156" y="2295192"/>
                    <a:pt x="194991" y="2245831"/>
                  </a:cubicBezTo>
                  <a:cubicBezTo>
                    <a:pt x="169483" y="2199783"/>
                    <a:pt x="168157" y="2118619"/>
                    <a:pt x="180746" y="2066939"/>
                  </a:cubicBezTo>
                  <a:cubicBezTo>
                    <a:pt x="190685" y="2025529"/>
                    <a:pt x="191678" y="2020229"/>
                    <a:pt x="205592" y="1980144"/>
                  </a:cubicBezTo>
                  <a:cubicBezTo>
                    <a:pt x="215199" y="1952316"/>
                    <a:pt x="197310" y="1928133"/>
                    <a:pt x="185053" y="1904281"/>
                  </a:cubicBezTo>
                  <a:cubicBezTo>
                    <a:pt x="182403" y="1899311"/>
                    <a:pt x="178758" y="1895005"/>
                    <a:pt x="178427" y="1889373"/>
                  </a:cubicBezTo>
                  <a:cubicBezTo>
                    <a:pt x="173789" y="1844319"/>
                    <a:pt x="176108" y="1806553"/>
                    <a:pt x="150599" y="1770775"/>
                  </a:cubicBezTo>
                  <a:cubicBezTo>
                    <a:pt x="140993" y="1757192"/>
                    <a:pt x="131385" y="1743941"/>
                    <a:pt x="121778" y="1730358"/>
                  </a:cubicBezTo>
                  <a:cubicBezTo>
                    <a:pt x="118134" y="1725389"/>
                    <a:pt x="115815" y="1719758"/>
                    <a:pt x="116478" y="1713463"/>
                  </a:cubicBezTo>
                  <a:cubicBezTo>
                    <a:pt x="118465" y="1694580"/>
                    <a:pt x="101901" y="1689611"/>
                    <a:pt x="91632" y="1674703"/>
                  </a:cubicBezTo>
                  <a:cubicBezTo>
                    <a:pt x="66123" y="1638262"/>
                    <a:pt x="59829" y="1590890"/>
                    <a:pt x="50884" y="1546498"/>
                  </a:cubicBezTo>
                  <a:cubicBezTo>
                    <a:pt x="40946" y="1498794"/>
                    <a:pt x="66123" y="1451752"/>
                    <a:pt x="77386" y="1405372"/>
                  </a:cubicBezTo>
                  <a:cubicBezTo>
                    <a:pt x="81362" y="1389802"/>
                    <a:pt x="84675" y="1374232"/>
                    <a:pt x="89312" y="1358993"/>
                  </a:cubicBezTo>
                  <a:cubicBezTo>
                    <a:pt x="94944" y="1341104"/>
                    <a:pt x="89312" y="1326859"/>
                    <a:pt x="77386" y="1313608"/>
                  </a:cubicBezTo>
                  <a:cubicBezTo>
                    <a:pt x="62148" y="1296381"/>
                    <a:pt x="46909" y="1278492"/>
                    <a:pt x="32001" y="1260934"/>
                  </a:cubicBezTo>
                  <a:cubicBezTo>
                    <a:pt x="17094" y="1181427"/>
                    <a:pt x="36307" y="1152274"/>
                    <a:pt x="29682" y="1088337"/>
                  </a:cubicBezTo>
                  <a:cubicBezTo>
                    <a:pt x="24713" y="1042952"/>
                    <a:pt x="7818" y="997235"/>
                    <a:pt x="6492" y="951519"/>
                  </a:cubicBezTo>
                  <a:cubicBezTo>
                    <a:pt x="3511" y="832257"/>
                    <a:pt x="-16366" y="648728"/>
                    <a:pt x="32663" y="541725"/>
                  </a:cubicBezTo>
                  <a:cubicBezTo>
                    <a:pt x="52540" y="498327"/>
                    <a:pt x="61816" y="509922"/>
                    <a:pt x="91301" y="472487"/>
                  </a:cubicBezTo>
                  <a:cubicBezTo>
                    <a:pt x="99251" y="462548"/>
                    <a:pt x="111177" y="448966"/>
                    <a:pt x="123435" y="440684"/>
                  </a:cubicBezTo>
                  <a:cubicBezTo>
                    <a:pt x="129066" y="436709"/>
                    <a:pt x="128072" y="423457"/>
                    <a:pt x="126416" y="413850"/>
                  </a:cubicBezTo>
                  <a:cubicBezTo>
                    <a:pt x="121447" y="381054"/>
                    <a:pt x="46578" y="296246"/>
                    <a:pt x="26038" y="268087"/>
                  </a:cubicBezTo>
                  <a:cubicBezTo>
                    <a:pt x="11130" y="247548"/>
                    <a:pt x="13450" y="223033"/>
                    <a:pt x="20737" y="199512"/>
                  </a:cubicBezTo>
                  <a:cubicBezTo>
                    <a:pt x="28688" y="174335"/>
                    <a:pt x="25375" y="148826"/>
                    <a:pt x="30676" y="122655"/>
                  </a:cubicBezTo>
                  <a:cubicBezTo>
                    <a:pt x="36639" y="92508"/>
                    <a:pt x="44921" y="71638"/>
                    <a:pt x="67117" y="52092"/>
                  </a:cubicBezTo>
                  <a:cubicBezTo>
                    <a:pt x="100080" y="23271"/>
                    <a:pt x="136603" y="6293"/>
                    <a:pt x="174701" y="1448"/>
                  </a:cubicBezTo>
                  <a:close/>
                </a:path>
              </a:pathLst>
            </a:custGeom>
            <a:solidFill>
              <a:schemeClr val="accent3"/>
            </a:solidFill>
            <a:ln w="8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7" name="Group 296">
            <a:extLst>
              <a:ext uri="{FF2B5EF4-FFF2-40B4-BE49-F238E27FC236}">
                <a16:creationId xmlns:a16="http://schemas.microsoft.com/office/drawing/2014/main" id="{B1137AE6-8925-4025-B8A7-CCC29E96FE8C}"/>
              </a:ext>
            </a:extLst>
          </p:cNvPr>
          <p:cNvGrpSpPr/>
          <p:nvPr/>
        </p:nvGrpSpPr>
        <p:grpSpPr>
          <a:xfrm rot="1005174">
            <a:off x="2630929" y="5335742"/>
            <a:ext cx="1104024" cy="1101145"/>
            <a:chOff x="5137988" y="1148280"/>
            <a:chExt cx="1160378" cy="1157352"/>
          </a:xfrm>
        </p:grpSpPr>
        <p:sp>
          <p:nvSpPr>
            <p:cNvPr id="298" name="Isosceles Triangle 49">
              <a:extLst>
                <a:ext uri="{FF2B5EF4-FFF2-40B4-BE49-F238E27FC236}">
                  <a16:creationId xmlns:a16="http://schemas.microsoft.com/office/drawing/2014/main" id="{C1326519-6557-4570-B78F-89AD4EF22F4C}"/>
                </a:ext>
              </a:extLst>
            </p:cNvPr>
            <p:cNvSpPr/>
            <p:nvPr/>
          </p:nvSpPr>
          <p:spPr>
            <a:xfrm rot="3965908" flipH="1">
              <a:off x="5478651" y="1283059"/>
              <a:ext cx="479323" cy="1160106"/>
            </a:xfrm>
            <a:custGeom>
              <a:avLst/>
              <a:gdLst>
                <a:gd name="connsiteX0" fmla="*/ 0 w 786242"/>
                <a:gd name="connsiteY0" fmla="*/ 2640853 h 2640853"/>
                <a:gd name="connsiteX1" fmla="*/ 655356 w 786242"/>
                <a:gd name="connsiteY1" fmla="*/ 0 h 2640853"/>
                <a:gd name="connsiteX2" fmla="*/ 786242 w 786242"/>
                <a:gd name="connsiteY2" fmla="*/ 2640853 h 2640853"/>
                <a:gd name="connsiteX3" fmla="*/ 0 w 786242"/>
                <a:gd name="connsiteY3" fmla="*/ 2640853 h 2640853"/>
                <a:gd name="connsiteX0" fmla="*/ 0 w 1038544"/>
                <a:gd name="connsiteY0" fmla="*/ 2513590 h 2513590"/>
                <a:gd name="connsiteX1" fmla="*/ 1038544 w 1038544"/>
                <a:gd name="connsiteY1" fmla="*/ 0 h 2513590"/>
                <a:gd name="connsiteX2" fmla="*/ 786242 w 1038544"/>
                <a:gd name="connsiteY2" fmla="*/ 2513590 h 2513590"/>
                <a:gd name="connsiteX3" fmla="*/ 0 w 1038544"/>
                <a:gd name="connsiteY3" fmla="*/ 2513590 h 251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8544" h="2513590">
                  <a:moveTo>
                    <a:pt x="0" y="2513590"/>
                  </a:moveTo>
                  <a:lnTo>
                    <a:pt x="1038544" y="0"/>
                  </a:lnTo>
                  <a:lnTo>
                    <a:pt x="786242" y="2513590"/>
                  </a:lnTo>
                  <a:lnTo>
                    <a:pt x="0" y="251359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Isosceles Triangle 47">
              <a:extLst>
                <a:ext uri="{FF2B5EF4-FFF2-40B4-BE49-F238E27FC236}">
                  <a16:creationId xmlns:a16="http://schemas.microsoft.com/office/drawing/2014/main" id="{042AD585-5A69-4DB6-9603-8F12037FB3C4}"/>
                </a:ext>
              </a:extLst>
            </p:cNvPr>
            <p:cNvSpPr/>
            <p:nvPr/>
          </p:nvSpPr>
          <p:spPr>
            <a:xfrm rot="1861541">
              <a:off x="5137988" y="1148280"/>
              <a:ext cx="790741" cy="999463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655693"/>
                <a:gd name="connsiteY0" fmla="*/ 2153103 h 2153103"/>
                <a:gd name="connsiteX1" fmla="*/ 1655693 w 1655693"/>
                <a:gd name="connsiteY1" fmla="*/ 0 h 2153103"/>
                <a:gd name="connsiteX2" fmla="*/ 487152 w 1655693"/>
                <a:gd name="connsiteY2" fmla="*/ 2153103 h 2153103"/>
                <a:gd name="connsiteX3" fmla="*/ 0 w 1655693"/>
                <a:gd name="connsiteY3" fmla="*/ 2153103 h 2153103"/>
                <a:gd name="connsiteX0" fmla="*/ 0 w 1658686"/>
                <a:gd name="connsiteY0" fmla="*/ 2165526 h 2165526"/>
                <a:gd name="connsiteX1" fmla="*/ 1658686 w 1658686"/>
                <a:gd name="connsiteY1" fmla="*/ 0 h 2165526"/>
                <a:gd name="connsiteX2" fmla="*/ 487152 w 1658686"/>
                <a:gd name="connsiteY2" fmla="*/ 2165526 h 2165526"/>
                <a:gd name="connsiteX3" fmla="*/ 0 w 1658686"/>
                <a:gd name="connsiteY3" fmla="*/ 2165526 h 2165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8686" h="2165526">
                  <a:moveTo>
                    <a:pt x="0" y="2165526"/>
                  </a:moveTo>
                  <a:lnTo>
                    <a:pt x="1658686" y="0"/>
                  </a:lnTo>
                  <a:lnTo>
                    <a:pt x="487152" y="2165526"/>
                  </a:lnTo>
                  <a:lnTo>
                    <a:pt x="0" y="216552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Isosceles Triangle 47">
              <a:extLst>
                <a:ext uri="{FF2B5EF4-FFF2-40B4-BE49-F238E27FC236}">
                  <a16:creationId xmlns:a16="http://schemas.microsoft.com/office/drawing/2014/main" id="{935081CB-ECAF-4A44-8424-DE2DD2A7313B}"/>
                </a:ext>
              </a:extLst>
            </p:cNvPr>
            <p:cNvSpPr/>
            <p:nvPr/>
          </p:nvSpPr>
          <p:spPr>
            <a:xfrm rot="16200000" flipV="1">
              <a:off x="5272724" y="1450290"/>
              <a:ext cx="872754" cy="837930"/>
            </a:xfrm>
            <a:custGeom>
              <a:avLst/>
              <a:gdLst>
                <a:gd name="connsiteX0" fmla="*/ 0 w 487152"/>
                <a:gd name="connsiteY0" fmla="*/ 2193673 h 2193673"/>
                <a:gd name="connsiteX1" fmla="*/ 406056 w 487152"/>
                <a:gd name="connsiteY1" fmla="*/ 0 h 2193673"/>
                <a:gd name="connsiteX2" fmla="*/ 487152 w 487152"/>
                <a:gd name="connsiteY2" fmla="*/ 2193673 h 2193673"/>
                <a:gd name="connsiteX3" fmla="*/ 0 w 487152"/>
                <a:gd name="connsiteY3" fmla="*/ 2193673 h 2193673"/>
                <a:gd name="connsiteX0" fmla="*/ 0 w 1646657"/>
                <a:gd name="connsiteY0" fmla="*/ 2168619 h 2168619"/>
                <a:gd name="connsiteX1" fmla="*/ 1646657 w 1646657"/>
                <a:gd name="connsiteY1" fmla="*/ 0 h 2168619"/>
                <a:gd name="connsiteX2" fmla="*/ 487152 w 1646657"/>
                <a:gd name="connsiteY2" fmla="*/ 2168619 h 2168619"/>
                <a:gd name="connsiteX3" fmla="*/ 0 w 1646657"/>
                <a:gd name="connsiteY3" fmla="*/ 2168619 h 2168619"/>
                <a:gd name="connsiteX0" fmla="*/ 0 w 1848251"/>
                <a:gd name="connsiteY0" fmla="*/ 1806481 h 1806481"/>
                <a:gd name="connsiteX1" fmla="*/ 1848251 w 1848251"/>
                <a:gd name="connsiteY1" fmla="*/ 0 h 1806481"/>
                <a:gd name="connsiteX2" fmla="*/ 487152 w 1848251"/>
                <a:gd name="connsiteY2" fmla="*/ 1806481 h 1806481"/>
                <a:gd name="connsiteX3" fmla="*/ 0 w 1848251"/>
                <a:gd name="connsiteY3" fmla="*/ 1806481 h 1806481"/>
                <a:gd name="connsiteX0" fmla="*/ 0 w 1830721"/>
                <a:gd name="connsiteY0" fmla="*/ 1815534 h 1815534"/>
                <a:gd name="connsiteX1" fmla="*/ 1830721 w 1830721"/>
                <a:gd name="connsiteY1" fmla="*/ 0 h 1815534"/>
                <a:gd name="connsiteX2" fmla="*/ 487152 w 1830721"/>
                <a:gd name="connsiteY2" fmla="*/ 1815534 h 1815534"/>
                <a:gd name="connsiteX3" fmla="*/ 0 w 1830721"/>
                <a:gd name="connsiteY3" fmla="*/ 1815534 h 1815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30721" h="1815534">
                  <a:moveTo>
                    <a:pt x="0" y="1815534"/>
                  </a:moveTo>
                  <a:lnTo>
                    <a:pt x="1830721" y="0"/>
                  </a:lnTo>
                  <a:lnTo>
                    <a:pt x="487152" y="1815534"/>
                  </a:lnTo>
                  <a:lnTo>
                    <a:pt x="0" y="1815534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Isosceles Triangle 300">
              <a:extLst>
                <a:ext uri="{FF2B5EF4-FFF2-40B4-BE49-F238E27FC236}">
                  <a16:creationId xmlns:a16="http://schemas.microsoft.com/office/drawing/2014/main" id="{37C2FBEC-BF57-48DA-A01F-0B043ED402B2}"/>
                </a:ext>
              </a:extLst>
            </p:cNvPr>
            <p:cNvSpPr/>
            <p:nvPr/>
          </p:nvSpPr>
          <p:spPr>
            <a:xfrm rot="1786633">
              <a:off x="5502366" y="1257945"/>
              <a:ext cx="500435" cy="1012454"/>
            </a:xfrm>
            <a:prstGeom prst="triangle">
              <a:avLst>
                <a:gd name="adj" fmla="val 8335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66483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PNG IMAGES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67090DDA-B01B-4FAF-91BD-F9747D0FA017}"/>
              </a:ext>
            </a:extLst>
          </p:cNvPr>
          <p:cNvSpPr>
            <a:spLocks/>
          </p:cNvSpPr>
          <p:nvPr/>
        </p:nvSpPr>
        <p:spPr bwMode="auto">
          <a:xfrm>
            <a:off x="2899757" y="1047819"/>
            <a:ext cx="849469" cy="2152052"/>
          </a:xfrm>
          <a:custGeom>
            <a:avLst/>
            <a:gdLst>
              <a:gd name="connsiteX0" fmla="*/ 594139 w 2867352"/>
              <a:gd name="connsiteY0" fmla="*/ 2254250 h 6925572"/>
              <a:gd name="connsiteX1" fmla="*/ 575304 w 2867352"/>
              <a:gd name="connsiteY1" fmla="*/ 2273042 h 6925572"/>
              <a:gd name="connsiteX2" fmla="*/ 556470 w 2867352"/>
              <a:gd name="connsiteY2" fmla="*/ 2299350 h 6925572"/>
              <a:gd name="connsiteX3" fmla="*/ 462296 w 2867352"/>
              <a:gd name="connsiteY3" fmla="*/ 2389548 h 6925572"/>
              <a:gd name="connsiteX4" fmla="*/ 390724 w 2867352"/>
              <a:gd name="connsiteY4" fmla="*/ 2472230 h 6925572"/>
              <a:gd name="connsiteX5" fmla="*/ 390724 w 2867352"/>
              <a:gd name="connsiteY5" fmla="*/ 2521087 h 6925572"/>
              <a:gd name="connsiteX6" fmla="*/ 417093 w 2867352"/>
              <a:gd name="connsiteY6" fmla="*/ 2645110 h 6925572"/>
              <a:gd name="connsiteX7" fmla="*/ 417093 w 2867352"/>
              <a:gd name="connsiteY7" fmla="*/ 2848057 h 6925572"/>
              <a:gd name="connsiteX8" fmla="*/ 413326 w 2867352"/>
              <a:gd name="connsiteY8" fmla="*/ 2900673 h 6925572"/>
              <a:gd name="connsiteX9" fmla="*/ 420860 w 2867352"/>
              <a:gd name="connsiteY9" fmla="*/ 3062278 h 6925572"/>
              <a:gd name="connsiteX10" fmla="*/ 439694 w 2867352"/>
              <a:gd name="connsiteY10" fmla="*/ 3152476 h 6925572"/>
              <a:gd name="connsiteX11" fmla="*/ 473597 w 2867352"/>
              <a:gd name="connsiteY11" fmla="*/ 3287774 h 6925572"/>
              <a:gd name="connsiteX12" fmla="*/ 537635 w 2867352"/>
              <a:gd name="connsiteY12" fmla="*/ 3423072 h 6925572"/>
              <a:gd name="connsiteX13" fmla="*/ 556470 w 2867352"/>
              <a:gd name="connsiteY13" fmla="*/ 3430588 h 6925572"/>
              <a:gd name="connsiteX14" fmla="*/ 710915 w 2867352"/>
              <a:gd name="connsiteY14" fmla="*/ 3404280 h 6925572"/>
              <a:gd name="connsiteX15" fmla="*/ 733516 w 2867352"/>
              <a:gd name="connsiteY15" fmla="*/ 3385489 h 6925572"/>
              <a:gd name="connsiteX16" fmla="*/ 756118 w 2867352"/>
              <a:gd name="connsiteY16" fmla="*/ 3261466 h 6925572"/>
              <a:gd name="connsiteX17" fmla="*/ 756118 w 2867352"/>
              <a:gd name="connsiteY17" fmla="*/ 3205092 h 6925572"/>
              <a:gd name="connsiteX18" fmla="*/ 767419 w 2867352"/>
              <a:gd name="connsiteY18" fmla="*/ 3047245 h 6925572"/>
              <a:gd name="connsiteX19" fmla="*/ 767419 w 2867352"/>
              <a:gd name="connsiteY19" fmla="*/ 3035970 h 6925572"/>
              <a:gd name="connsiteX20" fmla="*/ 816389 w 2867352"/>
              <a:gd name="connsiteY20" fmla="*/ 2836782 h 6925572"/>
              <a:gd name="connsiteX21" fmla="*/ 823923 w 2867352"/>
              <a:gd name="connsiteY21" fmla="*/ 2817991 h 6925572"/>
              <a:gd name="connsiteX22" fmla="*/ 816389 w 2867352"/>
              <a:gd name="connsiteY22" fmla="*/ 2690209 h 6925572"/>
              <a:gd name="connsiteX23" fmla="*/ 786254 w 2867352"/>
              <a:gd name="connsiteY23" fmla="*/ 2607528 h 6925572"/>
              <a:gd name="connsiteX24" fmla="*/ 725983 w 2867352"/>
              <a:gd name="connsiteY24" fmla="*/ 2483505 h 6925572"/>
              <a:gd name="connsiteX25" fmla="*/ 680779 w 2867352"/>
              <a:gd name="connsiteY25" fmla="*/ 2382031 h 6925572"/>
              <a:gd name="connsiteX26" fmla="*/ 594139 w 2867352"/>
              <a:gd name="connsiteY26" fmla="*/ 2254250 h 6925572"/>
              <a:gd name="connsiteX27" fmla="*/ 1369350 w 2867352"/>
              <a:gd name="connsiteY27" fmla="*/ 0 h 6925572"/>
              <a:gd name="connsiteX28" fmla="*/ 1391928 w 2867352"/>
              <a:gd name="connsiteY28" fmla="*/ 0 h 6925572"/>
              <a:gd name="connsiteX29" fmla="*/ 1422033 w 2867352"/>
              <a:gd name="connsiteY29" fmla="*/ 3757 h 6925572"/>
              <a:gd name="connsiteX30" fmla="*/ 1455900 w 2867352"/>
              <a:gd name="connsiteY30" fmla="*/ 7514 h 6925572"/>
              <a:gd name="connsiteX31" fmla="*/ 1632763 w 2867352"/>
              <a:gd name="connsiteY31" fmla="*/ 90167 h 6925572"/>
              <a:gd name="connsiteX32" fmla="*/ 1647815 w 2867352"/>
              <a:gd name="connsiteY32" fmla="*/ 108952 h 6925572"/>
              <a:gd name="connsiteX33" fmla="*/ 1715550 w 2867352"/>
              <a:gd name="connsiteY33" fmla="*/ 266745 h 6925572"/>
              <a:gd name="connsiteX34" fmla="*/ 1719313 w 2867352"/>
              <a:gd name="connsiteY34" fmla="*/ 285530 h 6925572"/>
              <a:gd name="connsiteX35" fmla="*/ 1723076 w 2867352"/>
              <a:gd name="connsiteY35" fmla="*/ 409510 h 6925572"/>
              <a:gd name="connsiteX36" fmla="*/ 1730602 w 2867352"/>
              <a:gd name="connsiteY36" fmla="*/ 435809 h 6925572"/>
              <a:gd name="connsiteX37" fmla="*/ 1745654 w 2867352"/>
              <a:gd name="connsiteY37" fmla="*/ 454593 h 6925572"/>
              <a:gd name="connsiteX38" fmla="*/ 1756943 w 2867352"/>
              <a:gd name="connsiteY38" fmla="*/ 507191 h 6925572"/>
              <a:gd name="connsiteX39" fmla="*/ 1741891 w 2867352"/>
              <a:gd name="connsiteY39" fmla="*/ 559788 h 6925572"/>
              <a:gd name="connsiteX40" fmla="*/ 1723076 w 2867352"/>
              <a:gd name="connsiteY40" fmla="*/ 649956 h 6925572"/>
              <a:gd name="connsiteX41" fmla="*/ 1700498 w 2867352"/>
              <a:gd name="connsiteY41" fmla="*/ 691282 h 6925572"/>
              <a:gd name="connsiteX42" fmla="*/ 1689208 w 2867352"/>
              <a:gd name="connsiteY42" fmla="*/ 706310 h 6925572"/>
              <a:gd name="connsiteX43" fmla="*/ 1655341 w 2867352"/>
              <a:gd name="connsiteY43" fmla="*/ 815262 h 6925572"/>
              <a:gd name="connsiteX44" fmla="*/ 1629000 w 2867352"/>
              <a:gd name="connsiteY44" fmla="*/ 916700 h 6925572"/>
              <a:gd name="connsiteX45" fmla="*/ 1632763 w 2867352"/>
              <a:gd name="connsiteY45" fmla="*/ 995597 h 6925572"/>
              <a:gd name="connsiteX46" fmla="*/ 1640289 w 2867352"/>
              <a:gd name="connsiteY46" fmla="*/ 1010625 h 6925572"/>
              <a:gd name="connsiteX47" fmla="*/ 1708024 w 2867352"/>
              <a:gd name="connsiteY47" fmla="*/ 1055708 h 6925572"/>
              <a:gd name="connsiteX48" fmla="*/ 1839730 w 2867352"/>
              <a:gd name="connsiteY48" fmla="*/ 1149633 h 6925572"/>
              <a:gd name="connsiteX49" fmla="*/ 1914991 w 2867352"/>
              <a:gd name="connsiteY49" fmla="*/ 1213501 h 6925572"/>
              <a:gd name="connsiteX50" fmla="*/ 1967673 w 2867352"/>
              <a:gd name="connsiteY50" fmla="*/ 1243557 h 6925572"/>
              <a:gd name="connsiteX51" fmla="*/ 2185930 w 2867352"/>
              <a:gd name="connsiteY51" fmla="*/ 1326210 h 6925572"/>
              <a:gd name="connsiteX52" fmla="*/ 2231086 w 2867352"/>
              <a:gd name="connsiteY52" fmla="*/ 1367537 h 6925572"/>
              <a:gd name="connsiteX53" fmla="*/ 2287532 w 2867352"/>
              <a:gd name="connsiteY53" fmla="*/ 1484003 h 6925572"/>
              <a:gd name="connsiteX54" fmla="*/ 2332688 w 2867352"/>
              <a:gd name="connsiteY54" fmla="*/ 1653066 h 6925572"/>
              <a:gd name="connsiteX55" fmla="*/ 2340214 w 2867352"/>
              <a:gd name="connsiteY55" fmla="*/ 1683122 h 6925572"/>
              <a:gd name="connsiteX56" fmla="*/ 2343977 w 2867352"/>
              <a:gd name="connsiteY56" fmla="*/ 1788317 h 6925572"/>
              <a:gd name="connsiteX57" fmla="*/ 2347740 w 2867352"/>
              <a:gd name="connsiteY57" fmla="*/ 1810859 h 6925572"/>
              <a:gd name="connsiteX58" fmla="*/ 2434290 w 2867352"/>
              <a:gd name="connsiteY58" fmla="*/ 2055062 h 6925572"/>
              <a:gd name="connsiteX59" fmla="*/ 2453106 w 2867352"/>
              <a:gd name="connsiteY59" fmla="*/ 2197827 h 6925572"/>
              <a:gd name="connsiteX60" fmla="*/ 2471921 w 2867352"/>
              <a:gd name="connsiteY60" fmla="*/ 2276723 h 6925572"/>
              <a:gd name="connsiteX61" fmla="*/ 2565997 w 2867352"/>
              <a:gd name="connsiteY61" fmla="*/ 2423245 h 6925572"/>
              <a:gd name="connsiteX62" fmla="*/ 2581049 w 2867352"/>
              <a:gd name="connsiteY62" fmla="*/ 2449544 h 6925572"/>
              <a:gd name="connsiteX63" fmla="*/ 2622442 w 2867352"/>
              <a:gd name="connsiteY63" fmla="*/ 2644906 h 6925572"/>
              <a:gd name="connsiteX64" fmla="*/ 2645021 w 2867352"/>
              <a:gd name="connsiteY64" fmla="*/ 2802699 h 6925572"/>
              <a:gd name="connsiteX65" fmla="*/ 2648784 w 2867352"/>
              <a:gd name="connsiteY65" fmla="*/ 2896623 h 6925572"/>
              <a:gd name="connsiteX66" fmla="*/ 2648784 w 2867352"/>
              <a:gd name="connsiteY66" fmla="*/ 3043145 h 6925572"/>
              <a:gd name="connsiteX67" fmla="*/ 2645021 w 2867352"/>
              <a:gd name="connsiteY67" fmla="*/ 3069444 h 6925572"/>
              <a:gd name="connsiteX68" fmla="*/ 2652547 w 2867352"/>
              <a:gd name="connsiteY68" fmla="*/ 3264806 h 6925572"/>
              <a:gd name="connsiteX69" fmla="*/ 2656310 w 2867352"/>
              <a:gd name="connsiteY69" fmla="*/ 3302375 h 6925572"/>
              <a:gd name="connsiteX70" fmla="*/ 2693940 w 2867352"/>
              <a:gd name="connsiteY70" fmla="*/ 3433869 h 6925572"/>
              <a:gd name="connsiteX71" fmla="*/ 2712755 w 2867352"/>
              <a:gd name="connsiteY71" fmla="*/ 3456411 h 6925572"/>
              <a:gd name="connsiteX72" fmla="*/ 2818121 w 2867352"/>
              <a:gd name="connsiteY72" fmla="*/ 3557849 h 6925572"/>
              <a:gd name="connsiteX73" fmla="*/ 2840699 w 2867352"/>
              <a:gd name="connsiteY73" fmla="*/ 3602933 h 6925572"/>
              <a:gd name="connsiteX74" fmla="*/ 2867040 w 2867352"/>
              <a:gd name="connsiteY74" fmla="*/ 3681829 h 6925572"/>
              <a:gd name="connsiteX75" fmla="*/ 2769201 w 2867352"/>
              <a:gd name="connsiteY75" fmla="*/ 3922275 h 6925572"/>
              <a:gd name="connsiteX76" fmla="*/ 2629969 w 2867352"/>
              <a:gd name="connsiteY76" fmla="*/ 3986144 h 6925572"/>
              <a:gd name="connsiteX77" fmla="*/ 2588575 w 2867352"/>
              <a:gd name="connsiteY77" fmla="*/ 3989901 h 6925572"/>
              <a:gd name="connsiteX78" fmla="*/ 2554708 w 2867352"/>
              <a:gd name="connsiteY78" fmla="*/ 3993658 h 6925572"/>
              <a:gd name="connsiteX79" fmla="*/ 2539656 w 2867352"/>
              <a:gd name="connsiteY79" fmla="*/ 3997415 h 6925572"/>
              <a:gd name="connsiteX80" fmla="*/ 2419238 w 2867352"/>
              <a:gd name="connsiteY80" fmla="*/ 3967359 h 6925572"/>
              <a:gd name="connsiteX81" fmla="*/ 2310110 w 2867352"/>
              <a:gd name="connsiteY81" fmla="*/ 3880949 h 6925572"/>
              <a:gd name="connsiteX82" fmla="*/ 2261191 w 2867352"/>
              <a:gd name="connsiteY82" fmla="*/ 3708128 h 6925572"/>
              <a:gd name="connsiteX83" fmla="*/ 2272480 w 2867352"/>
              <a:gd name="connsiteY83" fmla="*/ 3674315 h 6925572"/>
              <a:gd name="connsiteX84" fmla="*/ 2325162 w 2867352"/>
              <a:gd name="connsiteY84" fmla="*/ 3539064 h 6925572"/>
              <a:gd name="connsiteX85" fmla="*/ 2343977 w 2867352"/>
              <a:gd name="connsiteY85" fmla="*/ 3516523 h 6925572"/>
              <a:gd name="connsiteX86" fmla="*/ 2468158 w 2867352"/>
              <a:gd name="connsiteY86" fmla="*/ 3415085 h 6925572"/>
              <a:gd name="connsiteX87" fmla="*/ 2479447 w 2867352"/>
              <a:gd name="connsiteY87" fmla="*/ 3377515 h 6925572"/>
              <a:gd name="connsiteX88" fmla="*/ 2374082 w 2867352"/>
              <a:gd name="connsiteY88" fmla="*/ 3088229 h 6925572"/>
              <a:gd name="connsiteX89" fmla="*/ 2321399 w 2867352"/>
              <a:gd name="connsiteY89" fmla="*/ 2968006 h 6925572"/>
              <a:gd name="connsiteX90" fmla="*/ 2280006 w 2867352"/>
              <a:gd name="connsiteY90" fmla="*/ 2885352 h 6925572"/>
              <a:gd name="connsiteX91" fmla="*/ 2238612 w 2867352"/>
              <a:gd name="connsiteY91" fmla="*/ 2761372 h 6925572"/>
              <a:gd name="connsiteX92" fmla="*/ 2234849 w 2867352"/>
              <a:gd name="connsiteY92" fmla="*/ 2723803 h 6925572"/>
              <a:gd name="connsiteX93" fmla="*/ 2219797 w 2867352"/>
              <a:gd name="connsiteY93" fmla="*/ 2656177 h 6925572"/>
              <a:gd name="connsiteX94" fmla="*/ 2174641 w 2867352"/>
              <a:gd name="connsiteY94" fmla="*/ 2468329 h 6925572"/>
              <a:gd name="connsiteX95" fmla="*/ 2163351 w 2867352"/>
              <a:gd name="connsiteY95" fmla="*/ 2400703 h 6925572"/>
              <a:gd name="connsiteX96" fmla="*/ 2159588 w 2867352"/>
              <a:gd name="connsiteY96" fmla="*/ 2385675 h 6925572"/>
              <a:gd name="connsiteX97" fmla="*/ 2076802 w 2867352"/>
              <a:gd name="connsiteY97" fmla="*/ 2190313 h 6925572"/>
              <a:gd name="connsiteX98" fmla="*/ 2035408 w 2867352"/>
              <a:gd name="connsiteY98" fmla="*/ 2096389 h 6925572"/>
              <a:gd name="connsiteX99" fmla="*/ 1997778 w 2867352"/>
              <a:gd name="connsiteY99" fmla="*/ 2179042 h 6925572"/>
              <a:gd name="connsiteX100" fmla="*/ 1978963 w 2867352"/>
              <a:gd name="connsiteY100" fmla="*/ 2212855 h 6925572"/>
              <a:gd name="connsiteX101" fmla="*/ 1933806 w 2867352"/>
              <a:gd name="connsiteY101" fmla="*/ 2314293 h 6925572"/>
              <a:gd name="connsiteX102" fmla="*/ 1930043 w 2867352"/>
              <a:gd name="connsiteY102" fmla="*/ 2325564 h 6925572"/>
              <a:gd name="connsiteX103" fmla="*/ 1941332 w 2867352"/>
              <a:gd name="connsiteY103" fmla="*/ 2520926 h 6925572"/>
              <a:gd name="connsiteX104" fmla="*/ 1948858 w 2867352"/>
              <a:gd name="connsiteY104" fmla="*/ 2596066 h 6925572"/>
              <a:gd name="connsiteX105" fmla="*/ 1941332 w 2867352"/>
              <a:gd name="connsiteY105" fmla="*/ 2641149 h 6925572"/>
              <a:gd name="connsiteX106" fmla="*/ 1918754 w 2867352"/>
              <a:gd name="connsiteY106" fmla="*/ 2780157 h 6925572"/>
              <a:gd name="connsiteX107" fmla="*/ 1918754 w 2867352"/>
              <a:gd name="connsiteY107" fmla="*/ 2798942 h 6925572"/>
              <a:gd name="connsiteX108" fmla="*/ 1956384 w 2867352"/>
              <a:gd name="connsiteY108" fmla="*/ 2877838 h 6925572"/>
              <a:gd name="connsiteX109" fmla="*/ 1971436 w 2867352"/>
              <a:gd name="connsiteY109" fmla="*/ 2907894 h 6925572"/>
              <a:gd name="connsiteX110" fmla="*/ 2001541 w 2867352"/>
              <a:gd name="connsiteY110" fmla="*/ 2983033 h 6925572"/>
              <a:gd name="connsiteX111" fmla="*/ 2012830 w 2867352"/>
              <a:gd name="connsiteY111" fmla="*/ 3009332 h 6925572"/>
              <a:gd name="connsiteX112" fmla="*/ 2065513 w 2867352"/>
              <a:gd name="connsiteY112" fmla="*/ 3122041 h 6925572"/>
              <a:gd name="connsiteX113" fmla="*/ 2110669 w 2867352"/>
              <a:gd name="connsiteY113" fmla="*/ 3302375 h 6925572"/>
              <a:gd name="connsiteX114" fmla="*/ 2133247 w 2867352"/>
              <a:gd name="connsiteY114" fmla="*/ 3354973 h 6925572"/>
              <a:gd name="connsiteX115" fmla="*/ 2152062 w 2867352"/>
              <a:gd name="connsiteY115" fmla="*/ 3430112 h 6925572"/>
              <a:gd name="connsiteX116" fmla="*/ 2163351 w 2867352"/>
              <a:gd name="connsiteY116" fmla="*/ 3490224 h 6925572"/>
              <a:gd name="connsiteX117" fmla="*/ 2167115 w 2867352"/>
              <a:gd name="connsiteY117" fmla="*/ 3516523 h 6925572"/>
              <a:gd name="connsiteX118" fmla="*/ 2174641 w 2867352"/>
              <a:gd name="connsiteY118" fmla="*/ 4572231 h 6925572"/>
              <a:gd name="connsiteX119" fmla="*/ 2174641 w 2867352"/>
              <a:gd name="connsiteY119" fmla="*/ 4602287 h 6925572"/>
              <a:gd name="connsiteX120" fmla="*/ 2152062 w 2867352"/>
              <a:gd name="connsiteY120" fmla="*/ 4624829 h 6925572"/>
              <a:gd name="connsiteX121" fmla="*/ 2137010 w 2867352"/>
              <a:gd name="connsiteY121" fmla="*/ 4624829 h 6925572"/>
              <a:gd name="connsiteX122" fmla="*/ 2009067 w 2867352"/>
              <a:gd name="connsiteY122" fmla="*/ 4628585 h 6925572"/>
              <a:gd name="connsiteX123" fmla="*/ 1994015 w 2867352"/>
              <a:gd name="connsiteY123" fmla="*/ 4628585 h 6925572"/>
              <a:gd name="connsiteX124" fmla="*/ 1978963 w 2867352"/>
              <a:gd name="connsiteY124" fmla="*/ 4647370 h 6925572"/>
              <a:gd name="connsiteX125" fmla="*/ 1975200 w 2867352"/>
              <a:gd name="connsiteY125" fmla="*/ 4722510 h 6925572"/>
              <a:gd name="connsiteX126" fmla="*/ 1971436 w 2867352"/>
              <a:gd name="connsiteY126" fmla="*/ 4737538 h 6925572"/>
              <a:gd name="connsiteX127" fmla="*/ 1918754 w 2867352"/>
              <a:gd name="connsiteY127" fmla="*/ 4932900 h 6925572"/>
              <a:gd name="connsiteX128" fmla="*/ 1903702 w 2867352"/>
              <a:gd name="connsiteY128" fmla="*/ 5000525 h 6925572"/>
              <a:gd name="connsiteX129" fmla="*/ 1884887 w 2867352"/>
              <a:gd name="connsiteY129" fmla="*/ 5116991 h 6925572"/>
              <a:gd name="connsiteX130" fmla="*/ 1869834 w 2867352"/>
              <a:gd name="connsiteY130" fmla="*/ 5267270 h 6925572"/>
              <a:gd name="connsiteX131" fmla="*/ 1858545 w 2867352"/>
              <a:gd name="connsiteY131" fmla="*/ 5334896 h 6925572"/>
              <a:gd name="connsiteX132" fmla="*/ 1809626 w 2867352"/>
              <a:gd name="connsiteY132" fmla="*/ 5522744 h 6925572"/>
              <a:gd name="connsiteX133" fmla="*/ 1726839 w 2867352"/>
              <a:gd name="connsiteY133" fmla="*/ 5834572 h 6925572"/>
              <a:gd name="connsiteX134" fmla="*/ 1711787 w 2867352"/>
              <a:gd name="connsiteY134" fmla="*/ 5924740 h 6925572"/>
              <a:gd name="connsiteX135" fmla="*/ 1689208 w 2867352"/>
              <a:gd name="connsiteY135" fmla="*/ 6082532 h 6925572"/>
              <a:gd name="connsiteX136" fmla="*/ 1689208 w 2867352"/>
              <a:gd name="connsiteY136" fmla="*/ 6153915 h 6925572"/>
              <a:gd name="connsiteX137" fmla="*/ 1704261 w 2867352"/>
              <a:gd name="connsiteY137" fmla="*/ 6168943 h 6925572"/>
              <a:gd name="connsiteX138" fmla="*/ 1760706 w 2867352"/>
              <a:gd name="connsiteY138" fmla="*/ 6176457 h 6925572"/>
              <a:gd name="connsiteX139" fmla="*/ 1790811 w 2867352"/>
              <a:gd name="connsiteY139" fmla="*/ 6195241 h 6925572"/>
              <a:gd name="connsiteX140" fmla="*/ 1817152 w 2867352"/>
              <a:gd name="connsiteY140" fmla="*/ 6289166 h 6925572"/>
              <a:gd name="connsiteX141" fmla="*/ 1820915 w 2867352"/>
              <a:gd name="connsiteY141" fmla="*/ 6304193 h 6925572"/>
              <a:gd name="connsiteX142" fmla="*/ 1858545 w 2867352"/>
              <a:gd name="connsiteY142" fmla="*/ 6390604 h 6925572"/>
              <a:gd name="connsiteX143" fmla="*/ 1869834 w 2867352"/>
              <a:gd name="connsiteY143" fmla="*/ 6401875 h 6925572"/>
              <a:gd name="connsiteX144" fmla="*/ 1937569 w 2867352"/>
              <a:gd name="connsiteY144" fmla="*/ 6450715 h 6925572"/>
              <a:gd name="connsiteX145" fmla="*/ 1948858 w 2867352"/>
              <a:gd name="connsiteY145" fmla="*/ 6461986 h 6925572"/>
              <a:gd name="connsiteX146" fmla="*/ 2012830 w 2867352"/>
              <a:gd name="connsiteY146" fmla="*/ 6507070 h 6925572"/>
              <a:gd name="connsiteX147" fmla="*/ 2088091 w 2867352"/>
              <a:gd name="connsiteY147" fmla="*/ 6533369 h 6925572"/>
              <a:gd name="connsiteX148" fmla="*/ 2114432 w 2867352"/>
              <a:gd name="connsiteY148" fmla="*/ 6544639 h 6925572"/>
              <a:gd name="connsiteX149" fmla="*/ 2133247 w 2867352"/>
              <a:gd name="connsiteY149" fmla="*/ 6559667 h 6925572"/>
              <a:gd name="connsiteX150" fmla="*/ 2204745 w 2867352"/>
              <a:gd name="connsiteY150" fmla="*/ 6649835 h 6925572"/>
              <a:gd name="connsiteX151" fmla="*/ 2212271 w 2867352"/>
              <a:gd name="connsiteY151" fmla="*/ 6679890 h 6925572"/>
              <a:gd name="connsiteX152" fmla="*/ 2178404 w 2867352"/>
              <a:gd name="connsiteY152" fmla="*/ 6751273 h 6925572"/>
              <a:gd name="connsiteX153" fmla="*/ 2155825 w 2867352"/>
              <a:gd name="connsiteY153" fmla="*/ 6762544 h 6925572"/>
              <a:gd name="connsiteX154" fmla="*/ 1978963 w 2867352"/>
              <a:gd name="connsiteY154" fmla="*/ 6773815 h 6925572"/>
              <a:gd name="connsiteX155" fmla="*/ 1854782 w 2867352"/>
              <a:gd name="connsiteY155" fmla="*/ 6755030 h 6925572"/>
              <a:gd name="connsiteX156" fmla="*/ 1798337 w 2867352"/>
              <a:gd name="connsiteY156" fmla="*/ 6736245 h 6925572"/>
              <a:gd name="connsiteX157" fmla="*/ 1598895 w 2867352"/>
              <a:gd name="connsiteY157" fmla="*/ 6679890 h 6925572"/>
              <a:gd name="connsiteX158" fmla="*/ 1583843 w 2867352"/>
              <a:gd name="connsiteY158" fmla="*/ 6676133 h 6925572"/>
              <a:gd name="connsiteX159" fmla="*/ 1433322 w 2867352"/>
              <a:gd name="connsiteY159" fmla="*/ 6672376 h 6925572"/>
              <a:gd name="connsiteX160" fmla="*/ 1327957 w 2867352"/>
              <a:gd name="connsiteY160" fmla="*/ 6657349 h 6925572"/>
              <a:gd name="connsiteX161" fmla="*/ 1241407 w 2867352"/>
              <a:gd name="connsiteY161" fmla="*/ 6593480 h 6925572"/>
              <a:gd name="connsiteX162" fmla="*/ 1233881 w 2867352"/>
              <a:gd name="connsiteY162" fmla="*/ 6555910 h 6925572"/>
              <a:gd name="connsiteX163" fmla="*/ 1245170 w 2867352"/>
              <a:gd name="connsiteY163" fmla="*/ 6522098 h 6925572"/>
              <a:gd name="connsiteX164" fmla="*/ 1271511 w 2867352"/>
              <a:gd name="connsiteY164" fmla="*/ 6477014 h 6925572"/>
              <a:gd name="connsiteX165" fmla="*/ 1312904 w 2867352"/>
              <a:gd name="connsiteY165" fmla="*/ 6274138 h 6925572"/>
              <a:gd name="connsiteX166" fmla="*/ 1339246 w 2867352"/>
              <a:gd name="connsiteY166" fmla="*/ 6232811 h 6925572"/>
              <a:gd name="connsiteX167" fmla="*/ 1358061 w 2867352"/>
              <a:gd name="connsiteY167" fmla="*/ 6191484 h 6925572"/>
              <a:gd name="connsiteX168" fmla="*/ 1388165 w 2867352"/>
              <a:gd name="connsiteY168" fmla="*/ 5947281 h 6925572"/>
              <a:gd name="connsiteX169" fmla="*/ 1403217 w 2867352"/>
              <a:gd name="connsiteY169" fmla="*/ 5827058 h 6925572"/>
              <a:gd name="connsiteX170" fmla="*/ 1410743 w 2867352"/>
              <a:gd name="connsiteY170" fmla="*/ 5755676 h 6925572"/>
              <a:gd name="connsiteX171" fmla="*/ 1418270 w 2867352"/>
              <a:gd name="connsiteY171" fmla="*/ 5590369 h 6925572"/>
              <a:gd name="connsiteX172" fmla="*/ 1403217 w 2867352"/>
              <a:gd name="connsiteY172" fmla="*/ 5462633 h 6925572"/>
              <a:gd name="connsiteX173" fmla="*/ 1399454 w 2867352"/>
              <a:gd name="connsiteY173" fmla="*/ 5458876 h 6925572"/>
              <a:gd name="connsiteX174" fmla="*/ 1373113 w 2867352"/>
              <a:gd name="connsiteY174" fmla="*/ 5278541 h 6925572"/>
              <a:gd name="connsiteX175" fmla="*/ 1395691 w 2867352"/>
              <a:gd name="connsiteY175" fmla="*/ 5105721 h 6925572"/>
              <a:gd name="connsiteX176" fmla="*/ 1455900 w 2867352"/>
              <a:gd name="connsiteY176" fmla="*/ 4914115 h 6925572"/>
              <a:gd name="connsiteX177" fmla="*/ 1478478 w 2867352"/>
              <a:gd name="connsiteY177" fmla="*/ 4850247 h 6925572"/>
              <a:gd name="connsiteX178" fmla="*/ 1486004 w 2867352"/>
              <a:gd name="connsiteY178" fmla="*/ 4808920 h 6925572"/>
              <a:gd name="connsiteX179" fmla="*/ 1470952 w 2867352"/>
              <a:gd name="connsiteY179" fmla="*/ 4703725 h 6925572"/>
              <a:gd name="connsiteX180" fmla="*/ 1365587 w 2867352"/>
              <a:gd name="connsiteY180" fmla="*/ 4192777 h 6925572"/>
              <a:gd name="connsiteX181" fmla="*/ 1361824 w 2867352"/>
              <a:gd name="connsiteY181" fmla="*/ 4185263 h 6925572"/>
              <a:gd name="connsiteX182" fmla="*/ 1350535 w 2867352"/>
              <a:gd name="connsiteY182" fmla="*/ 4181506 h 6925572"/>
              <a:gd name="connsiteX183" fmla="*/ 1316667 w 2867352"/>
              <a:gd name="connsiteY183" fmla="*/ 4241618 h 6925572"/>
              <a:gd name="connsiteX184" fmla="*/ 1305378 w 2867352"/>
              <a:gd name="connsiteY184" fmla="*/ 4279187 h 6925572"/>
              <a:gd name="connsiteX185" fmla="*/ 1263985 w 2867352"/>
              <a:gd name="connsiteY185" fmla="*/ 4376869 h 6925572"/>
              <a:gd name="connsiteX186" fmla="*/ 1207539 w 2867352"/>
              <a:gd name="connsiteY186" fmla="*/ 4485821 h 6925572"/>
              <a:gd name="connsiteX187" fmla="*/ 1196250 w 2867352"/>
              <a:gd name="connsiteY187" fmla="*/ 4560960 h 6925572"/>
              <a:gd name="connsiteX188" fmla="*/ 1184961 w 2867352"/>
              <a:gd name="connsiteY188" fmla="*/ 4621072 h 6925572"/>
              <a:gd name="connsiteX189" fmla="*/ 1169909 w 2867352"/>
              <a:gd name="connsiteY189" fmla="*/ 4666155 h 6925572"/>
              <a:gd name="connsiteX190" fmla="*/ 1154857 w 2867352"/>
              <a:gd name="connsiteY190" fmla="*/ 4688697 h 6925572"/>
              <a:gd name="connsiteX191" fmla="*/ 1113463 w 2867352"/>
              <a:gd name="connsiteY191" fmla="*/ 4718753 h 6925572"/>
              <a:gd name="connsiteX192" fmla="*/ 1064544 w 2867352"/>
              <a:gd name="connsiteY192" fmla="*/ 4760079 h 6925572"/>
              <a:gd name="connsiteX193" fmla="*/ 940363 w 2867352"/>
              <a:gd name="connsiteY193" fmla="*/ 5000525 h 6925572"/>
              <a:gd name="connsiteX194" fmla="*/ 917785 w 2867352"/>
              <a:gd name="connsiteY194" fmla="*/ 5049366 h 6925572"/>
              <a:gd name="connsiteX195" fmla="*/ 906496 w 2867352"/>
              <a:gd name="connsiteY195" fmla="*/ 5094450 h 6925572"/>
              <a:gd name="connsiteX196" fmla="*/ 898970 w 2867352"/>
              <a:gd name="connsiteY196" fmla="*/ 5368708 h 6925572"/>
              <a:gd name="connsiteX197" fmla="*/ 895207 w 2867352"/>
              <a:gd name="connsiteY197" fmla="*/ 5398764 h 6925572"/>
              <a:gd name="connsiteX198" fmla="*/ 865103 w 2867352"/>
              <a:gd name="connsiteY198" fmla="*/ 5470146 h 6925572"/>
              <a:gd name="connsiteX199" fmla="*/ 789842 w 2867352"/>
              <a:gd name="connsiteY199" fmla="*/ 5721863 h 6925572"/>
              <a:gd name="connsiteX200" fmla="*/ 759737 w 2867352"/>
              <a:gd name="connsiteY200" fmla="*/ 5827058 h 6925572"/>
              <a:gd name="connsiteX201" fmla="*/ 740922 w 2867352"/>
              <a:gd name="connsiteY201" fmla="*/ 5962309 h 6925572"/>
              <a:gd name="connsiteX202" fmla="*/ 725870 w 2867352"/>
              <a:gd name="connsiteY202" fmla="*/ 6071261 h 6925572"/>
              <a:gd name="connsiteX203" fmla="*/ 725870 w 2867352"/>
              <a:gd name="connsiteY203" fmla="*/ 6120102 h 6925572"/>
              <a:gd name="connsiteX204" fmla="*/ 729633 w 2867352"/>
              <a:gd name="connsiteY204" fmla="*/ 6345520 h 6925572"/>
              <a:gd name="connsiteX205" fmla="*/ 744685 w 2867352"/>
              <a:gd name="connsiteY205" fmla="*/ 6428173 h 6925572"/>
              <a:gd name="connsiteX206" fmla="*/ 778553 w 2867352"/>
              <a:gd name="connsiteY206" fmla="*/ 6548396 h 6925572"/>
              <a:gd name="connsiteX207" fmla="*/ 793605 w 2867352"/>
              <a:gd name="connsiteY207" fmla="*/ 6631050 h 6925572"/>
              <a:gd name="connsiteX208" fmla="*/ 804894 w 2867352"/>
              <a:gd name="connsiteY208" fmla="*/ 6664862 h 6925572"/>
              <a:gd name="connsiteX209" fmla="*/ 842524 w 2867352"/>
              <a:gd name="connsiteY209" fmla="*/ 6751273 h 6925572"/>
              <a:gd name="connsiteX210" fmla="*/ 861339 w 2867352"/>
              <a:gd name="connsiteY210" fmla="*/ 6796356 h 6925572"/>
              <a:gd name="connsiteX211" fmla="*/ 865103 w 2867352"/>
              <a:gd name="connsiteY211" fmla="*/ 6807627 h 6925572"/>
              <a:gd name="connsiteX212" fmla="*/ 865103 w 2867352"/>
              <a:gd name="connsiteY212" fmla="*/ 6860225 h 6925572"/>
              <a:gd name="connsiteX213" fmla="*/ 801131 w 2867352"/>
              <a:gd name="connsiteY213" fmla="*/ 6916579 h 6925572"/>
              <a:gd name="connsiteX214" fmla="*/ 579111 w 2867352"/>
              <a:gd name="connsiteY214" fmla="*/ 6920336 h 6925572"/>
              <a:gd name="connsiteX215" fmla="*/ 454931 w 2867352"/>
              <a:gd name="connsiteY215" fmla="*/ 6863982 h 6925572"/>
              <a:gd name="connsiteX216" fmla="*/ 421064 w 2867352"/>
              <a:gd name="connsiteY216" fmla="*/ 6815141 h 6925572"/>
              <a:gd name="connsiteX217" fmla="*/ 417301 w 2867352"/>
              <a:gd name="connsiteY217" fmla="*/ 6777572 h 6925572"/>
              <a:gd name="connsiteX218" fmla="*/ 413538 w 2867352"/>
              <a:gd name="connsiteY218" fmla="*/ 6755030 h 6925572"/>
              <a:gd name="connsiteX219" fmla="*/ 413538 w 2867352"/>
              <a:gd name="connsiteY219" fmla="*/ 6724974 h 6925572"/>
              <a:gd name="connsiteX220" fmla="*/ 424827 w 2867352"/>
              <a:gd name="connsiteY220" fmla="*/ 6646078 h 6925572"/>
              <a:gd name="connsiteX221" fmla="*/ 428590 w 2867352"/>
              <a:gd name="connsiteY221" fmla="*/ 6619779 h 6925572"/>
              <a:gd name="connsiteX222" fmla="*/ 443642 w 2867352"/>
              <a:gd name="connsiteY222" fmla="*/ 6537126 h 6925572"/>
              <a:gd name="connsiteX223" fmla="*/ 439879 w 2867352"/>
              <a:gd name="connsiteY223" fmla="*/ 6431930 h 6925572"/>
              <a:gd name="connsiteX224" fmla="*/ 447405 w 2867352"/>
              <a:gd name="connsiteY224" fmla="*/ 6338006 h 6925572"/>
              <a:gd name="connsiteX225" fmla="*/ 469983 w 2867352"/>
              <a:gd name="connsiteY225" fmla="*/ 6150158 h 6925572"/>
              <a:gd name="connsiteX226" fmla="*/ 466220 w 2867352"/>
              <a:gd name="connsiteY226" fmla="*/ 6101317 h 6925572"/>
              <a:gd name="connsiteX227" fmla="*/ 443642 w 2867352"/>
              <a:gd name="connsiteY227" fmla="*/ 5703079 h 6925572"/>
              <a:gd name="connsiteX228" fmla="*/ 428590 w 2867352"/>
              <a:gd name="connsiteY228" fmla="*/ 5274784 h 6925572"/>
              <a:gd name="connsiteX229" fmla="*/ 439879 w 2867352"/>
              <a:gd name="connsiteY229" fmla="*/ 5147047 h 6925572"/>
              <a:gd name="connsiteX230" fmla="*/ 443642 w 2867352"/>
              <a:gd name="connsiteY230" fmla="*/ 5128262 h 6925572"/>
              <a:gd name="connsiteX231" fmla="*/ 522666 w 2867352"/>
              <a:gd name="connsiteY231" fmla="*/ 4955442 h 6925572"/>
              <a:gd name="connsiteX232" fmla="*/ 575348 w 2867352"/>
              <a:gd name="connsiteY232" fmla="*/ 4782621 h 6925572"/>
              <a:gd name="connsiteX233" fmla="*/ 609216 w 2867352"/>
              <a:gd name="connsiteY233" fmla="*/ 4553446 h 6925572"/>
              <a:gd name="connsiteX234" fmla="*/ 609216 w 2867352"/>
              <a:gd name="connsiteY234" fmla="*/ 4515876 h 6925572"/>
              <a:gd name="connsiteX235" fmla="*/ 597927 w 2867352"/>
              <a:gd name="connsiteY235" fmla="*/ 4403167 h 6925572"/>
              <a:gd name="connsiteX236" fmla="*/ 609216 w 2867352"/>
              <a:gd name="connsiteY236" fmla="*/ 4155207 h 6925572"/>
              <a:gd name="connsiteX237" fmla="*/ 612979 w 2867352"/>
              <a:gd name="connsiteY237" fmla="*/ 4121395 h 6925572"/>
              <a:gd name="connsiteX238" fmla="*/ 628031 w 2867352"/>
              <a:gd name="connsiteY238" fmla="*/ 4019956 h 6925572"/>
              <a:gd name="connsiteX239" fmla="*/ 616742 w 2867352"/>
              <a:gd name="connsiteY239" fmla="*/ 3997415 h 6925572"/>
              <a:gd name="connsiteX240" fmla="*/ 552770 w 2867352"/>
              <a:gd name="connsiteY240" fmla="*/ 3929789 h 6925572"/>
              <a:gd name="connsiteX241" fmla="*/ 503851 w 2867352"/>
              <a:gd name="connsiteY241" fmla="*/ 3971116 h 6925572"/>
              <a:gd name="connsiteX242" fmla="*/ 421064 w 2867352"/>
              <a:gd name="connsiteY242" fmla="*/ 4031227 h 6925572"/>
              <a:gd name="connsiteX243" fmla="*/ 413538 w 2867352"/>
              <a:gd name="connsiteY243" fmla="*/ 4034984 h 6925572"/>
              <a:gd name="connsiteX244" fmla="*/ 345803 w 2867352"/>
              <a:gd name="connsiteY244" fmla="*/ 4034984 h 6925572"/>
              <a:gd name="connsiteX245" fmla="*/ 255490 w 2867352"/>
              <a:gd name="connsiteY245" fmla="*/ 4019956 h 6925572"/>
              <a:gd name="connsiteX246" fmla="*/ 138836 w 2867352"/>
              <a:gd name="connsiteY246" fmla="*/ 3941060 h 6925572"/>
              <a:gd name="connsiteX247" fmla="*/ 86153 w 2867352"/>
              <a:gd name="connsiteY247" fmla="*/ 3862164 h 6925572"/>
              <a:gd name="connsiteX248" fmla="*/ 67338 w 2867352"/>
              <a:gd name="connsiteY248" fmla="*/ 3708128 h 6925572"/>
              <a:gd name="connsiteX249" fmla="*/ 127546 w 2867352"/>
              <a:gd name="connsiteY249" fmla="*/ 3531551 h 6925572"/>
              <a:gd name="connsiteX250" fmla="*/ 176466 w 2867352"/>
              <a:gd name="connsiteY250" fmla="*/ 3463925 h 6925572"/>
              <a:gd name="connsiteX251" fmla="*/ 232912 w 2867352"/>
              <a:gd name="connsiteY251" fmla="*/ 3422598 h 6925572"/>
              <a:gd name="connsiteX252" fmla="*/ 240438 w 2867352"/>
              <a:gd name="connsiteY252" fmla="*/ 3407571 h 6925572"/>
              <a:gd name="connsiteX253" fmla="*/ 210333 w 2867352"/>
              <a:gd name="connsiteY253" fmla="*/ 3268563 h 6925572"/>
              <a:gd name="connsiteX254" fmla="*/ 183992 w 2867352"/>
              <a:gd name="connsiteY254" fmla="*/ 3200937 h 6925572"/>
              <a:gd name="connsiteX255" fmla="*/ 146362 w 2867352"/>
              <a:gd name="connsiteY255" fmla="*/ 3122041 h 6925572"/>
              <a:gd name="connsiteX256" fmla="*/ 78627 w 2867352"/>
              <a:gd name="connsiteY256" fmla="*/ 2934193 h 6925572"/>
              <a:gd name="connsiteX257" fmla="*/ 63575 w 2867352"/>
              <a:gd name="connsiteY257" fmla="*/ 2889109 h 6925572"/>
              <a:gd name="connsiteX258" fmla="*/ 25944 w 2867352"/>
              <a:gd name="connsiteY258" fmla="*/ 2738830 h 6925572"/>
              <a:gd name="connsiteX259" fmla="*/ 3366 w 2867352"/>
              <a:gd name="connsiteY259" fmla="*/ 2584795 h 6925572"/>
              <a:gd name="connsiteX260" fmla="*/ 10892 w 2867352"/>
              <a:gd name="connsiteY260" fmla="*/ 2468329 h 6925572"/>
              <a:gd name="connsiteX261" fmla="*/ 48523 w 2867352"/>
              <a:gd name="connsiteY261" fmla="*/ 2306779 h 6925572"/>
              <a:gd name="connsiteX262" fmla="*/ 56049 w 2867352"/>
              <a:gd name="connsiteY262" fmla="*/ 2280480 h 6925572"/>
              <a:gd name="connsiteX263" fmla="*/ 172703 w 2867352"/>
              <a:gd name="connsiteY263" fmla="*/ 1994950 h 6925572"/>
              <a:gd name="connsiteX264" fmla="*/ 183992 w 2867352"/>
              <a:gd name="connsiteY264" fmla="*/ 1938596 h 6925572"/>
              <a:gd name="connsiteX265" fmla="*/ 217859 w 2867352"/>
              <a:gd name="connsiteY265" fmla="*/ 1810859 h 6925572"/>
              <a:gd name="connsiteX266" fmla="*/ 278068 w 2867352"/>
              <a:gd name="connsiteY266" fmla="*/ 1690636 h 6925572"/>
              <a:gd name="connsiteX267" fmla="*/ 300646 w 2867352"/>
              <a:gd name="connsiteY267" fmla="*/ 1668094 h 6925572"/>
              <a:gd name="connsiteX268" fmla="*/ 368381 w 2867352"/>
              <a:gd name="connsiteY268" fmla="*/ 1514059 h 6925572"/>
              <a:gd name="connsiteX269" fmla="*/ 417301 w 2867352"/>
              <a:gd name="connsiteY269" fmla="*/ 1375051 h 6925572"/>
              <a:gd name="connsiteX270" fmla="*/ 428590 w 2867352"/>
              <a:gd name="connsiteY270" fmla="*/ 1360023 h 6925572"/>
              <a:gd name="connsiteX271" fmla="*/ 507614 w 2867352"/>
              <a:gd name="connsiteY271" fmla="*/ 1311182 h 6925572"/>
              <a:gd name="connsiteX272" fmla="*/ 722107 w 2867352"/>
              <a:gd name="connsiteY272" fmla="*/ 1228529 h 6925572"/>
              <a:gd name="connsiteX273" fmla="*/ 740922 w 2867352"/>
              <a:gd name="connsiteY273" fmla="*/ 1217258 h 6925572"/>
              <a:gd name="connsiteX274" fmla="*/ 932837 w 2867352"/>
              <a:gd name="connsiteY274" fmla="*/ 1066979 h 6925572"/>
              <a:gd name="connsiteX275" fmla="*/ 1094648 w 2867352"/>
              <a:gd name="connsiteY275" fmla="*/ 942999 h 6925572"/>
              <a:gd name="connsiteX276" fmla="*/ 1136041 w 2867352"/>
              <a:gd name="connsiteY276" fmla="*/ 901673 h 6925572"/>
              <a:gd name="connsiteX277" fmla="*/ 1151094 w 2867352"/>
              <a:gd name="connsiteY277" fmla="*/ 867860 h 6925572"/>
              <a:gd name="connsiteX278" fmla="*/ 1147331 w 2867352"/>
              <a:gd name="connsiteY278" fmla="*/ 819019 h 6925572"/>
              <a:gd name="connsiteX279" fmla="*/ 1136041 w 2867352"/>
              <a:gd name="connsiteY279" fmla="*/ 702553 h 6925572"/>
              <a:gd name="connsiteX280" fmla="*/ 1120989 w 2867352"/>
              <a:gd name="connsiteY280" fmla="*/ 687525 h 6925572"/>
              <a:gd name="connsiteX281" fmla="*/ 1072070 w 2867352"/>
              <a:gd name="connsiteY281" fmla="*/ 649956 h 6925572"/>
              <a:gd name="connsiteX282" fmla="*/ 1030676 w 2867352"/>
              <a:gd name="connsiteY282" fmla="*/ 529733 h 6925572"/>
              <a:gd name="connsiteX283" fmla="*/ 1041965 w 2867352"/>
              <a:gd name="connsiteY283" fmla="*/ 469621 h 6925572"/>
              <a:gd name="connsiteX284" fmla="*/ 1064544 w 2867352"/>
              <a:gd name="connsiteY284" fmla="*/ 413267 h 6925572"/>
              <a:gd name="connsiteX285" fmla="*/ 1072070 w 2867352"/>
              <a:gd name="connsiteY285" fmla="*/ 244203 h 6925572"/>
              <a:gd name="connsiteX286" fmla="*/ 1102174 w 2867352"/>
              <a:gd name="connsiteY286" fmla="*/ 161550 h 6925572"/>
              <a:gd name="connsiteX287" fmla="*/ 1177435 w 2867352"/>
              <a:gd name="connsiteY287" fmla="*/ 71383 h 6925572"/>
              <a:gd name="connsiteX288" fmla="*/ 1218828 w 2867352"/>
              <a:gd name="connsiteY288" fmla="*/ 45084 h 6925572"/>
              <a:gd name="connsiteX289" fmla="*/ 1343009 w 2867352"/>
              <a:gd name="connsiteY289" fmla="*/ 7514 h 6925572"/>
              <a:gd name="connsiteX290" fmla="*/ 1369350 w 2867352"/>
              <a:gd name="connsiteY290" fmla="*/ 0 h 6925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2867352" h="6925572">
                <a:moveTo>
                  <a:pt x="594139" y="2254250"/>
                </a:moveTo>
                <a:cubicBezTo>
                  <a:pt x="582838" y="2258008"/>
                  <a:pt x="579071" y="2265525"/>
                  <a:pt x="575304" y="2273042"/>
                </a:cubicBezTo>
                <a:cubicBezTo>
                  <a:pt x="567771" y="2284316"/>
                  <a:pt x="564004" y="2291833"/>
                  <a:pt x="556470" y="2299350"/>
                </a:cubicBezTo>
                <a:cubicBezTo>
                  <a:pt x="526334" y="2329416"/>
                  <a:pt x="499965" y="2363240"/>
                  <a:pt x="462296" y="2389548"/>
                </a:cubicBezTo>
                <a:cubicBezTo>
                  <a:pt x="432160" y="2412098"/>
                  <a:pt x="409559" y="2438405"/>
                  <a:pt x="390724" y="2472230"/>
                </a:cubicBezTo>
                <a:cubicBezTo>
                  <a:pt x="383190" y="2491021"/>
                  <a:pt x="383190" y="2502296"/>
                  <a:pt x="390724" y="2521087"/>
                </a:cubicBezTo>
                <a:cubicBezTo>
                  <a:pt x="409559" y="2562428"/>
                  <a:pt x="417093" y="2603769"/>
                  <a:pt x="417093" y="2645110"/>
                </a:cubicBezTo>
                <a:cubicBezTo>
                  <a:pt x="417093" y="2712759"/>
                  <a:pt x="417093" y="2780408"/>
                  <a:pt x="417093" y="2848057"/>
                </a:cubicBezTo>
                <a:cubicBezTo>
                  <a:pt x="417093" y="2866848"/>
                  <a:pt x="417093" y="2881881"/>
                  <a:pt x="413326" y="2900673"/>
                </a:cubicBezTo>
                <a:cubicBezTo>
                  <a:pt x="405792" y="2957047"/>
                  <a:pt x="409559" y="3009662"/>
                  <a:pt x="420860" y="3062278"/>
                </a:cubicBezTo>
                <a:cubicBezTo>
                  <a:pt x="428393" y="3092344"/>
                  <a:pt x="432160" y="3122410"/>
                  <a:pt x="439694" y="3152476"/>
                </a:cubicBezTo>
                <a:cubicBezTo>
                  <a:pt x="450995" y="3197576"/>
                  <a:pt x="454762" y="3242675"/>
                  <a:pt x="473597" y="3287774"/>
                </a:cubicBezTo>
                <a:cubicBezTo>
                  <a:pt x="488665" y="3336631"/>
                  <a:pt x="503732" y="3381731"/>
                  <a:pt x="537635" y="3423072"/>
                </a:cubicBezTo>
                <a:cubicBezTo>
                  <a:pt x="541402" y="3430588"/>
                  <a:pt x="545169" y="3430588"/>
                  <a:pt x="556470" y="3430588"/>
                </a:cubicBezTo>
                <a:cubicBezTo>
                  <a:pt x="605440" y="3419314"/>
                  <a:pt x="658177" y="3411797"/>
                  <a:pt x="710915" y="3404280"/>
                </a:cubicBezTo>
                <a:cubicBezTo>
                  <a:pt x="725983" y="3404280"/>
                  <a:pt x="729749" y="3396764"/>
                  <a:pt x="733516" y="3385489"/>
                </a:cubicBezTo>
                <a:cubicBezTo>
                  <a:pt x="744817" y="3344148"/>
                  <a:pt x="759885" y="3306565"/>
                  <a:pt x="756118" y="3261466"/>
                </a:cubicBezTo>
                <a:cubicBezTo>
                  <a:pt x="752351" y="3242675"/>
                  <a:pt x="752351" y="3223883"/>
                  <a:pt x="756118" y="3205092"/>
                </a:cubicBezTo>
                <a:cubicBezTo>
                  <a:pt x="767419" y="3152476"/>
                  <a:pt x="771186" y="3099861"/>
                  <a:pt x="767419" y="3047245"/>
                </a:cubicBezTo>
                <a:cubicBezTo>
                  <a:pt x="767419" y="3043487"/>
                  <a:pt x="767419" y="3039728"/>
                  <a:pt x="767419" y="3035970"/>
                </a:cubicBezTo>
                <a:cubicBezTo>
                  <a:pt x="767419" y="2964563"/>
                  <a:pt x="782487" y="2900673"/>
                  <a:pt x="816389" y="2836782"/>
                </a:cubicBezTo>
                <a:cubicBezTo>
                  <a:pt x="820156" y="2829265"/>
                  <a:pt x="820156" y="2825507"/>
                  <a:pt x="823923" y="2817991"/>
                </a:cubicBezTo>
                <a:cubicBezTo>
                  <a:pt x="827690" y="2776650"/>
                  <a:pt x="823923" y="2731550"/>
                  <a:pt x="816389" y="2690209"/>
                </a:cubicBezTo>
                <a:cubicBezTo>
                  <a:pt x="808855" y="2663902"/>
                  <a:pt x="805088" y="2633835"/>
                  <a:pt x="786254" y="2607528"/>
                </a:cubicBezTo>
                <a:cubicBezTo>
                  <a:pt x="759885" y="2569945"/>
                  <a:pt x="741050" y="2528604"/>
                  <a:pt x="725983" y="2483505"/>
                </a:cubicBezTo>
                <a:cubicBezTo>
                  <a:pt x="710915" y="2449680"/>
                  <a:pt x="699614" y="2412098"/>
                  <a:pt x="680779" y="2382031"/>
                </a:cubicBezTo>
                <a:cubicBezTo>
                  <a:pt x="654410" y="2336932"/>
                  <a:pt x="624275" y="2299350"/>
                  <a:pt x="594139" y="2254250"/>
                </a:cubicBezTo>
                <a:close/>
                <a:moveTo>
                  <a:pt x="1369350" y="0"/>
                </a:moveTo>
                <a:cubicBezTo>
                  <a:pt x="1376876" y="0"/>
                  <a:pt x="1384402" y="0"/>
                  <a:pt x="1391928" y="0"/>
                </a:cubicBezTo>
                <a:cubicBezTo>
                  <a:pt x="1399454" y="7514"/>
                  <a:pt x="1410743" y="3757"/>
                  <a:pt x="1422033" y="3757"/>
                </a:cubicBezTo>
                <a:cubicBezTo>
                  <a:pt x="1433322" y="3757"/>
                  <a:pt x="1444611" y="3757"/>
                  <a:pt x="1455900" y="7514"/>
                </a:cubicBezTo>
                <a:cubicBezTo>
                  <a:pt x="1523635" y="18785"/>
                  <a:pt x="1580080" y="45084"/>
                  <a:pt x="1632763" y="90167"/>
                </a:cubicBezTo>
                <a:cubicBezTo>
                  <a:pt x="1636526" y="93924"/>
                  <a:pt x="1644052" y="101438"/>
                  <a:pt x="1647815" y="108952"/>
                </a:cubicBezTo>
                <a:cubicBezTo>
                  <a:pt x="1681682" y="157793"/>
                  <a:pt x="1696735" y="214147"/>
                  <a:pt x="1715550" y="266745"/>
                </a:cubicBezTo>
                <a:cubicBezTo>
                  <a:pt x="1719313" y="274259"/>
                  <a:pt x="1719313" y="278016"/>
                  <a:pt x="1719313" y="285530"/>
                </a:cubicBezTo>
                <a:cubicBezTo>
                  <a:pt x="1719313" y="326856"/>
                  <a:pt x="1719313" y="368183"/>
                  <a:pt x="1723076" y="409510"/>
                </a:cubicBezTo>
                <a:cubicBezTo>
                  <a:pt x="1723076" y="420781"/>
                  <a:pt x="1723076" y="428294"/>
                  <a:pt x="1730602" y="435809"/>
                </a:cubicBezTo>
                <a:cubicBezTo>
                  <a:pt x="1734365" y="443322"/>
                  <a:pt x="1738128" y="447079"/>
                  <a:pt x="1745654" y="454593"/>
                </a:cubicBezTo>
                <a:cubicBezTo>
                  <a:pt x="1760706" y="469621"/>
                  <a:pt x="1760706" y="488406"/>
                  <a:pt x="1756943" y="507191"/>
                </a:cubicBezTo>
                <a:cubicBezTo>
                  <a:pt x="1753180" y="525976"/>
                  <a:pt x="1753180" y="544761"/>
                  <a:pt x="1741891" y="559788"/>
                </a:cubicBezTo>
                <a:cubicBezTo>
                  <a:pt x="1726839" y="589844"/>
                  <a:pt x="1723076" y="619900"/>
                  <a:pt x="1723076" y="649956"/>
                </a:cubicBezTo>
                <a:cubicBezTo>
                  <a:pt x="1723076" y="668741"/>
                  <a:pt x="1715550" y="683768"/>
                  <a:pt x="1700498" y="691282"/>
                </a:cubicBezTo>
                <a:cubicBezTo>
                  <a:pt x="1692971" y="695039"/>
                  <a:pt x="1689208" y="698796"/>
                  <a:pt x="1689208" y="706310"/>
                </a:cubicBezTo>
                <a:cubicBezTo>
                  <a:pt x="1685445" y="743880"/>
                  <a:pt x="1674156" y="781450"/>
                  <a:pt x="1655341" y="815262"/>
                </a:cubicBezTo>
                <a:cubicBezTo>
                  <a:pt x="1636526" y="849075"/>
                  <a:pt x="1632763" y="882888"/>
                  <a:pt x="1629000" y="916700"/>
                </a:cubicBezTo>
                <a:cubicBezTo>
                  <a:pt x="1625237" y="942999"/>
                  <a:pt x="1625237" y="969298"/>
                  <a:pt x="1632763" y="995597"/>
                </a:cubicBezTo>
                <a:cubicBezTo>
                  <a:pt x="1632763" y="1003111"/>
                  <a:pt x="1632763" y="1006868"/>
                  <a:pt x="1640289" y="1010625"/>
                </a:cubicBezTo>
                <a:cubicBezTo>
                  <a:pt x="1666630" y="1018139"/>
                  <a:pt x="1685445" y="1040680"/>
                  <a:pt x="1708024" y="1055708"/>
                </a:cubicBezTo>
                <a:cubicBezTo>
                  <a:pt x="1749417" y="1089521"/>
                  <a:pt x="1794574" y="1123334"/>
                  <a:pt x="1839730" y="1149633"/>
                </a:cubicBezTo>
                <a:cubicBezTo>
                  <a:pt x="1869834" y="1168417"/>
                  <a:pt x="1892413" y="1190959"/>
                  <a:pt x="1914991" y="1213501"/>
                </a:cubicBezTo>
                <a:cubicBezTo>
                  <a:pt x="1930043" y="1228529"/>
                  <a:pt x="1948858" y="1236043"/>
                  <a:pt x="1967673" y="1243557"/>
                </a:cubicBezTo>
                <a:cubicBezTo>
                  <a:pt x="2042934" y="1262342"/>
                  <a:pt x="2118195" y="1288640"/>
                  <a:pt x="2185930" y="1326210"/>
                </a:cubicBezTo>
                <a:cubicBezTo>
                  <a:pt x="2204745" y="1337481"/>
                  <a:pt x="2219797" y="1348752"/>
                  <a:pt x="2231086" y="1367537"/>
                </a:cubicBezTo>
                <a:cubicBezTo>
                  <a:pt x="2257428" y="1401349"/>
                  <a:pt x="2280006" y="1438919"/>
                  <a:pt x="2287532" y="1484003"/>
                </a:cubicBezTo>
                <a:cubicBezTo>
                  <a:pt x="2302584" y="1540357"/>
                  <a:pt x="2317636" y="1596712"/>
                  <a:pt x="2332688" y="1653066"/>
                </a:cubicBezTo>
                <a:cubicBezTo>
                  <a:pt x="2336451" y="1664337"/>
                  <a:pt x="2336451" y="1671851"/>
                  <a:pt x="2340214" y="1683122"/>
                </a:cubicBezTo>
                <a:cubicBezTo>
                  <a:pt x="2340214" y="1716935"/>
                  <a:pt x="2340214" y="1754504"/>
                  <a:pt x="2343977" y="1788317"/>
                </a:cubicBezTo>
                <a:cubicBezTo>
                  <a:pt x="2343977" y="1795831"/>
                  <a:pt x="2343977" y="1803345"/>
                  <a:pt x="2347740" y="1810859"/>
                </a:cubicBezTo>
                <a:cubicBezTo>
                  <a:pt x="2389134" y="1889755"/>
                  <a:pt x="2419238" y="1968652"/>
                  <a:pt x="2434290" y="2055062"/>
                </a:cubicBezTo>
                <a:cubicBezTo>
                  <a:pt x="2445580" y="2100146"/>
                  <a:pt x="2449343" y="2148986"/>
                  <a:pt x="2453106" y="2197827"/>
                </a:cubicBezTo>
                <a:cubicBezTo>
                  <a:pt x="2453106" y="2227883"/>
                  <a:pt x="2456869" y="2250424"/>
                  <a:pt x="2471921" y="2276723"/>
                </a:cubicBezTo>
                <a:cubicBezTo>
                  <a:pt x="2502025" y="2329321"/>
                  <a:pt x="2532129" y="2378161"/>
                  <a:pt x="2565997" y="2423245"/>
                </a:cubicBezTo>
                <a:cubicBezTo>
                  <a:pt x="2573523" y="2430759"/>
                  <a:pt x="2577286" y="2438273"/>
                  <a:pt x="2581049" y="2449544"/>
                </a:cubicBezTo>
                <a:cubicBezTo>
                  <a:pt x="2603627" y="2513412"/>
                  <a:pt x="2611153" y="2581038"/>
                  <a:pt x="2622442" y="2644906"/>
                </a:cubicBezTo>
                <a:cubicBezTo>
                  <a:pt x="2629969" y="2697504"/>
                  <a:pt x="2637495" y="2750101"/>
                  <a:pt x="2645021" y="2802699"/>
                </a:cubicBezTo>
                <a:cubicBezTo>
                  <a:pt x="2648784" y="2836512"/>
                  <a:pt x="2648784" y="2866567"/>
                  <a:pt x="2648784" y="2896623"/>
                </a:cubicBezTo>
                <a:cubicBezTo>
                  <a:pt x="2652547" y="2945464"/>
                  <a:pt x="2652547" y="2994304"/>
                  <a:pt x="2648784" y="3043145"/>
                </a:cubicBezTo>
                <a:cubicBezTo>
                  <a:pt x="2645021" y="3050659"/>
                  <a:pt x="2645021" y="3058173"/>
                  <a:pt x="2645021" y="3069444"/>
                </a:cubicBezTo>
                <a:cubicBezTo>
                  <a:pt x="2648784" y="3133312"/>
                  <a:pt x="2648784" y="3200937"/>
                  <a:pt x="2652547" y="3264806"/>
                </a:cubicBezTo>
                <a:cubicBezTo>
                  <a:pt x="2652547" y="3279834"/>
                  <a:pt x="2652547" y="3291105"/>
                  <a:pt x="2656310" y="3302375"/>
                </a:cubicBezTo>
                <a:cubicBezTo>
                  <a:pt x="2671362" y="3347459"/>
                  <a:pt x="2682651" y="3388786"/>
                  <a:pt x="2693940" y="3433869"/>
                </a:cubicBezTo>
                <a:cubicBezTo>
                  <a:pt x="2697703" y="3445140"/>
                  <a:pt x="2701466" y="3448897"/>
                  <a:pt x="2712755" y="3456411"/>
                </a:cubicBezTo>
                <a:cubicBezTo>
                  <a:pt x="2754149" y="3478953"/>
                  <a:pt x="2795542" y="3509009"/>
                  <a:pt x="2818121" y="3557849"/>
                </a:cubicBezTo>
                <a:cubicBezTo>
                  <a:pt x="2825647" y="3572877"/>
                  <a:pt x="2833173" y="3587905"/>
                  <a:pt x="2840699" y="3602933"/>
                </a:cubicBezTo>
                <a:cubicBezTo>
                  <a:pt x="2855751" y="3625475"/>
                  <a:pt x="2863277" y="3651774"/>
                  <a:pt x="2867040" y="3681829"/>
                </a:cubicBezTo>
                <a:cubicBezTo>
                  <a:pt x="2870803" y="3775754"/>
                  <a:pt x="2840699" y="3858407"/>
                  <a:pt x="2769201" y="3922275"/>
                </a:cubicBezTo>
                <a:cubicBezTo>
                  <a:pt x="2731571" y="3956088"/>
                  <a:pt x="2682651" y="3974873"/>
                  <a:pt x="2629969" y="3986144"/>
                </a:cubicBezTo>
                <a:cubicBezTo>
                  <a:pt x="2618679" y="3989901"/>
                  <a:pt x="2603627" y="3989901"/>
                  <a:pt x="2588575" y="3989901"/>
                </a:cubicBezTo>
                <a:cubicBezTo>
                  <a:pt x="2577286" y="3989901"/>
                  <a:pt x="2565997" y="3989901"/>
                  <a:pt x="2554708" y="3993658"/>
                </a:cubicBezTo>
                <a:cubicBezTo>
                  <a:pt x="2550945" y="3997415"/>
                  <a:pt x="2547182" y="3997415"/>
                  <a:pt x="2539656" y="3997415"/>
                </a:cubicBezTo>
                <a:cubicBezTo>
                  <a:pt x="2475684" y="3997415"/>
                  <a:pt x="2479447" y="3993658"/>
                  <a:pt x="2419238" y="3967359"/>
                </a:cubicBezTo>
                <a:cubicBezTo>
                  <a:pt x="2374082" y="3948574"/>
                  <a:pt x="2336451" y="3918518"/>
                  <a:pt x="2310110" y="3880949"/>
                </a:cubicBezTo>
                <a:cubicBezTo>
                  <a:pt x="2268717" y="3828351"/>
                  <a:pt x="2253664" y="3771997"/>
                  <a:pt x="2261191" y="3708128"/>
                </a:cubicBezTo>
                <a:cubicBezTo>
                  <a:pt x="2261191" y="3696857"/>
                  <a:pt x="2268717" y="3685586"/>
                  <a:pt x="2272480" y="3674315"/>
                </a:cubicBezTo>
                <a:cubicBezTo>
                  <a:pt x="2283769" y="3625475"/>
                  <a:pt x="2298821" y="3580391"/>
                  <a:pt x="2325162" y="3539064"/>
                </a:cubicBezTo>
                <a:cubicBezTo>
                  <a:pt x="2328925" y="3527794"/>
                  <a:pt x="2336451" y="3520280"/>
                  <a:pt x="2343977" y="3516523"/>
                </a:cubicBezTo>
                <a:cubicBezTo>
                  <a:pt x="2385371" y="3482710"/>
                  <a:pt x="2426764" y="3448897"/>
                  <a:pt x="2468158" y="3415085"/>
                </a:cubicBezTo>
                <a:cubicBezTo>
                  <a:pt x="2483210" y="3403814"/>
                  <a:pt x="2486973" y="3396300"/>
                  <a:pt x="2479447" y="3377515"/>
                </a:cubicBezTo>
                <a:cubicBezTo>
                  <a:pt x="2445580" y="3279834"/>
                  <a:pt x="2411712" y="3182152"/>
                  <a:pt x="2374082" y="3088229"/>
                </a:cubicBezTo>
                <a:cubicBezTo>
                  <a:pt x="2359030" y="3046902"/>
                  <a:pt x="2340214" y="3005575"/>
                  <a:pt x="2321399" y="2968006"/>
                </a:cubicBezTo>
                <a:cubicBezTo>
                  <a:pt x="2306347" y="2941707"/>
                  <a:pt x="2291295" y="2915408"/>
                  <a:pt x="2280006" y="2885352"/>
                </a:cubicBezTo>
                <a:cubicBezTo>
                  <a:pt x="2261191" y="2847783"/>
                  <a:pt x="2253664" y="2802699"/>
                  <a:pt x="2238612" y="2761372"/>
                </a:cubicBezTo>
                <a:cubicBezTo>
                  <a:pt x="2234849" y="2750101"/>
                  <a:pt x="2234849" y="2738830"/>
                  <a:pt x="2234849" y="2723803"/>
                </a:cubicBezTo>
                <a:cubicBezTo>
                  <a:pt x="2234849" y="2701261"/>
                  <a:pt x="2227323" y="2678719"/>
                  <a:pt x="2219797" y="2656177"/>
                </a:cubicBezTo>
                <a:cubicBezTo>
                  <a:pt x="2197219" y="2596066"/>
                  <a:pt x="2189693" y="2532197"/>
                  <a:pt x="2174641" y="2468329"/>
                </a:cubicBezTo>
                <a:cubicBezTo>
                  <a:pt x="2167115" y="2445787"/>
                  <a:pt x="2163351" y="2423245"/>
                  <a:pt x="2163351" y="2400703"/>
                </a:cubicBezTo>
                <a:cubicBezTo>
                  <a:pt x="2163351" y="2396946"/>
                  <a:pt x="2159588" y="2389432"/>
                  <a:pt x="2159588" y="2385675"/>
                </a:cubicBezTo>
                <a:cubicBezTo>
                  <a:pt x="2121958" y="2325564"/>
                  <a:pt x="2099380" y="2257938"/>
                  <a:pt x="2076802" y="2190313"/>
                </a:cubicBezTo>
                <a:cubicBezTo>
                  <a:pt x="2065513" y="2160257"/>
                  <a:pt x="2050460" y="2130201"/>
                  <a:pt x="2035408" y="2096389"/>
                </a:cubicBezTo>
                <a:cubicBezTo>
                  <a:pt x="2020356" y="2126445"/>
                  <a:pt x="2009067" y="2152743"/>
                  <a:pt x="1997778" y="2179042"/>
                </a:cubicBezTo>
                <a:cubicBezTo>
                  <a:pt x="1990252" y="2190313"/>
                  <a:pt x="1986489" y="2201584"/>
                  <a:pt x="1978963" y="2212855"/>
                </a:cubicBezTo>
                <a:cubicBezTo>
                  <a:pt x="1956384" y="2242911"/>
                  <a:pt x="1945095" y="2280480"/>
                  <a:pt x="1933806" y="2314293"/>
                </a:cubicBezTo>
                <a:cubicBezTo>
                  <a:pt x="1933806" y="2318050"/>
                  <a:pt x="1930043" y="2321807"/>
                  <a:pt x="1930043" y="2325564"/>
                </a:cubicBezTo>
                <a:cubicBezTo>
                  <a:pt x="1930043" y="2393189"/>
                  <a:pt x="1930043" y="2457058"/>
                  <a:pt x="1941332" y="2520926"/>
                </a:cubicBezTo>
                <a:cubicBezTo>
                  <a:pt x="1941332" y="2547225"/>
                  <a:pt x="1945095" y="2573524"/>
                  <a:pt x="1948858" y="2596066"/>
                </a:cubicBezTo>
                <a:cubicBezTo>
                  <a:pt x="1948858" y="2611094"/>
                  <a:pt x="1945095" y="2626121"/>
                  <a:pt x="1941332" y="2641149"/>
                </a:cubicBezTo>
                <a:cubicBezTo>
                  <a:pt x="1933806" y="2686233"/>
                  <a:pt x="1926280" y="2731317"/>
                  <a:pt x="1918754" y="2780157"/>
                </a:cubicBezTo>
                <a:cubicBezTo>
                  <a:pt x="1914991" y="2787671"/>
                  <a:pt x="1918754" y="2791428"/>
                  <a:pt x="1918754" y="2798942"/>
                </a:cubicBezTo>
                <a:cubicBezTo>
                  <a:pt x="1926280" y="2828998"/>
                  <a:pt x="1937569" y="2855296"/>
                  <a:pt x="1956384" y="2877838"/>
                </a:cubicBezTo>
                <a:cubicBezTo>
                  <a:pt x="1960147" y="2889109"/>
                  <a:pt x="1967673" y="2896623"/>
                  <a:pt x="1971436" y="2907894"/>
                </a:cubicBezTo>
                <a:cubicBezTo>
                  <a:pt x="1990252" y="2930436"/>
                  <a:pt x="2001541" y="2956735"/>
                  <a:pt x="2001541" y="2983033"/>
                </a:cubicBezTo>
                <a:cubicBezTo>
                  <a:pt x="2005304" y="2994304"/>
                  <a:pt x="2005304" y="3001818"/>
                  <a:pt x="2012830" y="3009332"/>
                </a:cubicBezTo>
                <a:cubicBezTo>
                  <a:pt x="2039171" y="3043145"/>
                  <a:pt x="2054223" y="3080715"/>
                  <a:pt x="2065513" y="3122041"/>
                </a:cubicBezTo>
                <a:cubicBezTo>
                  <a:pt x="2076802" y="3182152"/>
                  <a:pt x="2095617" y="3242264"/>
                  <a:pt x="2110669" y="3302375"/>
                </a:cubicBezTo>
                <a:cubicBezTo>
                  <a:pt x="2114432" y="3321160"/>
                  <a:pt x="2121958" y="3339945"/>
                  <a:pt x="2133247" y="3354973"/>
                </a:cubicBezTo>
                <a:cubicBezTo>
                  <a:pt x="2144536" y="3381272"/>
                  <a:pt x="2148299" y="3403814"/>
                  <a:pt x="2152062" y="3430112"/>
                </a:cubicBezTo>
                <a:cubicBezTo>
                  <a:pt x="2152062" y="3452654"/>
                  <a:pt x="2155825" y="3471439"/>
                  <a:pt x="2163351" y="3490224"/>
                </a:cubicBezTo>
                <a:cubicBezTo>
                  <a:pt x="2167115" y="3497738"/>
                  <a:pt x="2167115" y="3509009"/>
                  <a:pt x="2167115" y="3516523"/>
                </a:cubicBezTo>
                <a:cubicBezTo>
                  <a:pt x="2167115" y="3869678"/>
                  <a:pt x="2170878" y="4222833"/>
                  <a:pt x="2174641" y="4572231"/>
                </a:cubicBezTo>
                <a:cubicBezTo>
                  <a:pt x="2174641" y="4583502"/>
                  <a:pt x="2174641" y="4591016"/>
                  <a:pt x="2174641" y="4602287"/>
                </a:cubicBezTo>
                <a:cubicBezTo>
                  <a:pt x="2174641" y="4613558"/>
                  <a:pt x="2167115" y="4621072"/>
                  <a:pt x="2152062" y="4624829"/>
                </a:cubicBezTo>
                <a:cubicBezTo>
                  <a:pt x="2148299" y="4624829"/>
                  <a:pt x="2140773" y="4624829"/>
                  <a:pt x="2137010" y="4624829"/>
                </a:cubicBezTo>
                <a:cubicBezTo>
                  <a:pt x="2091854" y="4624829"/>
                  <a:pt x="2050460" y="4628585"/>
                  <a:pt x="2009067" y="4628585"/>
                </a:cubicBezTo>
                <a:cubicBezTo>
                  <a:pt x="2005304" y="4628585"/>
                  <a:pt x="1997778" y="4628585"/>
                  <a:pt x="1994015" y="4628585"/>
                </a:cubicBezTo>
                <a:cubicBezTo>
                  <a:pt x="1982726" y="4628585"/>
                  <a:pt x="1978963" y="4636099"/>
                  <a:pt x="1978963" y="4647370"/>
                </a:cubicBezTo>
                <a:cubicBezTo>
                  <a:pt x="1975200" y="4673669"/>
                  <a:pt x="1975200" y="4696211"/>
                  <a:pt x="1975200" y="4722510"/>
                </a:cubicBezTo>
                <a:cubicBezTo>
                  <a:pt x="1975200" y="4726267"/>
                  <a:pt x="1975200" y="4733781"/>
                  <a:pt x="1971436" y="4737538"/>
                </a:cubicBezTo>
                <a:cubicBezTo>
                  <a:pt x="1948858" y="4801406"/>
                  <a:pt x="1937569" y="4869031"/>
                  <a:pt x="1918754" y="4932900"/>
                </a:cubicBezTo>
                <a:cubicBezTo>
                  <a:pt x="1914991" y="4955442"/>
                  <a:pt x="1911228" y="4977984"/>
                  <a:pt x="1903702" y="5000525"/>
                </a:cubicBezTo>
                <a:cubicBezTo>
                  <a:pt x="1892413" y="5041852"/>
                  <a:pt x="1884887" y="5079422"/>
                  <a:pt x="1884887" y="5116991"/>
                </a:cubicBezTo>
                <a:cubicBezTo>
                  <a:pt x="1884887" y="5169589"/>
                  <a:pt x="1873597" y="5218430"/>
                  <a:pt x="1869834" y="5267270"/>
                </a:cubicBezTo>
                <a:cubicBezTo>
                  <a:pt x="1866071" y="5289812"/>
                  <a:pt x="1862308" y="5312354"/>
                  <a:pt x="1858545" y="5334896"/>
                </a:cubicBezTo>
                <a:cubicBezTo>
                  <a:pt x="1847256" y="5398764"/>
                  <a:pt x="1828441" y="5458876"/>
                  <a:pt x="1809626" y="5522744"/>
                </a:cubicBezTo>
                <a:cubicBezTo>
                  <a:pt x="1783284" y="5624182"/>
                  <a:pt x="1753180" y="5729377"/>
                  <a:pt x="1726839" y="5834572"/>
                </a:cubicBezTo>
                <a:cubicBezTo>
                  <a:pt x="1719313" y="5864628"/>
                  <a:pt x="1715550" y="5894684"/>
                  <a:pt x="1711787" y="5924740"/>
                </a:cubicBezTo>
                <a:cubicBezTo>
                  <a:pt x="1704261" y="5977337"/>
                  <a:pt x="1696735" y="6029935"/>
                  <a:pt x="1689208" y="6082532"/>
                </a:cubicBezTo>
                <a:cubicBezTo>
                  <a:pt x="1685445" y="6108831"/>
                  <a:pt x="1685445" y="6131373"/>
                  <a:pt x="1689208" y="6153915"/>
                </a:cubicBezTo>
                <a:cubicBezTo>
                  <a:pt x="1689208" y="6161429"/>
                  <a:pt x="1692971" y="6165186"/>
                  <a:pt x="1704261" y="6168943"/>
                </a:cubicBezTo>
                <a:cubicBezTo>
                  <a:pt x="1723076" y="6168943"/>
                  <a:pt x="1741891" y="6172700"/>
                  <a:pt x="1760706" y="6176457"/>
                </a:cubicBezTo>
                <a:cubicBezTo>
                  <a:pt x="1775758" y="6176457"/>
                  <a:pt x="1783284" y="6183970"/>
                  <a:pt x="1790811" y="6195241"/>
                </a:cubicBezTo>
                <a:cubicBezTo>
                  <a:pt x="1805863" y="6225297"/>
                  <a:pt x="1820915" y="6255353"/>
                  <a:pt x="1817152" y="6289166"/>
                </a:cubicBezTo>
                <a:cubicBezTo>
                  <a:pt x="1813389" y="6292923"/>
                  <a:pt x="1817152" y="6300437"/>
                  <a:pt x="1820915" y="6304193"/>
                </a:cubicBezTo>
                <a:cubicBezTo>
                  <a:pt x="1832204" y="6334249"/>
                  <a:pt x="1847256" y="6360548"/>
                  <a:pt x="1858545" y="6390604"/>
                </a:cubicBezTo>
                <a:cubicBezTo>
                  <a:pt x="1862308" y="6394361"/>
                  <a:pt x="1866071" y="6398118"/>
                  <a:pt x="1869834" y="6401875"/>
                </a:cubicBezTo>
                <a:cubicBezTo>
                  <a:pt x="1888650" y="6420659"/>
                  <a:pt x="1911228" y="6439444"/>
                  <a:pt x="1937569" y="6450715"/>
                </a:cubicBezTo>
                <a:cubicBezTo>
                  <a:pt x="1945095" y="6450715"/>
                  <a:pt x="1948858" y="6458229"/>
                  <a:pt x="1948858" y="6461986"/>
                </a:cubicBezTo>
                <a:cubicBezTo>
                  <a:pt x="1967673" y="6484528"/>
                  <a:pt x="1990252" y="6499556"/>
                  <a:pt x="2012830" y="6507070"/>
                </a:cubicBezTo>
                <a:cubicBezTo>
                  <a:pt x="2039171" y="6518341"/>
                  <a:pt x="2065513" y="6525855"/>
                  <a:pt x="2088091" y="6533369"/>
                </a:cubicBezTo>
                <a:cubicBezTo>
                  <a:pt x="2099380" y="6533369"/>
                  <a:pt x="2106906" y="6537126"/>
                  <a:pt x="2114432" y="6544639"/>
                </a:cubicBezTo>
                <a:cubicBezTo>
                  <a:pt x="2121958" y="6548396"/>
                  <a:pt x="2125721" y="6552153"/>
                  <a:pt x="2133247" y="6559667"/>
                </a:cubicBezTo>
                <a:cubicBezTo>
                  <a:pt x="2167115" y="6582209"/>
                  <a:pt x="2189693" y="6616022"/>
                  <a:pt x="2204745" y="6649835"/>
                </a:cubicBezTo>
                <a:cubicBezTo>
                  <a:pt x="2212271" y="6661105"/>
                  <a:pt x="2212271" y="6672376"/>
                  <a:pt x="2212271" y="6679890"/>
                </a:cubicBezTo>
                <a:cubicBezTo>
                  <a:pt x="2212271" y="6709946"/>
                  <a:pt x="2200982" y="6732488"/>
                  <a:pt x="2178404" y="6751273"/>
                </a:cubicBezTo>
                <a:cubicBezTo>
                  <a:pt x="2170878" y="6758787"/>
                  <a:pt x="2167115" y="6762544"/>
                  <a:pt x="2155825" y="6762544"/>
                </a:cubicBezTo>
                <a:cubicBezTo>
                  <a:pt x="2099380" y="6777572"/>
                  <a:pt x="2039171" y="6773815"/>
                  <a:pt x="1978963" y="6773815"/>
                </a:cubicBezTo>
                <a:cubicBezTo>
                  <a:pt x="1937569" y="6770058"/>
                  <a:pt x="1896176" y="6762544"/>
                  <a:pt x="1854782" y="6755030"/>
                </a:cubicBezTo>
                <a:cubicBezTo>
                  <a:pt x="1832204" y="6755030"/>
                  <a:pt x="1817152" y="6740002"/>
                  <a:pt x="1798337" y="6736245"/>
                </a:cubicBezTo>
                <a:cubicBezTo>
                  <a:pt x="1734365" y="6709946"/>
                  <a:pt x="1666630" y="6691161"/>
                  <a:pt x="1598895" y="6679890"/>
                </a:cubicBezTo>
                <a:cubicBezTo>
                  <a:pt x="1595132" y="6676133"/>
                  <a:pt x="1587606" y="6676133"/>
                  <a:pt x="1583843" y="6676133"/>
                </a:cubicBezTo>
                <a:cubicBezTo>
                  <a:pt x="1534924" y="6676133"/>
                  <a:pt x="1486004" y="6672376"/>
                  <a:pt x="1433322" y="6672376"/>
                </a:cubicBezTo>
                <a:cubicBezTo>
                  <a:pt x="1399454" y="6668619"/>
                  <a:pt x="1361824" y="6664862"/>
                  <a:pt x="1327957" y="6657349"/>
                </a:cubicBezTo>
                <a:cubicBezTo>
                  <a:pt x="1290326" y="6646078"/>
                  <a:pt x="1263985" y="6623536"/>
                  <a:pt x="1241407" y="6593480"/>
                </a:cubicBezTo>
                <a:cubicBezTo>
                  <a:pt x="1233881" y="6582209"/>
                  <a:pt x="1233881" y="6567181"/>
                  <a:pt x="1233881" y="6555910"/>
                </a:cubicBezTo>
                <a:cubicBezTo>
                  <a:pt x="1233881" y="6540882"/>
                  <a:pt x="1237644" y="6529612"/>
                  <a:pt x="1245170" y="6522098"/>
                </a:cubicBezTo>
                <a:cubicBezTo>
                  <a:pt x="1260222" y="6510827"/>
                  <a:pt x="1267748" y="6495799"/>
                  <a:pt x="1271511" y="6477014"/>
                </a:cubicBezTo>
                <a:cubicBezTo>
                  <a:pt x="1286563" y="6409389"/>
                  <a:pt x="1301615" y="6341763"/>
                  <a:pt x="1312904" y="6274138"/>
                </a:cubicBezTo>
                <a:cubicBezTo>
                  <a:pt x="1316667" y="6255353"/>
                  <a:pt x="1324194" y="6244082"/>
                  <a:pt x="1339246" y="6232811"/>
                </a:cubicBezTo>
                <a:cubicBezTo>
                  <a:pt x="1350535" y="6221540"/>
                  <a:pt x="1358061" y="6206512"/>
                  <a:pt x="1358061" y="6191484"/>
                </a:cubicBezTo>
                <a:cubicBezTo>
                  <a:pt x="1369350" y="6108831"/>
                  <a:pt x="1380639" y="6029935"/>
                  <a:pt x="1388165" y="5947281"/>
                </a:cubicBezTo>
                <a:cubicBezTo>
                  <a:pt x="1395691" y="5909712"/>
                  <a:pt x="1399454" y="5868385"/>
                  <a:pt x="1403217" y="5827058"/>
                </a:cubicBezTo>
                <a:cubicBezTo>
                  <a:pt x="1406980" y="5804517"/>
                  <a:pt x="1406980" y="5778218"/>
                  <a:pt x="1410743" y="5755676"/>
                </a:cubicBezTo>
                <a:cubicBezTo>
                  <a:pt x="1414506" y="5699322"/>
                  <a:pt x="1418270" y="5642967"/>
                  <a:pt x="1418270" y="5590369"/>
                </a:cubicBezTo>
                <a:cubicBezTo>
                  <a:pt x="1418270" y="5545286"/>
                  <a:pt x="1418270" y="5503959"/>
                  <a:pt x="1403217" y="5462633"/>
                </a:cubicBezTo>
                <a:cubicBezTo>
                  <a:pt x="1403217" y="5462633"/>
                  <a:pt x="1403217" y="5462633"/>
                  <a:pt x="1399454" y="5458876"/>
                </a:cubicBezTo>
                <a:cubicBezTo>
                  <a:pt x="1380639" y="5402521"/>
                  <a:pt x="1373113" y="5342410"/>
                  <a:pt x="1373113" y="5278541"/>
                </a:cubicBezTo>
                <a:cubicBezTo>
                  <a:pt x="1373113" y="5218430"/>
                  <a:pt x="1380639" y="5162075"/>
                  <a:pt x="1395691" y="5105721"/>
                </a:cubicBezTo>
                <a:cubicBezTo>
                  <a:pt x="1406980" y="5038095"/>
                  <a:pt x="1433322" y="4977984"/>
                  <a:pt x="1455900" y="4914115"/>
                </a:cubicBezTo>
                <a:cubicBezTo>
                  <a:pt x="1463426" y="4891573"/>
                  <a:pt x="1470952" y="4872788"/>
                  <a:pt x="1478478" y="4850247"/>
                </a:cubicBezTo>
                <a:cubicBezTo>
                  <a:pt x="1482241" y="4835219"/>
                  <a:pt x="1486004" y="4823948"/>
                  <a:pt x="1486004" y="4808920"/>
                </a:cubicBezTo>
                <a:cubicBezTo>
                  <a:pt x="1486004" y="4775107"/>
                  <a:pt x="1478478" y="4737538"/>
                  <a:pt x="1470952" y="4703725"/>
                </a:cubicBezTo>
                <a:cubicBezTo>
                  <a:pt x="1437085" y="4534661"/>
                  <a:pt x="1399454" y="4361841"/>
                  <a:pt x="1365587" y="4192777"/>
                </a:cubicBezTo>
                <a:cubicBezTo>
                  <a:pt x="1361824" y="4192777"/>
                  <a:pt x="1361824" y="4189020"/>
                  <a:pt x="1361824" y="4185263"/>
                </a:cubicBezTo>
                <a:cubicBezTo>
                  <a:pt x="1361824" y="4177749"/>
                  <a:pt x="1354298" y="4177749"/>
                  <a:pt x="1350535" y="4181506"/>
                </a:cubicBezTo>
                <a:cubicBezTo>
                  <a:pt x="1339246" y="4200291"/>
                  <a:pt x="1324194" y="4219076"/>
                  <a:pt x="1316667" y="4241618"/>
                </a:cubicBezTo>
                <a:cubicBezTo>
                  <a:pt x="1312904" y="4252889"/>
                  <a:pt x="1309141" y="4267917"/>
                  <a:pt x="1305378" y="4279187"/>
                </a:cubicBezTo>
                <a:cubicBezTo>
                  <a:pt x="1297852" y="4313000"/>
                  <a:pt x="1282800" y="4346813"/>
                  <a:pt x="1263985" y="4376869"/>
                </a:cubicBezTo>
                <a:cubicBezTo>
                  <a:pt x="1241407" y="4410681"/>
                  <a:pt x="1226354" y="4448251"/>
                  <a:pt x="1207539" y="4485821"/>
                </a:cubicBezTo>
                <a:cubicBezTo>
                  <a:pt x="1200013" y="4512119"/>
                  <a:pt x="1200013" y="4534661"/>
                  <a:pt x="1196250" y="4560960"/>
                </a:cubicBezTo>
                <a:cubicBezTo>
                  <a:pt x="1192487" y="4579745"/>
                  <a:pt x="1188724" y="4602287"/>
                  <a:pt x="1184961" y="4621072"/>
                </a:cubicBezTo>
                <a:cubicBezTo>
                  <a:pt x="1184961" y="4636099"/>
                  <a:pt x="1177435" y="4651127"/>
                  <a:pt x="1169909" y="4666155"/>
                </a:cubicBezTo>
                <a:cubicBezTo>
                  <a:pt x="1162383" y="4673669"/>
                  <a:pt x="1158620" y="4681183"/>
                  <a:pt x="1154857" y="4688697"/>
                </a:cubicBezTo>
                <a:cubicBezTo>
                  <a:pt x="1147331" y="4707482"/>
                  <a:pt x="1132278" y="4714996"/>
                  <a:pt x="1113463" y="4718753"/>
                </a:cubicBezTo>
                <a:cubicBezTo>
                  <a:pt x="1087122" y="4726267"/>
                  <a:pt x="1072070" y="4741295"/>
                  <a:pt x="1064544" y="4760079"/>
                </a:cubicBezTo>
                <a:cubicBezTo>
                  <a:pt x="1023150" y="4842733"/>
                  <a:pt x="981757" y="4921629"/>
                  <a:pt x="940363" y="5000525"/>
                </a:cubicBezTo>
                <a:cubicBezTo>
                  <a:pt x="932837" y="5019310"/>
                  <a:pt x="925311" y="5034338"/>
                  <a:pt x="917785" y="5049366"/>
                </a:cubicBezTo>
                <a:cubicBezTo>
                  <a:pt x="910259" y="5064394"/>
                  <a:pt x="906496" y="5079422"/>
                  <a:pt x="906496" y="5094450"/>
                </a:cubicBezTo>
                <a:cubicBezTo>
                  <a:pt x="902733" y="5184617"/>
                  <a:pt x="902733" y="5278541"/>
                  <a:pt x="898970" y="5368708"/>
                </a:cubicBezTo>
                <a:cubicBezTo>
                  <a:pt x="898970" y="5379979"/>
                  <a:pt x="898970" y="5387493"/>
                  <a:pt x="895207" y="5398764"/>
                </a:cubicBezTo>
                <a:cubicBezTo>
                  <a:pt x="883918" y="5421306"/>
                  <a:pt x="876392" y="5447605"/>
                  <a:pt x="865103" y="5470146"/>
                </a:cubicBezTo>
                <a:cubicBezTo>
                  <a:pt x="831235" y="5552800"/>
                  <a:pt x="812420" y="5639210"/>
                  <a:pt x="789842" y="5721863"/>
                </a:cubicBezTo>
                <a:cubicBezTo>
                  <a:pt x="778553" y="5755676"/>
                  <a:pt x="771027" y="5793246"/>
                  <a:pt x="759737" y="5827058"/>
                </a:cubicBezTo>
                <a:cubicBezTo>
                  <a:pt x="748448" y="5868385"/>
                  <a:pt x="744685" y="5917226"/>
                  <a:pt x="740922" y="5962309"/>
                </a:cubicBezTo>
                <a:cubicBezTo>
                  <a:pt x="733396" y="5996122"/>
                  <a:pt x="729633" y="6033692"/>
                  <a:pt x="725870" y="6071261"/>
                </a:cubicBezTo>
                <a:cubicBezTo>
                  <a:pt x="725870" y="6086289"/>
                  <a:pt x="725870" y="6105074"/>
                  <a:pt x="725870" y="6120102"/>
                </a:cubicBezTo>
                <a:cubicBezTo>
                  <a:pt x="725870" y="6195241"/>
                  <a:pt x="729633" y="6270381"/>
                  <a:pt x="729633" y="6345520"/>
                </a:cubicBezTo>
                <a:cubicBezTo>
                  <a:pt x="733396" y="6371819"/>
                  <a:pt x="737159" y="6401875"/>
                  <a:pt x="744685" y="6428173"/>
                </a:cubicBezTo>
                <a:cubicBezTo>
                  <a:pt x="755974" y="6469500"/>
                  <a:pt x="767263" y="6507070"/>
                  <a:pt x="778553" y="6548396"/>
                </a:cubicBezTo>
                <a:cubicBezTo>
                  <a:pt x="782316" y="6574695"/>
                  <a:pt x="789842" y="6600994"/>
                  <a:pt x="793605" y="6631050"/>
                </a:cubicBezTo>
                <a:cubicBezTo>
                  <a:pt x="793605" y="6642321"/>
                  <a:pt x="797368" y="6653592"/>
                  <a:pt x="804894" y="6664862"/>
                </a:cubicBezTo>
                <a:cubicBezTo>
                  <a:pt x="823709" y="6691161"/>
                  <a:pt x="838761" y="6721217"/>
                  <a:pt x="842524" y="6751273"/>
                </a:cubicBezTo>
                <a:cubicBezTo>
                  <a:pt x="842524" y="6770058"/>
                  <a:pt x="850050" y="6785085"/>
                  <a:pt x="861339" y="6796356"/>
                </a:cubicBezTo>
                <a:cubicBezTo>
                  <a:pt x="865103" y="6800113"/>
                  <a:pt x="865103" y="6803870"/>
                  <a:pt x="865103" y="6807627"/>
                </a:cubicBezTo>
                <a:cubicBezTo>
                  <a:pt x="865103" y="6822655"/>
                  <a:pt x="865103" y="6841440"/>
                  <a:pt x="865103" y="6860225"/>
                </a:cubicBezTo>
                <a:cubicBezTo>
                  <a:pt x="857576" y="6890281"/>
                  <a:pt x="834998" y="6912822"/>
                  <a:pt x="801131" y="6916579"/>
                </a:cubicBezTo>
                <a:cubicBezTo>
                  <a:pt x="725870" y="6927850"/>
                  <a:pt x="654372" y="6927850"/>
                  <a:pt x="579111" y="6920336"/>
                </a:cubicBezTo>
                <a:cubicBezTo>
                  <a:pt x="533955" y="6901551"/>
                  <a:pt x="488798" y="6897795"/>
                  <a:pt x="454931" y="6863982"/>
                </a:cubicBezTo>
                <a:cubicBezTo>
                  <a:pt x="439879" y="6852711"/>
                  <a:pt x="428590" y="6833926"/>
                  <a:pt x="421064" y="6815141"/>
                </a:cubicBezTo>
                <a:cubicBezTo>
                  <a:pt x="417301" y="6803870"/>
                  <a:pt x="421064" y="6792599"/>
                  <a:pt x="417301" y="6777572"/>
                </a:cubicBezTo>
                <a:cubicBezTo>
                  <a:pt x="417301" y="6770058"/>
                  <a:pt x="417301" y="6762544"/>
                  <a:pt x="413538" y="6755030"/>
                </a:cubicBezTo>
                <a:cubicBezTo>
                  <a:pt x="406012" y="6743759"/>
                  <a:pt x="406012" y="6736245"/>
                  <a:pt x="413538" y="6724974"/>
                </a:cubicBezTo>
                <a:cubicBezTo>
                  <a:pt x="428590" y="6698675"/>
                  <a:pt x="432353" y="6672376"/>
                  <a:pt x="424827" y="6646078"/>
                </a:cubicBezTo>
                <a:cubicBezTo>
                  <a:pt x="424827" y="6634807"/>
                  <a:pt x="424827" y="6627293"/>
                  <a:pt x="428590" y="6619779"/>
                </a:cubicBezTo>
                <a:cubicBezTo>
                  <a:pt x="443642" y="6593480"/>
                  <a:pt x="447405" y="6567181"/>
                  <a:pt x="443642" y="6537126"/>
                </a:cubicBezTo>
                <a:cubicBezTo>
                  <a:pt x="439879" y="6503313"/>
                  <a:pt x="443642" y="6465743"/>
                  <a:pt x="439879" y="6431930"/>
                </a:cubicBezTo>
                <a:cubicBezTo>
                  <a:pt x="439879" y="6398118"/>
                  <a:pt x="443642" y="6368062"/>
                  <a:pt x="447405" y="6338006"/>
                </a:cubicBezTo>
                <a:cubicBezTo>
                  <a:pt x="454931" y="6274138"/>
                  <a:pt x="462457" y="6214026"/>
                  <a:pt x="469983" y="6150158"/>
                </a:cubicBezTo>
                <a:cubicBezTo>
                  <a:pt x="473746" y="6135130"/>
                  <a:pt x="469983" y="6120102"/>
                  <a:pt x="466220" y="6101317"/>
                </a:cubicBezTo>
                <a:cubicBezTo>
                  <a:pt x="451168" y="5969823"/>
                  <a:pt x="451168" y="5834572"/>
                  <a:pt x="443642" y="5703079"/>
                </a:cubicBezTo>
                <a:cubicBezTo>
                  <a:pt x="439879" y="5560314"/>
                  <a:pt x="432353" y="5417549"/>
                  <a:pt x="428590" y="5274784"/>
                </a:cubicBezTo>
                <a:cubicBezTo>
                  <a:pt x="424827" y="5233457"/>
                  <a:pt x="432353" y="5188374"/>
                  <a:pt x="439879" y="5147047"/>
                </a:cubicBezTo>
                <a:cubicBezTo>
                  <a:pt x="439879" y="5139533"/>
                  <a:pt x="443642" y="5135776"/>
                  <a:pt x="443642" y="5128262"/>
                </a:cubicBezTo>
                <a:cubicBezTo>
                  <a:pt x="469983" y="5071908"/>
                  <a:pt x="488798" y="5011796"/>
                  <a:pt x="522666" y="4955442"/>
                </a:cubicBezTo>
                <a:cubicBezTo>
                  <a:pt x="556533" y="4902844"/>
                  <a:pt x="571585" y="4842733"/>
                  <a:pt x="575348" y="4782621"/>
                </a:cubicBezTo>
                <a:cubicBezTo>
                  <a:pt x="582874" y="4703725"/>
                  <a:pt x="594164" y="4628585"/>
                  <a:pt x="609216" y="4553446"/>
                </a:cubicBezTo>
                <a:cubicBezTo>
                  <a:pt x="612979" y="4538418"/>
                  <a:pt x="612979" y="4527147"/>
                  <a:pt x="609216" y="4515876"/>
                </a:cubicBezTo>
                <a:cubicBezTo>
                  <a:pt x="597927" y="4482064"/>
                  <a:pt x="594164" y="4444494"/>
                  <a:pt x="597927" y="4403167"/>
                </a:cubicBezTo>
                <a:cubicBezTo>
                  <a:pt x="601690" y="4320514"/>
                  <a:pt x="605453" y="4237861"/>
                  <a:pt x="609216" y="4155207"/>
                </a:cubicBezTo>
                <a:cubicBezTo>
                  <a:pt x="609216" y="4143936"/>
                  <a:pt x="609216" y="4132666"/>
                  <a:pt x="612979" y="4121395"/>
                </a:cubicBezTo>
                <a:cubicBezTo>
                  <a:pt x="624268" y="4087582"/>
                  <a:pt x="624268" y="4053769"/>
                  <a:pt x="628031" y="4019956"/>
                </a:cubicBezTo>
                <a:cubicBezTo>
                  <a:pt x="628031" y="4008686"/>
                  <a:pt x="624268" y="4004929"/>
                  <a:pt x="616742" y="3997415"/>
                </a:cubicBezTo>
                <a:cubicBezTo>
                  <a:pt x="597927" y="3974873"/>
                  <a:pt x="575348" y="3952331"/>
                  <a:pt x="552770" y="3929789"/>
                </a:cubicBezTo>
                <a:cubicBezTo>
                  <a:pt x="537718" y="3944817"/>
                  <a:pt x="518903" y="3956088"/>
                  <a:pt x="503851" y="3971116"/>
                </a:cubicBezTo>
                <a:cubicBezTo>
                  <a:pt x="481272" y="3997415"/>
                  <a:pt x="451168" y="4012443"/>
                  <a:pt x="421064" y="4031227"/>
                </a:cubicBezTo>
                <a:cubicBezTo>
                  <a:pt x="417301" y="4034984"/>
                  <a:pt x="417301" y="4034984"/>
                  <a:pt x="413538" y="4034984"/>
                </a:cubicBezTo>
                <a:cubicBezTo>
                  <a:pt x="390959" y="4034984"/>
                  <a:pt x="368381" y="4038741"/>
                  <a:pt x="345803" y="4034984"/>
                </a:cubicBezTo>
                <a:cubicBezTo>
                  <a:pt x="315699" y="4031227"/>
                  <a:pt x="285594" y="4027470"/>
                  <a:pt x="255490" y="4019956"/>
                </a:cubicBezTo>
                <a:cubicBezTo>
                  <a:pt x="206570" y="4008686"/>
                  <a:pt x="168940" y="3982387"/>
                  <a:pt x="138836" y="3941060"/>
                </a:cubicBezTo>
                <a:cubicBezTo>
                  <a:pt x="120020" y="3914761"/>
                  <a:pt x="101205" y="3892220"/>
                  <a:pt x="86153" y="3862164"/>
                </a:cubicBezTo>
                <a:cubicBezTo>
                  <a:pt x="63575" y="3813323"/>
                  <a:pt x="56049" y="3764483"/>
                  <a:pt x="67338" y="3708128"/>
                </a:cubicBezTo>
                <a:cubicBezTo>
                  <a:pt x="82390" y="3648017"/>
                  <a:pt x="104968" y="3591662"/>
                  <a:pt x="127546" y="3531551"/>
                </a:cubicBezTo>
                <a:cubicBezTo>
                  <a:pt x="135073" y="3505252"/>
                  <a:pt x="153888" y="3482710"/>
                  <a:pt x="176466" y="3463925"/>
                </a:cubicBezTo>
                <a:cubicBezTo>
                  <a:pt x="195281" y="3448897"/>
                  <a:pt x="214096" y="3437627"/>
                  <a:pt x="232912" y="3422598"/>
                </a:cubicBezTo>
                <a:cubicBezTo>
                  <a:pt x="236675" y="3418842"/>
                  <a:pt x="240438" y="3415085"/>
                  <a:pt x="240438" y="3407571"/>
                </a:cubicBezTo>
                <a:cubicBezTo>
                  <a:pt x="232912" y="3358730"/>
                  <a:pt x="225386" y="3313646"/>
                  <a:pt x="210333" y="3268563"/>
                </a:cubicBezTo>
                <a:cubicBezTo>
                  <a:pt x="206570" y="3242264"/>
                  <a:pt x="195281" y="3223479"/>
                  <a:pt x="183992" y="3200937"/>
                </a:cubicBezTo>
                <a:cubicBezTo>
                  <a:pt x="172703" y="3174639"/>
                  <a:pt x="161414" y="3148340"/>
                  <a:pt x="146362" y="3122041"/>
                </a:cubicBezTo>
                <a:cubicBezTo>
                  <a:pt x="116257" y="3061930"/>
                  <a:pt x="101205" y="2994304"/>
                  <a:pt x="78627" y="2934193"/>
                </a:cubicBezTo>
                <a:cubicBezTo>
                  <a:pt x="71101" y="2919165"/>
                  <a:pt x="67338" y="2904137"/>
                  <a:pt x="63575" y="2889109"/>
                </a:cubicBezTo>
                <a:cubicBezTo>
                  <a:pt x="44760" y="2840269"/>
                  <a:pt x="33470" y="2787671"/>
                  <a:pt x="25944" y="2738830"/>
                </a:cubicBezTo>
                <a:cubicBezTo>
                  <a:pt x="18418" y="2686233"/>
                  <a:pt x="10892" y="2637392"/>
                  <a:pt x="3366" y="2584795"/>
                </a:cubicBezTo>
                <a:cubicBezTo>
                  <a:pt x="-397" y="2543468"/>
                  <a:pt x="-4160" y="2505898"/>
                  <a:pt x="10892" y="2468329"/>
                </a:cubicBezTo>
                <a:cubicBezTo>
                  <a:pt x="29708" y="2415731"/>
                  <a:pt x="37234" y="2359377"/>
                  <a:pt x="48523" y="2306779"/>
                </a:cubicBezTo>
                <a:cubicBezTo>
                  <a:pt x="52286" y="2299265"/>
                  <a:pt x="52286" y="2287994"/>
                  <a:pt x="56049" y="2280480"/>
                </a:cubicBezTo>
                <a:cubicBezTo>
                  <a:pt x="93679" y="2186556"/>
                  <a:pt x="131310" y="2088875"/>
                  <a:pt x="172703" y="1994950"/>
                </a:cubicBezTo>
                <a:cubicBezTo>
                  <a:pt x="180229" y="1976166"/>
                  <a:pt x="180229" y="1957381"/>
                  <a:pt x="183992" y="1938596"/>
                </a:cubicBezTo>
                <a:cubicBezTo>
                  <a:pt x="187755" y="1893512"/>
                  <a:pt x="206570" y="1852186"/>
                  <a:pt x="217859" y="1810859"/>
                </a:cubicBezTo>
                <a:cubicBezTo>
                  <a:pt x="229149" y="1765775"/>
                  <a:pt x="251727" y="1728206"/>
                  <a:pt x="278068" y="1690636"/>
                </a:cubicBezTo>
                <a:cubicBezTo>
                  <a:pt x="285594" y="1683122"/>
                  <a:pt x="293120" y="1675608"/>
                  <a:pt x="300646" y="1668094"/>
                </a:cubicBezTo>
                <a:cubicBezTo>
                  <a:pt x="342040" y="1623011"/>
                  <a:pt x="364618" y="1570413"/>
                  <a:pt x="368381" y="1514059"/>
                </a:cubicBezTo>
                <a:cubicBezTo>
                  <a:pt x="375907" y="1461461"/>
                  <a:pt x="398485" y="1420134"/>
                  <a:pt x="417301" y="1375051"/>
                </a:cubicBezTo>
                <a:cubicBezTo>
                  <a:pt x="421064" y="1371294"/>
                  <a:pt x="424827" y="1363780"/>
                  <a:pt x="428590" y="1360023"/>
                </a:cubicBezTo>
                <a:cubicBezTo>
                  <a:pt x="454931" y="1337481"/>
                  <a:pt x="477509" y="1322453"/>
                  <a:pt x="507614" y="1311182"/>
                </a:cubicBezTo>
                <a:cubicBezTo>
                  <a:pt x="579111" y="1284883"/>
                  <a:pt x="650609" y="1254828"/>
                  <a:pt x="722107" y="1228529"/>
                </a:cubicBezTo>
                <a:cubicBezTo>
                  <a:pt x="729633" y="1228529"/>
                  <a:pt x="733396" y="1224772"/>
                  <a:pt x="740922" y="1217258"/>
                </a:cubicBezTo>
                <a:cubicBezTo>
                  <a:pt x="793605" y="1153390"/>
                  <a:pt x="861339" y="1108306"/>
                  <a:pt x="932837" y="1066979"/>
                </a:cubicBezTo>
                <a:cubicBezTo>
                  <a:pt x="993046" y="1033166"/>
                  <a:pt x="1049492" y="991840"/>
                  <a:pt x="1094648" y="942999"/>
                </a:cubicBezTo>
                <a:cubicBezTo>
                  <a:pt x="1109700" y="927971"/>
                  <a:pt x="1120989" y="916700"/>
                  <a:pt x="1136041" y="901673"/>
                </a:cubicBezTo>
                <a:cubicBezTo>
                  <a:pt x="1147331" y="894159"/>
                  <a:pt x="1151094" y="882888"/>
                  <a:pt x="1151094" y="867860"/>
                </a:cubicBezTo>
                <a:cubicBezTo>
                  <a:pt x="1151094" y="852832"/>
                  <a:pt x="1147331" y="834047"/>
                  <a:pt x="1147331" y="819019"/>
                </a:cubicBezTo>
                <a:cubicBezTo>
                  <a:pt x="1143568" y="777693"/>
                  <a:pt x="1139805" y="740123"/>
                  <a:pt x="1136041" y="702553"/>
                </a:cubicBezTo>
                <a:cubicBezTo>
                  <a:pt x="1136041" y="695039"/>
                  <a:pt x="1132278" y="687525"/>
                  <a:pt x="1120989" y="687525"/>
                </a:cubicBezTo>
                <a:cubicBezTo>
                  <a:pt x="1094648" y="687525"/>
                  <a:pt x="1079596" y="672498"/>
                  <a:pt x="1072070" y="649956"/>
                </a:cubicBezTo>
                <a:cubicBezTo>
                  <a:pt x="1057018" y="612386"/>
                  <a:pt x="1041965" y="571059"/>
                  <a:pt x="1030676" y="529733"/>
                </a:cubicBezTo>
                <a:cubicBezTo>
                  <a:pt x="1026913" y="510948"/>
                  <a:pt x="1023150" y="488406"/>
                  <a:pt x="1041965" y="469621"/>
                </a:cubicBezTo>
                <a:cubicBezTo>
                  <a:pt x="1060781" y="454593"/>
                  <a:pt x="1068307" y="435809"/>
                  <a:pt x="1064544" y="413267"/>
                </a:cubicBezTo>
                <a:cubicBezTo>
                  <a:pt x="1060781" y="356912"/>
                  <a:pt x="1064544" y="296801"/>
                  <a:pt x="1072070" y="244203"/>
                </a:cubicBezTo>
                <a:cubicBezTo>
                  <a:pt x="1075833" y="214147"/>
                  <a:pt x="1087122" y="184092"/>
                  <a:pt x="1102174" y="161550"/>
                </a:cubicBezTo>
                <a:cubicBezTo>
                  <a:pt x="1124752" y="127737"/>
                  <a:pt x="1147331" y="97681"/>
                  <a:pt x="1177435" y="71383"/>
                </a:cubicBezTo>
                <a:cubicBezTo>
                  <a:pt x="1188724" y="60112"/>
                  <a:pt x="1207539" y="56355"/>
                  <a:pt x="1218828" y="45084"/>
                </a:cubicBezTo>
                <a:cubicBezTo>
                  <a:pt x="1256459" y="22542"/>
                  <a:pt x="1301615" y="11271"/>
                  <a:pt x="1343009" y="7514"/>
                </a:cubicBezTo>
                <a:cubicBezTo>
                  <a:pt x="1354298" y="3757"/>
                  <a:pt x="1361824" y="7514"/>
                  <a:pt x="136935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FDE4BAA-9541-4A73-AA60-2184BA3C3CC1}"/>
              </a:ext>
            </a:extLst>
          </p:cNvPr>
          <p:cNvSpPr>
            <a:spLocks/>
          </p:cNvSpPr>
          <p:nvPr/>
        </p:nvSpPr>
        <p:spPr bwMode="auto">
          <a:xfrm>
            <a:off x="9451460" y="970268"/>
            <a:ext cx="2314483" cy="2118369"/>
          </a:xfrm>
          <a:custGeom>
            <a:avLst/>
            <a:gdLst>
              <a:gd name="connsiteX0" fmla="*/ 4416071 w 7194254"/>
              <a:gd name="connsiteY0" fmla="*/ 1477703 h 6584660"/>
              <a:gd name="connsiteX1" fmla="*/ 4390345 w 7194254"/>
              <a:gd name="connsiteY1" fmla="*/ 1503486 h 6584660"/>
              <a:gd name="connsiteX2" fmla="*/ 4371635 w 7194254"/>
              <a:gd name="connsiteY2" fmla="*/ 1529737 h 6584660"/>
              <a:gd name="connsiteX3" fmla="*/ 4352925 w 7194254"/>
              <a:gd name="connsiteY3" fmla="*/ 1653493 h 6584660"/>
              <a:gd name="connsiteX4" fmla="*/ 4364151 w 7194254"/>
              <a:gd name="connsiteY4" fmla="*/ 1690995 h 6584660"/>
              <a:gd name="connsiteX5" fmla="*/ 4397829 w 7194254"/>
              <a:gd name="connsiteY5" fmla="*/ 1724747 h 6584660"/>
              <a:gd name="connsiteX6" fmla="*/ 4438990 w 7194254"/>
              <a:gd name="connsiteY6" fmla="*/ 1717247 h 6584660"/>
              <a:gd name="connsiteX7" fmla="*/ 4562475 w 7194254"/>
              <a:gd name="connsiteY7" fmla="*/ 1687245 h 6584660"/>
              <a:gd name="connsiteX8" fmla="*/ 4656024 w 7194254"/>
              <a:gd name="connsiteY8" fmla="*/ 1653493 h 6584660"/>
              <a:gd name="connsiteX9" fmla="*/ 4659766 w 7194254"/>
              <a:gd name="connsiteY9" fmla="*/ 1634742 h 6584660"/>
              <a:gd name="connsiteX10" fmla="*/ 4652282 w 7194254"/>
              <a:gd name="connsiteY10" fmla="*/ 1623492 h 6584660"/>
              <a:gd name="connsiteX11" fmla="*/ 4588669 w 7194254"/>
              <a:gd name="connsiteY11" fmla="*/ 1578490 h 6584660"/>
              <a:gd name="connsiteX12" fmla="*/ 4450216 w 7194254"/>
              <a:gd name="connsiteY12" fmla="*/ 1488485 h 6584660"/>
              <a:gd name="connsiteX13" fmla="*/ 4416071 w 7194254"/>
              <a:gd name="connsiteY13" fmla="*/ 1477703 h 6584660"/>
              <a:gd name="connsiteX14" fmla="*/ 3631579 w 7194254"/>
              <a:gd name="connsiteY14" fmla="*/ 0 h 6584660"/>
              <a:gd name="connsiteX15" fmla="*/ 3665378 w 7194254"/>
              <a:gd name="connsiteY15" fmla="*/ 5632 h 6584660"/>
              <a:gd name="connsiteX16" fmla="*/ 3793065 w 7194254"/>
              <a:gd name="connsiteY16" fmla="*/ 46939 h 6584660"/>
              <a:gd name="connsiteX17" fmla="*/ 3853154 w 7194254"/>
              <a:gd name="connsiteY17" fmla="*/ 58204 h 6584660"/>
              <a:gd name="connsiteX18" fmla="*/ 3871931 w 7194254"/>
              <a:gd name="connsiteY18" fmla="*/ 69470 h 6584660"/>
              <a:gd name="connsiteX19" fmla="*/ 3916997 w 7194254"/>
              <a:gd name="connsiteY19" fmla="*/ 88246 h 6584660"/>
              <a:gd name="connsiteX20" fmla="*/ 3924508 w 7194254"/>
              <a:gd name="connsiteY20" fmla="*/ 107022 h 6584660"/>
              <a:gd name="connsiteX21" fmla="*/ 3943286 w 7194254"/>
              <a:gd name="connsiteY21" fmla="*/ 88246 h 6584660"/>
              <a:gd name="connsiteX22" fmla="*/ 3950797 w 7194254"/>
              <a:gd name="connsiteY22" fmla="*/ 95756 h 6584660"/>
              <a:gd name="connsiteX23" fmla="*/ 3954552 w 7194254"/>
              <a:gd name="connsiteY23" fmla="*/ 114532 h 6584660"/>
              <a:gd name="connsiteX24" fmla="*/ 3984596 w 7194254"/>
              <a:gd name="connsiteY24" fmla="*/ 103266 h 6584660"/>
              <a:gd name="connsiteX25" fmla="*/ 3977085 w 7194254"/>
              <a:gd name="connsiteY25" fmla="*/ 84491 h 6584660"/>
              <a:gd name="connsiteX26" fmla="*/ 3973330 w 7194254"/>
              <a:gd name="connsiteY26" fmla="*/ 61960 h 6584660"/>
              <a:gd name="connsiteX27" fmla="*/ 3962063 w 7194254"/>
              <a:gd name="connsiteY27" fmla="*/ 39429 h 6584660"/>
              <a:gd name="connsiteX28" fmla="*/ 3984596 w 7194254"/>
              <a:gd name="connsiteY28" fmla="*/ 5632 h 6584660"/>
              <a:gd name="connsiteX29" fmla="*/ 4003374 w 7194254"/>
              <a:gd name="connsiteY29" fmla="*/ 16898 h 6584660"/>
              <a:gd name="connsiteX30" fmla="*/ 4025907 w 7194254"/>
              <a:gd name="connsiteY30" fmla="*/ 24408 h 6584660"/>
              <a:gd name="connsiteX31" fmla="*/ 4082240 w 7194254"/>
              <a:gd name="connsiteY31" fmla="*/ 31918 h 6584660"/>
              <a:gd name="connsiteX32" fmla="*/ 4104773 w 7194254"/>
              <a:gd name="connsiteY32" fmla="*/ 84491 h 6584660"/>
              <a:gd name="connsiteX33" fmla="*/ 4123550 w 7194254"/>
              <a:gd name="connsiteY33" fmla="*/ 242207 h 6584660"/>
              <a:gd name="connsiteX34" fmla="*/ 4108528 w 7194254"/>
              <a:gd name="connsiteY34" fmla="*/ 306045 h 6584660"/>
              <a:gd name="connsiteX35" fmla="*/ 4127306 w 7194254"/>
              <a:gd name="connsiteY35" fmla="*/ 309800 h 6584660"/>
              <a:gd name="connsiteX36" fmla="*/ 4153594 w 7194254"/>
              <a:gd name="connsiteY36" fmla="*/ 332331 h 6584660"/>
              <a:gd name="connsiteX37" fmla="*/ 4179883 w 7194254"/>
              <a:gd name="connsiteY37" fmla="*/ 339841 h 6584660"/>
              <a:gd name="connsiteX38" fmla="*/ 4161105 w 7194254"/>
              <a:gd name="connsiteY38" fmla="*/ 369882 h 6584660"/>
              <a:gd name="connsiteX39" fmla="*/ 4172372 w 7194254"/>
              <a:gd name="connsiteY39" fmla="*/ 392413 h 6584660"/>
              <a:gd name="connsiteX40" fmla="*/ 4176127 w 7194254"/>
              <a:gd name="connsiteY40" fmla="*/ 407434 h 6584660"/>
              <a:gd name="connsiteX41" fmla="*/ 4179883 w 7194254"/>
              <a:gd name="connsiteY41" fmla="*/ 490047 h 6584660"/>
              <a:gd name="connsiteX42" fmla="*/ 4183638 w 7194254"/>
              <a:gd name="connsiteY42" fmla="*/ 501313 h 6584660"/>
              <a:gd name="connsiteX43" fmla="*/ 4164861 w 7194254"/>
              <a:gd name="connsiteY43" fmla="*/ 501313 h 6584660"/>
              <a:gd name="connsiteX44" fmla="*/ 4153594 w 7194254"/>
              <a:gd name="connsiteY44" fmla="*/ 490047 h 6584660"/>
              <a:gd name="connsiteX45" fmla="*/ 4119795 w 7194254"/>
              <a:gd name="connsiteY45" fmla="*/ 486292 h 6584660"/>
              <a:gd name="connsiteX46" fmla="*/ 4108528 w 7194254"/>
              <a:gd name="connsiteY46" fmla="*/ 508823 h 6584660"/>
              <a:gd name="connsiteX47" fmla="*/ 4116039 w 7194254"/>
              <a:gd name="connsiteY47" fmla="*/ 546374 h 6584660"/>
              <a:gd name="connsiteX48" fmla="*/ 4037174 w 7194254"/>
              <a:gd name="connsiteY48" fmla="*/ 546374 h 6584660"/>
              <a:gd name="connsiteX49" fmla="*/ 3977085 w 7194254"/>
              <a:gd name="connsiteY49" fmla="*/ 576416 h 6584660"/>
              <a:gd name="connsiteX50" fmla="*/ 3913242 w 7194254"/>
              <a:gd name="connsiteY50" fmla="*/ 651519 h 6584660"/>
              <a:gd name="connsiteX51" fmla="*/ 3886953 w 7194254"/>
              <a:gd name="connsiteY51" fmla="*/ 700336 h 6584660"/>
              <a:gd name="connsiteX52" fmla="*/ 3905731 w 7194254"/>
              <a:gd name="connsiteY52" fmla="*/ 741642 h 6584660"/>
              <a:gd name="connsiteX53" fmla="*/ 3977085 w 7194254"/>
              <a:gd name="connsiteY53" fmla="*/ 794215 h 6584660"/>
              <a:gd name="connsiteX54" fmla="*/ 3984596 w 7194254"/>
              <a:gd name="connsiteY54" fmla="*/ 824256 h 6584660"/>
              <a:gd name="connsiteX55" fmla="*/ 4003374 w 7194254"/>
              <a:gd name="connsiteY55" fmla="*/ 843032 h 6584660"/>
              <a:gd name="connsiteX56" fmla="*/ 4048440 w 7194254"/>
              <a:gd name="connsiteY56" fmla="*/ 865562 h 6584660"/>
              <a:gd name="connsiteX57" fmla="*/ 4116039 w 7194254"/>
              <a:gd name="connsiteY57" fmla="*/ 891849 h 6584660"/>
              <a:gd name="connsiteX58" fmla="*/ 4183638 w 7194254"/>
              <a:gd name="connsiteY58" fmla="*/ 906869 h 6584660"/>
              <a:gd name="connsiteX59" fmla="*/ 4307570 w 7194254"/>
              <a:gd name="connsiteY59" fmla="*/ 940666 h 6584660"/>
              <a:gd name="connsiteX60" fmla="*/ 4476568 w 7194254"/>
              <a:gd name="connsiteY60" fmla="*/ 1042055 h 6584660"/>
              <a:gd name="connsiteX61" fmla="*/ 4615522 w 7194254"/>
              <a:gd name="connsiteY61" fmla="*/ 1192261 h 6584660"/>
              <a:gd name="connsiteX62" fmla="*/ 4716921 w 7194254"/>
              <a:gd name="connsiteY62" fmla="*/ 1301160 h 6584660"/>
              <a:gd name="connsiteX63" fmla="*/ 4893430 w 7194254"/>
              <a:gd name="connsiteY63" fmla="*/ 1432591 h 6584660"/>
              <a:gd name="connsiteX64" fmla="*/ 4915963 w 7194254"/>
              <a:gd name="connsiteY64" fmla="*/ 1455121 h 6584660"/>
              <a:gd name="connsiteX65" fmla="*/ 5024873 w 7194254"/>
              <a:gd name="connsiteY65" fmla="*/ 1609083 h 6584660"/>
              <a:gd name="connsiteX66" fmla="*/ 5036139 w 7194254"/>
              <a:gd name="connsiteY66" fmla="*/ 1627858 h 6584660"/>
              <a:gd name="connsiteX67" fmla="*/ 5062428 w 7194254"/>
              <a:gd name="connsiteY67" fmla="*/ 1710472 h 6584660"/>
              <a:gd name="connsiteX68" fmla="*/ 5062428 w 7194254"/>
              <a:gd name="connsiteY68" fmla="*/ 1733003 h 6584660"/>
              <a:gd name="connsiteX69" fmla="*/ 4991073 w 7194254"/>
              <a:gd name="connsiteY69" fmla="*/ 1826882 h 6584660"/>
              <a:gd name="connsiteX70" fmla="*/ 4900941 w 7194254"/>
              <a:gd name="connsiteY70" fmla="*/ 1845657 h 6584660"/>
              <a:gd name="connsiteX71" fmla="*/ 4807053 w 7194254"/>
              <a:gd name="connsiteY71" fmla="*/ 1871943 h 6584660"/>
              <a:gd name="connsiteX72" fmla="*/ 4746965 w 7194254"/>
              <a:gd name="connsiteY72" fmla="*/ 1883209 h 6584660"/>
              <a:gd name="connsiteX73" fmla="*/ 4649322 w 7194254"/>
              <a:gd name="connsiteY73" fmla="*/ 1890719 h 6584660"/>
              <a:gd name="connsiteX74" fmla="*/ 4608011 w 7194254"/>
              <a:gd name="connsiteY74" fmla="*/ 1901985 h 6584660"/>
              <a:gd name="connsiteX75" fmla="*/ 4570456 w 7194254"/>
              <a:gd name="connsiteY75" fmla="*/ 1909495 h 6584660"/>
              <a:gd name="connsiteX76" fmla="*/ 4559190 w 7194254"/>
              <a:gd name="connsiteY76" fmla="*/ 1909495 h 6584660"/>
              <a:gd name="connsiteX77" fmla="*/ 4386436 w 7194254"/>
              <a:gd name="connsiteY77" fmla="*/ 1917005 h 6584660"/>
              <a:gd name="connsiteX78" fmla="*/ 4393947 w 7194254"/>
              <a:gd name="connsiteY78" fmla="*/ 2014639 h 6584660"/>
              <a:gd name="connsiteX79" fmla="*/ 4408969 w 7194254"/>
              <a:gd name="connsiteY79" fmla="*/ 2082232 h 6584660"/>
              <a:gd name="connsiteX80" fmla="*/ 4442769 w 7194254"/>
              <a:gd name="connsiteY80" fmla="*/ 2206152 h 6584660"/>
              <a:gd name="connsiteX81" fmla="*/ 4484079 w 7194254"/>
              <a:gd name="connsiteY81" fmla="*/ 2333827 h 6584660"/>
              <a:gd name="connsiteX82" fmla="*/ 4506612 w 7194254"/>
              <a:gd name="connsiteY82" fmla="*/ 2397665 h 6584660"/>
              <a:gd name="connsiteX83" fmla="*/ 4559190 w 7194254"/>
              <a:gd name="connsiteY83" fmla="*/ 2514075 h 6584660"/>
              <a:gd name="connsiteX84" fmla="*/ 4611767 w 7194254"/>
              <a:gd name="connsiteY84" fmla="*/ 2649260 h 6584660"/>
              <a:gd name="connsiteX85" fmla="*/ 4619278 w 7194254"/>
              <a:gd name="connsiteY85" fmla="*/ 2705587 h 6584660"/>
              <a:gd name="connsiteX86" fmla="*/ 4641811 w 7194254"/>
              <a:gd name="connsiteY86" fmla="*/ 2743139 h 6584660"/>
              <a:gd name="connsiteX87" fmla="*/ 4660588 w 7194254"/>
              <a:gd name="connsiteY87" fmla="*/ 2833262 h 6584660"/>
              <a:gd name="connsiteX88" fmla="*/ 4675610 w 7194254"/>
              <a:gd name="connsiteY88" fmla="*/ 2942162 h 6584660"/>
              <a:gd name="connsiteX89" fmla="*/ 4705654 w 7194254"/>
              <a:gd name="connsiteY89" fmla="*/ 3051061 h 6584660"/>
              <a:gd name="connsiteX90" fmla="*/ 4731943 w 7194254"/>
              <a:gd name="connsiteY90" fmla="*/ 3148695 h 6584660"/>
              <a:gd name="connsiteX91" fmla="*/ 4746965 w 7194254"/>
              <a:gd name="connsiteY91" fmla="*/ 3227554 h 6584660"/>
              <a:gd name="connsiteX92" fmla="*/ 4765743 w 7194254"/>
              <a:gd name="connsiteY92" fmla="*/ 3306412 h 6584660"/>
              <a:gd name="connsiteX93" fmla="*/ 4743210 w 7194254"/>
              <a:gd name="connsiteY93" fmla="*/ 3336453 h 6584660"/>
              <a:gd name="connsiteX94" fmla="*/ 4638055 w 7194254"/>
              <a:gd name="connsiteY94" fmla="*/ 3343963 h 6584660"/>
              <a:gd name="connsiteX95" fmla="*/ 4551679 w 7194254"/>
              <a:gd name="connsiteY95" fmla="*/ 3355229 h 6584660"/>
              <a:gd name="connsiteX96" fmla="*/ 4469057 w 7194254"/>
              <a:gd name="connsiteY96" fmla="*/ 3362739 h 6584660"/>
              <a:gd name="connsiteX97" fmla="*/ 4446524 w 7194254"/>
              <a:gd name="connsiteY97" fmla="*/ 3392780 h 6584660"/>
              <a:gd name="connsiteX98" fmla="*/ 4405214 w 7194254"/>
              <a:gd name="connsiteY98" fmla="*/ 3512945 h 6584660"/>
              <a:gd name="connsiteX99" fmla="*/ 4345126 w 7194254"/>
              <a:gd name="connsiteY99" fmla="*/ 3700703 h 6584660"/>
              <a:gd name="connsiteX100" fmla="*/ 4318837 w 7194254"/>
              <a:gd name="connsiteY100" fmla="*/ 3824623 h 6584660"/>
              <a:gd name="connsiteX101" fmla="*/ 4307570 w 7194254"/>
              <a:gd name="connsiteY101" fmla="*/ 3862174 h 6584660"/>
              <a:gd name="connsiteX102" fmla="*/ 4315081 w 7194254"/>
              <a:gd name="connsiteY102" fmla="*/ 3918502 h 6584660"/>
              <a:gd name="connsiteX103" fmla="*/ 4345126 w 7194254"/>
              <a:gd name="connsiteY103" fmla="*/ 4023646 h 6584660"/>
              <a:gd name="connsiteX104" fmla="*/ 4371414 w 7194254"/>
              <a:gd name="connsiteY104" fmla="*/ 4121280 h 6584660"/>
              <a:gd name="connsiteX105" fmla="*/ 4450280 w 7194254"/>
              <a:gd name="connsiteY105" fmla="*/ 4256466 h 6584660"/>
              <a:gd name="connsiteX106" fmla="*/ 4532901 w 7194254"/>
              <a:gd name="connsiteY106" fmla="*/ 4294017 h 6584660"/>
              <a:gd name="connsiteX107" fmla="*/ 4611767 w 7194254"/>
              <a:gd name="connsiteY107" fmla="*/ 4312793 h 6584660"/>
              <a:gd name="connsiteX108" fmla="*/ 4705654 w 7194254"/>
              <a:gd name="connsiteY108" fmla="*/ 4339079 h 6584660"/>
              <a:gd name="connsiteX109" fmla="*/ 4863386 w 7194254"/>
              <a:gd name="connsiteY109" fmla="*/ 4414182 h 6584660"/>
              <a:gd name="connsiteX110" fmla="*/ 4885919 w 7194254"/>
              <a:gd name="connsiteY110" fmla="*/ 4432958 h 6584660"/>
              <a:gd name="connsiteX111" fmla="*/ 4979807 w 7194254"/>
              <a:gd name="connsiteY111" fmla="*/ 4526837 h 6584660"/>
              <a:gd name="connsiteX112" fmla="*/ 5103739 w 7194254"/>
              <a:gd name="connsiteY112" fmla="*/ 4624470 h 6584660"/>
              <a:gd name="connsiteX113" fmla="*/ 5193871 w 7194254"/>
              <a:gd name="connsiteY113" fmla="*/ 4695818 h 6584660"/>
              <a:gd name="connsiteX114" fmla="*/ 5329069 w 7194254"/>
              <a:gd name="connsiteY114" fmla="*/ 4793452 h 6584660"/>
              <a:gd name="connsiteX115" fmla="*/ 5336580 w 7194254"/>
              <a:gd name="connsiteY115" fmla="*/ 4797208 h 6584660"/>
              <a:gd name="connsiteX116" fmla="*/ 5392913 w 7194254"/>
              <a:gd name="connsiteY116" fmla="*/ 4808473 h 6584660"/>
              <a:gd name="connsiteX117" fmla="*/ 5415446 w 7194254"/>
              <a:gd name="connsiteY117" fmla="*/ 4800963 h 6584660"/>
              <a:gd name="connsiteX118" fmla="*/ 5468023 w 7194254"/>
              <a:gd name="connsiteY118" fmla="*/ 4789697 h 6584660"/>
              <a:gd name="connsiteX119" fmla="*/ 5561911 w 7194254"/>
              <a:gd name="connsiteY119" fmla="*/ 4782187 h 6584660"/>
              <a:gd name="connsiteX120" fmla="*/ 5580688 w 7194254"/>
              <a:gd name="connsiteY120" fmla="*/ 4782187 h 6584660"/>
              <a:gd name="connsiteX121" fmla="*/ 5610732 w 7194254"/>
              <a:gd name="connsiteY121" fmla="*/ 4782187 h 6584660"/>
              <a:gd name="connsiteX122" fmla="*/ 5621999 w 7194254"/>
              <a:gd name="connsiteY122" fmla="*/ 4778432 h 6584660"/>
              <a:gd name="connsiteX123" fmla="*/ 5663310 w 7194254"/>
              <a:gd name="connsiteY123" fmla="*/ 4789697 h 6584660"/>
              <a:gd name="connsiteX124" fmla="*/ 5704620 w 7194254"/>
              <a:gd name="connsiteY124" fmla="*/ 4782187 h 6584660"/>
              <a:gd name="connsiteX125" fmla="*/ 5760953 w 7194254"/>
              <a:gd name="connsiteY125" fmla="*/ 4823494 h 6584660"/>
              <a:gd name="connsiteX126" fmla="*/ 5757197 w 7194254"/>
              <a:gd name="connsiteY126" fmla="*/ 4846025 h 6584660"/>
              <a:gd name="connsiteX127" fmla="*/ 5757197 w 7194254"/>
              <a:gd name="connsiteY127" fmla="*/ 4861045 h 6584660"/>
              <a:gd name="connsiteX128" fmla="*/ 5772219 w 7194254"/>
              <a:gd name="connsiteY128" fmla="*/ 4909862 h 6584660"/>
              <a:gd name="connsiteX129" fmla="*/ 5772219 w 7194254"/>
              <a:gd name="connsiteY129" fmla="*/ 5003741 h 6584660"/>
              <a:gd name="connsiteX130" fmla="*/ 5760953 w 7194254"/>
              <a:gd name="connsiteY130" fmla="*/ 5086354 h 6584660"/>
              <a:gd name="connsiteX131" fmla="*/ 5738420 w 7194254"/>
              <a:gd name="connsiteY131" fmla="*/ 5131416 h 6584660"/>
              <a:gd name="connsiteX132" fmla="*/ 5723398 w 7194254"/>
              <a:gd name="connsiteY132" fmla="*/ 5157702 h 6584660"/>
              <a:gd name="connsiteX133" fmla="*/ 5708376 w 7194254"/>
              <a:gd name="connsiteY133" fmla="*/ 5210274 h 6584660"/>
              <a:gd name="connsiteX134" fmla="*/ 5727153 w 7194254"/>
              <a:gd name="connsiteY134" fmla="*/ 5255336 h 6584660"/>
              <a:gd name="connsiteX135" fmla="*/ 5734664 w 7194254"/>
              <a:gd name="connsiteY135" fmla="*/ 5266602 h 6584660"/>
              <a:gd name="connsiteX136" fmla="*/ 5742175 w 7194254"/>
              <a:gd name="connsiteY136" fmla="*/ 5367991 h 6584660"/>
              <a:gd name="connsiteX137" fmla="*/ 5742175 w 7194254"/>
              <a:gd name="connsiteY137" fmla="*/ 5383011 h 6584660"/>
              <a:gd name="connsiteX138" fmla="*/ 5734664 w 7194254"/>
              <a:gd name="connsiteY138" fmla="*/ 5431828 h 6584660"/>
              <a:gd name="connsiteX139" fmla="*/ 5712131 w 7194254"/>
              <a:gd name="connsiteY139" fmla="*/ 5518197 h 6584660"/>
              <a:gd name="connsiteX140" fmla="*/ 5697109 w 7194254"/>
              <a:gd name="connsiteY140" fmla="*/ 5567014 h 6584660"/>
              <a:gd name="connsiteX141" fmla="*/ 5682087 w 7194254"/>
              <a:gd name="connsiteY141" fmla="*/ 5608321 h 6584660"/>
              <a:gd name="connsiteX142" fmla="*/ 5659554 w 7194254"/>
              <a:gd name="connsiteY142" fmla="*/ 5645872 h 6584660"/>
              <a:gd name="connsiteX143" fmla="*/ 5588199 w 7194254"/>
              <a:gd name="connsiteY143" fmla="*/ 5709710 h 6584660"/>
              <a:gd name="connsiteX144" fmla="*/ 5531867 w 7194254"/>
              <a:gd name="connsiteY144" fmla="*/ 5717220 h 6584660"/>
              <a:gd name="connsiteX145" fmla="*/ 5441734 w 7194254"/>
              <a:gd name="connsiteY145" fmla="*/ 5672158 h 6584660"/>
              <a:gd name="connsiteX146" fmla="*/ 5434223 w 7194254"/>
              <a:gd name="connsiteY146" fmla="*/ 5600810 h 6584660"/>
              <a:gd name="connsiteX147" fmla="*/ 5460512 w 7194254"/>
              <a:gd name="connsiteY147" fmla="*/ 5529462 h 6584660"/>
              <a:gd name="connsiteX148" fmla="*/ 5460512 w 7194254"/>
              <a:gd name="connsiteY148" fmla="*/ 5473135 h 6584660"/>
              <a:gd name="connsiteX149" fmla="*/ 5422957 w 7194254"/>
              <a:gd name="connsiteY149" fmla="*/ 5375501 h 6584660"/>
              <a:gd name="connsiteX150" fmla="*/ 5389157 w 7194254"/>
              <a:gd name="connsiteY150" fmla="*/ 5322929 h 6584660"/>
              <a:gd name="connsiteX151" fmla="*/ 5370380 w 7194254"/>
              <a:gd name="connsiteY151" fmla="*/ 5322929 h 6584660"/>
              <a:gd name="connsiteX152" fmla="*/ 5340336 w 7194254"/>
              <a:gd name="connsiteY152" fmla="*/ 5311663 h 6584660"/>
              <a:gd name="connsiteX153" fmla="*/ 5310292 w 7194254"/>
              <a:gd name="connsiteY153" fmla="*/ 5259091 h 6584660"/>
              <a:gd name="connsiteX154" fmla="*/ 5295270 w 7194254"/>
              <a:gd name="connsiteY154" fmla="*/ 5251581 h 6584660"/>
              <a:gd name="connsiteX155" fmla="*/ 5257714 w 7194254"/>
              <a:gd name="connsiteY155" fmla="*/ 5255336 h 6584660"/>
              <a:gd name="connsiteX156" fmla="*/ 5227670 w 7194254"/>
              <a:gd name="connsiteY156" fmla="*/ 5225295 h 6584660"/>
              <a:gd name="connsiteX157" fmla="*/ 5261470 w 7194254"/>
              <a:gd name="connsiteY157" fmla="*/ 5195254 h 6584660"/>
              <a:gd name="connsiteX158" fmla="*/ 5268981 w 7194254"/>
              <a:gd name="connsiteY158" fmla="*/ 5183988 h 6584660"/>
              <a:gd name="connsiteX159" fmla="*/ 5272737 w 7194254"/>
              <a:gd name="connsiteY159" fmla="*/ 5116396 h 6584660"/>
              <a:gd name="connsiteX160" fmla="*/ 5268981 w 7194254"/>
              <a:gd name="connsiteY160" fmla="*/ 5093865 h 6584660"/>
              <a:gd name="connsiteX161" fmla="*/ 5235181 w 7194254"/>
              <a:gd name="connsiteY161" fmla="*/ 5060068 h 6584660"/>
              <a:gd name="connsiteX162" fmla="*/ 5081206 w 7194254"/>
              <a:gd name="connsiteY162" fmla="*/ 4951169 h 6584660"/>
              <a:gd name="connsiteX163" fmla="*/ 4923474 w 7194254"/>
              <a:gd name="connsiteY163" fmla="*/ 4872311 h 6584660"/>
              <a:gd name="connsiteX164" fmla="*/ 4822075 w 7194254"/>
              <a:gd name="connsiteY164" fmla="*/ 4831004 h 6584660"/>
              <a:gd name="connsiteX165" fmla="*/ 4754476 w 7194254"/>
              <a:gd name="connsiteY165" fmla="*/ 4804718 h 6584660"/>
              <a:gd name="connsiteX166" fmla="*/ 4690632 w 7194254"/>
              <a:gd name="connsiteY166" fmla="*/ 4778432 h 6584660"/>
              <a:gd name="connsiteX167" fmla="*/ 4604256 w 7194254"/>
              <a:gd name="connsiteY167" fmla="*/ 4733370 h 6584660"/>
              <a:gd name="connsiteX168" fmla="*/ 4566701 w 7194254"/>
              <a:gd name="connsiteY168" fmla="*/ 4733370 h 6584660"/>
              <a:gd name="connsiteX169" fmla="*/ 4521634 w 7194254"/>
              <a:gd name="connsiteY169" fmla="*/ 4733370 h 6584660"/>
              <a:gd name="connsiteX170" fmla="*/ 4318837 w 7194254"/>
              <a:gd name="connsiteY170" fmla="*/ 4669532 h 6584660"/>
              <a:gd name="connsiteX171" fmla="*/ 4258749 w 7194254"/>
              <a:gd name="connsiteY171" fmla="*/ 4647001 h 6584660"/>
              <a:gd name="connsiteX172" fmla="*/ 4176127 w 7194254"/>
              <a:gd name="connsiteY172" fmla="*/ 4613205 h 6584660"/>
              <a:gd name="connsiteX173" fmla="*/ 4119795 w 7194254"/>
              <a:gd name="connsiteY173" fmla="*/ 4575654 h 6584660"/>
              <a:gd name="connsiteX174" fmla="*/ 4048440 w 7194254"/>
              <a:gd name="connsiteY174" fmla="*/ 4489285 h 6584660"/>
              <a:gd name="connsiteX175" fmla="*/ 3995863 w 7194254"/>
              <a:gd name="connsiteY175" fmla="*/ 4380386 h 6584660"/>
              <a:gd name="connsiteX176" fmla="*/ 3969574 w 7194254"/>
              <a:gd name="connsiteY176" fmla="*/ 4335324 h 6584660"/>
              <a:gd name="connsiteX177" fmla="*/ 3909486 w 7194254"/>
              <a:gd name="connsiteY177" fmla="*/ 4207649 h 6584660"/>
              <a:gd name="connsiteX178" fmla="*/ 3815598 w 7194254"/>
              <a:gd name="connsiteY178" fmla="*/ 4034911 h 6584660"/>
              <a:gd name="connsiteX179" fmla="*/ 3710444 w 7194254"/>
              <a:gd name="connsiteY179" fmla="*/ 4170097 h 6584660"/>
              <a:gd name="connsiteX180" fmla="*/ 3657867 w 7194254"/>
              <a:gd name="connsiteY180" fmla="*/ 4256466 h 6584660"/>
              <a:gd name="connsiteX181" fmla="*/ 3635334 w 7194254"/>
              <a:gd name="connsiteY181" fmla="*/ 4331569 h 6584660"/>
              <a:gd name="connsiteX182" fmla="*/ 3627823 w 7194254"/>
              <a:gd name="connsiteY182" fmla="*/ 4432958 h 6584660"/>
              <a:gd name="connsiteX183" fmla="*/ 3639089 w 7194254"/>
              <a:gd name="connsiteY183" fmla="*/ 4500550 h 6584660"/>
              <a:gd name="connsiteX184" fmla="*/ 3646601 w 7194254"/>
              <a:gd name="connsiteY184" fmla="*/ 4564388 h 6584660"/>
              <a:gd name="connsiteX185" fmla="*/ 3646601 w 7194254"/>
              <a:gd name="connsiteY185" fmla="*/ 4594429 h 6584660"/>
              <a:gd name="connsiteX186" fmla="*/ 3646601 w 7194254"/>
              <a:gd name="connsiteY186" fmla="*/ 4834759 h 6584660"/>
              <a:gd name="connsiteX187" fmla="*/ 3627823 w 7194254"/>
              <a:gd name="connsiteY187" fmla="*/ 4924883 h 6584660"/>
              <a:gd name="connsiteX188" fmla="*/ 3571490 w 7194254"/>
              <a:gd name="connsiteY188" fmla="*/ 5105130 h 6584660"/>
              <a:gd name="connsiteX189" fmla="*/ 3518913 w 7194254"/>
              <a:gd name="connsiteY189" fmla="*/ 5244071 h 6584660"/>
              <a:gd name="connsiteX190" fmla="*/ 3462581 w 7194254"/>
              <a:gd name="connsiteY190" fmla="*/ 5416808 h 6584660"/>
              <a:gd name="connsiteX191" fmla="*/ 3425025 w 7194254"/>
              <a:gd name="connsiteY191" fmla="*/ 5521952 h 6584660"/>
              <a:gd name="connsiteX192" fmla="*/ 3425025 w 7194254"/>
              <a:gd name="connsiteY192" fmla="*/ 5540728 h 6584660"/>
              <a:gd name="connsiteX193" fmla="*/ 3425025 w 7194254"/>
              <a:gd name="connsiteY193" fmla="*/ 5589545 h 6584660"/>
              <a:gd name="connsiteX194" fmla="*/ 3428781 w 7194254"/>
              <a:gd name="connsiteY194" fmla="*/ 5608321 h 6584660"/>
              <a:gd name="connsiteX195" fmla="*/ 3447558 w 7194254"/>
              <a:gd name="connsiteY195" fmla="*/ 5627096 h 6584660"/>
              <a:gd name="connsiteX196" fmla="*/ 3496380 w 7194254"/>
              <a:gd name="connsiteY196" fmla="*/ 5751016 h 6584660"/>
              <a:gd name="connsiteX197" fmla="*/ 3515158 w 7194254"/>
              <a:gd name="connsiteY197" fmla="*/ 5811099 h 6584660"/>
              <a:gd name="connsiteX198" fmla="*/ 3530180 w 7194254"/>
              <a:gd name="connsiteY198" fmla="*/ 5871181 h 6584660"/>
              <a:gd name="connsiteX199" fmla="*/ 3526424 w 7194254"/>
              <a:gd name="connsiteY199" fmla="*/ 5938774 h 6584660"/>
              <a:gd name="connsiteX200" fmla="*/ 7188047 w 7194254"/>
              <a:gd name="connsiteY200" fmla="*/ 5938774 h 6584660"/>
              <a:gd name="connsiteX201" fmla="*/ 7191802 w 7194254"/>
              <a:gd name="connsiteY201" fmla="*/ 6111511 h 6584660"/>
              <a:gd name="connsiteX202" fmla="*/ 7191802 w 7194254"/>
              <a:gd name="connsiteY202" fmla="*/ 6351841 h 6584660"/>
              <a:gd name="connsiteX203" fmla="*/ 7120447 w 7194254"/>
              <a:gd name="connsiteY203" fmla="*/ 6366861 h 6584660"/>
              <a:gd name="connsiteX204" fmla="*/ 6635987 w 7194254"/>
              <a:gd name="connsiteY204" fmla="*/ 6366861 h 6584660"/>
              <a:gd name="connsiteX205" fmla="*/ 6568387 w 7194254"/>
              <a:gd name="connsiteY205" fmla="*/ 6434454 h 6584660"/>
              <a:gd name="connsiteX206" fmla="*/ 6553365 w 7194254"/>
              <a:gd name="connsiteY206" fmla="*/ 6584660 h 6584660"/>
              <a:gd name="connsiteX207" fmla="*/ 5944973 w 7194254"/>
              <a:gd name="connsiteY207" fmla="*/ 6584660 h 6584660"/>
              <a:gd name="connsiteX208" fmla="*/ 5929951 w 7194254"/>
              <a:gd name="connsiteY208" fmla="*/ 6490781 h 6584660"/>
              <a:gd name="connsiteX209" fmla="*/ 5806019 w 7194254"/>
              <a:gd name="connsiteY209" fmla="*/ 6370617 h 6584660"/>
              <a:gd name="connsiteX210" fmla="*/ 1712513 w 7194254"/>
              <a:gd name="connsiteY210" fmla="*/ 6370617 h 6584660"/>
              <a:gd name="connsiteX211" fmla="*/ 1588581 w 7194254"/>
              <a:gd name="connsiteY211" fmla="*/ 6490781 h 6584660"/>
              <a:gd name="connsiteX212" fmla="*/ 1573559 w 7194254"/>
              <a:gd name="connsiteY212" fmla="*/ 6584660 h 6584660"/>
              <a:gd name="connsiteX213" fmla="*/ 379307 w 7194254"/>
              <a:gd name="connsiteY213" fmla="*/ 6584660 h 6584660"/>
              <a:gd name="connsiteX214" fmla="*/ 364285 w 7194254"/>
              <a:gd name="connsiteY214" fmla="*/ 6464495 h 6584660"/>
              <a:gd name="connsiteX215" fmla="*/ 266642 w 7194254"/>
              <a:gd name="connsiteY215" fmla="*/ 6366861 h 6584660"/>
              <a:gd name="connsiteX216" fmla="*/ 63844 w 7194254"/>
              <a:gd name="connsiteY216" fmla="*/ 6366861 h 6584660"/>
              <a:gd name="connsiteX217" fmla="*/ 0 w 7194254"/>
              <a:gd name="connsiteY217" fmla="*/ 6351841 h 6584660"/>
              <a:gd name="connsiteX218" fmla="*/ 0 w 7194254"/>
              <a:gd name="connsiteY218" fmla="*/ 6336820 h 6584660"/>
              <a:gd name="connsiteX219" fmla="*/ 37555 w 7194254"/>
              <a:gd name="connsiteY219" fmla="*/ 6265472 h 6584660"/>
              <a:gd name="connsiteX220" fmla="*/ 56333 w 7194254"/>
              <a:gd name="connsiteY220" fmla="*/ 6194124 h 6584660"/>
              <a:gd name="connsiteX221" fmla="*/ 82621 w 7194254"/>
              <a:gd name="connsiteY221" fmla="*/ 6130287 h 6584660"/>
              <a:gd name="connsiteX222" fmla="*/ 131443 w 7194254"/>
              <a:gd name="connsiteY222" fmla="*/ 5953795 h 6584660"/>
              <a:gd name="connsiteX223" fmla="*/ 195287 w 7194254"/>
              <a:gd name="connsiteY223" fmla="*/ 5769792 h 6584660"/>
              <a:gd name="connsiteX224" fmla="*/ 217820 w 7194254"/>
              <a:gd name="connsiteY224" fmla="*/ 5687179 h 6584660"/>
              <a:gd name="connsiteX225" fmla="*/ 240353 w 7194254"/>
              <a:gd name="connsiteY225" fmla="*/ 5608321 h 6584660"/>
              <a:gd name="connsiteX226" fmla="*/ 292930 w 7194254"/>
              <a:gd name="connsiteY226" fmla="*/ 5439339 h 6584660"/>
              <a:gd name="connsiteX227" fmla="*/ 345507 w 7194254"/>
              <a:gd name="connsiteY227" fmla="*/ 5270357 h 6584660"/>
              <a:gd name="connsiteX228" fmla="*/ 394329 w 7194254"/>
              <a:gd name="connsiteY228" fmla="*/ 5108885 h 6584660"/>
              <a:gd name="connsiteX229" fmla="*/ 431884 w 7194254"/>
              <a:gd name="connsiteY229" fmla="*/ 4988720 h 6584660"/>
              <a:gd name="connsiteX230" fmla="*/ 465683 w 7194254"/>
              <a:gd name="connsiteY230" fmla="*/ 4872311 h 6584660"/>
              <a:gd name="connsiteX231" fmla="*/ 518261 w 7194254"/>
              <a:gd name="connsiteY231" fmla="*/ 4703329 h 6584660"/>
              <a:gd name="connsiteX232" fmla="*/ 567082 w 7194254"/>
              <a:gd name="connsiteY232" fmla="*/ 4538102 h 6584660"/>
              <a:gd name="connsiteX233" fmla="*/ 619660 w 7194254"/>
              <a:gd name="connsiteY233" fmla="*/ 4372875 h 6584660"/>
              <a:gd name="connsiteX234" fmla="*/ 679748 w 7194254"/>
              <a:gd name="connsiteY234" fmla="*/ 4181362 h 6584660"/>
              <a:gd name="connsiteX235" fmla="*/ 698525 w 7194254"/>
              <a:gd name="connsiteY235" fmla="*/ 4113770 h 6584660"/>
              <a:gd name="connsiteX236" fmla="*/ 717303 w 7194254"/>
              <a:gd name="connsiteY236" fmla="*/ 4049932 h 6584660"/>
              <a:gd name="connsiteX237" fmla="*/ 781146 w 7194254"/>
              <a:gd name="connsiteY237" fmla="*/ 3847154 h 6584660"/>
              <a:gd name="connsiteX238" fmla="*/ 829968 w 7194254"/>
              <a:gd name="connsiteY238" fmla="*/ 3678172 h 6584660"/>
              <a:gd name="connsiteX239" fmla="*/ 882545 w 7194254"/>
              <a:gd name="connsiteY239" fmla="*/ 3516700 h 6584660"/>
              <a:gd name="connsiteX240" fmla="*/ 905078 w 7194254"/>
              <a:gd name="connsiteY240" fmla="*/ 3434087 h 6584660"/>
              <a:gd name="connsiteX241" fmla="*/ 931367 w 7194254"/>
              <a:gd name="connsiteY241" fmla="*/ 3355229 h 6584660"/>
              <a:gd name="connsiteX242" fmla="*/ 991455 w 7194254"/>
              <a:gd name="connsiteY242" fmla="*/ 3156206 h 6584660"/>
              <a:gd name="connsiteX243" fmla="*/ 1040276 w 7194254"/>
              <a:gd name="connsiteY243" fmla="*/ 2990979 h 6584660"/>
              <a:gd name="connsiteX244" fmla="*/ 1092854 w 7194254"/>
              <a:gd name="connsiteY244" fmla="*/ 2829507 h 6584660"/>
              <a:gd name="connsiteX245" fmla="*/ 1130409 w 7194254"/>
              <a:gd name="connsiteY245" fmla="*/ 2705587 h 6584660"/>
              <a:gd name="connsiteX246" fmla="*/ 1167964 w 7194254"/>
              <a:gd name="connsiteY246" fmla="*/ 2585422 h 6584660"/>
              <a:gd name="connsiteX247" fmla="*/ 1186741 w 7194254"/>
              <a:gd name="connsiteY247" fmla="*/ 2517830 h 6584660"/>
              <a:gd name="connsiteX248" fmla="*/ 1205519 w 7194254"/>
              <a:gd name="connsiteY248" fmla="*/ 2457747 h 6584660"/>
              <a:gd name="connsiteX249" fmla="*/ 1273118 w 7194254"/>
              <a:gd name="connsiteY249" fmla="*/ 2254969 h 6584660"/>
              <a:gd name="connsiteX250" fmla="*/ 1318184 w 7194254"/>
              <a:gd name="connsiteY250" fmla="*/ 2085987 h 6584660"/>
              <a:gd name="connsiteX251" fmla="*/ 1306918 w 7194254"/>
              <a:gd name="connsiteY251" fmla="*/ 2040925 h 6584660"/>
              <a:gd name="connsiteX252" fmla="*/ 1152942 w 7194254"/>
              <a:gd name="connsiteY252" fmla="*/ 1935781 h 6584660"/>
              <a:gd name="connsiteX253" fmla="*/ 976433 w 7194254"/>
              <a:gd name="connsiteY253" fmla="*/ 1815616 h 6584660"/>
              <a:gd name="connsiteX254" fmla="*/ 833723 w 7194254"/>
              <a:gd name="connsiteY254" fmla="*/ 1717982 h 6584660"/>
              <a:gd name="connsiteX255" fmla="*/ 675992 w 7194254"/>
              <a:gd name="connsiteY255" fmla="*/ 1612838 h 6584660"/>
              <a:gd name="connsiteX256" fmla="*/ 634682 w 7194254"/>
              <a:gd name="connsiteY256" fmla="*/ 1571531 h 6584660"/>
              <a:gd name="connsiteX257" fmla="*/ 627170 w 7194254"/>
              <a:gd name="connsiteY257" fmla="*/ 1564021 h 6584660"/>
              <a:gd name="connsiteX258" fmla="*/ 638437 w 7194254"/>
              <a:gd name="connsiteY258" fmla="*/ 1481408 h 6584660"/>
              <a:gd name="connsiteX259" fmla="*/ 702281 w 7194254"/>
              <a:gd name="connsiteY259" fmla="*/ 1440101 h 6584660"/>
              <a:gd name="connsiteX260" fmla="*/ 762369 w 7194254"/>
              <a:gd name="connsiteY260" fmla="*/ 1462632 h 6584660"/>
              <a:gd name="connsiteX261" fmla="*/ 972677 w 7194254"/>
              <a:gd name="connsiteY261" fmla="*/ 1605328 h 6584660"/>
              <a:gd name="connsiteX262" fmla="*/ 1190497 w 7194254"/>
              <a:gd name="connsiteY262" fmla="*/ 1755534 h 6584660"/>
              <a:gd name="connsiteX263" fmla="*/ 1363250 w 7194254"/>
              <a:gd name="connsiteY263" fmla="*/ 1875699 h 6584660"/>
              <a:gd name="connsiteX264" fmla="*/ 1505960 w 7194254"/>
              <a:gd name="connsiteY264" fmla="*/ 1973333 h 6584660"/>
              <a:gd name="connsiteX265" fmla="*/ 1686224 w 7194254"/>
              <a:gd name="connsiteY265" fmla="*/ 2097253 h 6584660"/>
              <a:gd name="connsiteX266" fmla="*/ 1832689 w 7194254"/>
              <a:gd name="connsiteY266" fmla="*/ 2194887 h 6584660"/>
              <a:gd name="connsiteX267" fmla="*/ 1847711 w 7194254"/>
              <a:gd name="connsiteY267" fmla="*/ 2206152 h 6584660"/>
              <a:gd name="connsiteX268" fmla="*/ 1956621 w 7194254"/>
              <a:gd name="connsiteY268" fmla="*/ 2247459 h 6584660"/>
              <a:gd name="connsiteX269" fmla="*/ 2238284 w 7194254"/>
              <a:gd name="connsiteY269" fmla="*/ 2258724 h 6584660"/>
              <a:gd name="connsiteX270" fmla="*/ 2320905 w 7194254"/>
              <a:gd name="connsiteY270" fmla="*/ 2269990 h 6584660"/>
              <a:gd name="connsiteX271" fmla="*/ 2407282 w 7194254"/>
              <a:gd name="connsiteY271" fmla="*/ 2269990 h 6584660"/>
              <a:gd name="connsiteX272" fmla="*/ 2546236 w 7194254"/>
              <a:gd name="connsiteY272" fmla="*/ 2277500 h 6584660"/>
              <a:gd name="connsiteX273" fmla="*/ 2636368 w 7194254"/>
              <a:gd name="connsiteY273" fmla="*/ 2288765 h 6584660"/>
              <a:gd name="connsiteX274" fmla="*/ 2726501 w 7194254"/>
              <a:gd name="connsiteY274" fmla="*/ 2288765 h 6584660"/>
              <a:gd name="connsiteX275" fmla="*/ 2809122 w 7194254"/>
              <a:gd name="connsiteY275" fmla="*/ 2296276 h 6584660"/>
              <a:gd name="connsiteX276" fmla="*/ 2876721 w 7194254"/>
              <a:gd name="connsiteY276" fmla="*/ 2352603 h 6584660"/>
              <a:gd name="connsiteX277" fmla="*/ 2865454 w 7194254"/>
              <a:gd name="connsiteY277" fmla="*/ 2427706 h 6584660"/>
              <a:gd name="connsiteX278" fmla="*/ 2842921 w 7194254"/>
              <a:gd name="connsiteY278" fmla="*/ 2450237 h 6584660"/>
              <a:gd name="connsiteX279" fmla="*/ 2816633 w 7194254"/>
              <a:gd name="connsiteY279" fmla="*/ 2461503 h 6584660"/>
              <a:gd name="connsiteX280" fmla="*/ 2655146 w 7194254"/>
              <a:gd name="connsiteY280" fmla="*/ 2461503 h 6584660"/>
              <a:gd name="connsiteX281" fmla="*/ 2489903 w 7194254"/>
              <a:gd name="connsiteY281" fmla="*/ 2450237 h 6584660"/>
              <a:gd name="connsiteX282" fmla="*/ 2332172 w 7194254"/>
              <a:gd name="connsiteY282" fmla="*/ 2442727 h 6584660"/>
              <a:gd name="connsiteX283" fmla="*/ 2174441 w 7194254"/>
              <a:gd name="connsiteY283" fmla="*/ 2431461 h 6584660"/>
              <a:gd name="connsiteX284" fmla="*/ 2012954 w 7194254"/>
              <a:gd name="connsiteY284" fmla="*/ 2423951 h 6584660"/>
              <a:gd name="connsiteX285" fmla="*/ 1870244 w 7194254"/>
              <a:gd name="connsiteY285" fmla="*/ 2416441 h 6584660"/>
              <a:gd name="connsiteX286" fmla="*/ 1847711 w 7194254"/>
              <a:gd name="connsiteY286" fmla="*/ 2408930 h 6584660"/>
              <a:gd name="connsiteX287" fmla="*/ 1716268 w 7194254"/>
              <a:gd name="connsiteY287" fmla="*/ 2326317 h 6584660"/>
              <a:gd name="connsiteX288" fmla="*/ 1686224 w 7194254"/>
              <a:gd name="connsiteY288" fmla="*/ 2412686 h 6584660"/>
              <a:gd name="connsiteX289" fmla="*/ 1656180 w 7194254"/>
              <a:gd name="connsiteY289" fmla="*/ 2517830 h 6584660"/>
              <a:gd name="connsiteX290" fmla="*/ 1622381 w 7194254"/>
              <a:gd name="connsiteY290" fmla="*/ 2622974 h 6584660"/>
              <a:gd name="connsiteX291" fmla="*/ 1599848 w 7194254"/>
              <a:gd name="connsiteY291" fmla="*/ 2701832 h 6584660"/>
              <a:gd name="connsiteX292" fmla="*/ 1573559 w 7194254"/>
              <a:gd name="connsiteY292" fmla="*/ 2780690 h 6584660"/>
              <a:gd name="connsiteX293" fmla="*/ 1528493 w 7194254"/>
              <a:gd name="connsiteY293" fmla="*/ 2960938 h 6584660"/>
              <a:gd name="connsiteX294" fmla="*/ 1483427 w 7194254"/>
              <a:gd name="connsiteY294" fmla="*/ 3111144 h 6584660"/>
              <a:gd name="connsiteX295" fmla="*/ 1472160 w 7194254"/>
              <a:gd name="connsiteY295" fmla="*/ 3148695 h 6584660"/>
              <a:gd name="connsiteX296" fmla="*/ 1457138 w 7194254"/>
              <a:gd name="connsiteY296" fmla="*/ 3193757 h 6584660"/>
              <a:gd name="connsiteX297" fmla="*/ 1445872 w 7194254"/>
              <a:gd name="connsiteY297" fmla="*/ 3235064 h 6584660"/>
              <a:gd name="connsiteX298" fmla="*/ 1382028 w 7194254"/>
              <a:gd name="connsiteY298" fmla="*/ 3434087 h 6584660"/>
              <a:gd name="connsiteX299" fmla="*/ 1325695 w 7194254"/>
              <a:gd name="connsiteY299" fmla="*/ 3636865 h 6584660"/>
              <a:gd name="connsiteX300" fmla="*/ 1261852 w 7194254"/>
              <a:gd name="connsiteY300" fmla="*/ 3835888 h 6584660"/>
              <a:gd name="connsiteX301" fmla="*/ 1228052 w 7194254"/>
              <a:gd name="connsiteY301" fmla="*/ 3959808 h 6584660"/>
              <a:gd name="connsiteX302" fmla="*/ 1194252 w 7194254"/>
              <a:gd name="connsiteY302" fmla="*/ 4083728 h 6584660"/>
              <a:gd name="connsiteX303" fmla="*/ 1167964 w 7194254"/>
              <a:gd name="connsiteY303" fmla="*/ 4166342 h 6584660"/>
              <a:gd name="connsiteX304" fmla="*/ 1141675 w 7194254"/>
              <a:gd name="connsiteY304" fmla="*/ 4241445 h 6584660"/>
              <a:gd name="connsiteX305" fmla="*/ 1096609 w 7194254"/>
              <a:gd name="connsiteY305" fmla="*/ 4425447 h 6584660"/>
              <a:gd name="connsiteX306" fmla="*/ 1051543 w 7194254"/>
              <a:gd name="connsiteY306" fmla="*/ 4571898 h 6584660"/>
              <a:gd name="connsiteX307" fmla="*/ 1040276 w 7194254"/>
              <a:gd name="connsiteY307" fmla="*/ 4613205 h 6584660"/>
              <a:gd name="connsiteX308" fmla="*/ 1025254 w 7194254"/>
              <a:gd name="connsiteY308" fmla="*/ 4658267 h 6584660"/>
              <a:gd name="connsiteX309" fmla="*/ 1013988 w 7194254"/>
              <a:gd name="connsiteY309" fmla="*/ 4699574 h 6584660"/>
              <a:gd name="connsiteX310" fmla="*/ 950144 w 7194254"/>
              <a:gd name="connsiteY310" fmla="*/ 4898597 h 6584660"/>
              <a:gd name="connsiteX311" fmla="*/ 920100 w 7194254"/>
              <a:gd name="connsiteY311" fmla="*/ 4996231 h 6584660"/>
              <a:gd name="connsiteX312" fmla="*/ 893812 w 7194254"/>
              <a:gd name="connsiteY312" fmla="*/ 5097620 h 6584660"/>
              <a:gd name="connsiteX313" fmla="*/ 829968 w 7194254"/>
              <a:gd name="connsiteY313" fmla="*/ 5300398 h 6584660"/>
              <a:gd name="connsiteX314" fmla="*/ 844990 w 7194254"/>
              <a:gd name="connsiteY314" fmla="*/ 5315419 h 6584660"/>
              <a:gd name="connsiteX315" fmla="*/ 957655 w 7194254"/>
              <a:gd name="connsiteY315" fmla="*/ 5304153 h 6584660"/>
              <a:gd name="connsiteX316" fmla="*/ 1137920 w 7194254"/>
              <a:gd name="connsiteY316" fmla="*/ 5296643 h 6584660"/>
              <a:gd name="connsiteX317" fmla="*/ 1318184 w 7194254"/>
              <a:gd name="connsiteY317" fmla="*/ 5296643 h 6584660"/>
              <a:gd name="connsiteX318" fmla="*/ 1374517 w 7194254"/>
              <a:gd name="connsiteY318" fmla="*/ 5304153 h 6584660"/>
              <a:gd name="connsiteX319" fmla="*/ 1423339 w 7194254"/>
              <a:gd name="connsiteY319" fmla="*/ 5315419 h 6584660"/>
              <a:gd name="connsiteX320" fmla="*/ 1502204 w 7194254"/>
              <a:gd name="connsiteY320" fmla="*/ 5322929 h 6584660"/>
              <a:gd name="connsiteX321" fmla="*/ 1674958 w 7194254"/>
              <a:gd name="connsiteY321" fmla="*/ 5364236 h 6584660"/>
              <a:gd name="connsiteX322" fmla="*/ 1851467 w 7194254"/>
              <a:gd name="connsiteY322" fmla="*/ 5424318 h 6584660"/>
              <a:gd name="connsiteX323" fmla="*/ 1997932 w 7194254"/>
              <a:gd name="connsiteY323" fmla="*/ 5499421 h 6584660"/>
              <a:gd name="connsiteX324" fmla="*/ 2080553 w 7194254"/>
              <a:gd name="connsiteY324" fmla="*/ 5551993 h 6584660"/>
              <a:gd name="connsiteX325" fmla="*/ 2185707 w 7194254"/>
              <a:gd name="connsiteY325" fmla="*/ 5634607 h 6584660"/>
              <a:gd name="connsiteX326" fmla="*/ 2290861 w 7194254"/>
              <a:gd name="connsiteY326" fmla="*/ 5747261 h 6584660"/>
              <a:gd name="connsiteX327" fmla="*/ 2384749 w 7194254"/>
              <a:gd name="connsiteY327" fmla="*/ 5901222 h 6584660"/>
              <a:gd name="connsiteX328" fmla="*/ 2392260 w 7194254"/>
              <a:gd name="connsiteY328" fmla="*/ 5919998 h 6584660"/>
              <a:gd name="connsiteX329" fmla="*/ 2422304 w 7194254"/>
              <a:gd name="connsiteY329" fmla="*/ 5938774 h 6584660"/>
              <a:gd name="connsiteX330" fmla="*/ 2583791 w 7194254"/>
              <a:gd name="connsiteY330" fmla="*/ 5938774 h 6584660"/>
              <a:gd name="connsiteX331" fmla="*/ 2587547 w 7194254"/>
              <a:gd name="connsiteY331" fmla="*/ 5908733 h 6584660"/>
              <a:gd name="connsiteX332" fmla="*/ 2598813 w 7194254"/>
              <a:gd name="connsiteY332" fmla="*/ 5886202 h 6584660"/>
              <a:gd name="connsiteX333" fmla="*/ 2651390 w 7194254"/>
              <a:gd name="connsiteY333" fmla="*/ 5848650 h 6584660"/>
              <a:gd name="connsiteX334" fmla="*/ 2764056 w 7194254"/>
              <a:gd name="connsiteY334" fmla="*/ 5848650 h 6584660"/>
              <a:gd name="connsiteX335" fmla="*/ 2797855 w 7194254"/>
              <a:gd name="connsiteY335" fmla="*/ 5837385 h 6584660"/>
              <a:gd name="connsiteX336" fmla="*/ 2876721 w 7194254"/>
              <a:gd name="connsiteY336" fmla="*/ 5784813 h 6584660"/>
              <a:gd name="connsiteX337" fmla="*/ 2903009 w 7194254"/>
              <a:gd name="connsiteY337" fmla="*/ 5762282 h 6584660"/>
              <a:gd name="connsiteX338" fmla="*/ 2929298 w 7194254"/>
              <a:gd name="connsiteY338" fmla="*/ 5694689 h 6584660"/>
              <a:gd name="connsiteX339" fmla="*/ 2910521 w 7194254"/>
              <a:gd name="connsiteY339" fmla="*/ 5683424 h 6584660"/>
              <a:gd name="connsiteX340" fmla="*/ 2895498 w 7194254"/>
              <a:gd name="connsiteY340" fmla="*/ 5653382 h 6584660"/>
              <a:gd name="connsiteX341" fmla="*/ 2948076 w 7194254"/>
              <a:gd name="connsiteY341" fmla="*/ 5604565 h 6584660"/>
              <a:gd name="connsiteX342" fmla="*/ 2963098 w 7194254"/>
              <a:gd name="connsiteY342" fmla="*/ 5574524 h 6584660"/>
              <a:gd name="connsiteX343" fmla="*/ 2985631 w 7194254"/>
              <a:gd name="connsiteY343" fmla="*/ 5548238 h 6584660"/>
              <a:gd name="connsiteX344" fmla="*/ 3004408 w 7194254"/>
              <a:gd name="connsiteY344" fmla="*/ 5551993 h 6584660"/>
              <a:gd name="connsiteX345" fmla="*/ 3023186 w 7194254"/>
              <a:gd name="connsiteY345" fmla="*/ 5574524 h 6584660"/>
              <a:gd name="connsiteX346" fmla="*/ 3087029 w 7194254"/>
              <a:gd name="connsiteY346" fmla="*/ 5551993 h 6584660"/>
              <a:gd name="connsiteX347" fmla="*/ 3132096 w 7194254"/>
              <a:gd name="connsiteY347" fmla="*/ 5529462 h 6584660"/>
              <a:gd name="connsiteX348" fmla="*/ 3184673 w 7194254"/>
              <a:gd name="connsiteY348" fmla="*/ 5409297 h 6584660"/>
              <a:gd name="connsiteX349" fmla="*/ 3199695 w 7194254"/>
              <a:gd name="connsiteY349" fmla="*/ 5345460 h 6584660"/>
              <a:gd name="connsiteX350" fmla="*/ 3214717 w 7194254"/>
              <a:gd name="connsiteY350" fmla="*/ 5281622 h 6584660"/>
              <a:gd name="connsiteX351" fmla="*/ 3233494 w 7194254"/>
              <a:gd name="connsiteY351" fmla="*/ 5127661 h 6584660"/>
              <a:gd name="connsiteX352" fmla="*/ 3241005 w 7194254"/>
              <a:gd name="connsiteY352" fmla="*/ 4999986 h 6584660"/>
              <a:gd name="connsiteX353" fmla="*/ 3252272 w 7194254"/>
              <a:gd name="connsiteY353" fmla="*/ 4868555 h 6584660"/>
              <a:gd name="connsiteX354" fmla="*/ 3259783 w 7194254"/>
              <a:gd name="connsiteY354" fmla="*/ 4752146 h 6584660"/>
              <a:gd name="connsiteX355" fmla="*/ 3267294 w 7194254"/>
              <a:gd name="connsiteY355" fmla="*/ 4613205 h 6584660"/>
              <a:gd name="connsiteX356" fmla="*/ 3274805 w 7194254"/>
              <a:gd name="connsiteY356" fmla="*/ 4594429 h 6584660"/>
              <a:gd name="connsiteX357" fmla="*/ 3256027 w 7194254"/>
              <a:gd name="connsiteY357" fmla="*/ 4553123 h 6584660"/>
              <a:gd name="connsiteX358" fmla="*/ 3229739 w 7194254"/>
              <a:gd name="connsiteY358" fmla="*/ 4523081 h 6584660"/>
              <a:gd name="connsiteX359" fmla="*/ 3229739 w 7194254"/>
              <a:gd name="connsiteY359" fmla="*/ 4459244 h 6584660"/>
              <a:gd name="connsiteX360" fmla="*/ 3214717 w 7194254"/>
              <a:gd name="connsiteY360" fmla="*/ 4342834 h 6584660"/>
              <a:gd name="connsiteX361" fmla="*/ 3203450 w 7194254"/>
              <a:gd name="connsiteY361" fmla="*/ 4305283 h 6584660"/>
              <a:gd name="connsiteX362" fmla="*/ 3195939 w 7194254"/>
              <a:gd name="connsiteY362" fmla="*/ 4267731 h 6584660"/>
              <a:gd name="connsiteX363" fmla="*/ 3184673 w 7194254"/>
              <a:gd name="connsiteY363" fmla="*/ 4241445 h 6584660"/>
              <a:gd name="connsiteX364" fmla="*/ 3199695 w 7194254"/>
              <a:gd name="connsiteY364" fmla="*/ 4136301 h 6584660"/>
              <a:gd name="connsiteX365" fmla="*/ 3282316 w 7194254"/>
              <a:gd name="connsiteY365" fmla="*/ 3941033 h 6584660"/>
              <a:gd name="connsiteX366" fmla="*/ 3421270 w 7194254"/>
              <a:gd name="connsiteY366" fmla="*/ 3640620 h 6584660"/>
              <a:gd name="connsiteX367" fmla="*/ 3567735 w 7194254"/>
              <a:gd name="connsiteY367" fmla="*/ 3355229 h 6584660"/>
              <a:gd name="connsiteX368" fmla="*/ 3579001 w 7194254"/>
              <a:gd name="connsiteY368" fmla="*/ 3336453 h 6584660"/>
              <a:gd name="connsiteX369" fmla="*/ 3594023 w 7194254"/>
              <a:gd name="connsiteY369" fmla="*/ 3295146 h 6584660"/>
              <a:gd name="connsiteX370" fmla="*/ 3586512 w 7194254"/>
              <a:gd name="connsiteY370" fmla="*/ 3265105 h 6584660"/>
              <a:gd name="connsiteX371" fmla="*/ 3586512 w 7194254"/>
              <a:gd name="connsiteY371" fmla="*/ 3238819 h 6584660"/>
              <a:gd name="connsiteX372" fmla="*/ 3616556 w 7194254"/>
              <a:gd name="connsiteY372" fmla="*/ 3144940 h 6584660"/>
              <a:gd name="connsiteX373" fmla="*/ 3635334 w 7194254"/>
              <a:gd name="connsiteY373" fmla="*/ 3009755 h 6584660"/>
              <a:gd name="connsiteX374" fmla="*/ 3646601 w 7194254"/>
              <a:gd name="connsiteY374" fmla="*/ 2825752 h 6584660"/>
              <a:gd name="connsiteX375" fmla="*/ 3635334 w 7194254"/>
              <a:gd name="connsiteY375" fmla="*/ 2761915 h 6584660"/>
              <a:gd name="connsiteX376" fmla="*/ 3635334 w 7194254"/>
              <a:gd name="connsiteY376" fmla="*/ 2694322 h 6584660"/>
              <a:gd name="connsiteX377" fmla="*/ 3627823 w 7194254"/>
              <a:gd name="connsiteY377" fmla="*/ 2615464 h 6584660"/>
              <a:gd name="connsiteX378" fmla="*/ 3616556 w 7194254"/>
              <a:gd name="connsiteY378" fmla="*/ 2547871 h 6584660"/>
              <a:gd name="connsiteX379" fmla="*/ 3616556 w 7194254"/>
              <a:gd name="connsiteY379" fmla="*/ 2484033 h 6584660"/>
              <a:gd name="connsiteX380" fmla="*/ 3601534 w 7194254"/>
              <a:gd name="connsiteY380" fmla="*/ 2393910 h 6584660"/>
              <a:gd name="connsiteX381" fmla="*/ 3537691 w 7194254"/>
              <a:gd name="connsiteY381" fmla="*/ 2277500 h 6584660"/>
              <a:gd name="connsiteX382" fmla="*/ 3511402 w 7194254"/>
              <a:gd name="connsiteY382" fmla="*/ 2251214 h 6584660"/>
              <a:gd name="connsiteX383" fmla="*/ 3496380 w 7194254"/>
              <a:gd name="connsiteY383" fmla="*/ 2209907 h 6584660"/>
              <a:gd name="connsiteX384" fmla="*/ 3477603 w 7194254"/>
              <a:gd name="connsiteY384" fmla="*/ 2194887 h 6584660"/>
              <a:gd name="connsiteX385" fmla="*/ 3447558 w 7194254"/>
              <a:gd name="connsiteY385" fmla="*/ 2187376 h 6584660"/>
              <a:gd name="connsiteX386" fmla="*/ 3398737 w 7194254"/>
              <a:gd name="connsiteY386" fmla="*/ 2168600 h 6584660"/>
              <a:gd name="connsiteX387" fmla="*/ 3391226 w 7194254"/>
              <a:gd name="connsiteY387" fmla="*/ 2164845 h 6584660"/>
              <a:gd name="connsiteX388" fmla="*/ 3342404 w 7194254"/>
              <a:gd name="connsiteY388" fmla="*/ 2127294 h 6584660"/>
              <a:gd name="connsiteX389" fmla="*/ 3241005 w 7194254"/>
              <a:gd name="connsiteY389" fmla="*/ 2033415 h 6584660"/>
              <a:gd name="connsiteX390" fmla="*/ 3188428 w 7194254"/>
              <a:gd name="connsiteY390" fmla="*/ 1962067 h 6584660"/>
              <a:gd name="connsiteX391" fmla="*/ 3158384 w 7194254"/>
              <a:gd name="connsiteY391" fmla="*/ 1928271 h 6584660"/>
              <a:gd name="connsiteX392" fmla="*/ 3135851 w 7194254"/>
              <a:gd name="connsiteY392" fmla="*/ 1890719 h 6584660"/>
              <a:gd name="connsiteX393" fmla="*/ 3124585 w 7194254"/>
              <a:gd name="connsiteY393" fmla="*/ 1879454 h 6584660"/>
              <a:gd name="connsiteX394" fmla="*/ 3064496 w 7194254"/>
              <a:gd name="connsiteY394" fmla="*/ 1819371 h 6584660"/>
              <a:gd name="connsiteX395" fmla="*/ 2989386 w 7194254"/>
              <a:gd name="connsiteY395" fmla="*/ 1766799 h 6584660"/>
              <a:gd name="connsiteX396" fmla="*/ 2974364 w 7194254"/>
              <a:gd name="connsiteY396" fmla="*/ 1744268 h 6584660"/>
              <a:gd name="connsiteX397" fmla="*/ 2974364 w 7194254"/>
              <a:gd name="connsiteY397" fmla="*/ 1710472 h 6584660"/>
              <a:gd name="connsiteX398" fmla="*/ 2981875 w 7194254"/>
              <a:gd name="connsiteY398" fmla="*/ 1669165 h 6584660"/>
              <a:gd name="connsiteX399" fmla="*/ 3030697 w 7194254"/>
              <a:gd name="connsiteY399" fmla="*/ 1526469 h 6584660"/>
              <a:gd name="connsiteX400" fmla="*/ 3049474 w 7194254"/>
              <a:gd name="connsiteY400" fmla="*/ 1485163 h 6584660"/>
              <a:gd name="connsiteX401" fmla="*/ 3090785 w 7194254"/>
              <a:gd name="connsiteY401" fmla="*/ 1458876 h 6584660"/>
              <a:gd name="connsiteX402" fmla="*/ 3120829 w 7194254"/>
              <a:gd name="connsiteY402" fmla="*/ 1447611 h 6584660"/>
              <a:gd name="connsiteX403" fmla="*/ 3124585 w 7194254"/>
              <a:gd name="connsiteY403" fmla="*/ 1432591 h 6584660"/>
              <a:gd name="connsiteX404" fmla="*/ 3150873 w 7194254"/>
              <a:gd name="connsiteY404" fmla="*/ 1428835 h 6584660"/>
              <a:gd name="connsiteX405" fmla="*/ 3195939 w 7194254"/>
              <a:gd name="connsiteY405" fmla="*/ 1492673 h 6584660"/>
              <a:gd name="connsiteX406" fmla="*/ 3252272 w 7194254"/>
              <a:gd name="connsiteY406" fmla="*/ 1616593 h 6584660"/>
              <a:gd name="connsiteX407" fmla="*/ 3259783 w 7194254"/>
              <a:gd name="connsiteY407" fmla="*/ 1710472 h 6584660"/>
              <a:gd name="connsiteX408" fmla="*/ 3267294 w 7194254"/>
              <a:gd name="connsiteY408" fmla="*/ 1755534 h 6584660"/>
              <a:gd name="connsiteX409" fmla="*/ 3278561 w 7194254"/>
              <a:gd name="connsiteY409" fmla="*/ 1763044 h 6584660"/>
              <a:gd name="connsiteX410" fmla="*/ 3286072 w 7194254"/>
              <a:gd name="connsiteY410" fmla="*/ 1751779 h 6584660"/>
              <a:gd name="connsiteX411" fmla="*/ 3286072 w 7194254"/>
              <a:gd name="connsiteY411" fmla="*/ 1733003 h 6584660"/>
              <a:gd name="connsiteX412" fmla="*/ 3297338 w 7194254"/>
              <a:gd name="connsiteY412" fmla="*/ 1549000 h 6584660"/>
              <a:gd name="connsiteX413" fmla="*/ 3304849 w 7194254"/>
              <a:gd name="connsiteY413" fmla="*/ 1413815 h 6584660"/>
              <a:gd name="connsiteX414" fmla="*/ 3293583 w 7194254"/>
              <a:gd name="connsiteY414" fmla="*/ 1331201 h 6584660"/>
              <a:gd name="connsiteX415" fmla="*/ 3304849 w 7194254"/>
              <a:gd name="connsiteY415" fmla="*/ 1256098 h 6584660"/>
              <a:gd name="connsiteX416" fmla="*/ 3304849 w 7194254"/>
              <a:gd name="connsiteY416" fmla="*/ 1180995 h 6584660"/>
              <a:gd name="connsiteX417" fmla="*/ 3338649 w 7194254"/>
              <a:gd name="connsiteY417" fmla="*/ 1090872 h 6584660"/>
              <a:gd name="connsiteX418" fmla="*/ 3342404 w 7194254"/>
              <a:gd name="connsiteY418" fmla="*/ 1075851 h 6584660"/>
              <a:gd name="connsiteX419" fmla="*/ 3342404 w 7194254"/>
              <a:gd name="connsiteY419" fmla="*/ 1057075 h 6584660"/>
              <a:gd name="connsiteX420" fmla="*/ 3368693 w 7194254"/>
              <a:gd name="connsiteY420" fmla="*/ 1027034 h 6584660"/>
              <a:gd name="connsiteX421" fmla="*/ 3361182 w 7194254"/>
              <a:gd name="connsiteY421" fmla="*/ 989482 h 6584660"/>
              <a:gd name="connsiteX422" fmla="*/ 3361182 w 7194254"/>
              <a:gd name="connsiteY422" fmla="*/ 951931 h 6584660"/>
              <a:gd name="connsiteX423" fmla="*/ 3379959 w 7194254"/>
              <a:gd name="connsiteY423" fmla="*/ 899359 h 6584660"/>
              <a:gd name="connsiteX424" fmla="*/ 3394981 w 7194254"/>
              <a:gd name="connsiteY424" fmla="*/ 888093 h 6584660"/>
              <a:gd name="connsiteX425" fmla="*/ 3413759 w 7194254"/>
              <a:gd name="connsiteY425" fmla="*/ 858052 h 6584660"/>
              <a:gd name="connsiteX426" fmla="*/ 3402492 w 7194254"/>
              <a:gd name="connsiteY426" fmla="*/ 816745 h 6584660"/>
              <a:gd name="connsiteX427" fmla="*/ 3383715 w 7194254"/>
              <a:gd name="connsiteY427" fmla="*/ 790459 h 6584660"/>
              <a:gd name="connsiteX428" fmla="*/ 3376204 w 7194254"/>
              <a:gd name="connsiteY428" fmla="*/ 749153 h 6584660"/>
              <a:gd name="connsiteX429" fmla="*/ 3368693 w 7194254"/>
              <a:gd name="connsiteY429" fmla="*/ 726622 h 6584660"/>
              <a:gd name="connsiteX430" fmla="*/ 3349915 w 7194254"/>
              <a:gd name="connsiteY430" fmla="*/ 681560 h 6584660"/>
              <a:gd name="connsiteX431" fmla="*/ 3327382 w 7194254"/>
              <a:gd name="connsiteY431" fmla="*/ 647764 h 6584660"/>
              <a:gd name="connsiteX432" fmla="*/ 3308605 w 7194254"/>
              <a:gd name="connsiteY432" fmla="*/ 568905 h 6584660"/>
              <a:gd name="connsiteX433" fmla="*/ 3323627 w 7194254"/>
              <a:gd name="connsiteY433" fmla="*/ 520088 h 6584660"/>
              <a:gd name="connsiteX434" fmla="*/ 3319871 w 7194254"/>
              <a:gd name="connsiteY434" fmla="*/ 512578 h 6584660"/>
              <a:gd name="connsiteX435" fmla="*/ 3304849 w 7194254"/>
              <a:gd name="connsiteY435" fmla="*/ 493802 h 6584660"/>
              <a:gd name="connsiteX436" fmla="*/ 3301094 w 7194254"/>
              <a:gd name="connsiteY436" fmla="*/ 486292 h 6584660"/>
              <a:gd name="connsiteX437" fmla="*/ 3278561 w 7194254"/>
              <a:gd name="connsiteY437" fmla="*/ 414944 h 6584660"/>
              <a:gd name="connsiteX438" fmla="*/ 3267294 w 7194254"/>
              <a:gd name="connsiteY438" fmla="*/ 351106 h 6584660"/>
              <a:gd name="connsiteX439" fmla="*/ 3293583 w 7194254"/>
              <a:gd name="connsiteY439" fmla="*/ 260983 h 6584660"/>
              <a:gd name="connsiteX440" fmla="*/ 3304849 w 7194254"/>
              <a:gd name="connsiteY440" fmla="*/ 193390 h 6584660"/>
              <a:gd name="connsiteX441" fmla="*/ 3327382 w 7194254"/>
              <a:gd name="connsiteY441" fmla="*/ 133308 h 6584660"/>
              <a:gd name="connsiteX442" fmla="*/ 3488869 w 7194254"/>
              <a:gd name="connsiteY442" fmla="*/ 24408 h 6584660"/>
              <a:gd name="connsiteX443" fmla="*/ 3597779 w 7194254"/>
              <a:gd name="connsiteY443" fmla="*/ 5632 h 6584660"/>
              <a:gd name="connsiteX444" fmla="*/ 3631579 w 7194254"/>
              <a:gd name="connsiteY444" fmla="*/ 0 h 6584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</a:cxnLst>
            <a:rect l="l" t="t" r="r" b="b"/>
            <a:pathLst>
              <a:path w="7194254" h="6584660">
                <a:moveTo>
                  <a:pt x="4416071" y="1477703"/>
                </a:moveTo>
                <a:cubicBezTo>
                  <a:pt x="4407184" y="1480047"/>
                  <a:pt x="4399700" y="1488485"/>
                  <a:pt x="4390345" y="1503486"/>
                </a:cubicBezTo>
                <a:cubicBezTo>
                  <a:pt x="4386603" y="1514736"/>
                  <a:pt x="4375377" y="1518487"/>
                  <a:pt x="4371635" y="1529737"/>
                </a:cubicBezTo>
                <a:cubicBezTo>
                  <a:pt x="4367893" y="1570989"/>
                  <a:pt x="4352925" y="1612241"/>
                  <a:pt x="4352925" y="1653493"/>
                </a:cubicBezTo>
                <a:cubicBezTo>
                  <a:pt x="4352925" y="1668494"/>
                  <a:pt x="4364151" y="1675994"/>
                  <a:pt x="4364151" y="1690995"/>
                </a:cubicBezTo>
                <a:cubicBezTo>
                  <a:pt x="4364151" y="1720997"/>
                  <a:pt x="4367893" y="1724747"/>
                  <a:pt x="4397829" y="1724747"/>
                </a:cubicBezTo>
                <a:cubicBezTo>
                  <a:pt x="4412797" y="1728497"/>
                  <a:pt x="4424023" y="1717247"/>
                  <a:pt x="4438990" y="1717247"/>
                </a:cubicBezTo>
                <a:cubicBezTo>
                  <a:pt x="4480152" y="1713496"/>
                  <a:pt x="4521314" y="1698496"/>
                  <a:pt x="4562475" y="1687245"/>
                </a:cubicBezTo>
                <a:cubicBezTo>
                  <a:pt x="4592411" y="1675994"/>
                  <a:pt x="4626089" y="1668494"/>
                  <a:pt x="4656024" y="1653493"/>
                </a:cubicBezTo>
                <a:cubicBezTo>
                  <a:pt x="4667250" y="1645993"/>
                  <a:pt x="4667250" y="1642243"/>
                  <a:pt x="4659766" y="1634742"/>
                </a:cubicBezTo>
                <a:cubicBezTo>
                  <a:pt x="4659766" y="1630992"/>
                  <a:pt x="4656024" y="1627242"/>
                  <a:pt x="4652282" y="1623492"/>
                </a:cubicBezTo>
                <a:cubicBezTo>
                  <a:pt x="4633573" y="1604741"/>
                  <a:pt x="4607379" y="1593490"/>
                  <a:pt x="4588669" y="1578490"/>
                </a:cubicBezTo>
                <a:cubicBezTo>
                  <a:pt x="4543765" y="1544738"/>
                  <a:pt x="4498862" y="1514736"/>
                  <a:pt x="4450216" y="1488485"/>
                </a:cubicBezTo>
                <a:cubicBezTo>
                  <a:pt x="4435249" y="1479110"/>
                  <a:pt x="4424958" y="1475359"/>
                  <a:pt x="4416071" y="1477703"/>
                </a:cubicBezTo>
                <a:close/>
                <a:moveTo>
                  <a:pt x="3631579" y="0"/>
                </a:moveTo>
                <a:cubicBezTo>
                  <a:pt x="3642845" y="0"/>
                  <a:pt x="3654112" y="1877"/>
                  <a:pt x="3665378" y="5632"/>
                </a:cubicBezTo>
                <a:cubicBezTo>
                  <a:pt x="3710444" y="5632"/>
                  <a:pt x="3755510" y="20653"/>
                  <a:pt x="3793065" y="46939"/>
                </a:cubicBezTo>
                <a:cubicBezTo>
                  <a:pt x="3800576" y="54449"/>
                  <a:pt x="3830621" y="58204"/>
                  <a:pt x="3853154" y="58204"/>
                </a:cubicBezTo>
                <a:cubicBezTo>
                  <a:pt x="3864420" y="61960"/>
                  <a:pt x="3868176" y="65715"/>
                  <a:pt x="3871931" y="69470"/>
                </a:cubicBezTo>
                <a:cubicBezTo>
                  <a:pt x="3886953" y="76980"/>
                  <a:pt x="3894464" y="95756"/>
                  <a:pt x="3916997" y="88246"/>
                </a:cubicBezTo>
                <a:cubicBezTo>
                  <a:pt x="3924508" y="88246"/>
                  <a:pt x="3916997" y="103266"/>
                  <a:pt x="3924508" y="107022"/>
                </a:cubicBezTo>
                <a:cubicBezTo>
                  <a:pt x="3932019" y="99511"/>
                  <a:pt x="3939530" y="95756"/>
                  <a:pt x="3943286" y="88246"/>
                </a:cubicBezTo>
                <a:cubicBezTo>
                  <a:pt x="3947041" y="92001"/>
                  <a:pt x="3947041" y="92001"/>
                  <a:pt x="3950797" y="95756"/>
                </a:cubicBezTo>
                <a:cubicBezTo>
                  <a:pt x="3950797" y="103266"/>
                  <a:pt x="3943286" y="114532"/>
                  <a:pt x="3954552" y="114532"/>
                </a:cubicBezTo>
                <a:cubicBezTo>
                  <a:pt x="3965819" y="118287"/>
                  <a:pt x="3977085" y="114532"/>
                  <a:pt x="3984596" y="103266"/>
                </a:cubicBezTo>
                <a:cubicBezTo>
                  <a:pt x="3988352" y="95756"/>
                  <a:pt x="3984596" y="92001"/>
                  <a:pt x="3977085" y="84491"/>
                </a:cubicBezTo>
                <a:cubicBezTo>
                  <a:pt x="3969574" y="80735"/>
                  <a:pt x="3973330" y="73225"/>
                  <a:pt x="3973330" y="61960"/>
                </a:cubicBezTo>
                <a:cubicBezTo>
                  <a:pt x="3973330" y="54449"/>
                  <a:pt x="3965819" y="46939"/>
                  <a:pt x="3962063" y="39429"/>
                </a:cubicBezTo>
                <a:cubicBezTo>
                  <a:pt x="3958308" y="31918"/>
                  <a:pt x="3977085" y="5632"/>
                  <a:pt x="3984596" y="5632"/>
                </a:cubicBezTo>
                <a:cubicBezTo>
                  <a:pt x="3995863" y="5632"/>
                  <a:pt x="3999618" y="13143"/>
                  <a:pt x="4003374" y="16898"/>
                </a:cubicBezTo>
                <a:cubicBezTo>
                  <a:pt x="4007129" y="35674"/>
                  <a:pt x="4010885" y="35674"/>
                  <a:pt x="4025907" y="24408"/>
                </a:cubicBezTo>
                <a:cubicBezTo>
                  <a:pt x="4048440" y="5632"/>
                  <a:pt x="4063462" y="9388"/>
                  <a:pt x="4082240" y="31918"/>
                </a:cubicBezTo>
                <a:cubicBezTo>
                  <a:pt x="4093506" y="46939"/>
                  <a:pt x="4089751" y="69470"/>
                  <a:pt x="4104773" y="84491"/>
                </a:cubicBezTo>
                <a:cubicBezTo>
                  <a:pt x="4112284" y="137063"/>
                  <a:pt x="4131061" y="185880"/>
                  <a:pt x="4123550" y="242207"/>
                </a:cubicBezTo>
                <a:cubicBezTo>
                  <a:pt x="4119795" y="264738"/>
                  <a:pt x="4112284" y="283514"/>
                  <a:pt x="4108528" y="306045"/>
                </a:cubicBezTo>
                <a:cubicBezTo>
                  <a:pt x="4112284" y="309800"/>
                  <a:pt x="4123550" y="309800"/>
                  <a:pt x="4127306" y="309800"/>
                </a:cubicBezTo>
                <a:cubicBezTo>
                  <a:pt x="4138572" y="309800"/>
                  <a:pt x="4138572" y="309800"/>
                  <a:pt x="4153594" y="332331"/>
                </a:cubicBezTo>
                <a:cubicBezTo>
                  <a:pt x="4157350" y="343596"/>
                  <a:pt x="4168616" y="332331"/>
                  <a:pt x="4179883" y="339841"/>
                </a:cubicBezTo>
                <a:cubicBezTo>
                  <a:pt x="4172372" y="351106"/>
                  <a:pt x="4164861" y="358617"/>
                  <a:pt x="4161105" y="369882"/>
                </a:cubicBezTo>
                <a:cubicBezTo>
                  <a:pt x="4161105" y="377393"/>
                  <a:pt x="4153594" y="388658"/>
                  <a:pt x="4172372" y="392413"/>
                </a:cubicBezTo>
                <a:cubicBezTo>
                  <a:pt x="4183638" y="392413"/>
                  <a:pt x="4179883" y="399923"/>
                  <a:pt x="4176127" y="407434"/>
                </a:cubicBezTo>
                <a:cubicBezTo>
                  <a:pt x="4161105" y="433720"/>
                  <a:pt x="4168616" y="463761"/>
                  <a:pt x="4179883" y="490047"/>
                </a:cubicBezTo>
                <a:cubicBezTo>
                  <a:pt x="4179883" y="493802"/>
                  <a:pt x="4191149" y="493802"/>
                  <a:pt x="4183638" y="501313"/>
                </a:cubicBezTo>
                <a:cubicBezTo>
                  <a:pt x="4179883" y="505068"/>
                  <a:pt x="4172372" y="505068"/>
                  <a:pt x="4164861" y="501313"/>
                </a:cubicBezTo>
                <a:cubicBezTo>
                  <a:pt x="4161105" y="501313"/>
                  <a:pt x="4157350" y="493802"/>
                  <a:pt x="4153594" y="490047"/>
                </a:cubicBezTo>
                <a:cubicBezTo>
                  <a:pt x="4142328" y="478782"/>
                  <a:pt x="4131061" y="482537"/>
                  <a:pt x="4119795" y="486292"/>
                </a:cubicBezTo>
                <a:cubicBezTo>
                  <a:pt x="4112284" y="486292"/>
                  <a:pt x="4097262" y="497557"/>
                  <a:pt x="4108528" y="508823"/>
                </a:cubicBezTo>
                <a:cubicBezTo>
                  <a:pt x="4119795" y="520088"/>
                  <a:pt x="4112284" y="531354"/>
                  <a:pt x="4116039" y="546374"/>
                </a:cubicBezTo>
                <a:cubicBezTo>
                  <a:pt x="4089751" y="546374"/>
                  <a:pt x="4063462" y="546374"/>
                  <a:pt x="4037174" y="546374"/>
                </a:cubicBezTo>
                <a:cubicBezTo>
                  <a:pt x="4018396" y="550130"/>
                  <a:pt x="3995863" y="565150"/>
                  <a:pt x="3977085" y="576416"/>
                </a:cubicBezTo>
                <a:cubicBezTo>
                  <a:pt x="3947041" y="595191"/>
                  <a:pt x="3932019" y="625233"/>
                  <a:pt x="3913242" y="651519"/>
                </a:cubicBezTo>
                <a:cubicBezTo>
                  <a:pt x="3901975" y="666539"/>
                  <a:pt x="3901975" y="689070"/>
                  <a:pt x="3886953" y="700336"/>
                </a:cubicBezTo>
                <a:cubicBezTo>
                  <a:pt x="3875687" y="707846"/>
                  <a:pt x="3894464" y="741642"/>
                  <a:pt x="3905731" y="741642"/>
                </a:cubicBezTo>
                <a:cubicBezTo>
                  <a:pt x="3947041" y="734132"/>
                  <a:pt x="3962063" y="764173"/>
                  <a:pt x="3977085" y="794215"/>
                </a:cubicBezTo>
                <a:cubicBezTo>
                  <a:pt x="3980841" y="801725"/>
                  <a:pt x="3984596" y="812990"/>
                  <a:pt x="3984596" y="824256"/>
                </a:cubicBezTo>
                <a:cubicBezTo>
                  <a:pt x="3984596" y="839276"/>
                  <a:pt x="3988352" y="843032"/>
                  <a:pt x="4003374" y="843032"/>
                </a:cubicBezTo>
                <a:cubicBezTo>
                  <a:pt x="4018396" y="846787"/>
                  <a:pt x="4029663" y="865562"/>
                  <a:pt x="4048440" y="865562"/>
                </a:cubicBezTo>
                <a:cubicBezTo>
                  <a:pt x="4067218" y="884338"/>
                  <a:pt x="4093506" y="884338"/>
                  <a:pt x="4116039" y="891849"/>
                </a:cubicBezTo>
                <a:cubicBezTo>
                  <a:pt x="4134817" y="903114"/>
                  <a:pt x="4161105" y="906869"/>
                  <a:pt x="4183638" y="906869"/>
                </a:cubicBezTo>
                <a:cubicBezTo>
                  <a:pt x="4224949" y="910624"/>
                  <a:pt x="4270015" y="921890"/>
                  <a:pt x="4307570" y="940666"/>
                </a:cubicBezTo>
                <a:cubicBezTo>
                  <a:pt x="4367659" y="966952"/>
                  <a:pt x="4423991" y="1004503"/>
                  <a:pt x="4476568" y="1042055"/>
                </a:cubicBezTo>
                <a:cubicBezTo>
                  <a:pt x="4532901" y="1083361"/>
                  <a:pt x="4574212" y="1135933"/>
                  <a:pt x="4615522" y="1192261"/>
                </a:cubicBezTo>
                <a:cubicBezTo>
                  <a:pt x="4649322" y="1229812"/>
                  <a:pt x="4675610" y="1271119"/>
                  <a:pt x="4716921" y="1301160"/>
                </a:cubicBezTo>
                <a:cubicBezTo>
                  <a:pt x="4777009" y="1342467"/>
                  <a:pt x="4825831" y="1398794"/>
                  <a:pt x="4893430" y="1432591"/>
                </a:cubicBezTo>
                <a:cubicBezTo>
                  <a:pt x="4900941" y="1436346"/>
                  <a:pt x="4908452" y="1447611"/>
                  <a:pt x="4915963" y="1455121"/>
                </a:cubicBezTo>
                <a:cubicBezTo>
                  <a:pt x="4957274" y="1503938"/>
                  <a:pt x="4998584" y="1552755"/>
                  <a:pt x="5024873" y="1609083"/>
                </a:cubicBezTo>
                <a:cubicBezTo>
                  <a:pt x="5028628" y="1616593"/>
                  <a:pt x="5032384" y="1627858"/>
                  <a:pt x="5036139" y="1627858"/>
                </a:cubicBezTo>
                <a:cubicBezTo>
                  <a:pt x="5066183" y="1650389"/>
                  <a:pt x="5062428" y="1680431"/>
                  <a:pt x="5062428" y="1710472"/>
                </a:cubicBezTo>
                <a:cubicBezTo>
                  <a:pt x="5062428" y="1717982"/>
                  <a:pt x="5062428" y="1725492"/>
                  <a:pt x="5062428" y="1733003"/>
                </a:cubicBezTo>
                <a:cubicBezTo>
                  <a:pt x="5062428" y="1781820"/>
                  <a:pt x="5039895" y="1819371"/>
                  <a:pt x="4991073" y="1826882"/>
                </a:cubicBezTo>
                <a:cubicBezTo>
                  <a:pt x="4961029" y="1830637"/>
                  <a:pt x="4930985" y="1841902"/>
                  <a:pt x="4900941" y="1845657"/>
                </a:cubicBezTo>
                <a:cubicBezTo>
                  <a:pt x="4870897" y="1853168"/>
                  <a:pt x="4837097" y="1856923"/>
                  <a:pt x="4807053" y="1871943"/>
                </a:cubicBezTo>
                <a:cubicBezTo>
                  <a:pt x="4792031" y="1879454"/>
                  <a:pt x="4765743" y="1868188"/>
                  <a:pt x="4746965" y="1883209"/>
                </a:cubicBezTo>
                <a:cubicBezTo>
                  <a:pt x="4716921" y="1875699"/>
                  <a:pt x="4683121" y="1898230"/>
                  <a:pt x="4649322" y="1890719"/>
                </a:cubicBezTo>
                <a:cubicBezTo>
                  <a:pt x="4634300" y="1886964"/>
                  <a:pt x="4623033" y="1901985"/>
                  <a:pt x="4608011" y="1901985"/>
                </a:cubicBezTo>
                <a:cubicBezTo>
                  <a:pt x="4596745" y="1901985"/>
                  <a:pt x="4581723" y="1894474"/>
                  <a:pt x="4570456" y="1909495"/>
                </a:cubicBezTo>
                <a:cubicBezTo>
                  <a:pt x="4570456" y="1909495"/>
                  <a:pt x="4562945" y="1909495"/>
                  <a:pt x="4559190" y="1909495"/>
                </a:cubicBezTo>
                <a:cubicBezTo>
                  <a:pt x="4499101" y="1905740"/>
                  <a:pt x="4442769" y="1928271"/>
                  <a:pt x="4386436" y="1917005"/>
                </a:cubicBezTo>
                <a:cubicBezTo>
                  <a:pt x="4371414" y="1950802"/>
                  <a:pt x="4386436" y="1984598"/>
                  <a:pt x="4393947" y="2014639"/>
                </a:cubicBezTo>
                <a:cubicBezTo>
                  <a:pt x="4397703" y="2037170"/>
                  <a:pt x="4401458" y="2059701"/>
                  <a:pt x="4408969" y="2082232"/>
                </a:cubicBezTo>
                <a:cubicBezTo>
                  <a:pt x="4420236" y="2119783"/>
                  <a:pt x="4427747" y="2164845"/>
                  <a:pt x="4442769" y="2206152"/>
                </a:cubicBezTo>
                <a:cubicBezTo>
                  <a:pt x="4454035" y="2247459"/>
                  <a:pt x="4465302" y="2292520"/>
                  <a:pt x="4484079" y="2333827"/>
                </a:cubicBezTo>
                <a:cubicBezTo>
                  <a:pt x="4491590" y="2356358"/>
                  <a:pt x="4499101" y="2378889"/>
                  <a:pt x="4506612" y="2397665"/>
                </a:cubicBezTo>
                <a:cubicBezTo>
                  <a:pt x="4525390" y="2438972"/>
                  <a:pt x="4544168" y="2476523"/>
                  <a:pt x="4559190" y="2514075"/>
                </a:cubicBezTo>
                <a:cubicBezTo>
                  <a:pt x="4577967" y="2559136"/>
                  <a:pt x="4596745" y="2604198"/>
                  <a:pt x="4611767" y="2649260"/>
                </a:cubicBezTo>
                <a:cubicBezTo>
                  <a:pt x="4615522" y="2668036"/>
                  <a:pt x="4615522" y="2686812"/>
                  <a:pt x="4619278" y="2705587"/>
                </a:cubicBezTo>
                <a:cubicBezTo>
                  <a:pt x="4623033" y="2720608"/>
                  <a:pt x="4638055" y="2728118"/>
                  <a:pt x="4641811" y="2743139"/>
                </a:cubicBezTo>
                <a:cubicBezTo>
                  <a:pt x="4645566" y="2773180"/>
                  <a:pt x="4649322" y="2803221"/>
                  <a:pt x="4660588" y="2833262"/>
                </a:cubicBezTo>
                <a:cubicBezTo>
                  <a:pt x="4671855" y="2867059"/>
                  <a:pt x="4664344" y="2904610"/>
                  <a:pt x="4675610" y="2942162"/>
                </a:cubicBezTo>
                <a:cubicBezTo>
                  <a:pt x="4686877" y="2975958"/>
                  <a:pt x="4698143" y="3013510"/>
                  <a:pt x="4705654" y="3051061"/>
                </a:cubicBezTo>
                <a:cubicBezTo>
                  <a:pt x="4713166" y="3084858"/>
                  <a:pt x="4720677" y="3114899"/>
                  <a:pt x="4731943" y="3148695"/>
                </a:cubicBezTo>
                <a:cubicBezTo>
                  <a:pt x="4739454" y="3171226"/>
                  <a:pt x="4739454" y="3201267"/>
                  <a:pt x="4746965" y="3227554"/>
                </a:cubicBezTo>
                <a:cubicBezTo>
                  <a:pt x="4758232" y="3253840"/>
                  <a:pt x="4758232" y="3280126"/>
                  <a:pt x="4765743" y="3306412"/>
                </a:cubicBezTo>
                <a:cubicBezTo>
                  <a:pt x="4773254" y="3321432"/>
                  <a:pt x="4761987" y="3336453"/>
                  <a:pt x="4743210" y="3336453"/>
                </a:cubicBezTo>
                <a:cubicBezTo>
                  <a:pt x="4705654" y="3336453"/>
                  <a:pt x="4671855" y="3351474"/>
                  <a:pt x="4638055" y="3343963"/>
                </a:cubicBezTo>
                <a:cubicBezTo>
                  <a:pt x="4611767" y="3362739"/>
                  <a:pt x="4581723" y="3351474"/>
                  <a:pt x="4551679" y="3355229"/>
                </a:cubicBezTo>
                <a:cubicBezTo>
                  <a:pt x="4544168" y="3355229"/>
                  <a:pt x="4472813" y="3358984"/>
                  <a:pt x="4469057" y="3362739"/>
                </a:cubicBezTo>
                <a:cubicBezTo>
                  <a:pt x="4461546" y="3374004"/>
                  <a:pt x="4450280" y="3377760"/>
                  <a:pt x="4446524" y="3392780"/>
                </a:cubicBezTo>
                <a:cubicBezTo>
                  <a:pt x="4439013" y="3434087"/>
                  <a:pt x="4412725" y="3471638"/>
                  <a:pt x="4405214" y="3512945"/>
                </a:cubicBezTo>
                <a:cubicBezTo>
                  <a:pt x="4390192" y="3576783"/>
                  <a:pt x="4363903" y="3636865"/>
                  <a:pt x="4345126" y="3700703"/>
                </a:cubicBezTo>
                <a:cubicBezTo>
                  <a:pt x="4333859" y="3742009"/>
                  <a:pt x="4315081" y="3779561"/>
                  <a:pt x="4318837" y="3824623"/>
                </a:cubicBezTo>
                <a:cubicBezTo>
                  <a:pt x="4303815" y="3835888"/>
                  <a:pt x="4307570" y="3850909"/>
                  <a:pt x="4307570" y="3862174"/>
                </a:cubicBezTo>
                <a:cubicBezTo>
                  <a:pt x="4307570" y="3880950"/>
                  <a:pt x="4307570" y="3899726"/>
                  <a:pt x="4315081" y="3918502"/>
                </a:cubicBezTo>
                <a:cubicBezTo>
                  <a:pt x="4330103" y="3952298"/>
                  <a:pt x="4333859" y="3989850"/>
                  <a:pt x="4345126" y="4023646"/>
                </a:cubicBezTo>
                <a:cubicBezTo>
                  <a:pt x="4352637" y="4057442"/>
                  <a:pt x="4375170" y="4087484"/>
                  <a:pt x="4371414" y="4121280"/>
                </a:cubicBezTo>
                <a:cubicBezTo>
                  <a:pt x="4393947" y="4166342"/>
                  <a:pt x="4405214" y="4218914"/>
                  <a:pt x="4450280" y="4256466"/>
                </a:cubicBezTo>
                <a:cubicBezTo>
                  <a:pt x="4472813" y="4275241"/>
                  <a:pt x="4499101" y="4290262"/>
                  <a:pt x="4532901" y="4294017"/>
                </a:cubicBezTo>
                <a:cubicBezTo>
                  <a:pt x="4559190" y="4294017"/>
                  <a:pt x="4585478" y="4305283"/>
                  <a:pt x="4611767" y="4312793"/>
                </a:cubicBezTo>
                <a:cubicBezTo>
                  <a:pt x="4641811" y="4320303"/>
                  <a:pt x="4675610" y="4327813"/>
                  <a:pt x="4705654" y="4339079"/>
                </a:cubicBezTo>
                <a:cubicBezTo>
                  <a:pt x="4761987" y="4357855"/>
                  <a:pt x="4814564" y="4384141"/>
                  <a:pt x="4863386" y="4414182"/>
                </a:cubicBezTo>
                <a:cubicBezTo>
                  <a:pt x="4870897" y="4417937"/>
                  <a:pt x="4878408" y="4425447"/>
                  <a:pt x="4885919" y="4432958"/>
                </a:cubicBezTo>
                <a:cubicBezTo>
                  <a:pt x="4919719" y="4466754"/>
                  <a:pt x="4949763" y="4496795"/>
                  <a:pt x="4979807" y="4526837"/>
                </a:cubicBezTo>
                <a:cubicBezTo>
                  <a:pt x="5017362" y="4564388"/>
                  <a:pt x="5058672" y="4594429"/>
                  <a:pt x="5103739" y="4624470"/>
                </a:cubicBezTo>
                <a:cubicBezTo>
                  <a:pt x="5133783" y="4647001"/>
                  <a:pt x="5163827" y="4669532"/>
                  <a:pt x="5193871" y="4695818"/>
                </a:cubicBezTo>
                <a:cubicBezTo>
                  <a:pt x="5238937" y="4729615"/>
                  <a:pt x="5284003" y="4763411"/>
                  <a:pt x="5329069" y="4793452"/>
                </a:cubicBezTo>
                <a:cubicBezTo>
                  <a:pt x="5332825" y="4797208"/>
                  <a:pt x="5336580" y="4800963"/>
                  <a:pt x="5336580" y="4797208"/>
                </a:cubicBezTo>
                <a:cubicBezTo>
                  <a:pt x="5359113" y="4782187"/>
                  <a:pt x="5374135" y="4800963"/>
                  <a:pt x="5392913" y="4808473"/>
                </a:cubicBezTo>
                <a:cubicBezTo>
                  <a:pt x="5400424" y="4812228"/>
                  <a:pt x="5407935" y="4808473"/>
                  <a:pt x="5415446" y="4800963"/>
                </a:cubicBezTo>
                <a:cubicBezTo>
                  <a:pt x="5430468" y="4789697"/>
                  <a:pt x="5449246" y="4789697"/>
                  <a:pt x="5468023" y="4789697"/>
                </a:cubicBezTo>
                <a:cubicBezTo>
                  <a:pt x="5498067" y="4789697"/>
                  <a:pt x="5531867" y="4793452"/>
                  <a:pt x="5561911" y="4782187"/>
                </a:cubicBezTo>
                <a:cubicBezTo>
                  <a:pt x="5569422" y="4778432"/>
                  <a:pt x="5580688" y="4778432"/>
                  <a:pt x="5580688" y="4782187"/>
                </a:cubicBezTo>
                <a:cubicBezTo>
                  <a:pt x="5591955" y="4793452"/>
                  <a:pt x="5599466" y="4789697"/>
                  <a:pt x="5610732" y="4782187"/>
                </a:cubicBezTo>
                <a:cubicBezTo>
                  <a:pt x="5614488" y="4778432"/>
                  <a:pt x="5618243" y="4782187"/>
                  <a:pt x="5621999" y="4778432"/>
                </a:cubicBezTo>
                <a:cubicBezTo>
                  <a:pt x="5637021" y="4774677"/>
                  <a:pt x="5648288" y="4797208"/>
                  <a:pt x="5663310" y="4789697"/>
                </a:cubicBezTo>
                <a:cubicBezTo>
                  <a:pt x="5674576" y="4778432"/>
                  <a:pt x="5689598" y="4778432"/>
                  <a:pt x="5704620" y="4782187"/>
                </a:cubicBezTo>
                <a:cubicBezTo>
                  <a:pt x="5723398" y="4782187"/>
                  <a:pt x="5757197" y="4804718"/>
                  <a:pt x="5760953" y="4823494"/>
                </a:cubicBezTo>
                <a:cubicBezTo>
                  <a:pt x="5764708" y="4831004"/>
                  <a:pt x="5764708" y="4838514"/>
                  <a:pt x="5757197" y="4846025"/>
                </a:cubicBezTo>
                <a:cubicBezTo>
                  <a:pt x="5749686" y="4849780"/>
                  <a:pt x="5749686" y="4857290"/>
                  <a:pt x="5757197" y="4861045"/>
                </a:cubicBezTo>
                <a:cubicBezTo>
                  <a:pt x="5775975" y="4872311"/>
                  <a:pt x="5772219" y="4891086"/>
                  <a:pt x="5772219" y="4909862"/>
                </a:cubicBezTo>
                <a:cubicBezTo>
                  <a:pt x="5772219" y="4939903"/>
                  <a:pt x="5768464" y="4969945"/>
                  <a:pt x="5772219" y="5003741"/>
                </a:cubicBezTo>
                <a:cubicBezTo>
                  <a:pt x="5772219" y="5030027"/>
                  <a:pt x="5757197" y="5056313"/>
                  <a:pt x="5760953" y="5086354"/>
                </a:cubicBezTo>
                <a:cubicBezTo>
                  <a:pt x="5760953" y="5101375"/>
                  <a:pt x="5745931" y="5116396"/>
                  <a:pt x="5738420" y="5131416"/>
                </a:cubicBezTo>
                <a:cubicBezTo>
                  <a:pt x="5730909" y="5138926"/>
                  <a:pt x="5727153" y="5146437"/>
                  <a:pt x="5723398" y="5157702"/>
                </a:cubicBezTo>
                <a:cubicBezTo>
                  <a:pt x="5712131" y="5172723"/>
                  <a:pt x="5697109" y="5191499"/>
                  <a:pt x="5708376" y="5210274"/>
                </a:cubicBezTo>
                <a:cubicBezTo>
                  <a:pt x="5719642" y="5225295"/>
                  <a:pt x="5704620" y="5247826"/>
                  <a:pt x="5727153" y="5255336"/>
                </a:cubicBezTo>
                <a:cubicBezTo>
                  <a:pt x="5730909" y="5259091"/>
                  <a:pt x="5734664" y="5262846"/>
                  <a:pt x="5734664" y="5266602"/>
                </a:cubicBezTo>
                <a:cubicBezTo>
                  <a:pt x="5734664" y="5300398"/>
                  <a:pt x="5749686" y="5334194"/>
                  <a:pt x="5742175" y="5367991"/>
                </a:cubicBezTo>
                <a:cubicBezTo>
                  <a:pt x="5742175" y="5375501"/>
                  <a:pt x="5745931" y="5383011"/>
                  <a:pt x="5742175" y="5383011"/>
                </a:cubicBezTo>
                <a:cubicBezTo>
                  <a:pt x="5715887" y="5394277"/>
                  <a:pt x="5738420" y="5416808"/>
                  <a:pt x="5734664" y="5431828"/>
                </a:cubicBezTo>
                <a:cubicBezTo>
                  <a:pt x="5723398" y="5461870"/>
                  <a:pt x="5734664" y="5491911"/>
                  <a:pt x="5712131" y="5518197"/>
                </a:cubicBezTo>
                <a:cubicBezTo>
                  <a:pt x="5700865" y="5529462"/>
                  <a:pt x="5700865" y="5551993"/>
                  <a:pt x="5697109" y="5567014"/>
                </a:cubicBezTo>
                <a:cubicBezTo>
                  <a:pt x="5697109" y="5582034"/>
                  <a:pt x="5689598" y="5597055"/>
                  <a:pt x="5682087" y="5608321"/>
                </a:cubicBezTo>
                <a:cubicBezTo>
                  <a:pt x="5674576" y="5619586"/>
                  <a:pt x="5667065" y="5630851"/>
                  <a:pt x="5659554" y="5645872"/>
                </a:cubicBezTo>
                <a:cubicBezTo>
                  <a:pt x="5644532" y="5675913"/>
                  <a:pt x="5614488" y="5690934"/>
                  <a:pt x="5588199" y="5709710"/>
                </a:cubicBezTo>
                <a:cubicBezTo>
                  <a:pt x="5573177" y="5720975"/>
                  <a:pt x="5550644" y="5720975"/>
                  <a:pt x="5531867" y="5717220"/>
                </a:cubicBezTo>
                <a:cubicBezTo>
                  <a:pt x="5498067" y="5713465"/>
                  <a:pt x="5464268" y="5702199"/>
                  <a:pt x="5441734" y="5672158"/>
                </a:cubicBezTo>
                <a:cubicBezTo>
                  <a:pt x="5426712" y="5649627"/>
                  <a:pt x="5426712" y="5623341"/>
                  <a:pt x="5434223" y="5600810"/>
                </a:cubicBezTo>
                <a:cubicBezTo>
                  <a:pt x="5441734" y="5574524"/>
                  <a:pt x="5453001" y="5551993"/>
                  <a:pt x="5460512" y="5529462"/>
                </a:cubicBezTo>
                <a:cubicBezTo>
                  <a:pt x="5468023" y="5506931"/>
                  <a:pt x="5468023" y="5491911"/>
                  <a:pt x="5460512" y="5473135"/>
                </a:cubicBezTo>
                <a:cubicBezTo>
                  <a:pt x="5441734" y="5443094"/>
                  <a:pt x="5430468" y="5409297"/>
                  <a:pt x="5422957" y="5375501"/>
                </a:cubicBezTo>
                <a:cubicBezTo>
                  <a:pt x="5415446" y="5352970"/>
                  <a:pt x="5404179" y="5337950"/>
                  <a:pt x="5389157" y="5322929"/>
                </a:cubicBezTo>
                <a:cubicBezTo>
                  <a:pt x="5381646" y="5311663"/>
                  <a:pt x="5377891" y="5319174"/>
                  <a:pt x="5370380" y="5322929"/>
                </a:cubicBezTo>
                <a:cubicBezTo>
                  <a:pt x="5359113" y="5326684"/>
                  <a:pt x="5347847" y="5322929"/>
                  <a:pt x="5340336" y="5311663"/>
                </a:cubicBezTo>
                <a:cubicBezTo>
                  <a:pt x="5332825" y="5296643"/>
                  <a:pt x="5317803" y="5277867"/>
                  <a:pt x="5310292" y="5259091"/>
                </a:cubicBezTo>
                <a:cubicBezTo>
                  <a:pt x="5306536" y="5247826"/>
                  <a:pt x="5302781" y="5247826"/>
                  <a:pt x="5295270" y="5251581"/>
                </a:cubicBezTo>
                <a:cubicBezTo>
                  <a:pt x="5280248" y="5262846"/>
                  <a:pt x="5268981" y="5262846"/>
                  <a:pt x="5257714" y="5255336"/>
                </a:cubicBezTo>
                <a:cubicBezTo>
                  <a:pt x="5242692" y="5247826"/>
                  <a:pt x="5223915" y="5244071"/>
                  <a:pt x="5227670" y="5225295"/>
                </a:cubicBezTo>
                <a:cubicBezTo>
                  <a:pt x="5231426" y="5206519"/>
                  <a:pt x="5242692" y="5199009"/>
                  <a:pt x="5261470" y="5195254"/>
                </a:cubicBezTo>
                <a:cubicBezTo>
                  <a:pt x="5265226" y="5191499"/>
                  <a:pt x="5276492" y="5199009"/>
                  <a:pt x="5268981" y="5183988"/>
                </a:cubicBezTo>
                <a:cubicBezTo>
                  <a:pt x="5257714" y="5161457"/>
                  <a:pt x="5242692" y="5138926"/>
                  <a:pt x="5272737" y="5116396"/>
                </a:cubicBezTo>
                <a:cubicBezTo>
                  <a:pt x="5276492" y="5112640"/>
                  <a:pt x="5276492" y="5101375"/>
                  <a:pt x="5268981" y="5093865"/>
                </a:cubicBezTo>
                <a:cubicBezTo>
                  <a:pt x="5257714" y="5082599"/>
                  <a:pt x="5250203" y="5071334"/>
                  <a:pt x="5235181" y="5060068"/>
                </a:cubicBezTo>
                <a:cubicBezTo>
                  <a:pt x="5182604" y="5026272"/>
                  <a:pt x="5133783" y="4984965"/>
                  <a:pt x="5081206" y="4951169"/>
                </a:cubicBezTo>
                <a:cubicBezTo>
                  <a:pt x="5032384" y="4917372"/>
                  <a:pt x="4979807" y="4891086"/>
                  <a:pt x="4923474" y="4872311"/>
                </a:cubicBezTo>
                <a:cubicBezTo>
                  <a:pt x="4889674" y="4861045"/>
                  <a:pt x="4855875" y="4842269"/>
                  <a:pt x="4822075" y="4831004"/>
                </a:cubicBezTo>
                <a:cubicBezTo>
                  <a:pt x="4799542" y="4819738"/>
                  <a:pt x="4777009" y="4812228"/>
                  <a:pt x="4754476" y="4804718"/>
                </a:cubicBezTo>
                <a:cubicBezTo>
                  <a:pt x="4731943" y="4800963"/>
                  <a:pt x="4713166" y="4785942"/>
                  <a:pt x="4690632" y="4778432"/>
                </a:cubicBezTo>
                <a:cubicBezTo>
                  <a:pt x="4660588" y="4770921"/>
                  <a:pt x="4634300" y="4748391"/>
                  <a:pt x="4604256" y="4733370"/>
                </a:cubicBezTo>
                <a:cubicBezTo>
                  <a:pt x="4592989" y="4725860"/>
                  <a:pt x="4577967" y="4722104"/>
                  <a:pt x="4566701" y="4733370"/>
                </a:cubicBezTo>
                <a:cubicBezTo>
                  <a:pt x="4551679" y="4744635"/>
                  <a:pt x="4536657" y="4748391"/>
                  <a:pt x="4521634" y="4733370"/>
                </a:cubicBezTo>
                <a:cubicBezTo>
                  <a:pt x="4454035" y="4718349"/>
                  <a:pt x="4386436" y="4688308"/>
                  <a:pt x="4318837" y="4669532"/>
                </a:cubicBezTo>
                <a:cubicBezTo>
                  <a:pt x="4300059" y="4662022"/>
                  <a:pt x="4281282" y="4654512"/>
                  <a:pt x="4258749" y="4647001"/>
                </a:cubicBezTo>
                <a:cubicBezTo>
                  <a:pt x="4232460" y="4635736"/>
                  <a:pt x="4209927" y="4616960"/>
                  <a:pt x="4176127" y="4613205"/>
                </a:cubicBezTo>
                <a:cubicBezTo>
                  <a:pt x="4149839" y="4613205"/>
                  <a:pt x="4142328" y="4583164"/>
                  <a:pt x="4119795" y="4575654"/>
                </a:cubicBezTo>
                <a:cubicBezTo>
                  <a:pt x="4093506" y="4549367"/>
                  <a:pt x="4063462" y="4526837"/>
                  <a:pt x="4048440" y="4489285"/>
                </a:cubicBezTo>
                <a:cubicBezTo>
                  <a:pt x="4033418" y="4451733"/>
                  <a:pt x="4010885" y="4417937"/>
                  <a:pt x="3995863" y="4380386"/>
                </a:cubicBezTo>
                <a:cubicBezTo>
                  <a:pt x="3988352" y="4365365"/>
                  <a:pt x="3977085" y="4350344"/>
                  <a:pt x="3969574" y="4335324"/>
                </a:cubicBezTo>
                <a:cubicBezTo>
                  <a:pt x="3947041" y="4294017"/>
                  <a:pt x="3932019" y="4248955"/>
                  <a:pt x="3909486" y="4207649"/>
                </a:cubicBezTo>
                <a:cubicBezTo>
                  <a:pt x="3883198" y="4147566"/>
                  <a:pt x="3856909" y="4087484"/>
                  <a:pt x="3815598" y="4034911"/>
                </a:cubicBezTo>
                <a:cubicBezTo>
                  <a:pt x="3774288" y="4076218"/>
                  <a:pt x="3744244" y="4125035"/>
                  <a:pt x="3710444" y="4170097"/>
                </a:cubicBezTo>
                <a:cubicBezTo>
                  <a:pt x="3691667" y="4196383"/>
                  <a:pt x="3672889" y="4222669"/>
                  <a:pt x="3657867" y="4256466"/>
                </a:cubicBezTo>
                <a:cubicBezTo>
                  <a:pt x="3650356" y="4278996"/>
                  <a:pt x="3642845" y="4305283"/>
                  <a:pt x="3635334" y="4331569"/>
                </a:cubicBezTo>
                <a:cubicBezTo>
                  <a:pt x="3627823" y="4365365"/>
                  <a:pt x="3631578" y="4399161"/>
                  <a:pt x="3627823" y="4432958"/>
                </a:cubicBezTo>
                <a:cubicBezTo>
                  <a:pt x="3624067" y="4459244"/>
                  <a:pt x="3639089" y="4478020"/>
                  <a:pt x="3639089" y="4500550"/>
                </a:cubicBezTo>
                <a:cubicBezTo>
                  <a:pt x="3635334" y="4523081"/>
                  <a:pt x="3627823" y="4545612"/>
                  <a:pt x="3646601" y="4564388"/>
                </a:cubicBezTo>
                <a:cubicBezTo>
                  <a:pt x="3650356" y="4571898"/>
                  <a:pt x="3646601" y="4583164"/>
                  <a:pt x="3646601" y="4594429"/>
                </a:cubicBezTo>
                <a:cubicBezTo>
                  <a:pt x="3646601" y="4673287"/>
                  <a:pt x="3646601" y="4755901"/>
                  <a:pt x="3646601" y="4834759"/>
                </a:cubicBezTo>
                <a:cubicBezTo>
                  <a:pt x="3646601" y="4868555"/>
                  <a:pt x="3635334" y="4894841"/>
                  <a:pt x="3627823" y="4924883"/>
                </a:cubicBezTo>
                <a:cubicBezTo>
                  <a:pt x="3612801" y="4984965"/>
                  <a:pt x="3594023" y="5045048"/>
                  <a:pt x="3571490" y="5105130"/>
                </a:cubicBezTo>
                <a:cubicBezTo>
                  <a:pt x="3552713" y="5150192"/>
                  <a:pt x="3533935" y="5199009"/>
                  <a:pt x="3518913" y="5244071"/>
                </a:cubicBezTo>
                <a:cubicBezTo>
                  <a:pt x="3500136" y="5300398"/>
                  <a:pt x="3470092" y="5356725"/>
                  <a:pt x="3462581" y="5416808"/>
                </a:cubicBezTo>
                <a:cubicBezTo>
                  <a:pt x="3436292" y="5446849"/>
                  <a:pt x="3451314" y="5491911"/>
                  <a:pt x="3425025" y="5521952"/>
                </a:cubicBezTo>
                <a:cubicBezTo>
                  <a:pt x="3421270" y="5525707"/>
                  <a:pt x="3421270" y="5536973"/>
                  <a:pt x="3425025" y="5540728"/>
                </a:cubicBezTo>
                <a:cubicBezTo>
                  <a:pt x="3440047" y="5555748"/>
                  <a:pt x="3436292" y="5570769"/>
                  <a:pt x="3425025" y="5589545"/>
                </a:cubicBezTo>
                <a:cubicBezTo>
                  <a:pt x="3421270" y="5593300"/>
                  <a:pt x="3421270" y="5608321"/>
                  <a:pt x="3428781" y="5608321"/>
                </a:cubicBezTo>
                <a:cubicBezTo>
                  <a:pt x="3447558" y="5604565"/>
                  <a:pt x="3443803" y="5623341"/>
                  <a:pt x="3447558" y="5627096"/>
                </a:cubicBezTo>
                <a:cubicBezTo>
                  <a:pt x="3466336" y="5668403"/>
                  <a:pt x="3485114" y="5709710"/>
                  <a:pt x="3496380" y="5751016"/>
                </a:cubicBezTo>
                <a:cubicBezTo>
                  <a:pt x="3503891" y="5769792"/>
                  <a:pt x="3507647" y="5792323"/>
                  <a:pt x="3515158" y="5811099"/>
                </a:cubicBezTo>
                <a:cubicBezTo>
                  <a:pt x="3522669" y="5829875"/>
                  <a:pt x="3526424" y="5848650"/>
                  <a:pt x="3530180" y="5871181"/>
                </a:cubicBezTo>
                <a:cubicBezTo>
                  <a:pt x="3541446" y="5889957"/>
                  <a:pt x="3541446" y="5916243"/>
                  <a:pt x="3526424" y="5938774"/>
                </a:cubicBezTo>
                <a:cubicBezTo>
                  <a:pt x="4746965" y="5938774"/>
                  <a:pt x="5967505" y="5938774"/>
                  <a:pt x="7188047" y="5938774"/>
                </a:cubicBezTo>
                <a:cubicBezTo>
                  <a:pt x="7199313" y="5995101"/>
                  <a:pt x="7191802" y="6055184"/>
                  <a:pt x="7191802" y="6111511"/>
                </a:cubicBezTo>
                <a:cubicBezTo>
                  <a:pt x="7191802" y="6194124"/>
                  <a:pt x="7195557" y="6272983"/>
                  <a:pt x="7191802" y="6351841"/>
                </a:cubicBezTo>
                <a:cubicBezTo>
                  <a:pt x="7169269" y="6370617"/>
                  <a:pt x="7142981" y="6366861"/>
                  <a:pt x="7120447" y="6366861"/>
                </a:cubicBezTo>
                <a:cubicBezTo>
                  <a:pt x="6958961" y="6366861"/>
                  <a:pt x="6797473" y="6366861"/>
                  <a:pt x="6635987" y="6366861"/>
                </a:cubicBezTo>
                <a:cubicBezTo>
                  <a:pt x="6572143" y="6366861"/>
                  <a:pt x="6568387" y="6370617"/>
                  <a:pt x="6568387" y="6434454"/>
                </a:cubicBezTo>
                <a:cubicBezTo>
                  <a:pt x="6564632" y="6483271"/>
                  <a:pt x="6579654" y="6535843"/>
                  <a:pt x="6553365" y="6584660"/>
                </a:cubicBezTo>
                <a:cubicBezTo>
                  <a:pt x="6350567" y="6584660"/>
                  <a:pt x="6147770" y="6584660"/>
                  <a:pt x="5944973" y="6584660"/>
                </a:cubicBezTo>
                <a:cubicBezTo>
                  <a:pt x="5922439" y="6554619"/>
                  <a:pt x="5929951" y="6520823"/>
                  <a:pt x="5929951" y="6490781"/>
                </a:cubicBezTo>
                <a:cubicBezTo>
                  <a:pt x="5929951" y="6355596"/>
                  <a:pt x="5948728" y="6370617"/>
                  <a:pt x="5806019" y="6370617"/>
                </a:cubicBezTo>
                <a:cubicBezTo>
                  <a:pt x="4442769" y="6366861"/>
                  <a:pt x="3079518" y="6366861"/>
                  <a:pt x="1712513" y="6370617"/>
                </a:cubicBezTo>
                <a:cubicBezTo>
                  <a:pt x="1573559" y="6370617"/>
                  <a:pt x="1592337" y="6355596"/>
                  <a:pt x="1588581" y="6490781"/>
                </a:cubicBezTo>
                <a:cubicBezTo>
                  <a:pt x="1588581" y="6520823"/>
                  <a:pt x="1596092" y="6554619"/>
                  <a:pt x="1573559" y="6584660"/>
                </a:cubicBezTo>
                <a:cubicBezTo>
                  <a:pt x="1175475" y="6584660"/>
                  <a:pt x="777391" y="6584660"/>
                  <a:pt x="379307" y="6584660"/>
                </a:cubicBezTo>
                <a:cubicBezTo>
                  <a:pt x="353018" y="6547109"/>
                  <a:pt x="364285" y="6502047"/>
                  <a:pt x="364285" y="6464495"/>
                </a:cubicBezTo>
                <a:cubicBezTo>
                  <a:pt x="364285" y="6359351"/>
                  <a:pt x="375551" y="6366861"/>
                  <a:pt x="266642" y="6366861"/>
                </a:cubicBezTo>
                <a:cubicBezTo>
                  <a:pt x="199042" y="6366861"/>
                  <a:pt x="131443" y="6366861"/>
                  <a:pt x="63844" y="6366861"/>
                </a:cubicBezTo>
                <a:cubicBezTo>
                  <a:pt x="41311" y="6366861"/>
                  <a:pt x="18778" y="6370617"/>
                  <a:pt x="0" y="6351841"/>
                </a:cubicBezTo>
                <a:cubicBezTo>
                  <a:pt x="0" y="6348086"/>
                  <a:pt x="0" y="6340575"/>
                  <a:pt x="0" y="6336820"/>
                </a:cubicBezTo>
                <a:cubicBezTo>
                  <a:pt x="26289" y="6318044"/>
                  <a:pt x="18778" y="6284248"/>
                  <a:pt x="37555" y="6265472"/>
                </a:cubicBezTo>
                <a:cubicBezTo>
                  <a:pt x="33800" y="6239186"/>
                  <a:pt x="63844" y="6224166"/>
                  <a:pt x="56333" y="6194124"/>
                </a:cubicBezTo>
                <a:cubicBezTo>
                  <a:pt x="71355" y="6175349"/>
                  <a:pt x="67599" y="6149063"/>
                  <a:pt x="82621" y="6130287"/>
                </a:cubicBezTo>
                <a:cubicBezTo>
                  <a:pt x="90133" y="6066449"/>
                  <a:pt x="116421" y="6013877"/>
                  <a:pt x="131443" y="5953795"/>
                </a:cubicBezTo>
                <a:cubicBezTo>
                  <a:pt x="150221" y="5893712"/>
                  <a:pt x="165243" y="5826119"/>
                  <a:pt x="195287" y="5769792"/>
                </a:cubicBezTo>
                <a:cubicBezTo>
                  <a:pt x="191531" y="5739751"/>
                  <a:pt x="206553" y="5713465"/>
                  <a:pt x="217820" y="5687179"/>
                </a:cubicBezTo>
                <a:cubicBezTo>
                  <a:pt x="225331" y="5660893"/>
                  <a:pt x="229086" y="5634607"/>
                  <a:pt x="240353" y="5608321"/>
                </a:cubicBezTo>
                <a:cubicBezTo>
                  <a:pt x="259130" y="5551993"/>
                  <a:pt x="277908" y="5495666"/>
                  <a:pt x="292930" y="5439339"/>
                </a:cubicBezTo>
                <a:cubicBezTo>
                  <a:pt x="307952" y="5383011"/>
                  <a:pt x="326730" y="5326684"/>
                  <a:pt x="345507" y="5270357"/>
                </a:cubicBezTo>
                <a:cubicBezTo>
                  <a:pt x="360529" y="5214029"/>
                  <a:pt x="375551" y="5161457"/>
                  <a:pt x="394329" y="5108885"/>
                </a:cubicBezTo>
                <a:cubicBezTo>
                  <a:pt x="405595" y="5067579"/>
                  <a:pt x="420617" y="5030027"/>
                  <a:pt x="431884" y="4988720"/>
                </a:cubicBezTo>
                <a:cubicBezTo>
                  <a:pt x="439395" y="4947414"/>
                  <a:pt x="458173" y="4909862"/>
                  <a:pt x="465683" y="4872311"/>
                </a:cubicBezTo>
                <a:cubicBezTo>
                  <a:pt x="480705" y="4812228"/>
                  <a:pt x="503239" y="4759656"/>
                  <a:pt x="518261" y="4703329"/>
                </a:cubicBezTo>
                <a:cubicBezTo>
                  <a:pt x="533283" y="4647001"/>
                  <a:pt x="555816" y="4594429"/>
                  <a:pt x="567082" y="4538102"/>
                </a:cubicBezTo>
                <a:cubicBezTo>
                  <a:pt x="582104" y="4481775"/>
                  <a:pt x="604637" y="4429203"/>
                  <a:pt x="619660" y="4372875"/>
                </a:cubicBezTo>
                <a:cubicBezTo>
                  <a:pt x="638437" y="4309038"/>
                  <a:pt x="660970" y="4245200"/>
                  <a:pt x="679748" y="4181362"/>
                </a:cubicBezTo>
                <a:cubicBezTo>
                  <a:pt x="687259" y="4158831"/>
                  <a:pt x="687259" y="4136301"/>
                  <a:pt x="698525" y="4113770"/>
                </a:cubicBezTo>
                <a:cubicBezTo>
                  <a:pt x="709792" y="4094994"/>
                  <a:pt x="709792" y="4072463"/>
                  <a:pt x="717303" y="4049932"/>
                </a:cubicBezTo>
                <a:cubicBezTo>
                  <a:pt x="739836" y="3982339"/>
                  <a:pt x="762369" y="3914746"/>
                  <a:pt x="781146" y="3847154"/>
                </a:cubicBezTo>
                <a:cubicBezTo>
                  <a:pt x="796168" y="3790826"/>
                  <a:pt x="814946" y="3734499"/>
                  <a:pt x="829968" y="3678172"/>
                </a:cubicBezTo>
                <a:cubicBezTo>
                  <a:pt x="848745" y="3621845"/>
                  <a:pt x="860012" y="3565517"/>
                  <a:pt x="882545" y="3516700"/>
                </a:cubicBezTo>
                <a:cubicBezTo>
                  <a:pt x="882545" y="3486659"/>
                  <a:pt x="897567" y="3460373"/>
                  <a:pt x="905078" y="3434087"/>
                </a:cubicBezTo>
                <a:cubicBezTo>
                  <a:pt x="916345" y="3407801"/>
                  <a:pt x="920100" y="3381515"/>
                  <a:pt x="931367" y="3355229"/>
                </a:cubicBezTo>
                <a:cubicBezTo>
                  <a:pt x="953900" y="3291391"/>
                  <a:pt x="972677" y="3223799"/>
                  <a:pt x="991455" y="3156206"/>
                </a:cubicBezTo>
                <a:cubicBezTo>
                  <a:pt x="1010232" y="3103633"/>
                  <a:pt x="1025254" y="3047306"/>
                  <a:pt x="1040276" y="2990979"/>
                </a:cubicBezTo>
                <a:cubicBezTo>
                  <a:pt x="1055299" y="2938407"/>
                  <a:pt x="1074076" y="2882079"/>
                  <a:pt x="1092854" y="2829507"/>
                </a:cubicBezTo>
                <a:cubicBezTo>
                  <a:pt x="1104120" y="2788201"/>
                  <a:pt x="1119142" y="2746894"/>
                  <a:pt x="1130409" y="2705587"/>
                </a:cubicBezTo>
                <a:cubicBezTo>
                  <a:pt x="1141675" y="2664281"/>
                  <a:pt x="1156697" y="2626729"/>
                  <a:pt x="1167964" y="2585422"/>
                </a:cubicBezTo>
                <a:cubicBezTo>
                  <a:pt x="1175475" y="2562892"/>
                  <a:pt x="1179230" y="2540361"/>
                  <a:pt x="1186741" y="2517830"/>
                </a:cubicBezTo>
                <a:cubicBezTo>
                  <a:pt x="1198008" y="2499054"/>
                  <a:pt x="1198008" y="2476523"/>
                  <a:pt x="1205519" y="2457747"/>
                </a:cubicBezTo>
                <a:cubicBezTo>
                  <a:pt x="1228052" y="2390154"/>
                  <a:pt x="1243074" y="2318807"/>
                  <a:pt x="1273118" y="2254969"/>
                </a:cubicBezTo>
                <a:cubicBezTo>
                  <a:pt x="1276874" y="2194887"/>
                  <a:pt x="1306918" y="2142314"/>
                  <a:pt x="1318184" y="2085987"/>
                </a:cubicBezTo>
                <a:cubicBezTo>
                  <a:pt x="1321940" y="2059701"/>
                  <a:pt x="1321940" y="2052191"/>
                  <a:pt x="1306918" y="2040925"/>
                </a:cubicBezTo>
                <a:cubicBezTo>
                  <a:pt x="1254341" y="2007129"/>
                  <a:pt x="1201763" y="1973333"/>
                  <a:pt x="1152942" y="1935781"/>
                </a:cubicBezTo>
                <a:cubicBezTo>
                  <a:pt x="1096609" y="1894474"/>
                  <a:pt x="1032765" y="1860678"/>
                  <a:pt x="976433" y="1815616"/>
                </a:cubicBezTo>
                <a:cubicBezTo>
                  <a:pt x="931367" y="1781820"/>
                  <a:pt x="882545" y="1751779"/>
                  <a:pt x="833723" y="1717982"/>
                </a:cubicBezTo>
                <a:cubicBezTo>
                  <a:pt x="784902" y="1680431"/>
                  <a:pt x="728569" y="1646634"/>
                  <a:pt x="675992" y="1612838"/>
                </a:cubicBezTo>
                <a:cubicBezTo>
                  <a:pt x="660970" y="1601572"/>
                  <a:pt x="645948" y="1586552"/>
                  <a:pt x="634682" y="1571531"/>
                </a:cubicBezTo>
                <a:cubicBezTo>
                  <a:pt x="630926" y="1567776"/>
                  <a:pt x="627170" y="1567776"/>
                  <a:pt x="627170" y="1564021"/>
                </a:cubicBezTo>
                <a:cubicBezTo>
                  <a:pt x="627170" y="1537735"/>
                  <a:pt x="619660" y="1507694"/>
                  <a:pt x="638437" y="1481408"/>
                </a:cubicBezTo>
                <a:cubicBezTo>
                  <a:pt x="653459" y="1458876"/>
                  <a:pt x="675992" y="1440101"/>
                  <a:pt x="702281" y="1440101"/>
                </a:cubicBezTo>
                <a:cubicBezTo>
                  <a:pt x="724814" y="1443856"/>
                  <a:pt x="747347" y="1451366"/>
                  <a:pt x="762369" y="1462632"/>
                </a:cubicBezTo>
                <a:cubicBezTo>
                  <a:pt x="833723" y="1507694"/>
                  <a:pt x="901323" y="1556511"/>
                  <a:pt x="972677" y="1605328"/>
                </a:cubicBezTo>
                <a:cubicBezTo>
                  <a:pt x="1044032" y="1654145"/>
                  <a:pt x="1119142" y="1702962"/>
                  <a:pt x="1190497" y="1755534"/>
                </a:cubicBezTo>
                <a:cubicBezTo>
                  <a:pt x="1246830" y="1796840"/>
                  <a:pt x="1310673" y="1834392"/>
                  <a:pt x="1363250" y="1875699"/>
                </a:cubicBezTo>
                <a:cubicBezTo>
                  <a:pt x="1408317" y="1913250"/>
                  <a:pt x="1460894" y="1939536"/>
                  <a:pt x="1505960" y="1973333"/>
                </a:cubicBezTo>
                <a:cubicBezTo>
                  <a:pt x="1566048" y="2014639"/>
                  <a:pt x="1629892" y="2052191"/>
                  <a:pt x="1686224" y="2097253"/>
                </a:cubicBezTo>
                <a:cubicBezTo>
                  <a:pt x="1731290" y="2134804"/>
                  <a:pt x="1783868" y="2164845"/>
                  <a:pt x="1832689" y="2194887"/>
                </a:cubicBezTo>
                <a:cubicBezTo>
                  <a:pt x="1836445" y="2198642"/>
                  <a:pt x="1843956" y="2202397"/>
                  <a:pt x="1847711" y="2206152"/>
                </a:cubicBezTo>
                <a:cubicBezTo>
                  <a:pt x="1877755" y="2239948"/>
                  <a:pt x="1919066" y="2251214"/>
                  <a:pt x="1956621" y="2247459"/>
                </a:cubicBezTo>
                <a:cubicBezTo>
                  <a:pt x="2050509" y="2247459"/>
                  <a:pt x="2144396" y="2262480"/>
                  <a:pt x="2238284" y="2258724"/>
                </a:cubicBezTo>
                <a:cubicBezTo>
                  <a:pt x="2264573" y="2258724"/>
                  <a:pt x="2290861" y="2273745"/>
                  <a:pt x="2320905" y="2269990"/>
                </a:cubicBezTo>
                <a:cubicBezTo>
                  <a:pt x="2350949" y="2266234"/>
                  <a:pt x="2380994" y="2262480"/>
                  <a:pt x="2407282" y="2269990"/>
                </a:cubicBezTo>
                <a:cubicBezTo>
                  <a:pt x="2452348" y="2281255"/>
                  <a:pt x="2501170" y="2277500"/>
                  <a:pt x="2546236" y="2277500"/>
                </a:cubicBezTo>
                <a:cubicBezTo>
                  <a:pt x="2576280" y="2277500"/>
                  <a:pt x="2602569" y="2292520"/>
                  <a:pt x="2636368" y="2288765"/>
                </a:cubicBezTo>
                <a:cubicBezTo>
                  <a:pt x="2666412" y="2285010"/>
                  <a:pt x="2696456" y="2281255"/>
                  <a:pt x="2726501" y="2288765"/>
                </a:cubicBezTo>
                <a:cubicBezTo>
                  <a:pt x="2756545" y="2296276"/>
                  <a:pt x="2782833" y="2292520"/>
                  <a:pt x="2809122" y="2296276"/>
                </a:cubicBezTo>
                <a:cubicBezTo>
                  <a:pt x="2842921" y="2300031"/>
                  <a:pt x="2865454" y="2322562"/>
                  <a:pt x="2876721" y="2352603"/>
                </a:cubicBezTo>
                <a:cubicBezTo>
                  <a:pt x="2887987" y="2378889"/>
                  <a:pt x="2884232" y="2405175"/>
                  <a:pt x="2865454" y="2427706"/>
                </a:cubicBezTo>
                <a:cubicBezTo>
                  <a:pt x="2857943" y="2435217"/>
                  <a:pt x="2850432" y="2442727"/>
                  <a:pt x="2842921" y="2450237"/>
                </a:cubicBezTo>
                <a:cubicBezTo>
                  <a:pt x="2835410" y="2457747"/>
                  <a:pt x="2827899" y="2461503"/>
                  <a:pt x="2816633" y="2461503"/>
                </a:cubicBezTo>
                <a:cubicBezTo>
                  <a:pt x="2760300" y="2461503"/>
                  <a:pt x="2707723" y="2469013"/>
                  <a:pt x="2655146" y="2461503"/>
                </a:cubicBezTo>
                <a:cubicBezTo>
                  <a:pt x="2598813" y="2450237"/>
                  <a:pt x="2542481" y="2461503"/>
                  <a:pt x="2489903" y="2450237"/>
                </a:cubicBezTo>
                <a:cubicBezTo>
                  <a:pt x="2437326" y="2442727"/>
                  <a:pt x="2380994" y="2450237"/>
                  <a:pt x="2332172" y="2442727"/>
                </a:cubicBezTo>
                <a:cubicBezTo>
                  <a:pt x="2279595" y="2431461"/>
                  <a:pt x="2227018" y="2442727"/>
                  <a:pt x="2174441" y="2431461"/>
                </a:cubicBezTo>
                <a:cubicBezTo>
                  <a:pt x="2118108" y="2423951"/>
                  <a:pt x="2065531" y="2431461"/>
                  <a:pt x="2012954" y="2423951"/>
                </a:cubicBezTo>
                <a:cubicBezTo>
                  <a:pt x="1964132" y="2416441"/>
                  <a:pt x="1915310" y="2416441"/>
                  <a:pt x="1870244" y="2416441"/>
                </a:cubicBezTo>
                <a:cubicBezTo>
                  <a:pt x="1862733" y="2416441"/>
                  <a:pt x="1855222" y="2412686"/>
                  <a:pt x="1847711" y="2408930"/>
                </a:cubicBezTo>
                <a:cubicBezTo>
                  <a:pt x="1798890" y="2386400"/>
                  <a:pt x="1761334" y="2352603"/>
                  <a:pt x="1716268" y="2326317"/>
                </a:cubicBezTo>
                <a:cubicBezTo>
                  <a:pt x="1697491" y="2348848"/>
                  <a:pt x="1697491" y="2382644"/>
                  <a:pt x="1686224" y="2412686"/>
                </a:cubicBezTo>
                <a:cubicBezTo>
                  <a:pt x="1671202" y="2446482"/>
                  <a:pt x="1671202" y="2484033"/>
                  <a:pt x="1656180" y="2517830"/>
                </a:cubicBezTo>
                <a:cubicBezTo>
                  <a:pt x="1644914" y="2555381"/>
                  <a:pt x="1641158" y="2592933"/>
                  <a:pt x="1622381" y="2622974"/>
                </a:cubicBezTo>
                <a:cubicBezTo>
                  <a:pt x="1626136" y="2653015"/>
                  <a:pt x="1607359" y="2679301"/>
                  <a:pt x="1599848" y="2701832"/>
                </a:cubicBezTo>
                <a:cubicBezTo>
                  <a:pt x="1592337" y="2728118"/>
                  <a:pt x="1596092" y="2758159"/>
                  <a:pt x="1573559" y="2780690"/>
                </a:cubicBezTo>
                <a:cubicBezTo>
                  <a:pt x="1569803" y="2844528"/>
                  <a:pt x="1532248" y="2897100"/>
                  <a:pt x="1528493" y="2960938"/>
                </a:cubicBezTo>
                <a:cubicBezTo>
                  <a:pt x="1505960" y="3009755"/>
                  <a:pt x="1498449" y="3058572"/>
                  <a:pt x="1483427" y="3111144"/>
                </a:cubicBezTo>
                <a:cubicBezTo>
                  <a:pt x="1468405" y="3118654"/>
                  <a:pt x="1479671" y="3137430"/>
                  <a:pt x="1472160" y="3148695"/>
                </a:cubicBezTo>
                <a:cubicBezTo>
                  <a:pt x="1464649" y="3163716"/>
                  <a:pt x="1457138" y="3178737"/>
                  <a:pt x="1457138" y="3193757"/>
                </a:cubicBezTo>
                <a:cubicBezTo>
                  <a:pt x="1457138" y="3208778"/>
                  <a:pt x="1449627" y="3223799"/>
                  <a:pt x="1445872" y="3235064"/>
                </a:cubicBezTo>
                <a:cubicBezTo>
                  <a:pt x="1419583" y="3302657"/>
                  <a:pt x="1404561" y="3370249"/>
                  <a:pt x="1382028" y="3434087"/>
                </a:cubicBezTo>
                <a:cubicBezTo>
                  <a:pt x="1363250" y="3501680"/>
                  <a:pt x="1344473" y="3569272"/>
                  <a:pt x="1325695" y="3636865"/>
                </a:cubicBezTo>
                <a:cubicBezTo>
                  <a:pt x="1306918" y="3704458"/>
                  <a:pt x="1291896" y="3772051"/>
                  <a:pt x="1261852" y="3835888"/>
                </a:cubicBezTo>
                <a:cubicBezTo>
                  <a:pt x="1261852" y="3880950"/>
                  <a:pt x="1239319" y="3918502"/>
                  <a:pt x="1228052" y="3959808"/>
                </a:cubicBezTo>
                <a:cubicBezTo>
                  <a:pt x="1216785" y="4001115"/>
                  <a:pt x="1205519" y="4042422"/>
                  <a:pt x="1194252" y="4083728"/>
                </a:cubicBezTo>
                <a:cubicBezTo>
                  <a:pt x="1182986" y="4110014"/>
                  <a:pt x="1179230" y="4140056"/>
                  <a:pt x="1167964" y="4166342"/>
                </a:cubicBezTo>
                <a:cubicBezTo>
                  <a:pt x="1160453" y="4192628"/>
                  <a:pt x="1164208" y="4222669"/>
                  <a:pt x="1141675" y="4241445"/>
                </a:cubicBezTo>
                <a:cubicBezTo>
                  <a:pt x="1137920" y="4305283"/>
                  <a:pt x="1100365" y="4361610"/>
                  <a:pt x="1096609" y="4425447"/>
                </a:cubicBezTo>
                <a:cubicBezTo>
                  <a:pt x="1074076" y="4470509"/>
                  <a:pt x="1062810" y="4523081"/>
                  <a:pt x="1051543" y="4571898"/>
                </a:cubicBezTo>
                <a:cubicBezTo>
                  <a:pt x="1032765" y="4583164"/>
                  <a:pt x="1044032" y="4601940"/>
                  <a:pt x="1040276" y="4613205"/>
                </a:cubicBezTo>
                <a:cubicBezTo>
                  <a:pt x="1032765" y="4628226"/>
                  <a:pt x="1025254" y="4643246"/>
                  <a:pt x="1025254" y="4658267"/>
                </a:cubicBezTo>
                <a:cubicBezTo>
                  <a:pt x="1025254" y="4673287"/>
                  <a:pt x="1017743" y="4688308"/>
                  <a:pt x="1013988" y="4699574"/>
                </a:cubicBezTo>
                <a:cubicBezTo>
                  <a:pt x="987699" y="4763411"/>
                  <a:pt x="980188" y="4834759"/>
                  <a:pt x="950144" y="4898597"/>
                </a:cubicBezTo>
                <a:cubicBezTo>
                  <a:pt x="950144" y="4932393"/>
                  <a:pt x="931367" y="4962434"/>
                  <a:pt x="920100" y="4996231"/>
                </a:cubicBezTo>
                <a:cubicBezTo>
                  <a:pt x="912589" y="5030027"/>
                  <a:pt x="905078" y="5063823"/>
                  <a:pt x="893812" y="5097620"/>
                </a:cubicBezTo>
                <a:cubicBezTo>
                  <a:pt x="871279" y="5165212"/>
                  <a:pt x="860012" y="5232805"/>
                  <a:pt x="829968" y="5300398"/>
                </a:cubicBezTo>
                <a:cubicBezTo>
                  <a:pt x="826213" y="5311663"/>
                  <a:pt x="833723" y="5311663"/>
                  <a:pt x="844990" y="5315419"/>
                </a:cubicBezTo>
                <a:cubicBezTo>
                  <a:pt x="882545" y="5319174"/>
                  <a:pt x="920100" y="5300398"/>
                  <a:pt x="957655" y="5304153"/>
                </a:cubicBezTo>
                <a:cubicBezTo>
                  <a:pt x="1017743" y="5289133"/>
                  <a:pt x="1077832" y="5296643"/>
                  <a:pt x="1137920" y="5296643"/>
                </a:cubicBezTo>
                <a:cubicBezTo>
                  <a:pt x="1198008" y="5292888"/>
                  <a:pt x="1258096" y="5296643"/>
                  <a:pt x="1318184" y="5296643"/>
                </a:cubicBezTo>
                <a:cubicBezTo>
                  <a:pt x="1336962" y="5292888"/>
                  <a:pt x="1351984" y="5307908"/>
                  <a:pt x="1374517" y="5304153"/>
                </a:cubicBezTo>
                <a:cubicBezTo>
                  <a:pt x="1389539" y="5304153"/>
                  <a:pt x="1408317" y="5296643"/>
                  <a:pt x="1423339" y="5315419"/>
                </a:cubicBezTo>
                <a:cubicBezTo>
                  <a:pt x="1453383" y="5311663"/>
                  <a:pt x="1475916" y="5319174"/>
                  <a:pt x="1502204" y="5322929"/>
                </a:cubicBezTo>
                <a:cubicBezTo>
                  <a:pt x="1562292" y="5334194"/>
                  <a:pt x="1618625" y="5349215"/>
                  <a:pt x="1674958" y="5364236"/>
                </a:cubicBezTo>
                <a:cubicBezTo>
                  <a:pt x="1735046" y="5379256"/>
                  <a:pt x="1795134" y="5401787"/>
                  <a:pt x="1851467" y="5424318"/>
                </a:cubicBezTo>
                <a:cubicBezTo>
                  <a:pt x="1900288" y="5446849"/>
                  <a:pt x="1949110" y="5469380"/>
                  <a:pt x="1997932" y="5499421"/>
                </a:cubicBezTo>
                <a:cubicBezTo>
                  <a:pt x="2024220" y="5518197"/>
                  <a:pt x="2054264" y="5533217"/>
                  <a:pt x="2080553" y="5551993"/>
                </a:cubicBezTo>
                <a:cubicBezTo>
                  <a:pt x="2114352" y="5578279"/>
                  <a:pt x="2155663" y="5600810"/>
                  <a:pt x="2185707" y="5634607"/>
                </a:cubicBezTo>
                <a:cubicBezTo>
                  <a:pt x="2219507" y="5672158"/>
                  <a:pt x="2257062" y="5705954"/>
                  <a:pt x="2290861" y="5747261"/>
                </a:cubicBezTo>
                <a:cubicBezTo>
                  <a:pt x="2328416" y="5796078"/>
                  <a:pt x="2354705" y="5848650"/>
                  <a:pt x="2384749" y="5901222"/>
                </a:cubicBezTo>
                <a:cubicBezTo>
                  <a:pt x="2388505" y="5904978"/>
                  <a:pt x="2392260" y="5912488"/>
                  <a:pt x="2392260" y="5919998"/>
                </a:cubicBezTo>
                <a:cubicBezTo>
                  <a:pt x="2396016" y="5935019"/>
                  <a:pt x="2407282" y="5938774"/>
                  <a:pt x="2422304" y="5938774"/>
                </a:cubicBezTo>
                <a:cubicBezTo>
                  <a:pt x="2478637" y="5938774"/>
                  <a:pt x="2531214" y="5938774"/>
                  <a:pt x="2583791" y="5938774"/>
                </a:cubicBezTo>
                <a:cubicBezTo>
                  <a:pt x="2591302" y="5927509"/>
                  <a:pt x="2583791" y="5916243"/>
                  <a:pt x="2587547" y="5908733"/>
                </a:cubicBezTo>
                <a:cubicBezTo>
                  <a:pt x="2591302" y="5901222"/>
                  <a:pt x="2595058" y="5889957"/>
                  <a:pt x="2598813" y="5886202"/>
                </a:cubicBezTo>
                <a:cubicBezTo>
                  <a:pt x="2606324" y="5859916"/>
                  <a:pt x="2628857" y="5848650"/>
                  <a:pt x="2651390" y="5848650"/>
                </a:cubicBezTo>
                <a:cubicBezTo>
                  <a:pt x="2688945" y="5848650"/>
                  <a:pt x="2726501" y="5848650"/>
                  <a:pt x="2764056" y="5848650"/>
                </a:cubicBezTo>
                <a:cubicBezTo>
                  <a:pt x="2775322" y="5848650"/>
                  <a:pt x="2786589" y="5848650"/>
                  <a:pt x="2797855" y="5837385"/>
                </a:cubicBezTo>
                <a:cubicBezTo>
                  <a:pt x="2820388" y="5818609"/>
                  <a:pt x="2850432" y="5803588"/>
                  <a:pt x="2876721" y="5784813"/>
                </a:cubicBezTo>
                <a:cubicBezTo>
                  <a:pt x="2884232" y="5777302"/>
                  <a:pt x="2891743" y="5769792"/>
                  <a:pt x="2903009" y="5762282"/>
                </a:cubicBezTo>
                <a:cubicBezTo>
                  <a:pt x="2929298" y="5751016"/>
                  <a:pt x="2933054" y="5724730"/>
                  <a:pt x="2929298" y="5694689"/>
                </a:cubicBezTo>
                <a:cubicBezTo>
                  <a:pt x="2925543" y="5683424"/>
                  <a:pt x="2921787" y="5683424"/>
                  <a:pt x="2910521" y="5683424"/>
                </a:cubicBezTo>
                <a:cubicBezTo>
                  <a:pt x="2887987" y="5679668"/>
                  <a:pt x="2887987" y="5675913"/>
                  <a:pt x="2895498" y="5653382"/>
                </a:cubicBezTo>
                <a:cubicBezTo>
                  <a:pt x="2906765" y="5630851"/>
                  <a:pt x="2921787" y="5612076"/>
                  <a:pt x="2948076" y="5604565"/>
                </a:cubicBezTo>
                <a:cubicBezTo>
                  <a:pt x="2963098" y="5597055"/>
                  <a:pt x="2966853" y="5589545"/>
                  <a:pt x="2963098" y="5574524"/>
                </a:cubicBezTo>
                <a:cubicBezTo>
                  <a:pt x="2959342" y="5555748"/>
                  <a:pt x="2974364" y="5555748"/>
                  <a:pt x="2985631" y="5548238"/>
                </a:cubicBezTo>
                <a:cubicBezTo>
                  <a:pt x="2993142" y="5540728"/>
                  <a:pt x="2996897" y="5544483"/>
                  <a:pt x="3004408" y="5551993"/>
                </a:cubicBezTo>
                <a:cubicBezTo>
                  <a:pt x="3008164" y="5559504"/>
                  <a:pt x="3015675" y="5567014"/>
                  <a:pt x="3023186" y="5574524"/>
                </a:cubicBezTo>
                <a:cubicBezTo>
                  <a:pt x="3045719" y="5563259"/>
                  <a:pt x="3064496" y="5548238"/>
                  <a:pt x="3087029" y="5551993"/>
                </a:cubicBezTo>
                <a:cubicBezTo>
                  <a:pt x="3109563" y="5559504"/>
                  <a:pt x="3120829" y="5544483"/>
                  <a:pt x="3132096" y="5529462"/>
                </a:cubicBezTo>
                <a:cubicBezTo>
                  <a:pt x="3158384" y="5491911"/>
                  <a:pt x="3169651" y="5446849"/>
                  <a:pt x="3184673" y="5409297"/>
                </a:cubicBezTo>
                <a:cubicBezTo>
                  <a:pt x="3192184" y="5386767"/>
                  <a:pt x="3195939" y="5367991"/>
                  <a:pt x="3199695" y="5345460"/>
                </a:cubicBezTo>
                <a:cubicBezTo>
                  <a:pt x="3207206" y="5326684"/>
                  <a:pt x="3210961" y="5304153"/>
                  <a:pt x="3214717" y="5281622"/>
                </a:cubicBezTo>
                <a:cubicBezTo>
                  <a:pt x="3222228" y="5229050"/>
                  <a:pt x="3225983" y="5180233"/>
                  <a:pt x="3233494" y="5127661"/>
                </a:cubicBezTo>
                <a:cubicBezTo>
                  <a:pt x="3241005" y="5086354"/>
                  <a:pt x="3233494" y="5041292"/>
                  <a:pt x="3241005" y="4999986"/>
                </a:cubicBezTo>
                <a:cubicBezTo>
                  <a:pt x="3248516" y="4954924"/>
                  <a:pt x="3244761" y="4909862"/>
                  <a:pt x="3252272" y="4868555"/>
                </a:cubicBezTo>
                <a:cubicBezTo>
                  <a:pt x="3259783" y="4831004"/>
                  <a:pt x="3252272" y="4789697"/>
                  <a:pt x="3259783" y="4752146"/>
                </a:cubicBezTo>
                <a:cubicBezTo>
                  <a:pt x="3271049" y="4707084"/>
                  <a:pt x="3267294" y="4662022"/>
                  <a:pt x="3267294" y="4613205"/>
                </a:cubicBezTo>
                <a:cubicBezTo>
                  <a:pt x="3267294" y="4605695"/>
                  <a:pt x="3271049" y="4601940"/>
                  <a:pt x="3274805" y="4594429"/>
                </a:cubicBezTo>
                <a:cubicBezTo>
                  <a:pt x="3282316" y="4571898"/>
                  <a:pt x="3274805" y="4553123"/>
                  <a:pt x="3256027" y="4553123"/>
                </a:cubicBezTo>
                <a:cubicBezTo>
                  <a:pt x="3233494" y="4549367"/>
                  <a:pt x="3229739" y="4541857"/>
                  <a:pt x="3229739" y="4523081"/>
                </a:cubicBezTo>
                <a:cubicBezTo>
                  <a:pt x="3233494" y="4504306"/>
                  <a:pt x="3229739" y="4481775"/>
                  <a:pt x="3229739" y="4459244"/>
                </a:cubicBezTo>
                <a:cubicBezTo>
                  <a:pt x="3233494" y="4421692"/>
                  <a:pt x="3218472" y="4384141"/>
                  <a:pt x="3214717" y="4342834"/>
                </a:cubicBezTo>
                <a:cubicBezTo>
                  <a:pt x="3199695" y="4335324"/>
                  <a:pt x="3210961" y="4316548"/>
                  <a:pt x="3203450" y="4305283"/>
                </a:cubicBezTo>
                <a:cubicBezTo>
                  <a:pt x="3192184" y="4294017"/>
                  <a:pt x="3195939" y="4282752"/>
                  <a:pt x="3195939" y="4267731"/>
                </a:cubicBezTo>
                <a:cubicBezTo>
                  <a:pt x="3195939" y="4256466"/>
                  <a:pt x="3188428" y="4248955"/>
                  <a:pt x="3184673" y="4241445"/>
                </a:cubicBezTo>
                <a:cubicBezTo>
                  <a:pt x="3180917" y="4203893"/>
                  <a:pt x="3184673" y="4170097"/>
                  <a:pt x="3199695" y="4136301"/>
                </a:cubicBezTo>
                <a:cubicBezTo>
                  <a:pt x="3229739" y="4072463"/>
                  <a:pt x="3259783" y="4004870"/>
                  <a:pt x="3282316" y="3941033"/>
                </a:cubicBezTo>
                <a:cubicBezTo>
                  <a:pt x="3323627" y="3835888"/>
                  <a:pt x="3368693" y="3734499"/>
                  <a:pt x="3421270" y="3640620"/>
                </a:cubicBezTo>
                <a:cubicBezTo>
                  <a:pt x="3473847" y="3546742"/>
                  <a:pt x="3518913" y="3449108"/>
                  <a:pt x="3567735" y="3355229"/>
                </a:cubicBezTo>
                <a:cubicBezTo>
                  <a:pt x="3571490" y="3347718"/>
                  <a:pt x="3571490" y="3340208"/>
                  <a:pt x="3579001" y="3336453"/>
                </a:cubicBezTo>
                <a:cubicBezTo>
                  <a:pt x="3594023" y="3328943"/>
                  <a:pt x="3586512" y="3310167"/>
                  <a:pt x="3594023" y="3295146"/>
                </a:cubicBezTo>
                <a:cubicBezTo>
                  <a:pt x="3597779" y="3291391"/>
                  <a:pt x="3594023" y="3272616"/>
                  <a:pt x="3586512" y="3265105"/>
                </a:cubicBezTo>
                <a:cubicBezTo>
                  <a:pt x="3582757" y="3253840"/>
                  <a:pt x="3582757" y="3250084"/>
                  <a:pt x="3586512" y="3238819"/>
                </a:cubicBezTo>
                <a:cubicBezTo>
                  <a:pt x="3605290" y="3212533"/>
                  <a:pt x="3609045" y="3178737"/>
                  <a:pt x="3616556" y="3144940"/>
                </a:cubicBezTo>
                <a:cubicBezTo>
                  <a:pt x="3627823" y="3103633"/>
                  <a:pt x="3642845" y="3058572"/>
                  <a:pt x="3635334" y="3009755"/>
                </a:cubicBezTo>
                <a:cubicBezTo>
                  <a:pt x="3654112" y="2949672"/>
                  <a:pt x="3639089" y="2889590"/>
                  <a:pt x="3646601" y="2825752"/>
                </a:cubicBezTo>
                <a:cubicBezTo>
                  <a:pt x="3646601" y="2803221"/>
                  <a:pt x="3631578" y="2784445"/>
                  <a:pt x="3635334" y="2761915"/>
                </a:cubicBezTo>
                <a:cubicBezTo>
                  <a:pt x="3639089" y="2739384"/>
                  <a:pt x="3642845" y="2713098"/>
                  <a:pt x="3635334" y="2694322"/>
                </a:cubicBezTo>
                <a:cubicBezTo>
                  <a:pt x="3624067" y="2668036"/>
                  <a:pt x="3627823" y="2641750"/>
                  <a:pt x="3627823" y="2615464"/>
                </a:cubicBezTo>
                <a:cubicBezTo>
                  <a:pt x="3627823" y="2589178"/>
                  <a:pt x="3612801" y="2570402"/>
                  <a:pt x="3616556" y="2547871"/>
                </a:cubicBezTo>
                <a:cubicBezTo>
                  <a:pt x="3620312" y="2529095"/>
                  <a:pt x="3624067" y="2502809"/>
                  <a:pt x="3616556" y="2484033"/>
                </a:cubicBezTo>
                <a:cubicBezTo>
                  <a:pt x="3601534" y="2453992"/>
                  <a:pt x="3612801" y="2423951"/>
                  <a:pt x="3601534" y="2393910"/>
                </a:cubicBezTo>
                <a:cubicBezTo>
                  <a:pt x="3586512" y="2352603"/>
                  <a:pt x="3571490" y="2311296"/>
                  <a:pt x="3537691" y="2277500"/>
                </a:cubicBezTo>
                <a:cubicBezTo>
                  <a:pt x="3530180" y="2269990"/>
                  <a:pt x="3522669" y="2258724"/>
                  <a:pt x="3511402" y="2251214"/>
                </a:cubicBezTo>
                <a:cubicBezTo>
                  <a:pt x="3500136" y="2239948"/>
                  <a:pt x="3496380" y="2228683"/>
                  <a:pt x="3496380" y="2209907"/>
                </a:cubicBezTo>
                <a:cubicBezTo>
                  <a:pt x="3500136" y="2194887"/>
                  <a:pt x="3496380" y="2194887"/>
                  <a:pt x="3477603" y="2194887"/>
                </a:cubicBezTo>
                <a:cubicBezTo>
                  <a:pt x="3470092" y="2194887"/>
                  <a:pt x="3458825" y="2194887"/>
                  <a:pt x="3447558" y="2187376"/>
                </a:cubicBezTo>
                <a:cubicBezTo>
                  <a:pt x="3432536" y="2179866"/>
                  <a:pt x="3417514" y="2164845"/>
                  <a:pt x="3398737" y="2168600"/>
                </a:cubicBezTo>
                <a:cubicBezTo>
                  <a:pt x="3394981" y="2168600"/>
                  <a:pt x="3391226" y="2164845"/>
                  <a:pt x="3391226" y="2164845"/>
                </a:cubicBezTo>
                <a:cubicBezTo>
                  <a:pt x="3387470" y="2138559"/>
                  <a:pt x="3357426" y="2138559"/>
                  <a:pt x="3342404" y="2127294"/>
                </a:cubicBezTo>
                <a:cubicBezTo>
                  <a:pt x="3308605" y="2093497"/>
                  <a:pt x="3271049" y="2070967"/>
                  <a:pt x="3241005" y="2033415"/>
                </a:cubicBezTo>
                <a:cubicBezTo>
                  <a:pt x="3222228" y="2010884"/>
                  <a:pt x="3207206" y="1984598"/>
                  <a:pt x="3188428" y="1962067"/>
                </a:cubicBezTo>
                <a:cubicBezTo>
                  <a:pt x="3177162" y="1950802"/>
                  <a:pt x="3169651" y="1935781"/>
                  <a:pt x="3158384" y="1928271"/>
                </a:cubicBezTo>
                <a:cubicBezTo>
                  <a:pt x="3147118" y="1917005"/>
                  <a:pt x="3147118" y="1898230"/>
                  <a:pt x="3135851" y="1890719"/>
                </a:cubicBezTo>
                <a:cubicBezTo>
                  <a:pt x="3132096" y="1886964"/>
                  <a:pt x="3124585" y="1886964"/>
                  <a:pt x="3124585" y="1879454"/>
                </a:cubicBezTo>
                <a:cubicBezTo>
                  <a:pt x="3117074" y="1849413"/>
                  <a:pt x="3090785" y="1838147"/>
                  <a:pt x="3064496" y="1819371"/>
                </a:cubicBezTo>
                <a:cubicBezTo>
                  <a:pt x="3038208" y="1804351"/>
                  <a:pt x="3015675" y="1785575"/>
                  <a:pt x="2989386" y="1766799"/>
                </a:cubicBezTo>
                <a:cubicBezTo>
                  <a:pt x="2985631" y="1759289"/>
                  <a:pt x="2978120" y="1755534"/>
                  <a:pt x="2974364" y="1744268"/>
                </a:cubicBezTo>
                <a:cubicBezTo>
                  <a:pt x="2970609" y="1733003"/>
                  <a:pt x="2959342" y="1725492"/>
                  <a:pt x="2974364" y="1710472"/>
                </a:cubicBezTo>
                <a:cubicBezTo>
                  <a:pt x="2981875" y="1702962"/>
                  <a:pt x="2985631" y="1684186"/>
                  <a:pt x="2981875" y="1669165"/>
                </a:cubicBezTo>
                <a:cubicBezTo>
                  <a:pt x="2981875" y="1616593"/>
                  <a:pt x="2993142" y="1567776"/>
                  <a:pt x="3030697" y="1526469"/>
                </a:cubicBezTo>
                <a:cubicBezTo>
                  <a:pt x="3026941" y="1507694"/>
                  <a:pt x="3049474" y="1503938"/>
                  <a:pt x="3049474" y="1485163"/>
                </a:cubicBezTo>
                <a:cubicBezTo>
                  <a:pt x="3049474" y="1466387"/>
                  <a:pt x="3072007" y="1451366"/>
                  <a:pt x="3090785" y="1458876"/>
                </a:cubicBezTo>
                <a:cubicBezTo>
                  <a:pt x="3109563" y="1466387"/>
                  <a:pt x="3113318" y="1455121"/>
                  <a:pt x="3120829" y="1447611"/>
                </a:cubicBezTo>
                <a:cubicBezTo>
                  <a:pt x="3120829" y="1443856"/>
                  <a:pt x="3124585" y="1436346"/>
                  <a:pt x="3124585" y="1432591"/>
                </a:cubicBezTo>
                <a:cubicBezTo>
                  <a:pt x="3132096" y="1417570"/>
                  <a:pt x="3143362" y="1417570"/>
                  <a:pt x="3150873" y="1428835"/>
                </a:cubicBezTo>
                <a:cubicBezTo>
                  <a:pt x="3165895" y="1451366"/>
                  <a:pt x="3184673" y="1470142"/>
                  <a:pt x="3195939" y="1492673"/>
                </a:cubicBezTo>
                <a:cubicBezTo>
                  <a:pt x="3218472" y="1533980"/>
                  <a:pt x="3237250" y="1575286"/>
                  <a:pt x="3252272" y="1616593"/>
                </a:cubicBezTo>
                <a:cubicBezTo>
                  <a:pt x="3259783" y="1650389"/>
                  <a:pt x="3256027" y="1680431"/>
                  <a:pt x="3259783" y="1710472"/>
                </a:cubicBezTo>
                <a:cubicBezTo>
                  <a:pt x="3259783" y="1725492"/>
                  <a:pt x="3259783" y="1740513"/>
                  <a:pt x="3267294" y="1755534"/>
                </a:cubicBezTo>
                <a:cubicBezTo>
                  <a:pt x="3271049" y="1759289"/>
                  <a:pt x="3274805" y="1763044"/>
                  <a:pt x="3278561" y="1763044"/>
                </a:cubicBezTo>
                <a:cubicBezTo>
                  <a:pt x="3286072" y="1763044"/>
                  <a:pt x="3286072" y="1759289"/>
                  <a:pt x="3286072" y="1751779"/>
                </a:cubicBezTo>
                <a:cubicBezTo>
                  <a:pt x="3286072" y="1748023"/>
                  <a:pt x="3286072" y="1740513"/>
                  <a:pt x="3286072" y="1733003"/>
                </a:cubicBezTo>
                <a:cubicBezTo>
                  <a:pt x="3278561" y="1672920"/>
                  <a:pt x="3301094" y="1612838"/>
                  <a:pt x="3297338" y="1549000"/>
                </a:cubicBezTo>
                <a:cubicBezTo>
                  <a:pt x="3312360" y="1503938"/>
                  <a:pt x="3304849" y="1458876"/>
                  <a:pt x="3304849" y="1413815"/>
                </a:cubicBezTo>
                <a:cubicBezTo>
                  <a:pt x="3304849" y="1387529"/>
                  <a:pt x="3293583" y="1361243"/>
                  <a:pt x="3293583" y="1331201"/>
                </a:cubicBezTo>
                <a:cubicBezTo>
                  <a:pt x="3297338" y="1304915"/>
                  <a:pt x="3308605" y="1282384"/>
                  <a:pt x="3304849" y="1256098"/>
                </a:cubicBezTo>
                <a:cubicBezTo>
                  <a:pt x="3301094" y="1229812"/>
                  <a:pt x="3301094" y="1203526"/>
                  <a:pt x="3304849" y="1180995"/>
                </a:cubicBezTo>
                <a:cubicBezTo>
                  <a:pt x="3316116" y="1150954"/>
                  <a:pt x="3308605" y="1113403"/>
                  <a:pt x="3338649" y="1090872"/>
                </a:cubicBezTo>
                <a:cubicBezTo>
                  <a:pt x="3342404" y="1087116"/>
                  <a:pt x="3342404" y="1079606"/>
                  <a:pt x="3342404" y="1075851"/>
                </a:cubicBezTo>
                <a:cubicBezTo>
                  <a:pt x="3342404" y="1068341"/>
                  <a:pt x="3342404" y="1060830"/>
                  <a:pt x="3342404" y="1057075"/>
                </a:cubicBezTo>
                <a:cubicBezTo>
                  <a:pt x="3349915" y="1045810"/>
                  <a:pt x="3372448" y="1038299"/>
                  <a:pt x="3368693" y="1027034"/>
                </a:cubicBezTo>
                <a:cubicBezTo>
                  <a:pt x="3364937" y="1015769"/>
                  <a:pt x="3361182" y="1000748"/>
                  <a:pt x="3361182" y="989482"/>
                </a:cubicBezTo>
                <a:cubicBezTo>
                  <a:pt x="3361182" y="978217"/>
                  <a:pt x="3361182" y="963196"/>
                  <a:pt x="3361182" y="951931"/>
                </a:cubicBezTo>
                <a:cubicBezTo>
                  <a:pt x="3357426" y="933155"/>
                  <a:pt x="3364937" y="914379"/>
                  <a:pt x="3379959" y="899359"/>
                </a:cubicBezTo>
                <a:cubicBezTo>
                  <a:pt x="3383715" y="895604"/>
                  <a:pt x="3391226" y="891849"/>
                  <a:pt x="3394981" y="888093"/>
                </a:cubicBezTo>
                <a:cubicBezTo>
                  <a:pt x="3398737" y="876828"/>
                  <a:pt x="3417514" y="873073"/>
                  <a:pt x="3413759" y="858052"/>
                </a:cubicBezTo>
                <a:cubicBezTo>
                  <a:pt x="3413759" y="843032"/>
                  <a:pt x="3410003" y="828011"/>
                  <a:pt x="3402492" y="816745"/>
                </a:cubicBezTo>
                <a:cubicBezTo>
                  <a:pt x="3394981" y="805480"/>
                  <a:pt x="3391226" y="797970"/>
                  <a:pt x="3383715" y="790459"/>
                </a:cubicBezTo>
                <a:cubicBezTo>
                  <a:pt x="3376204" y="775439"/>
                  <a:pt x="3361182" y="767928"/>
                  <a:pt x="3376204" y="749153"/>
                </a:cubicBezTo>
                <a:cubicBezTo>
                  <a:pt x="3376204" y="745398"/>
                  <a:pt x="3372448" y="730377"/>
                  <a:pt x="3368693" y="726622"/>
                </a:cubicBezTo>
                <a:cubicBezTo>
                  <a:pt x="3349915" y="715356"/>
                  <a:pt x="3349915" y="700336"/>
                  <a:pt x="3349915" y="681560"/>
                </a:cubicBezTo>
                <a:cubicBezTo>
                  <a:pt x="3353671" y="662784"/>
                  <a:pt x="3346160" y="655274"/>
                  <a:pt x="3327382" y="647764"/>
                </a:cubicBezTo>
                <a:cubicBezTo>
                  <a:pt x="3286072" y="628988"/>
                  <a:pt x="3286072" y="610212"/>
                  <a:pt x="3308605" y="568905"/>
                </a:cubicBezTo>
                <a:cubicBezTo>
                  <a:pt x="3316116" y="553885"/>
                  <a:pt x="3308605" y="535109"/>
                  <a:pt x="3323627" y="520088"/>
                </a:cubicBezTo>
                <a:cubicBezTo>
                  <a:pt x="3323627" y="520088"/>
                  <a:pt x="3319871" y="512578"/>
                  <a:pt x="3319871" y="512578"/>
                </a:cubicBezTo>
                <a:cubicBezTo>
                  <a:pt x="3304849" y="512578"/>
                  <a:pt x="3304849" y="505068"/>
                  <a:pt x="3304849" y="493802"/>
                </a:cubicBezTo>
                <a:cubicBezTo>
                  <a:pt x="3304849" y="490047"/>
                  <a:pt x="3304849" y="486292"/>
                  <a:pt x="3301094" y="486292"/>
                </a:cubicBezTo>
                <a:cubicBezTo>
                  <a:pt x="3271049" y="467516"/>
                  <a:pt x="3278561" y="441230"/>
                  <a:pt x="3278561" y="414944"/>
                </a:cubicBezTo>
                <a:cubicBezTo>
                  <a:pt x="3274805" y="396168"/>
                  <a:pt x="3286072" y="369882"/>
                  <a:pt x="3267294" y="351106"/>
                </a:cubicBezTo>
                <a:cubicBezTo>
                  <a:pt x="3282316" y="321065"/>
                  <a:pt x="3274805" y="287269"/>
                  <a:pt x="3293583" y="260983"/>
                </a:cubicBezTo>
                <a:cubicBezTo>
                  <a:pt x="3308605" y="242207"/>
                  <a:pt x="3327382" y="219676"/>
                  <a:pt x="3304849" y="193390"/>
                </a:cubicBezTo>
                <a:cubicBezTo>
                  <a:pt x="3312360" y="174614"/>
                  <a:pt x="3316116" y="152083"/>
                  <a:pt x="3327382" y="133308"/>
                </a:cubicBezTo>
                <a:cubicBezTo>
                  <a:pt x="3361182" y="73225"/>
                  <a:pt x="3425025" y="46939"/>
                  <a:pt x="3488869" y="24408"/>
                </a:cubicBezTo>
                <a:cubicBezTo>
                  <a:pt x="3522669" y="13143"/>
                  <a:pt x="3560224" y="-1878"/>
                  <a:pt x="3597779" y="5632"/>
                </a:cubicBezTo>
                <a:cubicBezTo>
                  <a:pt x="3609046" y="1877"/>
                  <a:pt x="3620312" y="0"/>
                  <a:pt x="36315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5" name="Freeform 76">
            <a:extLst>
              <a:ext uri="{FF2B5EF4-FFF2-40B4-BE49-F238E27FC236}">
                <a16:creationId xmlns:a16="http://schemas.microsoft.com/office/drawing/2014/main" id="{E59A9913-EFE2-4B0D-A6E1-407DB3B52BE4}"/>
              </a:ext>
            </a:extLst>
          </p:cNvPr>
          <p:cNvSpPr>
            <a:spLocks/>
          </p:cNvSpPr>
          <p:nvPr/>
        </p:nvSpPr>
        <p:spPr bwMode="auto">
          <a:xfrm>
            <a:off x="9830141" y="3886200"/>
            <a:ext cx="1935803" cy="2794947"/>
          </a:xfrm>
          <a:custGeom>
            <a:avLst/>
            <a:gdLst>
              <a:gd name="connsiteX0" fmla="*/ 1227755 w 2642246"/>
              <a:gd name="connsiteY0" fmla="*/ 1964439 h 3814923"/>
              <a:gd name="connsiteX1" fmla="*/ 1261605 w 2642246"/>
              <a:gd name="connsiteY1" fmla="*/ 2136180 h 3814923"/>
              <a:gd name="connsiteX2" fmla="*/ 1299673 w 2642246"/>
              <a:gd name="connsiteY2" fmla="*/ 2036394 h 3814923"/>
              <a:gd name="connsiteX3" fmla="*/ 1227755 w 2642246"/>
              <a:gd name="connsiteY3" fmla="*/ 1964439 h 3814923"/>
              <a:gd name="connsiteX4" fmla="*/ 1342396 w 2642246"/>
              <a:gd name="connsiteY4" fmla="*/ 0 h 3814923"/>
              <a:gd name="connsiteX5" fmla="*/ 1373511 w 2642246"/>
              <a:gd name="connsiteY5" fmla="*/ 17759 h 3814923"/>
              <a:gd name="connsiteX6" fmla="*/ 1386846 w 2642246"/>
              <a:gd name="connsiteY6" fmla="*/ 26638 h 3814923"/>
              <a:gd name="connsiteX7" fmla="*/ 1466856 w 2642246"/>
              <a:gd name="connsiteY7" fmla="*/ 173147 h 3814923"/>
              <a:gd name="connsiteX8" fmla="*/ 1471301 w 2642246"/>
              <a:gd name="connsiteY8" fmla="*/ 195346 h 3814923"/>
              <a:gd name="connsiteX9" fmla="*/ 1489081 w 2642246"/>
              <a:gd name="connsiteY9" fmla="*/ 257501 h 3814923"/>
              <a:gd name="connsiteX10" fmla="*/ 1480191 w 2642246"/>
              <a:gd name="connsiteY10" fmla="*/ 279700 h 3814923"/>
              <a:gd name="connsiteX11" fmla="*/ 1444631 w 2642246"/>
              <a:gd name="connsiteY11" fmla="*/ 310777 h 3814923"/>
              <a:gd name="connsiteX12" fmla="*/ 1422406 w 2642246"/>
              <a:gd name="connsiteY12" fmla="*/ 319657 h 3814923"/>
              <a:gd name="connsiteX13" fmla="*/ 1284610 w 2642246"/>
              <a:gd name="connsiteY13" fmla="*/ 293019 h 3814923"/>
              <a:gd name="connsiteX14" fmla="*/ 1266830 w 2642246"/>
              <a:gd name="connsiteY14" fmla="*/ 270820 h 3814923"/>
              <a:gd name="connsiteX15" fmla="*/ 1146815 w 2642246"/>
              <a:gd name="connsiteY15" fmla="*/ 381812 h 3814923"/>
              <a:gd name="connsiteX16" fmla="*/ 1124590 w 2642246"/>
              <a:gd name="connsiteY16" fmla="*/ 901254 h 3814923"/>
              <a:gd name="connsiteX17" fmla="*/ 1151260 w 2642246"/>
              <a:gd name="connsiteY17" fmla="*/ 905694 h 3814923"/>
              <a:gd name="connsiteX18" fmla="*/ 1169040 w 2642246"/>
              <a:gd name="connsiteY18" fmla="*/ 910133 h 3814923"/>
              <a:gd name="connsiteX19" fmla="*/ 1195710 w 2642246"/>
              <a:gd name="connsiteY19" fmla="*/ 923452 h 3814923"/>
              <a:gd name="connsiteX20" fmla="*/ 1293500 w 2642246"/>
              <a:gd name="connsiteY20" fmla="*/ 1083281 h 3814923"/>
              <a:gd name="connsiteX21" fmla="*/ 1306835 w 2642246"/>
              <a:gd name="connsiteY21" fmla="*/ 1087720 h 3814923"/>
              <a:gd name="connsiteX22" fmla="*/ 1311281 w 2642246"/>
              <a:gd name="connsiteY22" fmla="*/ 1105479 h 3814923"/>
              <a:gd name="connsiteX23" fmla="*/ 1311281 w 2642246"/>
              <a:gd name="connsiteY23" fmla="*/ 1109919 h 3814923"/>
              <a:gd name="connsiteX24" fmla="*/ 1377956 w 2642246"/>
              <a:gd name="connsiteY24" fmla="*/ 1154316 h 3814923"/>
              <a:gd name="connsiteX25" fmla="*/ 1377956 w 2642246"/>
              <a:gd name="connsiteY25" fmla="*/ 1167635 h 3814923"/>
              <a:gd name="connsiteX26" fmla="*/ 1386846 w 2642246"/>
              <a:gd name="connsiteY26" fmla="*/ 1198712 h 3814923"/>
              <a:gd name="connsiteX27" fmla="*/ 1391291 w 2642246"/>
              <a:gd name="connsiteY27" fmla="*/ 1212031 h 3814923"/>
              <a:gd name="connsiteX28" fmla="*/ 1426851 w 2642246"/>
              <a:gd name="connsiteY28" fmla="*/ 1260868 h 3814923"/>
              <a:gd name="connsiteX29" fmla="*/ 1431296 w 2642246"/>
              <a:gd name="connsiteY29" fmla="*/ 1265307 h 3814923"/>
              <a:gd name="connsiteX30" fmla="*/ 1440186 w 2642246"/>
              <a:gd name="connsiteY30" fmla="*/ 1283066 h 3814923"/>
              <a:gd name="connsiteX31" fmla="*/ 1444631 w 2642246"/>
              <a:gd name="connsiteY31" fmla="*/ 1291945 h 3814923"/>
              <a:gd name="connsiteX32" fmla="*/ 1449076 w 2642246"/>
              <a:gd name="connsiteY32" fmla="*/ 1300825 h 3814923"/>
              <a:gd name="connsiteX33" fmla="*/ 1453521 w 2642246"/>
              <a:gd name="connsiteY33" fmla="*/ 1309704 h 3814923"/>
              <a:gd name="connsiteX34" fmla="*/ 1462411 w 2642246"/>
              <a:gd name="connsiteY34" fmla="*/ 1340782 h 3814923"/>
              <a:gd name="connsiteX35" fmla="*/ 1471301 w 2642246"/>
              <a:gd name="connsiteY35" fmla="*/ 1349661 h 3814923"/>
              <a:gd name="connsiteX36" fmla="*/ 1493526 w 2642246"/>
              <a:gd name="connsiteY36" fmla="*/ 1367420 h 3814923"/>
              <a:gd name="connsiteX37" fmla="*/ 1502416 w 2642246"/>
              <a:gd name="connsiteY37" fmla="*/ 1367420 h 3814923"/>
              <a:gd name="connsiteX38" fmla="*/ 1515751 w 2642246"/>
              <a:gd name="connsiteY38" fmla="*/ 1371860 h 3814923"/>
              <a:gd name="connsiteX39" fmla="*/ 1529086 w 2642246"/>
              <a:gd name="connsiteY39" fmla="*/ 1367420 h 3814923"/>
              <a:gd name="connsiteX40" fmla="*/ 1582427 w 2642246"/>
              <a:gd name="connsiteY40" fmla="*/ 1309704 h 3814923"/>
              <a:gd name="connsiteX41" fmla="*/ 1560201 w 2642246"/>
              <a:gd name="connsiteY41" fmla="*/ 1376299 h 3814923"/>
              <a:gd name="connsiteX42" fmla="*/ 1555757 w 2642246"/>
              <a:gd name="connsiteY42" fmla="*/ 1385179 h 3814923"/>
              <a:gd name="connsiteX43" fmla="*/ 1529086 w 2642246"/>
              <a:gd name="connsiteY43" fmla="*/ 1456213 h 3814923"/>
              <a:gd name="connsiteX44" fmla="*/ 1537976 w 2642246"/>
              <a:gd name="connsiteY44" fmla="*/ 1460653 h 3814923"/>
              <a:gd name="connsiteX45" fmla="*/ 1600207 w 2642246"/>
              <a:gd name="connsiteY45" fmla="*/ 1469532 h 3814923"/>
              <a:gd name="connsiteX46" fmla="*/ 1466856 w 2642246"/>
              <a:gd name="connsiteY46" fmla="*/ 1469532 h 3814923"/>
              <a:gd name="connsiteX47" fmla="*/ 1457966 w 2642246"/>
              <a:gd name="connsiteY47" fmla="*/ 1465093 h 3814923"/>
              <a:gd name="connsiteX48" fmla="*/ 1444631 w 2642246"/>
              <a:gd name="connsiteY48" fmla="*/ 1456213 h 3814923"/>
              <a:gd name="connsiteX49" fmla="*/ 1431296 w 2642246"/>
              <a:gd name="connsiteY49" fmla="*/ 1442894 h 3814923"/>
              <a:gd name="connsiteX50" fmla="*/ 1422406 w 2642246"/>
              <a:gd name="connsiteY50" fmla="*/ 1438455 h 3814923"/>
              <a:gd name="connsiteX51" fmla="*/ 1404626 w 2642246"/>
              <a:gd name="connsiteY51" fmla="*/ 1434015 h 3814923"/>
              <a:gd name="connsiteX52" fmla="*/ 1369066 w 2642246"/>
              <a:gd name="connsiteY52" fmla="*/ 1434015 h 3814923"/>
              <a:gd name="connsiteX53" fmla="*/ 1386846 w 2642246"/>
              <a:gd name="connsiteY53" fmla="*/ 1487291 h 3814923"/>
              <a:gd name="connsiteX54" fmla="*/ 1306835 w 2642246"/>
              <a:gd name="connsiteY54" fmla="*/ 1269747 h 3814923"/>
              <a:gd name="connsiteX55" fmla="*/ 1306835 w 2642246"/>
              <a:gd name="connsiteY55" fmla="*/ 1260868 h 3814923"/>
              <a:gd name="connsiteX56" fmla="*/ 1306835 w 2642246"/>
              <a:gd name="connsiteY56" fmla="*/ 1251988 h 3814923"/>
              <a:gd name="connsiteX57" fmla="*/ 1302390 w 2642246"/>
              <a:gd name="connsiteY57" fmla="*/ 1247549 h 3814923"/>
              <a:gd name="connsiteX58" fmla="*/ 1275720 w 2642246"/>
              <a:gd name="connsiteY58" fmla="*/ 1256428 h 3814923"/>
              <a:gd name="connsiteX59" fmla="*/ 1217935 w 2642246"/>
              <a:gd name="connsiteY59" fmla="*/ 1300825 h 3814923"/>
              <a:gd name="connsiteX60" fmla="*/ 1146815 w 2642246"/>
              <a:gd name="connsiteY60" fmla="*/ 1385179 h 3814923"/>
              <a:gd name="connsiteX61" fmla="*/ 1155705 w 2642246"/>
              <a:gd name="connsiteY61" fmla="*/ 1411817 h 3814923"/>
              <a:gd name="connsiteX62" fmla="*/ 1164595 w 2642246"/>
              <a:gd name="connsiteY62" fmla="*/ 1434015 h 3814923"/>
              <a:gd name="connsiteX63" fmla="*/ 1177930 w 2642246"/>
              <a:gd name="connsiteY63" fmla="*/ 1456213 h 3814923"/>
              <a:gd name="connsiteX64" fmla="*/ 1191265 w 2642246"/>
              <a:gd name="connsiteY64" fmla="*/ 1473972 h 3814923"/>
              <a:gd name="connsiteX65" fmla="*/ 1200155 w 2642246"/>
              <a:gd name="connsiteY65" fmla="*/ 1496170 h 3814923"/>
              <a:gd name="connsiteX66" fmla="*/ 1226825 w 2642246"/>
              <a:gd name="connsiteY66" fmla="*/ 1545007 h 3814923"/>
              <a:gd name="connsiteX67" fmla="*/ 1244605 w 2642246"/>
              <a:gd name="connsiteY67" fmla="*/ 1567205 h 3814923"/>
              <a:gd name="connsiteX68" fmla="*/ 1289055 w 2642246"/>
              <a:gd name="connsiteY68" fmla="*/ 1642680 h 3814923"/>
              <a:gd name="connsiteX69" fmla="*/ 1297945 w 2642246"/>
              <a:gd name="connsiteY69" fmla="*/ 1669318 h 3814923"/>
              <a:gd name="connsiteX70" fmla="*/ 1306835 w 2642246"/>
              <a:gd name="connsiteY70" fmla="*/ 1700395 h 3814923"/>
              <a:gd name="connsiteX71" fmla="*/ 1324615 w 2642246"/>
              <a:gd name="connsiteY71" fmla="*/ 1727034 h 3814923"/>
              <a:gd name="connsiteX72" fmla="*/ 1364621 w 2642246"/>
              <a:gd name="connsiteY72" fmla="*/ 1789189 h 3814923"/>
              <a:gd name="connsiteX73" fmla="*/ 1373511 w 2642246"/>
              <a:gd name="connsiteY73" fmla="*/ 1806948 h 3814923"/>
              <a:gd name="connsiteX74" fmla="*/ 1457966 w 2642246"/>
              <a:gd name="connsiteY74" fmla="*/ 1940138 h 3814923"/>
              <a:gd name="connsiteX75" fmla="*/ 1462411 w 2642246"/>
              <a:gd name="connsiteY75" fmla="*/ 1966776 h 3814923"/>
              <a:gd name="connsiteX76" fmla="*/ 1391291 w 2642246"/>
              <a:gd name="connsiteY76" fmla="*/ 2193199 h 3814923"/>
              <a:gd name="connsiteX77" fmla="*/ 1377956 w 2642246"/>
              <a:gd name="connsiteY77" fmla="*/ 2219837 h 3814923"/>
              <a:gd name="connsiteX78" fmla="*/ 1360176 w 2642246"/>
              <a:gd name="connsiteY78" fmla="*/ 2250915 h 3814923"/>
              <a:gd name="connsiteX79" fmla="*/ 1320171 w 2642246"/>
              <a:gd name="connsiteY79" fmla="*/ 2317510 h 3814923"/>
              <a:gd name="connsiteX80" fmla="*/ 1337951 w 2642246"/>
              <a:gd name="connsiteY80" fmla="*/ 2335269 h 3814923"/>
              <a:gd name="connsiteX81" fmla="*/ 1351286 w 2642246"/>
              <a:gd name="connsiteY81" fmla="*/ 2348588 h 3814923"/>
              <a:gd name="connsiteX82" fmla="*/ 1369066 w 2642246"/>
              <a:gd name="connsiteY82" fmla="*/ 2366347 h 3814923"/>
              <a:gd name="connsiteX83" fmla="*/ 1493526 w 2642246"/>
              <a:gd name="connsiteY83" fmla="*/ 2805874 h 3814923"/>
              <a:gd name="connsiteX84" fmla="*/ 1497971 w 2642246"/>
              <a:gd name="connsiteY84" fmla="*/ 2819193 h 3814923"/>
              <a:gd name="connsiteX85" fmla="*/ 1560201 w 2642246"/>
              <a:gd name="connsiteY85" fmla="*/ 3076694 h 3814923"/>
              <a:gd name="connsiteX86" fmla="*/ 1622432 w 2642246"/>
              <a:gd name="connsiteY86" fmla="*/ 3303118 h 3814923"/>
              <a:gd name="connsiteX87" fmla="*/ 2071379 w 2642246"/>
              <a:gd name="connsiteY87" fmla="*/ 3289799 h 3814923"/>
              <a:gd name="connsiteX88" fmla="*/ 2315855 w 2642246"/>
              <a:gd name="connsiteY88" fmla="*/ 3338635 h 3814923"/>
              <a:gd name="connsiteX89" fmla="*/ 2338080 w 2642246"/>
              <a:gd name="connsiteY89" fmla="*/ 3343075 h 3814923"/>
              <a:gd name="connsiteX90" fmla="*/ 2360305 w 2642246"/>
              <a:gd name="connsiteY90" fmla="*/ 3351954 h 3814923"/>
              <a:gd name="connsiteX91" fmla="*/ 2382530 w 2642246"/>
              <a:gd name="connsiteY91" fmla="*/ 3356394 h 3814923"/>
              <a:gd name="connsiteX92" fmla="*/ 2458095 w 2642246"/>
              <a:gd name="connsiteY92" fmla="*/ 3374153 h 3814923"/>
              <a:gd name="connsiteX93" fmla="*/ 2484765 w 2642246"/>
              <a:gd name="connsiteY93" fmla="*/ 3378592 h 3814923"/>
              <a:gd name="connsiteX94" fmla="*/ 2551441 w 2642246"/>
              <a:gd name="connsiteY94" fmla="*/ 3383032 h 3814923"/>
              <a:gd name="connsiteX95" fmla="*/ 2573666 w 2642246"/>
              <a:gd name="connsiteY95" fmla="*/ 3387472 h 3814923"/>
              <a:gd name="connsiteX96" fmla="*/ 2640341 w 2642246"/>
              <a:gd name="connsiteY96" fmla="*/ 3498464 h 3814923"/>
              <a:gd name="connsiteX97" fmla="*/ 2631451 w 2642246"/>
              <a:gd name="connsiteY97" fmla="*/ 3520662 h 3814923"/>
              <a:gd name="connsiteX98" fmla="*/ 2618116 w 2642246"/>
              <a:gd name="connsiteY98" fmla="*/ 3538421 h 3814923"/>
              <a:gd name="connsiteX99" fmla="*/ 2604781 w 2642246"/>
              <a:gd name="connsiteY99" fmla="*/ 3556179 h 3814923"/>
              <a:gd name="connsiteX100" fmla="*/ 2511435 w 2642246"/>
              <a:gd name="connsiteY100" fmla="*/ 3636093 h 3814923"/>
              <a:gd name="connsiteX101" fmla="*/ 2502545 w 2642246"/>
              <a:gd name="connsiteY101" fmla="*/ 3653852 h 3814923"/>
              <a:gd name="connsiteX102" fmla="*/ 2498100 w 2642246"/>
              <a:gd name="connsiteY102" fmla="*/ 3671611 h 3814923"/>
              <a:gd name="connsiteX103" fmla="*/ 2373640 w 2642246"/>
              <a:gd name="connsiteY103" fmla="*/ 3804801 h 3814923"/>
              <a:gd name="connsiteX104" fmla="*/ 2346970 w 2642246"/>
              <a:gd name="connsiteY104" fmla="*/ 3809241 h 3814923"/>
              <a:gd name="connsiteX105" fmla="*/ 2226954 w 2642246"/>
              <a:gd name="connsiteY105" fmla="*/ 3813680 h 3814923"/>
              <a:gd name="connsiteX106" fmla="*/ 2204729 w 2642246"/>
              <a:gd name="connsiteY106" fmla="*/ 3809241 h 3814923"/>
              <a:gd name="connsiteX107" fmla="*/ 2195839 w 2642246"/>
              <a:gd name="connsiteY107" fmla="*/ 3716008 h 3814923"/>
              <a:gd name="connsiteX108" fmla="*/ 2213619 w 2642246"/>
              <a:gd name="connsiteY108" fmla="*/ 3711568 h 3814923"/>
              <a:gd name="connsiteX109" fmla="*/ 2266959 w 2642246"/>
              <a:gd name="connsiteY109" fmla="*/ 3702689 h 3814923"/>
              <a:gd name="connsiteX110" fmla="*/ 2280295 w 2642246"/>
              <a:gd name="connsiteY110" fmla="*/ 3689370 h 3814923"/>
              <a:gd name="connsiteX111" fmla="*/ 2302519 w 2642246"/>
              <a:gd name="connsiteY111" fmla="*/ 3658292 h 3814923"/>
              <a:gd name="connsiteX112" fmla="*/ 2329190 w 2642246"/>
              <a:gd name="connsiteY112" fmla="*/ 3578378 h 3814923"/>
              <a:gd name="connsiteX113" fmla="*/ 2240289 w 2642246"/>
              <a:gd name="connsiteY113" fmla="*/ 3494024 h 3814923"/>
              <a:gd name="connsiteX114" fmla="*/ 1542421 w 2642246"/>
              <a:gd name="connsiteY114" fmla="*/ 3529541 h 3814923"/>
              <a:gd name="connsiteX115" fmla="*/ 1409071 w 2642246"/>
              <a:gd name="connsiteY115" fmla="*/ 3458506 h 3814923"/>
              <a:gd name="connsiteX116" fmla="*/ 1120145 w 2642246"/>
              <a:gd name="connsiteY116" fmla="*/ 2987901 h 3814923"/>
              <a:gd name="connsiteX117" fmla="*/ 1075695 w 2642246"/>
              <a:gd name="connsiteY117" fmla="*/ 2828073 h 3814923"/>
              <a:gd name="connsiteX118" fmla="*/ 720093 w 2642246"/>
              <a:gd name="connsiteY118" fmla="*/ 2854711 h 3814923"/>
              <a:gd name="connsiteX119" fmla="*/ 488952 w 2642246"/>
              <a:gd name="connsiteY119" fmla="*/ 2881349 h 3814923"/>
              <a:gd name="connsiteX120" fmla="*/ 546737 w 2642246"/>
              <a:gd name="connsiteY120" fmla="*/ 3121091 h 3814923"/>
              <a:gd name="connsiteX121" fmla="*/ 520067 w 2642246"/>
              <a:gd name="connsiteY121" fmla="*/ 3307558 h 3814923"/>
              <a:gd name="connsiteX122" fmla="*/ 515622 w 2642246"/>
              <a:gd name="connsiteY122" fmla="*/ 3329756 h 3814923"/>
              <a:gd name="connsiteX123" fmla="*/ 511177 w 2642246"/>
              <a:gd name="connsiteY123" fmla="*/ 3351954 h 3814923"/>
              <a:gd name="connsiteX124" fmla="*/ 506732 w 2642246"/>
              <a:gd name="connsiteY124" fmla="*/ 3374153 h 3814923"/>
              <a:gd name="connsiteX125" fmla="*/ 546737 w 2642246"/>
              <a:gd name="connsiteY125" fmla="*/ 3578378 h 3814923"/>
              <a:gd name="connsiteX126" fmla="*/ 555627 w 2642246"/>
              <a:gd name="connsiteY126" fmla="*/ 3591697 h 3814923"/>
              <a:gd name="connsiteX127" fmla="*/ 568962 w 2642246"/>
              <a:gd name="connsiteY127" fmla="*/ 3613895 h 3814923"/>
              <a:gd name="connsiteX128" fmla="*/ 573407 w 2642246"/>
              <a:gd name="connsiteY128" fmla="*/ 3631654 h 3814923"/>
              <a:gd name="connsiteX129" fmla="*/ 573407 w 2642246"/>
              <a:gd name="connsiteY129" fmla="*/ 3658292 h 3814923"/>
              <a:gd name="connsiteX130" fmla="*/ 408942 w 2642246"/>
              <a:gd name="connsiteY130" fmla="*/ 3724887 h 3814923"/>
              <a:gd name="connsiteX131" fmla="*/ 391162 w 2642246"/>
              <a:gd name="connsiteY131" fmla="*/ 3720447 h 3814923"/>
              <a:gd name="connsiteX132" fmla="*/ 368937 w 2642246"/>
              <a:gd name="connsiteY132" fmla="*/ 3720447 h 3814923"/>
              <a:gd name="connsiteX133" fmla="*/ 226696 w 2642246"/>
              <a:gd name="connsiteY133" fmla="*/ 3738206 h 3814923"/>
              <a:gd name="connsiteX134" fmla="*/ 208916 w 2642246"/>
              <a:gd name="connsiteY134" fmla="*/ 3738206 h 3814923"/>
              <a:gd name="connsiteX135" fmla="*/ 0 w 2642246"/>
              <a:gd name="connsiteY135" fmla="*/ 3707128 h 3814923"/>
              <a:gd name="connsiteX136" fmla="*/ 4445 w 2642246"/>
              <a:gd name="connsiteY136" fmla="*/ 3680490 h 3814923"/>
              <a:gd name="connsiteX137" fmla="*/ 71120 w 2642246"/>
              <a:gd name="connsiteY137" fmla="*/ 3640533 h 3814923"/>
              <a:gd name="connsiteX138" fmla="*/ 93345 w 2642246"/>
              <a:gd name="connsiteY138" fmla="*/ 3640533 h 3814923"/>
              <a:gd name="connsiteX139" fmla="*/ 248921 w 2642246"/>
              <a:gd name="connsiteY139" fmla="*/ 3556179 h 3814923"/>
              <a:gd name="connsiteX140" fmla="*/ 337821 w 2642246"/>
              <a:gd name="connsiteY140" fmla="*/ 3391911 h 3814923"/>
              <a:gd name="connsiteX141" fmla="*/ 280036 w 2642246"/>
              <a:gd name="connsiteY141" fmla="*/ 2881349 h 3814923"/>
              <a:gd name="connsiteX142" fmla="*/ 293371 w 2642246"/>
              <a:gd name="connsiteY142" fmla="*/ 2659365 h 3814923"/>
              <a:gd name="connsiteX143" fmla="*/ 608967 w 2642246"/>
              <a:gd name="connsiteY143" fmla="*/ 2539494 h 3814923"/>
              <a:gd name="connsiteX144" fmla="*/ 724538 w 2642246"/>
              <a:gd name="connsiteY144" fmla="*/ 2499537 h 3814923"/>
              <a:gd name="connsiteX145" fmla="*/ 737873 w 2642246"/>
              <a:gd name="connsiteY145" fmla="*/ 2495097 h 3814923"/>
              <a:gd name="connsiteX146" fmla="*/ 924564 w 2642246"/>
              <a:gd name="connsiteY146" fmla="*/ 2464019 h 3814923"/>
              <a:gd name="connsiteX147" fmla="*/ 889004 w 2642246"/>
              <a:gd name="connsiteY147" fmla="*/ 2326390 h 3814923"/>
              <a:gd name="connsiteX148" fmla="*/ 884559 w 2642246"/>
              <a:gd name="connsiteY148" fmla="*/ 2308631 h 3814923"/>
              <a:gd name="connsiteX149" fmla="*/ 880114 w 2642246"/>
              <a:gd name="connsiteY149" fmla="*/ 2295312 h 3814923"/>
              <a:gd name="connsiteX150" fmla="*/ 875669 w 2642246"/>
              <a:gd name="connsiteY150" fmla="*/ 2277553 h 3814923"/>
              <a:gd name="connsiteX151" fmla="*/ 773433 w 2642246"/>
              <a:gd name="connsiteY151" fmla="*/ 2020052 h 3814923"/>
              <a:gd name="connsiteX152" fmla="*/ 768988 w 2642246"/>
              <a:gd name="connsiteY152" fmla="*/ 1997854 h 3814923"/>
              <a:gd name="connsiteX153" fmla="*/ 724538 w 2642246"/>
              <a:gd name="connsiteY153" fmla="*/ 1886862 h 3814923"/>
              <a:gd name="connsiteX154" fmla="*/ 715648 w 2642246"/>
              <a:gd name="connsiteY154" fmla="*/ 1864663 h 3814923"/>
              <a:gd name="connsiteX155" fmla="*/ 764543 w 2642246"/>
              <a:gd name="connsiteY155" fmla="*/ 1669318 h 3814923"/>
              <a:gd name="connsiteX156" fmla="*/ 782323 w 2642246"/>
              <a:gd name="connsiteY156" fmla="*/ 1651559 h 3814923"/>
              <a:gd name="connsiteX157" fmla="*/ 866779 w 2642246"/>
              <a:gd name="connsiteY157" fmla="*/ 1589404 h 3814923"/>
              <a:gd name="connsiteX158" fmla="*/ 946789 w 2642246"/>
              <a:gd name="connsiteY158" fmla="*/ 1447334 h 3814923"/>
              <a:gd name="connsiteX159" fmla="*/ 924564 w 2642246"/>
              <a:gd name="connsiteY159" fmla="*/ 1367420 h 3814923"/>
              <a:gd name="connsiteX160" fmla="*/ 911229 w 2642246"/>
              <a:gd name="connsiteY160" fmla="*/ 1358541 h 3814923"/>
              <a:gd name="connsiteX161" fmla="*/ 813438 w 2642246"/>
              <a:gd name="connsiteY161" fmla="*/ 1309704 h 3814923"/>
              <a:gd name="connsiteX162" fmla="*/ 817883 w 2642246"/>
              <a:gd name="connsiteY162" fmla="*/ 1287506 h 3814923"/>
              <a:gd name="connsiteX163" fmla="*/ 822328 w 2642246"/>
              <a:gd name="connsiteY163" fmla="*/ 1269747 h 3814923"/>
              <a:gd name="connsiteX164" fmla="*/ 808993 w 2642246"/>
              <a:gd name="connsiteY164" fmla="*/ 1247549 h 3814923"/>
              <a:gd name="connsiteX165" fmla="*/ 804548 w 2642246"/>
              <a:gd name="connsiteY165" fmla="*/ 1225350 h 3814923"/>
              <a:gd name="connsiteX166" fmla="*/ 808993 w 2642246"/>
              <a:gd name="connsiteY166" fmla="*/ 1212031 h 3814923"/>
              <a:gd name="connsiteX167" fmla="*/ 817883 w 2642246"/>
              <a:gd name="connsiteY167" fmla="*/ 1145436 h 3814923"/>
              <a:gd name="connsiteX168" fmla="*/ 826773 w 2642246"/>
              <a:gd name="connsiteY168" fmla="*/ 1123238 h 3814923"/>
              <a:gd name="connsiteX169" fmla="*/ 826773 w 2642246"/>
              <a:gd name="connsiteY169" fmla="*/ 1074401 h 3814923"/>
              <a:gd name="connsiteX170" fmla="*/ 831218 w 2642246"/>
              <a:gd name="connsiteY170" fmla="*/ 1052203 h 3814923"/>
              <a:gd name="connsiteX171" fmla="*/ 897894 w 2642246"/>
              <a:gd name="connsiteY171" fmla="*/ 932332 h 3814923"/>
              <a:gd name="connsiteX172" fmla="*/ 915674 w 2642246"/>
              <a:gd name="connsiteY172" fmla="*/ 919013 h 3814923"/>
              <a:gd name="connsiteX173" fmla="*/ 946789 w 2642246"/>
              <a:gd name="connsiteY173" fmla="*/ 905694 h 3814923"/>
              <a:gd name="connsiteX174" fmla="*/ 982349 w 2642246"/>
              <a:gd name="connsiteY174" fmla="*/ 612675 h 3814923"/>
              <a:gd name="connsiteX175" fmla="*/ 1000129 w 2642246"/>
              <a:gd name="connsiteY175" fmla="*/ 572718 h 3814923"/>
              <a:gd name="connsiteX176" fmla="*/ 1004574 w 2642246"/>
              <a:gd name="connsiteY176" fmla="*/ 550520 h 3814923"/>
              <a:gd name="connsiteX177" fmla="*/ 1009019 w 2642246"/>
              <a:gd name="connsiteY177" fmla="*/ 528321 h 3814923"/>
              <a:gd name="connsiteX178" fmla="*/ 1017909 w 2642246"/>
              <a:gd name="connsiteY178" fmla="*/ 501683 h 3814923"/>
              <a:gd name="connsiteX179" fmla="*/ 1031244 w 2642246"/>
              <a:gd name="connsiteY179" fmla="*/ 439528 h 3814923"/>
              <a:gd name="connsiteX180" fmla="*/ 1013464 w 2642246"/>
              <a:gd name="connsiteY180" fmla="*/ 457287 h 3814923"/>
              <a:gd name="connsiteX181" fmla="*/ 991239 w 2642246"/>
              <a:gd name="connsiteY181" fmla="*/ 470606 h 3814923"/>
              <a:gd name="connsiteX182" fmla="*/ 964569 w 2642246"/>
              <a:gd name="connsiteY182" fmla="*/ 479485 h 3814923"/>
              <a:gd name="connsiteX183" fmla="*/ 848999 w 2642246"/>
              <a:gd name="connsiteY183" fmla="*/ 377372 h 3814923"/>
              <a:gd name="connsiteX184" fmla="*/ 835663 w 2642246"/>
              <a:gd name="connsiteY184" fmla="*/ 350734 h 3814923"/>
              <a:gd name="connsiteX185" fmla="*/ 822328 w 2642246"/>
              <a:gd name="connsiteY185" fmla="*/ 328536 h 3814923"/>
              <a:gd name="connsiteX186" fmla="*/ 817883 w 2642246"/>
              <a:gd name="connsiteY186" fmla="*/ 306338 h 3814923"/>
              <a:gd name="connsiteX187" fmla="*/ 817883 w 2642246"/>
              <a:gd name="connsiteY187" fmla="*/ 293019 h 3814923"/>
              <a:gd name="connsiteX188" fmla="*/ 817883 w 2642246"/>
              <a:gd name="connsiteY188" fmla="*/ 270820 h 3814923"/>
              <a:gd name="connsiteX189" fmla="*/ 942344 w 2642246"/>
              <a:gd name="connsiteY189" fmla="*/ 173147 h 3814923"/>
              <a:gd name="connsiteX190" fmla="*/ 960124 w 2642246"/>
              <a:gd name="connsiteY190" fmla="*/ 182027 h 3814923"/>
              <a:gd name="connsiteX191" fmla="*/ 973459 w 2642246"/>
              <a:gd name="connsiteY191" fmla="*/ 190906 h 3814923"/>
              <a:gd name="connsiteX192" fmla="*/ 1026799 w 2642246"/>
              <a:gd name="connsiteY192" fmla="*/ 244182 h 3814923"/>
              <a:gd name="connsiteX193" fmla="*/ 1062359 w 2642246"/>
              <a:gd name="connsiteY193" fmla="*/ 217544 h 3814923"/>
              <a:gd name="connsiteX194" fmla="*/ 1106810 w 2642246"/>
              <a:gd name="connsiteY194" fmla="*/ 204225 h 3814923"/>
              <a:gd name="connsiteX195" fmla="*/ 1124590 w 2642246"/>
              <a:gd name="connsiteY195" fmla="*/ 173147 h 3814923"/>
              <a:gd name="connsiteX196" fmla="*/ 1169040 w 2642246"/>
              <a:gd name="connsiteY196" fmla="*/ 159828 h 3814923"/>
              <a:gd name="connsiteX197" fmla="*/ 1195710 w 2642246"/>
              <a:gd name="connsiteY197" fmla="*/ 155389 h 3814923"/>
              <a:gd name="connsiteX198" fmla="*/ 1240160 w 2642246"/>
              <a:gd name="connsiteY198" fmla="*/ 177587 h 3814923"/>
              <a:gd name="connsiteX199" fmla="*/ 1244605 w 2642246"/>
              <a:gd name="connsiteY199" fmla="*/ 177587 h 3814923"/>
              <a:gd name="connsiteX200" fmla="*/ 1231270 w 2642246"/>
              <a:gd name="connsiteY200" fmla="*/ 146509 h 3814923"/>
              <a:gd name="connsiteX201" fmla="*/ 1293500 w 2642246"/>
              <a:gd name="connsiteY201" fmla="*/ 13319 h 3814923"/>
              <a:gd name="connsiteX202" fmla="*/ 1320171 w 2642246"/>
              <a:gd name="connsiteY202" fmla="*/ 4440 h 3814923"/>
              <a:gd name="connsiteX203" fmla="*/ 1342396 w 2642246"/>
              <a:gd name="connsiteY203" fmla="*/ 0 h 3814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</a:cxnLst>
            <a:rect l="l" t="t" r="r" b="b"/>
            <a:pathLst>
              <a:path w="2642246" h="3814923">
                <a:moveTo>
                  <a:pt x="1227755" y="1964439"/>
                </a:moveTo>
                <a:cubicBezTo>
                  <a:pt x="1230720" y="2028119"/>
                  <a:pt x="1237389" y="2086275"/>
                  <a:pt x="1261605" y="2136180"/>
                </a:cubicBezTo>
                <a:cubicBezTo>
                  <a:pt x="1274294" y="2102918"/>
                  <a:pt x="1265313" y="2069135"/>
                  <a:pt x="1299673" y="2036394"/>
                </a:cubicBezTo>
                <a:cubicBezTo>
                  <a:pt x="1267316" y="2042820"/>
                  <a:pt x="1251728" y="1988424"/>
                  <a:pt x="1227755" y="1964439"/>
                </a:cubicBezTo>
                <a:close/>
                <a:moveTo>
                  <a:pt x="1342396" y="0"/>
                </a:moveTo>
                <a:cubicBezTo>
                  <a:pt x="1355731" y="4440"/>
                  <a:pt x="1364621" y="8879"/>
                  <a:pt x="1373511" y="17759"/>
                </a:cubicBezTo>
                <a:cubicBezTo>
                  <a:pt x="1377956" y="22199"/>
                  <a:pt x="1382401" y="22199"/>
                  <a:pt x="1386846" y="26638"/>
                </a:cubicBezTo>
                <a:cubicBezTo>
                  <a:pt x="1422406" y="66595"/>
                  <a:pt x="1440186" y="119871"/>
                  <a:pt x="1466856" y="173147"/>
                </a:cubicBezTo>
                <a:cubicBezTo>
                  <a:pt x="1466856" y="182027"/>
                  <a:pt x="1471301" y="186466"/>
                  <a:pt x="1471301" y="195346"/>
                </a:cubicBezTo>
                <a:cubicBezTo>
                  <a:pt x="1480191" y="217544"/>
                  <a:pt x="1484636" y="239743"/>
                  <a:pt x="1489081" y="257501"/>
                </a:cubicBezTo>
                <a:cubicBezTo>
                  <a:pt x="1484636" y="266381"/>
                  <a:pt x="1484636" y="270820"/>
                  <a:pt x="1480191" y="279700"/>
                </a:cubicBezTo>
                <a:cubicBezTo>
                  <a:pt x="1471301" y="293019"/>
                  <a:pt x="1462411" y="301898"/>
                  <a:pt x="1444631" y="310777"/>
                </a:cubicBezTo>
                <a:cubicBezTo>
                  <a:pt x="1440186" y="315217"/>
                  <a:pt x="1431296" y="319657"/>
                  <a:pt x="1422406" y="319657"/>
                </a:cubicBezTo>
                <a:cubicBezTo>
                  <a:pt x="1382401" y="337415"/>
                  <a:pt x="1337951" y="337415"/>
                  <a:pt x="1284610" y="293019"/>
                </a:cubicBezTo>
                <a:cubicBezTo>
                  <a:pt x="1275720" y="279700"/>
                  <a:pt x="1266830" y="270820"/>
                  <a:pt x="1266830" y="270820"/>
                </a:cubicBezTo>
                <a:cubicBezTo>
                  <a:pt x="1266830" y="270820"/>
                  <a:pt x="1266830" y="270820"/>
                  <a:pt x="1146815" y="381812"/>
                </a:cubicBezTo>
                <a:cubicBezTo>
                  <a:pt x="1146815" y="381812"/>
                  <a:pt x="1146815" y="381812"/>
                  <a:pt x="1124590" y="901254"/>
                </a:cubicBezTo>
                <a:cubicBezTo>
                  <a:pt x="1124590" y="901254"/>
                  <a:pt x="1137925" y="901254"/>
                  <a:pt x="1151260" y="905694"/>
                </a:cubicBezTo>
                <a:cubicBezTo>
                  <a:pt x="1155705" y="905694"/>
                  <a:pt x="1164595" y="905694"/>
                  <a:pt x="1169040" y="910133"/>
                </a:cubicBezTo>
                <a:cubicBezTo>
                  <a:pt x="1177930" y="914573"/>
                  <a:pt x="1186820" y="919013"/>
                  <a:pt x="1195710" y="923452"/>
                </a:cubicBezTo>
                <a:cubicBezTo>
                  <a:pt x="1244605" y="972289"/>
                  <a:pt x="1262385" y="1021125"/>
                  <a:pt x="1293500" y="1083281"/>
                </a:cubicBezTo>
                <a:cubicBezTo>
                  <a:pt x="1297945" y="1083281"/>
                  <a:pt x="1302390" y="1083281"/>
                  <a:pt x="1306835" y="1087720"/>
                </a:cubicBezTo>
                <a:cubicBezTo>
                  <a:pt x="1306835" y="1092160"/>
                  <a:pt x="1311281" y="1096600"/>
                  <a:pt x="1311281" y="1105479"/>
                </a:cubicBezTo>
                <a:cubicBezTo>
                  <a:pt x="1311281" y="1105479"/>
                  <a:pt x="1311281" y="1109919"/>
                  <a:pt x="1311281" y="1109919"/>
                </a:cubicBezTo>
                <a:cubicBezTo>
                  <a:pt x="1333505" y="1109919"/>
                  <a:pt x="1386846" y="1114358"/>
                  <a:pt x="1377956" y="1154316"/>
                </a:cubicBezTo>
                <a:cubicBezTo>
                  <a:pt x="1377956" y="1158755"/>
                  <a:pt x="1377956" y="1163195"/>
                  <a:pt x="1377956" y="1167635"/>
                </a:cubicBezTo>
                <a:cubicBezTo>
                  <a:pt x="1386846" y="1176514"/>
                  <a:pt x="1400181" y="1189833"/>
                  <a:pt x="1386846" y="1198712"/>
                </a:cubicBezTo>
                <a:cubicBezTo>
                  <a:pt x="1386846" y="1203152"/>
                  <a:pt x="1386846" y="1207592"/>
                  <a:pt x="1391291" y="1212031"/>
                </a:cubicBezTo>
                <a:cubicBezTo>
                  <a:pt x="1395736" y="1229790"/>
                  <a:pt x="1409071" y="1243109"/>
                  <a:pt x="1426851" y="1260868"/>
                </a:cubicBezTo>
                <a:cubicBezTo>
                  <a:pt x="1426851" y="1260868"/>
                  <a:pt x="1431296" y="1265307"/>
                  <a:pt x="1431296" y="1265307"/>
                </a:cubicBezTo>
                <a:cubicBezTo>
                  <a:pt x="1435741" y="1274187"/>
                  <a:pt x="1435741" y="1278626"/>
                  <a:pt x="1440186" y="1283066"/>
                </a:cubicBezTo>
                <a:cubicBezTo>
                  <a:pt x="1440186" y="1287506"/>
                  <a:pt x="1444631" y="1287506"/>
                  <a:pt x="1444631" y="1291945"/>
                </a:cubicBezTo>
                <a:cubicBezTo>
                  <a:pt x="1444631" y="1296385"/>
                  <a:pt x="1449076" y="1300825"/>
                  <a:pt x="1449076" y="1300825"/>
                </a:cubicBezTo>
                <a:cubicBezTo>
                  <a:pt x="1449076" y="1305264"/>
                  <a:pt x="1449076" y="1309704"/>
                  <a:pt x="1453521" y="1309704"/>
                </a:cubicBezTo>
                <a:cubicBezTo>
                  <a:pt x="1449076" y="1323023"/>
                  <a:pt x="1453521" y="1331903"/>
                  <a:pt x="1462411" y="1340782"/>
                </a:cubicBezTo>
                <a:cubicBezTo>
                  <a:pt x="1462411" y="1345222"/>
                  <a:pt x="1466856" y="1345222"/>
                  <a:pt x="1471301" y="1349661"/>
                </a:cubicBezTo>
                <a:cubicBezTo>
                  <a:pt x="1475746" y="1358541"/>
                  <a:pt x="1484636" y="1362980"/>
                  <a:pt x="1493526" y="1367420"/>
                </a:cubicBezTo>
                <a:cubicBezTo>
                  <a:pt x="1497971" y="1367420"/>
                  <a:pt x="1497971" y="1367420"/>
                  <a:pt x="1502416" y="1367420"/>
                </a:cubicBezTo>
                <a:cubicBezTo>
                  <a:pt x="1506861" y="1371860"/>
                  <a:pt x="1511306" y="1371860"/>
                  <a:pt x="1515751" y="1371860"/>
                </a:cubicBezTo>
                <a:cubicBezTo>
                  <a:pt x="1520196" y="1371860"/>
                  <a:pt x="1524641" y="1367420"/>
                  <a:pt x="1529086" y="1367420"/>
                </a:cubicBezTo>
                <a:cubicBezTo>
                  <a:pt x="1564647" y="1362980"/>
                  <a:pt x="1564647" y="1327463"/>
                  <a:pt x="1582427" y="1309704"/>
                </a:cubicBezTo>
                <a:cubicBezTo>
                  <a:pt x="1582427" y="1345222"/>
                  <a:pt x="1582427" y="1362980"/>
                  <a:pt x="1560201" y="1376299"/>
                </a:cubicBezTo>
                <a:cubicBezTo>
                  <a:pt x="1560201" y="1380739"/>
                  <a:pt x="1560201" y="1380739"/>
                  <a:pt x="1555757" y="1385179"/>
                </a:cubicBezTo>
                <a:cubicBezTo>
                  <a:pt x="1542421" y="1407377"/>
                  <a:pt x="1529086" y="1429575"/>
                  <a:pt x="1529086" y="1456213"/>
                </a:cubicBezTo>
                <a:cubicBezTo>
                  <a:pt x="1533531" y="1456213"/>
                  <a:pt x="1537976" y="1456213"/>
                  <a:pt x="1537976" y="1460653"/>
                </a:cubicBezTo>
                <a:cubicBezTo>
                  <a:pt x="1560201" y="1469532"/>
                  <a:pt x="1573537" y="1482851"/>
                  <a:pt x="1600207" y="1469532"/>
                </a:cubicBezTo>
                <a:cubicBezTo>
                  <a:pt x="1564647" y="1487291"/>
                  <a:pt x="1511306" y="1540567"/>
                  <a:pt x="1466856" y="1469532"/>
                </a:cubicBezTo>
                <a:cubicBezTo>
                  <a:pt x="1466856" y="1465093"/>
                  <a:pt x="1462411" y="1465093"/>
                  <a:pt x="1457966" y="1465093"/>
                </a:cubicBezTo>
                <a:cubicBezTo>
                  <a:pt x="1453521" y="1456213"/>
                  <a:pt x="1449076" y="1451774"/>
                  <a:pt x="1444631" y="1456213"/>
                </a:cubicBezTo>
                <a:cubicBezTo>
                  <a:pt x="1440186" y="1447334"/>
                  <a:pt x="1435741" y="1442894"/>
                  <a:pt x="1431296" y="1442894"/>
                </a:cubicBezTo>
                <a:cubicBezTo>
                  <a:pt x="1431296" y="1438455"/>
                  <a:pt x="1426851" y="1438455"/>
                  <a:pt x="1422406" y="1438455"/>
                </a:cubicBezTo>
                <a:cubicBezTo>
                  <a:pt x="1417961" y="1434015"/>
                  <a:pt x="1409071" y="1434015"/>
                  <a:pt x="1404626" y="1434015"/>
                </a:cubicBezTo>
                <a:cubicBezTo>
                  <a:pt x="1391291" y="1434015"/>
                  <a:pt x="1382401" y="1434015"/>
                  <a:pt x="1369066" y="1434015"/>
                </a:cubicBezTo>
                <a:cubicBezTo>
                  <a:pt x="1351286" y="1451774"/>
                  <a:pt x="1386846" y="1469532"/>
                  <a:pt x="1386846" y="1487291"/>
                </a:cubicBezTo>
                <a:cubicBezTo>
                  <a:pt x="1280165" y="1451774"/>
                  <a:pt x="1351286" y="1345222"/>
                  <a:pt x="1306835" y="1269747"/>
                </a:cubicBezTo>
                <a:cubicBezTo>
                  <a:pt x="1306835" y="1265307"/>
                  <a:pt x="1306835" y="1260868"/>
                  <a:pt x="1306835" y="1260868"/>
                </a:cubicBezTo>
                <a:cubicBezTo>
                  <a:pt x="1306835" y="1256428"/>
                  <a:pt x="1306835" y="1256428"/>
                  <a:pt x="1306835" y="1251988"/>
                </a:cubicBezTo>
                <a:cubicBezTo>
                  <a:pt x="1306835" y="1251988"/>
                  <a:pt x="1306835" y="1251988"/>
                  <a:pt x="1302390" y="1247549"/>
                </a:cubicBezTo>
                <a:cubicBezTo>
                  <a:pt x="1293500" y="1251988"/>
                  <a:pt x="1280165" y="1256428"/>
                  <a:pt x="1275720" y="1256428"/>
                </a:cubicBezTo>
                <a:cubicBezTo>
                  <a:pt x="1253495" y="1251988"/>
                  <a:pt x="1217935" y="1300825"/>
                  <a:pt x="1217935" y="1300825"/>
                </a:cubicBezTo>
                <a:cubicBezTo>
                  <a:pt x="1217935" y="1300825"/>
                  <a:pt x="1151260" y="1354101"/>
                  <a:pt x="1146815" y="1385179"/>
                </a:cubicBezTo>
                <a:cubicBezTo>
                  <a:pt x="1146815" y="1394058"/>
                  <a:pt x="1151260" y="1402937"/>
                  <a:pt x="1155705" y="1411817"/>
                </a:cubicBezTo>
                <a:cubicBezTo>
                  <a:pt x="1155705" y="1420696"/>
                  <a:pt x="1160150" y="1425136"/>
                  <a:pt x="1164595" y="1434015"/>
                </a:cubicBezTo>
                <a:cubicBezTo>
                  <a:pt x="1169040" y="1438455"/>
                  <a:pt x="1173485" y="1447334"/>
                  <a:pt x="1177930" y="1456213"/>
                </a:cubicBezTo>
                <a:cubicBezTo>
                  <a:pt x="1182375" y="1460653"/>
                  <a:pt x="1186820" y="1469532"/>
                  <a:pt x="1191265" y="1473972"/>
                </a:cubicBezTo>
                <a:cubicBezTo>
                  <a:pt x="1195710" y="1482851"/>
                  <a:pt x="1195710" y="1487291"/>
                  <a:pt x="1200155" y="1496170"/>
                </a:cubicBezTo>
                <a:cubicBezTo>
                  <a:pt x="1209045" y="1513929"/>
                  <a:pt x="1217935" y="1527248"/>
                  <a:pt x="1226825" y="1545007"/>
                </a:cubicBezTo>
                <a:cubicBezTo>
                  <a:pt x="1235715" y="1553886"/>
                  <a:pt x="1240160" y="1558326"/>
                  <a:pt x="1244605" y="1567205"/>
                </a:cubicBezTo>
                <a:cubicBezTo>
                  <a:pt x="1262385" y="1593843"/>
                  <a:pt x="1275720" y="1620481"/>
                  <a:pt x="1289055" y="1642680"/>
                </a:cubicBezTo>
                <a:cubicBezTo>
                  <a:pt x="1289055" y="1651559"/>
                  <a:pt x="1293500" y="1660438"/>
                  <a:pt x="1297945" y="1669318"/>
                </a:cubicBezTo>
                <a:cubicBezTo>
                  <a:pt x="1302390" y="1678197"/>
                  <a:pt x="1302390" y="1691516"/>
                  <a:pt x="1306835" y="1700395"/>
                </a:cubicBezTo>
                <a:cubicBezTo>
                  <a:pt x="1311281" y="1709275"/>
                  <a:pt x="1315725" y="1718154"/>
                  <a:pt x="1324615" y="1727034"/>
                </a:cubicBezTo>
                <a:cubicBezTo>
                  <a:pt x="1337951" y="1744792"/>
                  <a:pt x="1351286" y="1766991"/>
                  <a:pt x="1364621" y="1789189"/>
                </a:cubicBezTo>
                <a:cubicBezTo>
                  <a:pt x="1369066" y="1793629"/>
                  <a:pt x="1373511" y="1802508"/>
                  <a:pt x="1373511" y="1806948"/>
                </a:cubicBezTo>
                <a:cubicBezTo>
                  <a:pt x="1395736" y="1846905"/>
                  <a:pt x="1444631" y="1886862"/>
                  <a:pt x="1457966" y="1940138"/>
                </a:cubicBezTo>
                <a:cubicBezTo>
                  <a:pt x="1462411" y="1949017"/>
                  <a:pt x="1462411" y="1957897"/>
                  <a:pt x="1462411" y="1966776"/>
                </a:cubicBezTo>
                <a:cubicBezTo>
                  <a:pt x="1457966" y="2055569"/>
                  <a:pt x="1404626" y="2126604"/>
                  <a:pt x="1391291" y="2193199"/>
                </a:cubicBezTo>
                <a:cubicBezTo>
                  <a:pt x="1386846" y="2202079"/>
                  <a:pt x="1382401" y="2210958"/>
                  <a:pt x="1377956" y="2219837"/>
                </a:cubicBezTo>
                <a:cubicBezTo>
                  <a:pt x="1373511" y="2233156"/>
                  <a:pt x="1369066" y="2242036"/>
                  <a:pt x="1360176" y="2250915"/>
                </a:cubicBezTo>
                <a:cubicBezTo>
                  <a:pt x="1337951" y="2290872"/>
                  <a:pt x="1320171" y="2317510"/>
                  <a:pt x="1320171" y="2317510"/>
                </a:cubicBezTo>
                <a:cubicBezTo>
                  <a:pt x="1320171" y="2317510"/>
                  <a:pt x="1324615" y="2326390"/>
                  <a:pt x="1337951" y="2335269"/>
                </a:cubicBezTo>
                <a:cubicBezTo>
                  <a:pt x="1342396" y="2339709"/>
                  <a:pt x="1346841" y="2344148"/>
                  <a:pt x="1351286" y="2348588"/>
                </a:cubicBezTo>
                <a:cubicBezTo>
                  <a:pt x="1355731" y="2353028"/>
                  <a:pt x="1360176" y="2357467"/>
                  <a:pt x="1369066" y="2366347"/>
                </a:cubicBezTo>
                <a:cubicBezTo>
                  <a:pt x="1529086" y="2446261"/>
                  <a:pt x="1564647" y="2641606"/>
                  <a:pt x="1493526" y="2805874"/>
                </a:cubicBezTo>
                <a:cubicBezTo>
                  <a:pt x="1493526" y="2810314"/>
                  <a:pt x="1493526" y="2814754"/>
                  <a:pt x="1497971" y="2819193"/>
                </a:cubicBezTo>
                <a:cubicBezTo>
                  <a:pt x="1511306" y="2876909"/>
                  <a:pt x="1537976" y="2965703"/>
                  <a:pt x="1560201" y="3076694"/>
                </a:cubicBezTo>
                <a:cubicBezTo>
                  <a:pt x="1595762" y="3227643"/>
                  <a:pt x="1560201" y="3311997"/>
                  <a:pt x="1622432" y="3303118"/>
                </a:cubicBezTo>
                <a:cubicBezTo>
                  <a:pt x="1684662" y="3289799"/>
                  <a:pt x="1826903" y="3254281"/>
                  <a:pt x="2071379" y="3289799"/>
                </a:cubicBezTo>
                <a:cubicBezTo>
                  <a:pt x="2209174" y="3311997"/>
                  <a:pt x="2244734" y="3334196"/>
                  <a:pt x="2315855" y="3338635"/>
                </a:cubicBezTo>
                <a:cubicBezTo>
                  <a:pt x="2324745" y="3343075"/>
                  <a:pt x="2329190" y="3343075"/>
                  <a:pt x="2338080" y="3343075"/>
                </a:cubicBezTo>
                <a:cubicBezTo>
                  <a:pt x="2346970" y="3347515"/>
                  <a:pt x="2351415" y="3347515"/>
                  <a:pt x="2360305" y="3351954"/>
                </a:cubicBezTo>
                <a:cubicBezTo>
                  <a:pt x="2369195" y="3351954"/>
                  <a:pt x="2373640" y="3351954"/>
                  <a:pt x="2382530" y="3356394"/>
                </a:cubicBezTo>
                <a:cubicBezTo>
                  <a:pt x="2409200" y="3360834"/>
                  <a:pt x="2435870" y="3365273"/>
                  <a:pt x="2458095" y="3374153"/>
                </a:cubicBezTo>
                <a:cubicBezTo>
                  <a:pt x="2466985" y="3374153"/>
                  <a:pt x="2475875" y="3378592"/>
                  <a:pt x="2484765" y="3378592"/>
                </a:cubicBezTo>
                <a:cubicBezTo>
                  <a:pt x="2506991" y="3378592"/>
                  <a:pt x="2529215" y="3378592"/>
                  <a:pt x="2551441" y="3383032"/>
                </a:cubicBezTo>
                <a:cubicBezTo>
                  <a:pt x="2560331" y="3383032"/>
                  <a:pt x="2564776" y="3383032"/>
                  <a:pt x="2573666" y="3387472"/>
                </a:cubicBezTo>
                <a:cubicBezTo>
                  <a:pt x="2627006" y="3391911"/>
                  <a:pt x="2649231" y="3445187"/>
                  <a:pt x="2640341" y="3498464"/>
                </a:cubicBezTo>
                <a:cubicBezTo>
                  <a:pt x="2640341" y="3507343"/>
                  <a:pt x="2635896" y="3511783"/>
                  <a:pt x="2631451" y="3520662"/>
                </a:cubicBezTo>
                <a:cubicBezTo>
                  <a:pt x="2627006" y="3529541"/>
                  <a:pt x="2622561" y="3533981"/>
                  <a:pt x="2618116" y="3538421"/>
                </a:cubicBezTo>
                <a:cubicBezTo>
                  <a:pt x="2613671" y="3542860"/>
                  <a:pt x="2609226" y="3547300"/>
                  <a:pt x="2604781" y="3556179"/>
                </a:cubicBezTo>
                <a:cubicBezTo>
                  <a:pt x="2573666" y="3582817"/>
                  <a:pt x="2533661" y="3605016"/>
                  <a:pt x="2511435" y="3636093"/>
                </a:cubicBezTo>
                <a:cubicBezTo>
                  <a:pt x="2506991" y="3640533"/>
                  <a:pt x="2506991" y="3649412"/>
                  <a:pt x="2502545" y="3653852"/>
                </a:cubicBezTo>
                <a:cubicBezTo>
                  <a:pt x="2502545" y="3658292"/>
                  <a:pt x="2498100" y="3662732"/>
                  <a:pt x="2498100" y="3671611"/>
                </a:cubicBezTo>
                <a:cubicBezTo>
                  <a:pt x="2484765" y="3733766"/>
                  <a:pt x="2458095" y="3795922"/>
                  <a:pt x="2373640" y="3804801"/>
                </a:cubicBezTo>
                <a:cubicBezTo>
                  <a:pt x="2364750" y="3804801"/>
                  <a:pt x="2355860" y="3804801"/>
                  <a:pt x="2346970" y="3809241"/>
                </a:cubicBezTo>
                <a:cubicBezTo>
                  <a:pt x="2306965" y="3809241"/>
                  <a:pt x="2266959" y="3818120"/>
                  <a:pt x="2226954" y="3813680"/>
                </a:cubicBezTo>
                <a:cubicBezTo>
                  <a:pt x="2222509" y="3813680"/>
                  <a:pt x="2213619" y="3813680"/>
                  <a:pt x="2204729" y="3809241"/>
                </a:cubicBezTo>
                <a:cubicBezTo>
                  <a:pt x="2142499" y="3804801"/>
                  <a:pt x="2155834" y="3751525"/>
                  <a:pt x="2195839" y="3716008"/>
                </a:cubicBezTo>
                <a:cubicBezTo>
                  <a:pt x="2204729" y="3716008"/>
                  <a:pt x="2209174" y="3711568"/>
                  <a:pt x="2213619" y="3711568"/>
                </a:cubicBezTo>
                <a:cubicBezTo>
                  <a:pt x="2231399" y="3707128"/>
                  <a:pt x="2249179" y="3702689"/>
                  <a:pt x="2266959" y="3702689"/>
                </a:cubicBezTo>
                <a:cubicBezTo>
                  <a:pt x="2271405" y="3698249"/>
                  <a:pt x="2275849" y="3693809"/>
                  <a:pt x="2280295" y="3689370"/>
                </a:cubicBezTo>
                <a:cubicBezTo>
                  <a:pt x="2289185" y="3680490"/>
                  <a:pt x="2293629" y="3671611"/>
                  <a:pt x="2302519" y="3658292"/>
                </a:cubicBezTo>
                <a:cubicBezTo>
                  <a:pt x="2320300" y="3631654"/>
                  <a:pt x="2329190" y="3596136"/>
                  <a:pt x="2329190" y="3578378"/>
                </a:cubicBezTo>
                <a:cubicBezTo>
                  <a:pt x="2329190" y="3560619"/>
                  <a:pt x="2311409" y="3494024"/>
                  <a:pt x="2240289" y="3494024"/>
                </a:cubicBezTo>
                <a:cubicBezTo>
                  <a:pt x="2169169" y="3489584"/>
                  <a:pt x="1591317" y="3538421"/>
                  <a:pt x="1542421" y="3529541"/>
                </a:cubicBezTo>
                <a:cubicBezTo>
                  <a:pt x="1497971" y="3520662"/>
                  <a:pt x="1453521" y="3520662"/>
                  <a:pt x="1409071" y="3458506"/>
                </a:cubicBezTo>
                <a:cubicBezTo>
                  <a:pt x="1360176" y="3391911"/>
                  <a:pt x="1160150" y="3107772"/>
                  <a:pt x="1120145" y="2987901"/>
                </a:cubicBezTo>
                <a:cubicBezTo>
                  <a:pt x="1084585" y="2872469"/>
                  <a:pt x="1075695" y="2828073"/>
                  <a:pt x="1075695" y="2828073"/>
                </a:cubicBezTo>
                <a:cubicBezTo>
                  <a:pt x="1075695" y="2828073"/>
                  <a:pt x="822328" y="2859150"/>
                  <a:pt x="720093" y="2854711"/>
                </a:cubicBezTo>
                <a:cubicBezTo>
                  <a:pt x="613413" y="2850271"/>
                  <a:pt x="488952" y="2881349"/>
                  <a:pt x="488952" y="2881349"/>
                </a:cubicBezTo>
                <a:cubicBezTo>
                  <a:pt x="488952" y="2881349"/>
                  <a:pt x="564517" y="2956823"/>
                  <a:pt x="546737" y="3121091"/>
                </a:cubicBezTo>
                <a:cubicBezTo>
                  <a:pt x="542292" y="3192126"/>
                  <a:pt x="528957" y="3249842"/>
                  <a:pt x="520067" y="3307558"/>
                </a:cubicBezTo>
                <a:cubicBezTo>
                  <a:pt x="520067" y="3316437"/>
                  <a:pt x="515622" y="3325316"/>
                  <a:pt x="515622" y="3329756"/>
                </a:cubicBezTo>
                <a:cubicBezTo>
                  <a:pt x="515622" y="3338635"/>
                  <a:pt x="515622" y="3347515"/>
                  <a:pt x="511177" y="3351954"/>
                </a:cubicBezTo>
                <a:cubicBezTo>
                  <a:pt x="511177" y="3360834"/>
                  <a:pt x="511177" y="3369713"/>
                  <a:pt x="506732" y="3374153"/>
                </a:cubicBezTo>
                <a:cubicBezTo>
                  <a:pt x="480062" y="3440748"/>
                  <a:pt x="497842" y="3529541"/>
                  <a:pt x="546737" y="3578378"/>
                </a:cubicBezTo>
                <a:cubicBezTo>
                  <a:pt x="551182" y="3582817"/>
                  <a:pt x="555627" y="3587257"/>
                  <a:pt x="555627" y="3591697"/>
                </a:cubicBezTo>
                <a:cubicBezTo>
                  <a:pt x="560072" y="3596136"/>
                  <a:pt x="564517" y="3605016"/>
                  <a:pt x="568962" y="3613895"/>
                </a:cubicBezTo>
                <a:cubicBezTo>
                  <a:pt x="573407" y="3618335"/>
                  <a:pt x="573407" y="3627214"/>
                  <a:pt x="573407" y="3631654"/>
                </a:cubicBezTo>
                <a:cubicBezTo>
                  <a:pt x="573407" y="3640533"/>
                  <a:pt x="573407" y="3649412"/>
                  <a:pt x="573407" y="3658292"/>
                </a:cubicBezTo>
                <a:cubicBezTo>
                  <a:pt x="568962" y="3742646"/>
                  <a:pt x="462282" y="3724887"/>
                  <a:pt x="408942" y="3724887"/>
                </a:cubicBezTo>
                <a:cubicBezTo>
                  <a:pt x="404497" y="3724887"/>
                  <a:pt x="395607" y="3720447"/>
                  <a:pt x="391162" y="3720447"/>
                </a:cubicBezTo>
                <a:cubicBezTo>
                  <a:pt x="382272" y="3720447"/>
                  <a:pt x="377827" y="3720447"/>
                  <a:pt x="368937" y="3720447"/>
                </a:cubicBezTo>
                <a:cubicBezTo>
                  <a:pt x="320041" y="3720447"/>
                  <a:pt x="271146" y="3729327"/>
                  <a:pt x="226696" y="3738206"/>
                </a:cubicBezTo>
                <a:cubicBezTo>
                  <a:pt x="222251" y="3738206"/>
                  <a:pt x="213361" y="3738206"/>
                  <a:pt x="208916" y="3738206"/>
                </a:cubicBezTo>
                <a:cubicBezTo>
                  <a:pt x="142241" y="3742646"/>
                  <a:pt x="71120" y="3742646"/>
                  <a:pt x="0" y="3707128"/>
                </a:cubicBezTo>
                <a:cubicBezTo>
                  <a:pt x="0" y="3702689"/>
                  <a:pt x="0" y="3693809"/>
                  <a:pt x="4445" y="3680490"/>
                </a:cubicBezTo>
                <a:cubicBezTo>
                  <a:pt x="13335" y="3662732"/>
                  <a:pt x="35560" y="3640533"/>
                  <a:pt x="71120" y="3640533"/>
                </a:cubicBezTo>
                <a:cubicBezTo>
                  <a:pt x="80010" y="3640533"/>
                  <a:pt x="88900" y="3640533"/>
                  <a:pt x="93345" y="3640533"/>
                </a:cubicBezTo>
                <a:cubicBezTo>
                  <a:pt x="120015" y="3640533"/>
                  <a:pt x="208916" y="3591697"/>
                  <a:pt x="248921" y="3556179"/>
                </a:cubicBezTo>
                <a:cubicBezTo>
                  <a:pt x="293371" y="3525102"/>
                  <a:pt x="342266" y="3476265"/>
                  <a:pt x="337821" y="3391911"/>
                </a:cubicBezTo>
                <a:cubicBezTo>
                  <a:pt x="333376" y="3303118"/>
                  <a:pt x="293371" y="2939065"/>
                  <a:pt x="280036" y="2881349"/>
                </a:cubicBezTo>
                <a:cubicBezTo>
                  <a:pt x="266701" y="2819193"/>
                  <a:pt x="231141" y="2686003"/>
                  <a:pt x="293371" y="2659365"/>
                </a:cubicBezTo>
                <a:cubicBezTo>
                  <a:pt x="355601" y="2632727"/>
                  <a:pt x="488952" y="2579451"/>
                  <a:pt x="608967" y="2539494"/>
                </a:cubicBezTo>
                <a:cubicBezTo>
                  <a:pt x="635638" y="2535054"/>
                  <a:pt x="697868" y="2508416"/>
                  <a:pt x="724538" y="2499537"/>
                </a:cubicBezTo>
                <a:cubicBezTo>
                  <a:pt x="728983" y="2499537"/>
                  <a:pt x="733428" y="2495097"/>
                  <a:pt x="737873" y="2495097"/>
                </a:cubicBezTo>
                <a:cubicBezTo>
                  <a:pt x="800103" y="2464019"/>
                  <a:pt x="871224" y="2464019"/>
                  <a:pt x="924564" y="2464019"/>
                </a:cubicBezTo>
                <a:cubicBezTo>
                  <a:pt x="906784" y="2410743"/>
                  <a:pt x="889004" y="2375226"/>
                  <a:pt x="889004" y="2326390"/>
                </a:cubicBezTo>
                <a:cubicBezTo>
                  <a:pt x="884559" y="2321950"/>
                  <a:pt x="884559" y="2313070"/>
                  <a:pt x="884559" y="2308631"/>
                </a:cubicBezTo>
                <a:cubicBezTo>
                  <a:pt x="884559" y="2304191"/>
                  <a:pt x="880114" y="2299751"/>
                  <a:pt x="880114" y="2295312"/>
                </a:cubicBezTo>
                <a:cubicBezTo>
                  <a:pt x="880114" y="2290872"/>
                  <a:pt x="875669" y="2281993"/>
                  <a:pt x="875669" y="2277553"/>
                </a:cubicBezTo>
                <a:cubicBezTo>
                  <a:pt x="853444" y="2179880"/>
                  <a:pt x="800103" y="2108845"/>
                  <a:pt x="773433" y="2020052"/>
                </a:cubicBezTo>
                <a:cubicBezTo>
                  <a:pt x="773433" y="2011173"/>
                  <a:pt x="768988" y="2006733"/>
                  <a:pt x="768988" y="1997854"/>
                </a:cubicBezTo>
                <a:cubicBezTo>
                  <a:pt x="764543" y="1957897"/>
                  <a:pt x="751208" y="1922379"/>
                  <a:pt x="724538" y="1886862"/>
                </a:cubicBezTo>
                <a:cubicBezTo>
                  <a:pt x="720093" y="1877982"/>
                  <a:pt x="715648" y="1873543"/>
                  <a:pt x="715648" y="1864663"/>
                </a:cubicBezTo>
                <a:cubicBezTo>
                  <a:pt x="684533" y="1793629"/>
                  <a:pt x="706758" y="1722594"/>
                  <a:pt x="764543" y="1669318"/>
                </a:cubicBezTo>
                <a:cubicBezTo>
                  <a:pt x="768988" y="1660438"/>
                  <a:pt x="777878" y="1655999"/>
                  <a:pt x="782323" y="1651559"/>
                </a:cubicBezTo>
                <a:cubicBezTo>
                  <a:pt x="808993" y="1629361"/>
                  <a:pt x="840109" y="1616042"/>
                  <a:pt x="866779" y="1589404"/>
                </a:cubicBezTo>
                <a:cubicBezTo>
                  <a:pt x="920119" y="1536128"/>
                  <a:pt x="955679" y="1482851"/>
                  <a:pt x="946789" y="1447334"/>
                </a:cubicBezTo>
                <a:cubicBezTo>
                  <a:pt x="942344" y="1416256"/>
                  <a:pt x="942344" y="1385179"/>
                  <a:pt x="924564" y="1367420"/>
                </a:cubicBezTo>
                <a:cubicBezTo>
                  <a:pt x="920119" y="1362980"/>
                  <a:pt x="915674" y="1362980"/>
                  <a:pt x="911229" y="1358541"/>
                </a:cubicBezTo>
                <a:cubicBezTo>
                  <a:pt x="871224" y="1362980"/>
                  <a:pt x="817883" y="1398498"/>
                  <a:pt x="813438" y="1309704"/>
                </a:cubicBezTo>
                <a:cubicBezTo>
                  <a:pt x="813438" y="1300825"/>
                  <a:pt x="817883" y="1296385"/>
                  <a:pt x="817883" y="1287506"/>
                </a:cubicBezTo>
                <a:cubicBezTo>
                  <a:pt x="813438" y="1278626"/>
                  <a:pt x="822328" y="1274187"/>
                  <a:pt x="822328" y="1269747"/>
                </a:cubicBezTo>
                <a:cubicBezTo>
                  <a:pt x="822328" y="1260868"/>
                  <a:pt x="808993" y="1260868"/>
                  <a:pt x="808993" y="1247549"/>
                </a:cubicBezTo>
                <a:cubicBezTo>
                  <a:pt x="804548" y="1243109"/>
                  <a:pt x="804548" y="1234230"/>
                  <a:pt x="804548" y="1225350"/>
                </a:cubicBezTo>
                <a:cubicBezTo>
                  <a:pt x="804548" y="1216471"/>
                  <a:pt x="808993" y="1212031"/>
                  <a:pt x="808993" y="1212031"/>
                </a:cubicBezTo>
                <a:cubicBezTo>
                  <a:pt x="764543" y="1167635"/>
                  <a:pt x="800103" y="1167635"/>
                  <a:pt x="817883" y="1145436"/>
                </a:cubicBezTo>
                <a:cubicBezTo>
                  <a:pt x="822328" y="1136557"/>
                  <a:pt x="826773" y="1127677"/>
                  <a:pt x="826773" y="1123238"/>
                </a:cubicBezTo>
                <a:cubicBezTo>
                  <a:pt x="826773" y="1114358"/>
                  <a:pt x="826773" y="1096600"/>
                  <a:pt x="826773" y="1074401"/>
                </a:cubicBezTo>
                <a:cubicBezTo>
                  <a:pt x="826773" y="1069962"/>
                  <a:pt x="826773" y="1061082"/>
                  <a:pt x="831218" y="1052203"/>
                </a:cubicBezTo>
                <a:cubicBezTo>
                  <a:pt x="817883" y="1007806"/>
                  <a:pt x="835663" y="972289"/>
                  <a:pt x="897894" y="932332"/>
                </a:cubicBezTo>
                <a:cubicBezTo>
                  <a:pt x="902339" y="927892"/>
                  <a:pt x="911229" y="923452"/>
                  <a:pt x="915674" y="919013"/>
                </a:cubicBezTo>
                <a:cubicBezTo>
                  <a:pt x="933454" y="910133"/>
                  <a:pt x="946789" y="905694"/>
                  <a:pt x="946789" y="905694"/>
                </a:cubicBezTo>
                <a:cubicBezTo>
                  <a:pt x="946789" y="905694"/>
                  <a:pt x="960124" y="679270"/>
                  <a:pt x="982349" y="612675"/>
                </a:cubicBezTo>
                <a:cubicBezTo>
                  <a:pt x="991239" y="603796"/>
                  <a:pt x="995684" y="590477"/>
                  <a:pt x="1000129" y="572718"/>
                </a:cubicBezTo>
                <a:cubicBezTo>
                  <a:pt x="1000129" y="568278"/>
                  <a:pt x="1004574" y="559399"/>
                  <a:pt x="1004574" y="550520"/>
                </a:cubicBezTo>
                <a:cubicBezTo>
                  <a:pt x="1009019" y="541640"/>
                  <a:pt x="1009019" y="537201"/>
                  <a:pt x="1009019" y="528321"/>
                </a:cubicBezTo>
                <a:cubicBezTo>
                  <a:pt x="1013464" y="519442"/>
                  <a:pt x="1013464" y="510563"/>
                  <a:pt x="1017909" y="501683"/>
                </a:cubicBezTo>
                <a:cubicBezTo>
                  <a:pt x="1022354" y="479485"/>
                  <a:pt x="1026799" y="457287"/>
                  <a:pt x="1031244" y="439528"/>
                </a:cubicBezTo>
                <a:cubicBezTo>
                  <a:pt x="1026799" y="443968"/>
                  <a:pt x="1022354" y="452847"/>
                  <a:pt x="1013464" y="457287"/>
                </a:cubicBezTo>
                <a:cubicBezTo>
                  <a:pt x="1009019" y="461726"/>
                  <a:pt x="1000129" y="466166"/>
                  <a:pt x="991239" y="470606"/>
                </a:cubicBezTo>
                <a:cubicBezTo>
                  <a:pt x="982349" y="475045"/>
                  <a:pt x="973459" y="475045"/>
                  <a:pt x="964569" y="479485"/>
                </a:cubicBezTo>
                <a:cubicBezTo>
                  <a:pt x="889004" y="475045"/>
                  <a:pt x="853444" y="439528"/>
                  <a:pt x="848999" y="377372"/>
                </a:cubicBezTo>
                <a:cubicBezTo>
                  <a:pt x="844553" y="368493"/>
                  <a:pt x="840109" y="359614"/>
                  <a:pt x="835663" y="350734"/>
                </a:cubicBezTo>
                <a:cubicBezTo>
                  <a:pt x="831218" y="341855"/>
                  <a:pt x="826773" y="337415"/>
                  <a:pt x="822328" y="328536"/>
                </a:cubicBezTo>
                <a:cubicBezTo>
                  <a:pt x="817883" y="319657"/>
                  <a:pt x="817883" y="315217"/>
                  <a:pt x="817883" y="306338"/>
                </a:cubicBezTo>
                <a:cubicBezTo>
                  <a:pt x="817883" y="301898"/>
                  <a:pt x="817883" y="297458"/>
                  <a:pt x="817883" y="293019"/>
                </a:cubicBezTo>
                <a:cubicBezTo>
                  <a:pt x="817883" y="284139"/>
                  <a:pt x="817883" y="279700"/>
                  <a:pt x="817883" y="270820"/>
                </a:cubicBezTo>
                <a:cubicBezTo>
                  <a:pt x="800103" y="208665"/>
                  <a:pt x="871224" y="173147"/>
                  <a:pt x="942344" y="173147"/>
                </a:cubicBezTo>
                <a:cubicBezTo>
                  <a:pt x="946789" y="177587"/>
                  <a:pt x="955679" y="177587"/>
                  <a:pt x="960124" y="182027"/>
                </a:cubicBezTo>
                <a:cubicBezTo>
                  <a:pt x="964569" y="182027"/>
                  <a:pt x="969014" y="186466"/>
                  <a:pt x="973459" y="190906"/>
                </a:cubicBezTo>
                <a:cubicBezTo>
                  <a:pt x="991239" y="226424"/>
                  <a:pt x="1026799" y="244182"/>
                  <a:pt x="1026799" y="244182"/>
                </a:cubicBezTo>
                <a:cubicBezTo>
                  <a:pt x="1026799" y="244182"/>
                  <a:pt x="1040134" y="226424"/>
                  <a:pt x="1062359" y="217544"/>
                </a:cubicBezTo>
                <a:cubicBezTo>
                  <a:pt x="1089029" y="208665"/>
                  <a:pt x="1097919" y="217544"/>
                  <a:pt x="1106810" y="204225"/>
                </a:cubicBezTo>
                <a:cubicBezTo>
                  <a:pt x="1111255" y="190906"/>
                  <a:pt x="1093475" y="173147"/>
                  <a:pt x="1124590" y="173147"/>
                </a:cubicBezTo>
                <a:cubicBezTo>
                  <a:pt x="1155705" y="177587"/>
                  <a:pt x="1155705" y="168708"/>
                  <a:pt x="1169040" y="159828"/>
                </a:cubicBezTo>
                <a:cubicBezTo>
                  <a:pt x="1182375" y="155389"/>
                  <a:pt x="1186820" y="146509"/>
                  <a:pt x="1195710" y="155389"/>
                </a:cubicBezTo>
                <a:cubicBezTo>
                  <a:pt x="1209045" y="159828"/>
                  <a:pt x="1226825" y="182027"/>
                  <a:pt x="1240160" y="177587"/>
                </a:cubicBezTo>
                <a:cubicBezTo>
                  <a:pt x="1240160" y="177587"/>
                  <a:pt x="1240160" y="177587"/>
                  <a:pt x="1244605" y="177587"/>
                </a:cubicBezTo>
                <a:cubicBezTo>
                  <a:pt x="1244605" y="177587"/>
                  <a:pt x="1244605" y="177587"/>
                  <a:pt x="1231270" y="146509"/>
                </a:cubicBezTo>
                <a:cubicBezTo>
                  <a:pt x="1213490" y="93233"/>
                  <a:pt x="1240160" y="35517"/>
                  <a:pt x="1293500" y="13319"/>
                </a:cubicBezTo>
                <a:cubicBezTo>
                  <a:pt x="1293500" y="13319"/>
                  <a:pt x="1293500" y="13319"/>
                  <a:pt x="1320171" y="4440"/>
                </a:cubicBezTo>
                <a:cubicBezTo>
                  <a:pt x="1329061" y="4440"/>
                  <a:pt x="1333505" y="0"/>
                  <a:pt x="13423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" name="자유형: 도형 50">
            <a:extLst>
              <a:ext uri="{FF2B5EF4-FFF2-40B4-BE49-F238E27FC236}">
                <a16:creationId xmlns:a16="http://schemas.microsoft.com/office/drawing/2014/main" id="{CD8F0055-6447-4071-A309-907556DF7182}"/>
              </a:ext>
            </a:extLst>
          </p:cNvPr>
          <p:cNvSpPr>
            <a:spLocks/>
          </p:cNvSpPr>
          <p:nvPr/>
        </p:nvSpPr>
        <p:spPr bwMode="auto">
          <a:xfrm rot="20979719">
            <a:off x="5673911" y="977034"/>
            <a:ext cx="1088513" cy="2106708"/>
          </a:xfrm>
          <a:custGeom>
            <a:avLst/>
            <a:gdLst>
              <a:gd name="connsiteX0" fmla="*/ 202698 w 2322382"/>
              <a:gd name="connsiteY0" fmla="*/ 1752488 h 4494734"/>
              <a:gd name="connsiteX1" fmla="*/ 202894 w 2322382"/>
              <a:gd name="connsiteY1" fmla="*/ 1753838 h 4494734"/>
              <a:gd name="connsiteX2" fmla="*/ 202698 w 2322382"/>
              <a:gd name="connsiteY2" fmla="*/ 1754255 h 4494734"/>
              <a:gd name="connsiteX3" fmla="*/ 1327635 w 2322382"/>
              <a:gd name="connsiteY3" fmla="*/ 1083664 h 4494734"/>
              <a:gd name="connsiteX4" fmla="*/ 1308769 w 2322382"/>
              <a:gd name="connsiteY4" fmla="*/ 1102572 h 4494734"/>
              <a:gd name="connsiteX5" fmla="*/ 1295048 w 2322382"/>
              <a:gd name="connsiteY5" fmla="*/ 1121823 h 4494734"/>
              <a:gd name="connsiteX6" fmla="*/ 1281327 w 2322382"/>
              <a:gd name="connsiteY6" fmla="*/ 1212579 h 4494734"/>
              <a:gd name="connsiteX7" fmla="*/ 1289560 w 2322382"/>
              <a:gd name="connsiteY7" fmla="*/ 1240081 h 4494734"/>
              <a:gd name="connsiteX8" fmla="*/ 1314257 w 2322382"/>
              <a:gd name="connsiteY8" fmla="*/ 1264832 h 4494734"/>
              <a:gd name="connsiteX9" fmla="*/ 1344443 w 2322382"/>
              <a:gd name="connsiteY9" fmla="*/ 1259332 h 4494734"/>
              <a:gd name="connsiteX10" fmla="*/ 1435000 w 2322382"/>
              <a:gd name="connsiteY10" fmla="*/ 1237331 h 4494734"/>
              <a:gd name="connsiteX11" fmla="*/ 1503603 w 2322382"/>
              <a:gd name="connsiteY11" fmla="*/ 1212579 h 4494734"/>
              <a:gd name="connsiteX12" fmla="*/ 1506347 w 2322382"/>
              <a:gd name="connsiteY12" fmla="*/ 1198828 h 4494734"/>
              <a:gd name="connsiteX13" fmla="*/ 1500859 w 2322382"/>
              <a:gd name="connsiteY13" fmla="*/ 1190578 h 4494734"/>
              <a:gd name="connsiteX14" fmla="*/ 1454209 w 2322382"/>
              <a:gd name="connsiteY14" fmla="*/ 1157576 h 4494734"/>
              <a:gd name="connsiteX15" fmla="*/ 1352675 w 2322382"/>
              <a:gd name="connsiteY15" fmla="*/ 1091571 h 4494734"/>
              <a:gd name="connsiteX16" fmla="*/ 1327635 w 2322382"/>
              <a:gd name="connsiteY16" fmla="*/ 1083664 h 4494734"/>
              <a:gd name="connsiteX17" fmla="*/ 752333 w 2322382"/>
              <a:gd name="connsiteY17" fmla="*/ 0 h 4494734"/>
              <a:gd name="connsiteX18" fmla="*/ 777119 w 2322382"/>
              <a:gd name="connsiteY18" fmla="*/ 4130 h 4494734"/>
              <a:gd name="connsiteX19" fmla="*/ 870758 w 2322382"/>
              <a:gd name="connsiteY19" fmla="*/ 34423 h 4494734"/>
              <a:gd name="connsiteX20" fmla="*/ 914823 w 2322382"/>
              <a:gd name="connsiteY20" fmla="*/ 42684 h 4494734"/>
              <a:gd name="connsiteX21" fmla="*/ 928593 w 2322382"/>
              <a:gd name="connsiteY21" fmla="*/ 50945 h 4494734"/>
              <a:gd name="connsiteX22" fmla="*/ 961642 w 2322382"/>
              <a:gd name="connsiteY22" fmla="*/ 64715 h 4494734"/>
              <a:gd name="connsiteX23" fmla="*/ 967150 w 2322382"/>
              <a:gd name="connsiteY23" fmla="*/ 78484 h 4494734"/>
              <a:gd name="connsiteX24" fmla="*/ 980921 w 2322382"/>
              <a:gd name="connsiteY24" fmla="*/ 64715 h 4494734"/>
              <a:gd name="connsiteX25" fmla="*/ 986429 w 2322382"/>
              <a:gd name="connsiteY25" fmla="*/ 70222 h 4494734"/>
              <a:gd name="connsiteX26" fmla="*/ 989183 w 2322382"/>
              <a:gd name="connsiteY26" fmla="*/ 83991 h 4494734"/>
              <a:gd name="connsiteX27" fmla="*/ 1011216 w 2322382"/>
              <a:gd name="connsiteY27" fmla="*/ 75730 h 4494734"/>
              <a:gd name="connsiteX28" fmla="*/ 1005707 w 2322382"/>
              <a:gd name="connsiteY28" fmla="*/ 61961 h 4494734"/>
              <a:gd name="connsiteX29" fmla="*/ 1002954 w 2322382"/>
              <a:gd name="connsiteY29" fmla="*/ 45438 h 4494734"/>
              <a:gd name="connsiteX30" fmla="*/ 994691 w 2322382"/>
              <a:gd name="connsiteY30" fmla="*/ 28915 h 4494734"/>
              <a:gd name="connsiteX31" fmla="*/ 1011216 w 2322382"/>
              <a:gd name="connsiteY31" fmla="*/ 4130 h 4494734"/>
              <a:gd name="connsiteX32" fmla="*/ 1024986 w 2322382"/>
              <a:gd name="connsiteY32" fmla="*/ 12392 h 4494734"/>
              <a:gd name="connsiteX33" fmla="*/ 1041511 w 2322382"/>
              <a:gd name="connsiteY33" fmla="*/ 17900 h 4494734"/>
              <a:gd name="connsiteX34" fmla="*/ 1082822 w 2322382"/>
              <a:gd name="connsiteY34" fmla="*/ 23407 h 4494734"/>
              <a:gd name="connsiteX35" fmla="*/ 1099347 w 2322382"/>
              <a:gd name="connsiteY35" fmla="*/ 61961 h 4494734"/>
              <a:gd name="connsiteX36" fmla="*/ 1113117 w 2322382"/>
              <a:gd name="connsiteY36" fmla="*/ 177621 h 4494734"/>
              <a:gd name="connsiteX37" fmla="*/ 1102100 w 2322382"/>
              <a:gd name="connsiteY37" fmla="*/ 224436 h 4494734"/>
              <a:gd name="connsiteX38" fmla="*/ 1115871 w 2322382"/>
              <a:gd name="connsiteY38" fmla="*/ 227190 h 4494734"/>
              <a:gd name="connsiteX39" fmla="*/ 1135149 w 2322382"/>
              <a:gd name="connsiteY39" fmla="*/ 243713 h 4494734"/>
              <a:gd name="connsiteX40" fmla="*/ 1154428 w 2322382"/>
              <a:gd name="connsiteY40" fmla="*/ 249220 h 4494734"/>
              <a:gd name="connsiteX41" fmla="*/ 1140657 w 2322382"/>
              <a:gd name="connsiteY41" fmla="*/ 271251 h 4494734"/>
              <a:gd name="connsiteX42" fmla="*/ 1148920 w 2322382"/>
              <a:gd name="connsiteY42" fmla="*/ 287774 h 4494734"/>
              <a:gd name="connsiteX43" fmla="*/ 1151674 w 2322382"/>
              <a:gd name="connsiteY43" fmla="*/ 298789 h 4494734"/>
              <a:gd name="connsiteX44" fmla="*/ 1154428 w 2322382"/>
              <a:gd name="connsiteY44" fmla="*/ 359373 h 4494734"/>
              <a:gd name="connsiteX45" fmla="*/ 1157182 w 2322382"/>
              <a:gd name="connsiteY45" fmla="*/ 367635 h 4494734"/>
              <a:gd name="connsiteX46" fmla="*/ 1143412 w 2322382"/>
              <a:gd name="connsiteY46" fmla="*/ 367635 h 4494734"/>
              <a:gd name="connsiteX47" fmla="*/ 1135149 w 2322382"/>
              <a:gd name="connsiteY47" fmla="*/ 359373 h 4494734"/>
              <a:gd name="connsiteX48" fmla="*/ 1110363 w 2322382"/>
              <a:gd name="connsiteY48" fmla="*/ 356619 h 4494734"/>
              <a:gd name="connsiteX49" fmla="*/ 1102100 w 2322382"/>
              <a:gd name="connsiteY49" fmla="*/ 373142 h 4494734"/>
              <a:gd name="connsiteX50" fmla="*/ 1107608 w 2322382"/>
              <a:gd name="connsiteY50" fmla="*/ 400680 h 4494734"/>
              <a:gd name="connsiteX51" fmla="*/ 1049773 w 2322382"/>
              <a:gd name="connsiteY51" fmla="*/ 400680 h 4494734"/>
              <a:gd name="connsiteX52" fmla="*/ 1005707 w 2322382"/>
              <a:gd name="connsiteY52" fmla="*/ 422711 h 4494734"/>
              <a:gd name="connsiteX53" fmla="*/ 958889 w 2322382"/>
              <a:gd name="connsiteY53" fmla="*/ 477787 h 4494734"/>
              <a:gd name="connsiteX54" fmla="*/ 939610 w 2322382"/>
              <a:gd name="connsiteY54" fmla="*/ 513587 h 4494734"/>
              <a:gd name="connsiteX55" fmla="*/ 953380 w 2322382"/>
              <a:gd name="connsiteY55" fmla="*/ 543879 h 4494734"/>
              <a:gd name="connsiteX56" fmla="*/ 1005707 w 2322382"/>
              <a:gd name="connsiteY56" fmla="*/ 582433 h 4494734"/>
              <a:gd name="connsiteX57" fmla="*/ 1011216 w 2322382"/>
              <a:gd name="connsiteY57" fmla="*/ 604463 h 4494734"/>
              <a:gd name="connsiteX58" fmla="*/ 1024986 w 2322382"/>
              <a:gd name="connsiteY58" fmla="*/ 618232 h 4494734"/>
              <a:gd name="connsiteX59" fmla="*/ 1058035 w 2322382"/>
              <a:gd name="connsiteY59" fmla="*/ 634755 h 4494734"/>
              <a:gd name="connsiteX60" fmla="*/ 1107608 w 2322382"/>
              <a:gd name="connsiteY60" fmla="*/ 654032 h 4494734"/>
              <a:gd name="connsiteX61" fmla="*/ 1157182 w 2322382"/>
              <a:gd name="connsiteY61" fmla="*/ 665047 h 4494734"/>
              <a:gd name="connsiteX62" fmla="*/ 1248067 w 2322382"/>
              <a:gd name="connsiteY62" fmla="*/ 689832 h 4494734"/>
              <a:gd name="connsiteX63" fmla="*/ 1372000 w 2322382"/>
              <a:gd name="connsiteY63" fmla="*/ 764185 h 4494734"/>
              <a:gd name="connsiteX64" fmla="*/ 1473901 w 2322382"/>
              <a:gd name="connsiteY64" fmla="*/ 874337 h 4494734"/>
              <a:gd name="connsiteX65" fmla="*/ 1548262 w 2322382"/>
              <a:gd name="connsiteY65" fmla="*/ 954198 h 4494734"/>
              <a:gd name="connsiteX66" fmla="*/ 1677703 w 2322382"/>
              <a:gd name="connsiteY66" fmla="*/ 1050582 h 4494734"/>
              <a:gd name="connsiteX67" fmla="*/ 1694228 w 2322382"/>
              <a:gd name="connsiteY67" fmla="*/ 1067104 h 4494734"/>
              <a:gd name="connsiteX68" fmla="*/ 1774096 w 2322382"/>
              <a:gd name="connsiteY68" fmla="*/ 1180011 h 4494734"/>
              <a:gd name="connsiteX69" fmla="*/ 1782358 w 2322382"/>
              <a:gd name="connsiteY69" fmla="*/ 1193779 h 4494734"/>
              <a:gd name="connsiteX70" fmla="*/ 1801637 w 2322382"/>
              <a:gd name="connsiteY70" fmla="*/ 1254364 h 4494734"/>
              <a:gd name="connsiteX71" fmla="*/ 1801637 w 2322382"/>
              <a:gd name="connsiteY71" fmla="*/ 1270887 h 4494734"/>
              <a:gd name="connsiteX72" fmla="*/ 1749309 w 2322382"/>
              <a:gd name="connsiteY72" fmla="*/ 1339733 h 4494734"/>
              <a:gd name="connsiteX73" fmla="*/ 1683211 w 2322382"/>
              <a:gd name="connsiteY73" fmla="*/ 1353501 h 4494734"/>
              <a:gd name="connsiteX74" fmla="*/ 1614359 w 2322382"/>
              <a:gd name="connsiteY74" fmla="*/ 1372778 h 4494734"/>
              <a:gd name="connsiteX75" fmla="*/ 1570294 w 2322382"/>
              <a:gd name="connsiteY75" fmla="*/ 1381040 h 4494734"/>
              <a:gd name="connsiteX76" fmla="*/ 1498688 w 2322382"/>
              <a:gd name="connsiteY76" fmla="*/ 1386547 h 4494734"/>
              <a:gd name="connsiteX77" fmla="*/ 1468393 w 2322382"/>
              <a:gd name="connsiteY77" fmla="*/ 1394809 h 4494734"/>
              <a:gd name="connsiteX78" fmla="*/ 1440852 w 2322382"/>
              <a:gd name="connsiteY78" fmla="*/ 1400316 h 4494734"/>
              <a:gd name="connsiteX79" fmla="*/ 1432590 w 2322382"/>
              <a:gd name="connsiteY79" fmla="*/ 1400316 h 4494734"/>
              <a:gd name="connsiteX80" fmla="*/ 1305902 w 2322382"/>
              <a:gd name="connsiteY80" fmla="*/ 1405824 h 4494734"/>
              <a:gd name="connsiteX81" fmla="*/ 1311411 w 2322382"/>
              <a:gd name="connsiteY81" fmla="*/ 1477423 h 4494734"/>
              <a:gd name="connsiteX82" fmla="*/ 1322427 w 2322382"/>
              <a:gd name="connsiteY82" fmla="*/ 1526992 h 4494734"/>
              <a:gd name="connsiteX83" fmla="*/ 1347214 w 2322382"/>
              <a:gd name="connsiteY83" fmla="*/ 1617868 h 4494734"/>
              <a:gd name="connsiteX84" fmla="*/ 1377508 w 2322382"/>
              <a:gd name="connsiteY84" fmla="*/ 1711498 h 4494734"/>
              <a:gd name="connsiteX85" fmla="*/ 1394033 w 2322382"/>
              <a:gd name="connsiteY85" fmla="*/ 1758313 h 4494734"/>
              <a:gd name="connsiteX86" fmla="*/ 1432590 w 2322382"/>
              <a:gd name="connsiteY86" fmla="*/ 1843681 h 4494734"/>
              <a:gd name="connsiteX87" fmla="*/ 1471147 w 2322382"/>
              <a:gd name="connsiteY87" fmla="*/ 1942818 h 4494734"/>
              <a:gd name="connsiteX88" fmla="*/ 1476656 w 2322382"/>
              <a:gd name="connsiteY88" fmla="*/ 1984125 h 4494734"/>
              <a:gd name="connsiteX89" fmla="*/ 1493180 w 2322382"/>
              <a:gd name="connsiteY89" fmla="*/ 2011664 h 4494734"/>
              <a:gd name="connsiteX90" fmla="*/ 1506950 w 2322382"/>
              <a:gd name="connsiteY90" fmla="*/ 2077755 h 4494734"/>
              <a:gd name="connsiteX91" fmla="*/ 1517966 w 2322382"/>
              <a:gd name="connsiteY91" fmla="*/ 2157616 h 4494734"/>
              <a:gd name="connsiteX92" fmla="*/ 1539999 w 2322382"/>
              <a:gd name="connsiteY92" fmla="*/ 2237477 h 4494734"/>
              <a:gd name="connsiteX93" fmla="*/ 1559278 w 2322382"/>
              <a:gd name="connsiteY93" fmla="*/ 2309076 h 4494734"/>
              <a:gd name="connsiteX94" fmla="*/ 1570294 w 2322382"/>
              <a:gd name="connsiteY94" fmla="*/ 2366907 h 4494734"/>
              <a:gd name="connsiteX95" fmla="*/ 1584065 w 2322382"/>
              <a:gd name="connsiteY95" fmla="*/ 2424737 h 4494734"/>
              <a:gd name="connsiteX96" fmla="*/ 1567540 w 2322382"/>
              <a:gd name="connsiteY96" fmla="*/ 2446767 h 4494734"/>
              <a:gd name="connsiteX97" fmla="*/ 1490426 w 2322382"/>
              <a:gd name="connsiteY97" fmla="*/ 2452274 h 4494734"/>
              <a:gd name="connsiteX98" fmla="*/ 1427082 w 2322382"/>
              <a:gd name="connsiteY98" fmla="*/ 2460536 h 4494734"/>
              <a:gd name="connsiteX99" fmla="*/ 1366492 w 2322382"/>
              <a:gd name="connsiteY99" fmla="*/ 2466044 h 4494734"/>
              <a:gd name="connsiteX100" fmla="*/ 1349968 w 2322382"/>
              <a:gd name="connsiteY100" fmla="*/ 2488074 h 4494734"/>
              <a:gd name="connsiteX101" fmla="*/ 1319673 w 2322382"/>
              <a:gd name="connsiteY101" fmla="*/ 2576196 h 4494734"/>
              <a:gd name="connsiteX102" fmla="*/ 1275608 w 2322382"/>
              <a:gd name="connsiteY102" fmla="*/ 2713887 h 4494734"/>
              <a:gd name="connsiteX103" fmla="*/ 1256329 w 2322382"/>
              <a:gd name="connsiteY103" fmla="*/ 2804763 h 4494734"/>
              <a:gd name="connsiteX104" fmla="*/ 1248067 w 2322382"/>
              <a:gd name="connsiteY104" fmla="*/ 2832301 h 4494734"/>
              <a:gd name="connsiteX105" fmla="*/ 1253575 w 2322382"/>
              <a:gd name="connsiteY105" fmla="*/ 2873609 h 4494734"/>
              <a:gd name="connsiteX106" fmla="*/ 1275608 w 2322382"/>
              <a:gd name="connsiteY106" fmla="*/ 2950716 h 4494734"/>
              <a:gd name="connsiteX107" fmla="*/ 1294886 w 2322382"/>
              <a:gd name="connsiteY107" fmla="*/ 3022315 h 4494734"/>
              <a:gd name="connsiteX108" fmla="*/ 1352722 w 2322382"/>
              <a:gd name="connsiteY108" fmla="*/ 3121453 h 4494734"/>
              <a:gd name="connsiteX109" fmla="*/ 1413312 w 2322382"/>
              <a:gd name="connsiteY109" fmla="*/ 3148990 h 4494734"/>
              <a:gd name="connsiteX110" fmla="*/ 1471147 w 2322382"/>
              <a:gd name="connsiteY110" fmla="*/ 3162760 h 4494734"/>
              <a:gd name="connsiteX111" fmla="*/ 1539999 w 2322382"/>
              <a:gd name="connsiteY111" fmla="*/ 3182036 h 4494734"/>
              <a:gd name="connsiteX112" fmla="*/ 1655671 w 2322382"/>
              <a:gd name="connsiteY112" fmla="*/ 3237113 h 4494734"/>
              <a:gd name="connsiteX113" fmla="*/ 1672195 w 2322382"/>
              <a:gd name="connsiteY113" fmla="*/ 3250882 h 4494734"/>
              <a:gd name="connsiteX114" fmla="*/ 1741047 w 2322382"/>
              <a:gd name="connsiteY114" fmla="*/ 3319728 h 4494734"/>
              <a:gd name="connsiteX115" fmla="*/ 1831932 w 2322382"/>
              <a:gd name="connsiteY115" fmla="*/ 3391326 h 4494734"/>
              <a:gd name="connsiteX116" fmla="*/ 1898030 w 2322382"/>
              <a:gd name="connsiteY116" fmla="*/ 3443649 h 4494734"/>
              <a:gd name="connsiteX117" fmla="*/ 1997176 w 2322382"/>
              <a:gd name="connsiteY117" fmla="*/ 3515248 h 4494734"/>
              <a:gd name="connsiteX118" fmla="*/ 2002685 w 2322382"/>
              <a:gd name="connsiteY118" fmla="*/ 3518002 h 4494734"/>
              <a:gd name="connsiteX119" fmla="*/ 2043996 w 2322382"/>
              <a:gd name="connsiteY119" fmla="*/ 3526264 h 4494734"/>
              <a:gd name="connsiteX120" fmla="*/ 2060520 w 2322382"/>
              <a:gd name="connsiteY120" fmla="*/ 3520756 h 4494734"/>
              <a:gd name="connsiteX121" fmla="*/ 2099077 w 2322382"/>
              <a:gd name="connsiteY121" fmla="*/ 3512494 h 4494734"/>
              <a:gd name="connsiteX122" fmla="*/ 2167930 w 2322382"/>
              <a:gd name="connsiteY122" fmla="*/ 3506987 h 4494734"/>
              <a:gd name="connsiteX123" fmla="*/ 2181700 w 2322382"/>
              <a:gd name="connsiteY123" fmla="*/ 3506987 h 4494734"/>
              <a:gd name="connsiteX124" fmla="*/ 2203732 w 2322382"/>
              <a:gd name="connsiteY124" fmla="*/ 3506987 h 4494734"/>
              <a:gd name="connsiteX125" fmla="*/ 2211995 w 2322382"/>
              <a:gd name="connsiteY125" fmla="*/ 3504233 h 4494734"/>
              <a:gd name="connsiteX126" fmla="*/ 2242290 w 2322382"/>
              <a:gd name="connsiteY126" fmla="*/ 3512494 h 4494734"/>
              <a:gd name="connsiteX127" fmla="*/ 2272584 w 2322382"/>
              <a:gd name="connsiteY127" fmla="*/ 3506987 h 4494734"/>
              <a:gd name="connsiteX128" fmla="*/ 2313896 w 2322382"/>
              <a:gd name="connsiteY128" fmla="*/ 3537279 h 4494734"/>
              <a:gd name="connsiteX129" fmla="*/ 2311142 w 2322382"/>
              <a:gd name="connsiteY129" fmla="*/ 3553802 h 4494734"/>
              <a:gd name="connsiteX130" fmla="*/ 2311142 w 2322382"/>
              <a:gd name="connsiteY130" fmla="*/ 3564817 h 4494734"/>
              <a:gd name="connsiteX131" fmla="*/ 2322158 w 2322382"/>
              <a:gd name="connsiteY131" fmla="*/ 3600617 h 4494734"/>
              <a:gd name="connsiteX132" fmla="*/ 2322158 w 2322382"/>
              <a:gd name="connsiteY132" fmla="*/ 3669462 h 4494734"/>
              <a:gd name="connsiteX133" fmla="*/ 2313896 w 2322382"/>
              <a:gd name="connsiteY133" fmla="*/ 3730046 h 4494734"/>
              <a:gd name="connsiteX134" fmla="*/ 2297372 w 2322382"/>
              <a:gd name="connsiteY134" fmla="*/ 3763092 h 4494734"/>
              <a:gd name="connsiteX135" fmla="*/ 2286355 w 2322382"/>
              <a:gd name="connsiteY135" fmla="*/ 3782368 h 4494734"/>
              <a:gd name="connsiteX136" fmla="*/ 2275339 w 2322382"/>
              <a:gd name="connsiteY136" fmla="*/ 3820922 h 4494734"/>
              <a:gd name="connsiteX137" fmla="*/ 2289109 w 2322382"/>
              <a:gd name="connsiteY137" fmla="*/ 3853968 h 4494734"/>
              <a:gd name="connsiteX138" fmla="*/ 2294617 w 2322382"/>
              <a:gd name="connsiteY138" fmla="*/ 3862230 h 4494734"/>
              <a:gd name="connsiteX139" fmla="*/ 2300125 w 2322382"/>
              <a:gd name="connsiteY139" fmla="*/ 3936583 h 4494734"/>
              <a:gd name="connsiteX140" fmla="*/ 2300125 w 2322382"/>
              <a:gd name="connsiteY140" fmla="*/ 3947597 h 4494734"/>
              <a:gd name="connsiteX141" fmla="*/ 2294617 w 2322382"/>
              <a:gd name="connsiteY141" fmla="*/ 3983397 h 4494734"/>
              <a:gd name="connsiteX142" fmla="*/ 2278093 w 2322382"/>
              <a:gd name="connsiteY142" fmla="*/ 4046735 h 4494734"/>
              <a:gd name="connsiteX143" fmla="*/ 2267076 w 2322382"/>
              <a:gd name="connsiteY143" fmla="*/ 4082535 h 4494734"/>
              <a:gd name="connsiteX144" fmla="*/ 2256060 w 2322382"/>
              <a:gd name="connsiteY144" fmla="*/ 4112827 h 4494734"/>
              <a:gd name="connsiteX145" fmla="*/ 2239536 w 2322382"/>
              <a:gd name="connsiteY145" fmla="*/ 4140365 h 4494734"/>
              <a:gd name="connsiteX146" fmla="*/ 2187208 w 2322382"/>
              <a:gd name="connsiteY146" fmla="*/ 4187180 h 4494734"/>
              <a:gd name="connsiteX147" fmla="*/ 2145897 w 2322382"/>
              <a:gd name="connsiteY147" fmla="*/ 4192687 h 4494734"/>
              <a:gd name="connsiteX148" fmla="*/ 2079799 w 2322382"/>
              <a:gd name="connsiteY148" fmla="*/ 4159642 h 4494734"/>
              <a:gd name="connsiteX149" fmla="*/ 2074290 w 2322382"/>
              <a:gd name="connsiteY149" fmla="*/ 4107319 h 4494734"/>
              <a:gd name="connsiteX150" fmla="*/ 2093569 w 2322382"/>
              <a:gd name="connsiteY150" fmla="*/ 4054996 h 4494734"/>
              <a:gd name="connsiteX151" fmla="*/ 2093569 w 2322382"/>
              <a:gd name="connsiteY151" fmla="*/ 4013689 h 4494734"/>
              <a:gd name="connsiteX152" fmla="*/ 2066029 w 2322382"/>
              <a:gd name="connsiteY152" fmla="*/ 3942090 h 4494734"/>
              <a:gd name="connsiteX153" fmla="*/ 2041242 w 2322382"/>
              <a:gd name="connsiteY153" fmla="*/ 3903537 h 4494734"/>
              <a:gd name="connsiteX154" fmla="*/ 2027472 w 2322382"/>
              <a:gd name="connsiteY154" fmla="*/ 3903537 h 4494734"/>
              <a:gd name="connsiteX155" fmla="*/ 2005439 w 2322382"/>
              <a:gd name="connsiteY155" fmla="*/ 3895275 h 4494734"/>
              <a:gd name="connsiteX156" fmla="*/ 1983406 w 2322382"/>
              <a:gd name="connsiteY156" fmla="*/ 3856721 h 4494734"/>
              <a:gd name="connsiteX157" fmla="*/ 1972390 w 2322382"/>
              <a:gd name="connsiteY157" fmla="*/ 3851214 h 4494734"/>
              <a:gd name="connsiteX158" fmla="*/ 1944849 w 2322382"/>
              <a:gd name="connsiteY158" fmla="*/ 3853968 h 4494734"/>
              <a:gd name="connsiteX159" fmla="*/ 1922816 w 2322382"/>
              <a:gd name="connsiteY159" fmla="*/ 3831937 h 4494734"/>
              <a:gd name="connsiteX160" fmla="*/ 1947603 w 2322382"/>
              <a:gd name="connsiteY160" fmla="*/ 3809907 h 4494734"/>
              <a:gd name="connsiteX161" fmla="*/ 1953111 w 2322382"/>
              <a:gd name="connsiteY161" fmla="*/ 3801645 h 4494734"/>
              <a:gd name="connsiteX162" fmla="*/ 1955866 w 2322382"/>
              <a:gd name="connsiteY162" fmla="*/ 3752077 h 4494734"/>
              <a:gd name="connsiteX163" fmla="*/ 1953111 w 2322382"/>
              <a:gd name="connsiteY163" fmla="*/ 3735554 h 4494734"/>
              <a:gd name="connsiteX164" fmla="*/ 1928324 w 2322382"/>
              <a:gd name="connsiteY164" fmla="*/ 3710769 h 4494734"/>
              <a:gd name="connsiteX165" fmla="*/ 1815408 w 2322382"/>
              <a:gd name="connsiteY165" fmla="*/ 3630909 h 4494734"/>
              <a:gd name="connsiteX166" fmla="*/ 1699736 w 2322382"/>
              <a:gd name="connsiteY166" fmla="*/ 3573079 h 4494734"/>
              <a:gd name="connsiteX167" fmla="*/ 1625376 w 2322382"/>
              <a:gd name="connsiteY167" fmla="*/ 3542787 h 4494734"/>
              <a:gd name="connsiteX168" fmla="*/ 1575802 w 2322382"/>
              <a:gd name="connsiteY168" fmla="*/ 3523510 h 4494734"/>
              <a:gd name="connsiteX169" fmla="*/ 1528983 w 2322382"/>
              <a:gd name="connsiteY169" fmla="*/ 3504233 h 4494734"/>
              <a:gd name="connsiteX170" fmla="*/ 1465639 w 2322382"/>
              <a:gd name="connsiteY170" fmla="*/ 3471187 h 4494734"/>
              <a:gd name="connsiteX171" fmla="*/ 1438099 w 2322382"/>
              <a:gd name="connsiteY171" fmla="*/ 3471187 h 4494734"/>
              <a:gd name="connsiteX172" fmla="*/ 1405049 w 2322382"/>
              <a:gd name="connsiteY172" fmla="*/ 3471187 h 4494734"/>
              <a:gd name="connsiteX173" fmla="*/ 1256329 w 2322382"/>
              <a:gd name="connsiteY173" fmla="*/ 3424372 h 4494734"/>
              <a:gd name="connsiteX174" fmla="*/ 1212264 w 2322382"/>
              <a:gd name="connsiteY174" fmla="*/ 3407849 h 4494734"/>
              <a:gd name="connsiteX175" fmla="*/ 1151674 w 2322382"/>
              <a:gd name="connsiteY175" fmla="*/ 3383065 h 4494734"/>
              <a:gd name="connsiteX176" fmla="*/ 1110363 w 2322382"/>
              <a:gd name="connsiteY176" fmla="*/ 3355527 h 4494734"/>
              <a:gd name="connsiteX177" fmla="*/ 1058035 w 2322382"/>
              <a:gd name="connsiteY177" fmla="*/ 3292189 h 4494734"/>
              <a:gd name="connsiteX178" fmla="*/ 1019478 w 2322382"/>
              <a:gd name="connsiteY178" fmla="*/ 3212329 h 4494734"/>
              <a:gd name="connsiteX179" fmla="*/ 1000199 w 2322382"/>
              <a:gd name="connsiteY179" fmla="*/ 3179283 h 4494734"/>
              <a:gd name="connsiteX180" fmla="*/ 956134 w 2322382"/>
              <a:gd name="connsiteY180" fmla="*/ 3085653 h 4494734"/>
              <a:gd name="connsiteX181" fmla="*/ 887282 w 2322382"/>
              <a:gd name="connsiteY181" fmla="*/ 2958977 h 4494734"/>
              <a:gd name="connsiteX182" fmla="*/ 810168 w 2322382"/>
              <a:gd name="connsiteY182" fmla="*/ 3058115 h 4494734"/>
              <a:gd name="connsiteX183" fmla="*/ 771611 w 2322382"/>
              <a:gd name="connsiteY183" fmla="*/ 3121453 h 4494734"/>
              <a:gd name="connsiteX184" fmla="*/ 755086 w 2322382"/>
              <a:gd name="connsiteY184" fmla="*/ 3176529 h 4494734"/>
              <a:gd name="connsiteX185" fmla="*/ 749578 w 2322382"/>
              <a:gd name="connsiteY185" fmla="*/ 3250882 h 4494734"/>
              <a:gd name="connsiteX186" fmla="*/ 757840 w 2322382"/>
              <a:gd name="connsiteY186" fmla="*/ 3300450 h 4494734"/>
              <a:gd name="connsiteX187" fmla="*/ 763349 w 2322382"/>
              <a:gd name="connsiteY187" fmla="*/ 3347265 h 4494734"/>
              <a:gd name="connsiteX188" fmla="*/ 763349 w 2322382"/>
              <a:gd name="connsiteY188" fmla="*/ 3369296 h 4494734"/>
              <a:gd name="connsiteX189" fmla="*/ 763349 w 2322382"/>
              <a:gd name="connsiteY189" fmla="*/ 3545540 h 4494734"/>
              <a:gd name="connsiteX190" fmla="*/ 749578 w 2322382"/>
              <a:gd name="connsiteY190" fmla="*/ 3611632 h 4494734"/>
              <a:gd name="connsiteX191" fmla="*/ 708267 w 2322382"/>
              <a:gd name="connsiteY191" fmla="*/ 3743815 h 4494734"/>
              <a:gd name="connsiteX192" fmla="*/ 669710 w 2322382"/>
              <a:gd name="connsiteY192" fmla="*/ 3845707 h 4494734"/>
              <a:gd name="connsiteX193" fmla="*/ 628399 w 2322382"/>
              <a:gd name="connsiteY193" fmla="*/ 3972382 h 4494734"/>
              <a:gd name="connsiteX194" fmla="*/ 600858 w 2322382"/>
              <a:gd name="connsiteY194" fmla="*/ 4049489 h 4494734"/>
              <a:gd name="connsiteX195" fmla="*/ 600858 w 2322382"/>
              <a:gd name="connsiteY195" fmla="*/ 4063258 h 4494734"/>
              <a:gd name="connsiteX196" fmla="*/ 600858 w 2322382"/>
              <a:gd name="connsiteY196" fmla="*/ 4099058 h 4494734"/>
              <a:gd name="connsiteX197" fmla="*/ 603612 w 2322382"/>
              <a:gd name="connsiteY197" fmla="*/ 4112827 h 4494734"/>
              <a:gd name="connsiteX198" fmla="*/ 617382 w 2322382"/>
              <a:gd name="connsiteY198" fmla="*/ 4126596 h 4494734"/>
              <a:gd name="connsiteX199" fmla="*/ 621890 w 2322382"/>
              <a:gd name="connsiteY199" fmla="*/ 4136854 h 4494734"/>
              <a:gd name="connsiteX200" fmla="*/ 624225 w 2322382"/>
              <a:gd name="connsiteY200" fmla="*/ 4136808 h 4494734"/>
              <a:gd name="connsiteX201" fmla="*/ 633278 w 2322382"/>
              <a:gd name="connsiteY201" fmla="*/ 4152109 h 4494734"/>
              <a:gd name="connsiteX202" fmla="*/ 660366 w 2322382"/>
              <a:gd name="connsiteY202" fmla="*/ 4215649 h 4494734"/>
              <a:gd name="connsiteX203" fmla="*/ 664739 w 2322382"/>
              <a:gd name="connsiteY203" fmla="*/ 4228706 h 4494734"/>
              <a:gd name="connsiteX204" fmla="*/ 671735 w 2322382"/>
              <a:gd name="connsiteY204" fmla="*/ 4249597 h 4494734"/>
              <a:gd name="connsiteX205" fmla="*/ 676971 w 2322382"/>
              <a:gd name="connsiteY205" fmla="*/ 4256558 h 4494734"/>
              <a:gd name="connsiteX206" fmla="*/ 678758 w 2322382"/>
              <a:gd name="connsiteY206" fmla="*/ 4287908 h 4494734"/>
              <a:gd name="connsiteX207" fmla="*/ 693601 w 2322382"/>
              <a:gd name="connsiteY207" fmla="*/ 4314885 h 4494734"/>
              <a:gd name="connsiteX208" fmla="*/ 677996 w 2322382"/>
              <a:gd name="connsiteY208" fmla="*/ 4363678 h 4494734"/>
              <a:gd name="connsiteX209" fmla="*/ 661454 w 2322382"/>
              <a:gd name="connsiteY209" fmla="*/ 4366314 h 4494734"/>
              <a:gd name="connsiteX210" fmla="*/ 651009 w 2322382"/>
              <a:gd name="connsiteY210" fmla="*/ 4369812 h 4494734"/>
              <a:gd name="connsiteX211" fmla="*/ 620561 w 2322382"/>
              <a:gd name="connsiteY211" fmla="*/ 4391627 h 4494734"/>
              <a:gd name="connsiteX212" fmla="*/ 555280 w 2322382"/>
              <a:gd name="connsiteY212" fmla="*/ 4413490 h 4494734"/>
              <a:gd name="connsiteX213" fmla="*/ 495208 w 2322382"/>
              <a:gd name="connsiteY213" fmla="*/ 4424896 h 4494734"/>
              <a:gd name="connsiteX214" fmla="*/ 458625 w 2322382"/>
              <a:gd name="connsiteY214" fmla="*/ 4419722 h 4494734"/>
              <a:gd name="connsiteX215" fmla="*/ 436848 w 2322382"/>
              <a:gd name="connsiteY215" fmla="*/ 4415396 h 4494734"/>
              <a:gd name="connsiteX216" fmla="*/ 396792 w 2322382"/>
              <a:gd name="connsiteY216" fmla="*/ 4417194 h 4494734"/>
              <a:gd name="connsiteX217" fmla="*/ 369829 w 2322382"/>
              <a:gd name="connsiteY217" fmla="*/ 4440746 h 4494734"/>
              <a:gd name="connsiteX218" fmla="*/ 363744 w 2322382"/>
              <a:gd name="connsiteY218" fmla="*/ 4448593 h 4494734"/>
              <a:gd name="connsiteX219" fmla="*/ 294989 w 2322382"/>
              <a:gd name="connsiteY219" fmla="*/ 4477428 h 4494734"/>
              <a:gd name="connsiteX220" fmla="*/ 284545 w 2322382"/>
              <a:gd name="connsiteY220" fmla="*/ 4480926 h 4494734"/>
              <a:gd name="connsiteX221" fmla="*/ 248849 w 2322382"/>
              <a:gd name="connsiteY221" fmla="*/ 4487072 h 4494734"/>
              <a:gd name="connsiteX222" fmla="*/ 183542 w 2322382"/>
              <a:gd name="connsiteY222" fmla="*/ 4491518 h 4494734"/>
              <a:gd name="connsiteX223" fmla="*/ 146097 w 2322382"/>
              <a:gd name="connsiteY223" fmla="*/ 4492440 h 4494734"/>
              <a:gd name="connsiteX224" fmla="*/ 113875 w 2322382"/>
              <a:gd name="connsiteY224" fmla="*/ 4491614 h 4494734"/>
              <a:gd name="connsiteX225" fmla="*/ 82515 w 2322382"/>
              <a:gd name="connsiteY225" fmla="*/ 4484691 h 4494734"/>
              <a:gd name="connsiteX226" fmla="*/ 21505 w 2322382"/>
              <a:gd name="connsiteY226" fmla="*/ 4449939 h 4494734"/>
              <a:gd name="connsiteX227" fmla="*/ 3164 w 2322382"/>
              <a:gd name="connsiteY227" fmla="*/ 4412515 h 4494734"/>
              <a:gd name="connsiteX228" fmla="*/ 13508 w 2322382"/>
              <a:gd name="connsiteY228" fmla="*/ 4339344 h 4494734"/>
              <a:gd name="connsiteX229" fmla="*/ 61373 w 2322382"/>
              <a:gd name="connsiteY229" fmla="*/ 4317504 h 4494734"/>
              <a:gd name="connsiteX230" fmla="*/ 117109 w 2322382"/>
              <a:gd name="connsiteY230" fmla="*/ 4319169 h 4494734"/>
              <a:gd name="connsiteX231" fmla="*/ 156278 w 2322382"/>
              <a:gd name="connsiteY231" fmla="*/ 4306051 h 4494734"/>
              <a:gd name="connsiteX232" fmla="*/ 215425 w 2322382"/>
              <a:gd name="connsiteY232" fmla="*/ 4257199 h 4494734"/>
              <a:gd name="connsiteX233" fmla="*/ 244111 w 2322382"/>
              <a:gd name="connsiteY233" fmla="*/ 4221452 h 4494734"/>
              <a:gd name="connsiteX234" fmla="*/ 239738 w 2322382"/>
              <a:gd name="connsiteY234" fmla="*/ 4208394 h 4494734"/>
              <a:gd name="connsiteX235" fmla="*/ 239571 w 2322382"/>
              <a:gd name="connsiteY235" fmla="*/ 4207895 h 4494734"/>
              <a:gd name="connsiteX236" fmla="*/ 234316 w 2322382"/>
              <a:gd name="connsiteY236" fmla="*/ 4207895 h 4494734"/>
              <a:gd name="connsiteX237" fmla="*/ 235943 w 2322382"/>
              <a:gd name="connsiteY237" fmla="*/ 4206113 h 4494734"/>
              <a:gd name="connsiteX238" fmla="*/ 236309 w 2322382"/>
              <a:gd name="connsiteY238" fmla="*/ 4198155 h 4494734"/>
              <a:gd name="connsiteX239" fmla="*/ 235912 w 2322382"/>
              <a:gd name="connsiteY239" fmla="*/ 4196968 h 4494734"/>
              <a:gd name="connsiteX240" fmla="*/ 236424 w 2322382"/>
              <a:gd name="connsiteY240" fmla="*/ 4195639 h 4494734"/>
              <a:gd name="connsiteX241" fmla="*/ 237319 w 2322382"/>
              <a:gd name="connsiteY241" fmla="*/ 4176164 h 4494734"/>
              <a:gd name="connsiteX242" fmla="*/ 223549 w 2322382"/>
              <a:gd name="connsiteY242" fmla="*/ 4167903 h 4494734"/>
              <a:gd name="connsiteX243" fmla="*/ 212532 w 2322382"/>
              <a:gd name="connsiteY243" fmla="*/ 4145872 h 4494734"/>
              <a:gd name="connsiteX244" fmla="*/ 251090 w 2322382"/>
              <a:gd name="connsiteY244" fmla="*/ 4110073 h 4494734"/>
              <a:gd name="connsiteX245" fmla="*/ 262106 w 2322382"/>
              <a:gd name="connsiteY245" fmla="*/ 4088042 h 4494734"/>
              <a:gd name="connsiteX246" fmla="*/ 278631 w 2322382"/>
              <a:gd name="connsiteY246" fmla="*/ 4068766 h 4494734"/>
              <a:gd name="connsiteX247" fmla="*/ 292401 w 2322382"/>
              <a:gd name="connsiteY247" fmla="*/ 4071519 h 4494734"/>
              <a:gd name="connsiteX248" fmla="*/ 306172 w 2322382"/>
              <a:gd name="connsiteY248" fmla="*/ 4088042 h 4494734"/>
              <a:gd name="connsiteX249" fmla="*/ 352990 w 2322382"/>
              <a:gd name="connsiteY249" fmla="*/ 4071519 h 4494734"/>
              <a:gd name="connsiteX250" fmla="*/ 386040 w 2322382"/>
              <a:gd name="connsiteY250" fmla="*/ 4054996 h 4494734"/>
              <a:gd name="connsiteX251" fmla="*/ 424597 w 2322382"/>
              <a:gd name="connsiteY251" fmla="*/ 3966874 h 4494734"/>
              <a:gd name="connsiteX252" fmla="*/ 435613 w 2322382"/>
              <a:gd name="connsiteY252" fmla="*/ 3920060 h 4494734"/>
              <a:gd name="connsiteX253" fmla="*/ 446630 w 2322382"/>
              <a:gd name="connsiteY253" fmla="*/ 3873244 h 4494734"/>
              <a:gd name="connsiteX254" fmla="*/ 460400 w 2322382"/>
              <a:gd name="connsiteY254" fmla="*/ 3760338 h 4494734"/>
              <a:gd name="connsiteX255" fmla="*/ 465908 w 2322382"/>
              <a:gd name="connsiteY255" fmla="*/ 3666708 h 4494734"/>
              <a:gd name="connsiteX256" fmla="*/ 474170 w 2322382"/>
              <a:gd name="connsiteY256" fmla="*/ 3570324 h 4494734"/>
              <a:gd name="connsiteX257" fmla="*/ 479679 w 2322382"/>
              <a:gd name="connsiteY257" fmla="*/ 3484957 h 4494734"/>
              <a:gd name="connsiteX258" fmla="*/ 485187 w 2322382"/>
              <a:gd name="connsiteY258" fmla="*/ 3383065 h 4494734"/>
              <a:gd name="connsiteX259" fmla="*/ 490695 w 2322382"/>
              <a:gd name="connsiteY259" fmla="*/ 3369296 h 4494734"/>
              <a:gd name="connsiteX260" fmla="*/ 476924 w 2322382"/>
              <a:gd name="connsiteY260" fmla="*/ 3339004 h 4494734"/>
              <a:gd name="connsiteX261" fmla="*/ 457646 w 2322382"/>
              <a:gd name="connsiteY261" fmla="*/ 3316973 h 4494734"/>
              <a:gd name="connsiteX262" fmla="*/ 457646 w 2322382"/>
              <a:gd name="connsiteY262" fmla="*/ 3270159 h 4494734"/>
              <a:gd name="connsiteX263" fmla="*/ 446630 w 2322382"/>
              <a:gd name="connsiteY263" fmla="*/ 3184790 h 4494734"/>
              <a:gd name="connsiteX264" fmla="*/ 438367 w 2322382"/>
              <a:gd name="connsiteY264" fmla="*/ 3157252 h 4494734"/>
              <a:gd name="connsiteX265" fmla="*/ 432859 w 2322382"/>
              <a:gd name="connsiteY265" fmla="*/ 3129714 h 4494734"/>
              <a:gd name="connsiteX266" fmla="*/ 424597 w 2322382"/>
              <a:gd name="connsiteY266" fmla="*/ 3110437 h 4494734"/>
              <a:gd name="connsiteX267" fmla="*/ 435613 w 2322382"/>
              <a:gd name="connsiteY267" fmla="*/ 3033330 h 4494734"/>
              <a:gd name="connsiteX268" fmla="*/ 496203 w 2322382"/>
              <a:gd name="connsiteY268" fmla="*/ 2890132 h 4494734"/>
              <a:gd name="connsiteX269" fmla="*/ 598104 w 2322382"/>
              <a:gd name="connsiteY269" fmla="*/ 2669826 h 4494734"/>
              <a:gd name="connsiteX270" fmla="*/ 705513 w 2322382"/>
              <a:gd name="connsiteY270" fmla="*/ 2460536 h 4494734"/>
              <a:gd name="connsiteX271" fmla="*/ 713775 w 2322382"/>
              <a:gd name="connsiteY271" fmla="*/ 2446767 h 4494734"/>
              <a:gd name="connsiteX272" fmla="*/ 724791 w 2322382"/>
              <a:gd name="connsiteY272" fmla="*/ 2416475 h 4494734"/>
              <a:gd name="connsiteX273" fmla="*/ 719283 w 2322382"/>
              <a:gd name="connsiteY273" fmla="*/ 2394444 h 4494734"/>
              <a:gd name="connsiteX274" fmla="*/ 719283 w 2322382"/>
              <a:gd name="connsiteY274" fmla="*/ 2375168 h 4494734"/>
              <a:gd name="connsiteX275" fmla="*/ 741316 w 2322382"/>
              <a:gd name="connsiteY275" fmla="*/ 2306322 h 4494734"/>
              <a:gd name="connsiteX276" fmla="*/ 755086 w 2322382"/>
              <a:gd name="connsiteY276" fmla="*/ 2207185 h 4494734"/>
              <a:gd name="connsiteX277" fmla="*/ 763349 w 2322382"/>
              <a:gd name="connsiteY277" fmla="*/ 2072248 h 4494734"/>
              <a:gd name="connsiteX278" fmla="*/ 755086 w 2322382"/>
              <a:gd name="connsiteY278" fmla="*/ 2025433 h 4494734"/>
              <a:gd name="connsiteX279" fmla="*/ 755086 w 2322382"/>
              <a:gd name="connsiteY279" fmla="*/ 1975864 h 4494734"/>
              <a:gd name="connsiteX280" fmla="*/ 749578 w 2322382"/>
              <a:gd name="connsiteY280" fmla="*/ 1918034 h 4494734"/>
              <a:gd name="connsiteX281" fmla="*/ 741316 w 2322382"/>
              <a:gd name="connsiteY281" fmla="*/ 1868465 h 4494734"/>
              <a:gd name="connsiteX282" fmla="*/ 741316 w 2322382"/>
              <a:gd name="connsiteY282" fmla="*/ 1821650 h 4494734"/>
              <a:gd name="connsiteX283" fmla="*/ 730299 w 2322382"/>
              <a:gd name="connsiteY283" fmla="*/ 1755559 h 4494734"/>
              <a:gd name="connsiteX284" fmla="*/ 683481 w 2322382"/>
              <a:gd name="connsiteY284" fmla="*/ 1670190 h 4494734"/>
              <a:gd name="connsiteX285" fmla="*/ 664202 w 2322382"/>
              <a:gd name="connsiteY285" fmla="*/ 1650914 h 4494734"/>
              <a:gd name="connsiteX286" fmla="*/ 653185 w 2322382"/>
              <a:gd name="connsiteY286" fmla="*/ 1620622 h 4494734"/>
              <a:gd name="connsiteX287" fmla="*/ 639415 w 2322382"/>
              <a:gd name="connsiteY287" fmla="*/ 1609607 h 4494734"/>
              <a:gd name="connsiteX288" fmla="*/ 617382 w 2322382"/>
              <a:gd name="connsiteY288" fmla="*/ 1604098 h 4494734"/>
              <a:gd name="connsiteX289" fmla="*/ 581580 w 2322382"/>
              <a:gd name="connsiteY289" fmla="*/ 1590329 h 4494734"/>
              <a:gd name="connsiteX290" fmla="*/ 576071 w 2322382"/>
              <a:gd name="connsiteY290" fmla="*/ 1587576 h 4494734"/>
              <a:gd name="connsiteX291" fmla="*/ 540268 w 2322382"/>
              <a:gd name="connsiteY291" fmla="*/ 1560038 h 4494734"/>
              <a:gd name="connsiteX292" fmla="*/ 465908 w 2322382"/>
              <a:gd name="connsiteY292" fmla="*/ 1491192 h 4494734"/>
              <a:gd name="connsiteX293" fmla="*/ 427351 w 2322382"/>
              <a:gd name="connsiteY293" fmla="*/ 1438870 h 4494734"/>
              <a:gd name="connsiteX294" fmla="*/ 405318 w 2322382"/>
              <a:gd name="connsiteY294" fmla="*/ 1414086 h 4494734"/>
              <a:gd name="connsiteX295" fmla="*/ 388794 w 2322382"/>
              <a:gd name="connsiteY295" fmla="*/ 1386547 h 4494734"/>
              <a:gd name="connsiteX296" fmla="*/ 380532 w 2322382"/>
              <a:gd name="connsiteY296" fmla="*/ 1378286 h 4494734"/>
              <a:gd name="connsiteX297" fmla="*/ 336466 w 2322382"/>
              <a:gd name="connsiteY297" fmla="*/ 1334224 h 4494734"/>
              <a:gd name="connsiteX298" fmla="*/ 281385 w 2322382"/>
              <a:gd name="connsiteY298" fmla="*/ 1295671 h 4494734"/>
              <a:gd name="connsiteX299" fmla="*/ 270368 w 2322382"/>
              <a:gd name="connsiteY299" fmla="*/ 1279148 h 4494734"/>
              <a:gd name="connsiteX300" fmla="*/ 270368 w 2322382"/>
              <a:gd name="connsiteY300" fmla="*/ 1254364 h 4494734"/>
              <a:gd name="connsiteX301" fmla="*/ 275876 w 2322382"/>
              <a:gd name="connsiteY301" fmla="*/ 1224072 h 4494734"/>
              <a:gd name="connsiteX302" fmla="*/ 311680 w 2322382"/>
              <a:gd name="connsiteY302" fmla="*/ 1119427 h 4494734"/>
              <a:gd name="connsiteX303" fmla="*/ 325450 w 2322382"/>
              <a:gd name="connsiteY303" fmla="*/ 1089135 h 4494734"/>
              <a:gd name="connsiteX304" fmla="*/ 355745 w 2322382"/>
              <a:gd name="connsiteY304" fmla="*/ 1069858 h 4494734"/>
              <a:gd name="connsiteX305" fmla="*/ 377777 w 2322382"/>
              <a:gd name="connsiteY305" fmla="*/ 1061596 h 4494734"/>
              <a:gd name="connsiteX306" fmla="*/ 380532 w 2322382"/>
              <a:gd name="connsiteY306" fmla="*/ 1050582 h 4494734"/>
              <a:gd name="connsiteX307" fmla="*/ 399810 w 2322382"/>
              <a:gd name="connsiteY307" fmla="*/ 1047827 h 4494734"/>
              <a:gd name="connsiteX308" fmla="*/ 432859 w 2322382"/>
              <a:gd name="connsiteY308" fmla="*/ 1094643 h 4494734"/>
              <a:gd name="connsiteX309" fmla="*/ 474170 w 2322382"/>
              <a:gd name="connsiteY309" fmla="*/ 1185518 h 4494734"/>
              <a:gd name="connsiteX310" fmla="*/ 479679 w 2322382"/>
              <a:gd name="connsiteY310" fmla="*/ 1254364 h 4494734"/>
              <a:gd name="connsiteX311" fmla="*/ 485187 w 2322382"/>
              <a:gd name="connsiteY311" fmla="*/ 1287410 h 4494734"/>
              <a:gd name="connsiteX312" fmla="*/ 493449 w 2322382"/>
              <a:gd name="connsiteY312" fmla="*/ 1292917 h 4494734"/>
              <a:gd name="connsiteX313" fmla="*/ 498957 w 2322382"/>
              <a:gd name="connsiteY313" fmla="*/ 1284656 h 4494734"/>
              <a:gd name="connsiteX314" fmla="*/ 498957 w 2322382"/>
              <a:gd name="connsiteY314" fmla="*/ 1270887 h 4494734"/>
              <a:gd name="connsiteX315" fmla="*/ 507219 w 2322382"/>
              <a:gd name="connsiteY315" fmla="*/ 1135950 h 4494734"/>
              <a:gd name="connsiteX316" fmla="*/ 512727 w 2322382"/>
              <a:gd name="connsiteY316" fmla="*/ 1036812 h 4494734"/>
              <a:gd name="connsiteX317" fmla="*/ 504466 w 2322382"/>
              <a:gd name="connsiteY317" fmla="*/ 976228 h 4494734"/>
              <a:gd name="connsiteX318" fmla="*/ 512727 w 2322382"/>
              <a:gd name="connsiteY318" fmla="*/ 921152 h 4494734"/>
              <a:gd name="connsiteX319" fmla="*/ 512727 w 2322382"/>
              <a:gd name="connsiteY319" fmla="*/ 866075 h 4494734"/>
              <a:gd name="connsiteX320" fmla="*/ 537514 w 2322382"/>
              <a:gd name="connsiteY320" fmla="*/ 799984 h 4494734"/>
              <a:gd name="connsiteX321" fmla="*/ 540268 w 2322382"/>
              <a:gd name="connsiteY321" fmla="*/ 788969 h 4494734"/>
              <a:gd name="connsiteX322" fmla="*/ 540268 w 2322382"/>
              <a:gd name="connsiteY322" fmla="*/ 775199 h 4494734"/>
              <a:gd name="connsiteX323" fmla="*/ 559547 w 2322382"/>
              <a:gd name="connsiteY323" fmla="*/ 753169 h 4494734"/>
              <a:gd name="connsiteX324" fmla="*/ 554039 w 2322382"/>
              <a:gd name="connsiteY324" fmla="*/ 725630 h 4494734"/>
              <a:gd name="connsiteX325" fmla="*/ 554039 w 2322382"/>
              <a:gd name="connsiteY325" fmla="*/ 698093 h 4494734"/>
              <a:gd name="connsiteX326" fmla="*/ 567809 w 2322382"/>
              <a:gd name="connsiteY326" fmla="*/ 659539 h 4494734"/>
              <a:gd name="connsiteX327" fmla="*/ 578825 w 2322382"/>
              <a:gd name="connsiteY327" fmla="*/ 651278 h 4494734"/>
              <a:gd name="connsiteX328" fmla="*/ 592596 w 2322382"/>
              <a:gd name="connsiteY328" fmla="*/ 629247 h 4494734"/>
              <a:gd name="connsiteX329" fmla="*/ 584333 w 2322382"/>
              <a:gd name="connsiteY329" fmla="*/ 598955 h 4494734"/>
              <a:gd name="connsiteX330" fmla="*/ 570563 w 2322382"/>
              <a:gd name="connsiteY330" fmla="*/ 579678 h 4494734"/>
              <a:gd name="connsiteX331" fmla="*/ 565055 w 2322382"/>
              <a:gd name="connsiteY331" fmla="*/ 549387 h 4494734"/>
              <a:gd name="connsiteX332" fmla="*/ 559547 w 2322382"/>
              <a:gd name="connsiteY332" fmla="*/ 532864 h 4494734"/>
              <a:gd name="connsiteX333" fmla="*/ 545776 w 2322382"/>
              <a:gd name="connsiteY333" fmla="*/ 499818 h 4494734"/>
              <a:gd name="connsiteX334" fmla="*/ 529252 w 2322382"/>
              <a:gd name="connsiteY334" fmla="*/ 475034 h 4494734"/>
              <a:gd name="connsiteX335" fmla="*/ 515482 w 2322382"/>
              <a:gd name="connsiteY335" fmla="*/ 417203 h 4494734"/>
              <a:gd name="connsiteX336" fmla="*/ 526498 w 2322382"/>
              <a:gd name="connsiteY336" fmla="*/ 381403 h 4494734"/>
              <a:gd name="connsiteX337" fmla="*/ 523744 w 2322382"/>
              <a:gd name="connsiteY337" fmla="*/ 375896 h 4494734"/>
              <a:gd name="connsiteX338" fmla="*/ 512727 w 2322382"/>
              <a:gd name="connsiteY338" fmla="*/ 362127 h 4494734"/>
              <a:gd name="connsiteX339" fmla="*/ 509974 w 2322382"/>
              <a:gd name="connsiteY339" fmla="*/ 356619 h 4494734"/>
              <a:gd name="connsiteX340" fmla="*/ 493449 w 2322382"/>
              <a:gd name="connsiteY340" fmla="*/ 304297 h 4494734"/>
              <a:gd name="connsiteX341" fmla="*/ 485187 w 2322382"/>
              <a:gd name="connsiteY341" fmla="*/ 257482 h 4494734"/>
              <a:gd name="connsiteX342" fmla="*/ 504466 w 2322382"/>
              <a:gd name="connsiteY342" fmla="*/ 191390 h 4494734"/>
              <a:gd name="connsiteX343" fmla="*/ 512727 w 2322382"/>
              <a:gd name="connsiteY343" fmla="*/ 141821 h 4494734"/>
              <a:gd name="connsiteX344" fmla="*/ 529252 w 2322382"/>
              <a:gd name="connsiteY344" fmla="*/ 97761 h 4494734"/>
              <a:gd name="connsiteX345" fmla="*/ 647677 w 2322382"/>
              <a:gd name="connsiteY345" fmla="*/ 17900 h 4494734"/>
              <a:gd name="connsiteX346" fmla="*/ 727546 w 2322382"/>
              <a:gd name="connsiteY346" fmla="*/ 4130 h 4494734"/>
              <a:gd name="connsiteX347" fmla="*/ 752333 w 2322382"/>
              <a:gd name="connsiteY347" fmla="*/ 0 h 4494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</a:cxnLst>
            <a:rect l="l" t="t" r="r" b="b"/>
            <a:pathLst>
              <a:path w="2322382" h="4494734">
                <a:moveTo>
                  <a:pt x="202698" y="1752488"/>
                </a:moveTo>
                <a:lnTo>
                  <a:pt x="202894" y="1753838"/>
                </a:lnTo>
                <a:lnTo>
                  <a:pt x="202698" y="1754255"/>
                </a:lnTo>
                <a:close/>
                <a:moveTo>
                  <a:pt x="1327635" y="1083664"/>
                </a:moveTo>
                <a:cubicBezTo>
                  <a:pt x="1321118" y="1085383"/>
                  <a:pt x="1315629" y="1091571"/>
                  <a:pt x="1308769" y="1102572"/>
                </a:cubicBezTo>
                <a:cubicBezTo>
                  <a:pt x="1306025" y="1110822"/>
                  <a:pt x="1297792" y="1113573"/>
                  <a:pt x="1295048" y="1121823"/>
                </a:cubicBezTo>
                <a:cubicBezTo>
                  <a:pt x="1292304" y="1152075"/>
                  <a:pt x="1281327" y="1182327"/>
                  <a:pt x="1281327" y="1212579"/>
                </a:cubicBezTo>
                <a:cubicBezTo>
                  <a:pt x="1281327" y="1223580"/>
                  <a:pt x="1289560" y="1229080"/>
                  <a:pt x="1289560" y="1240081"/>
                </a:cubicBezTo>
                <a:cubicBezTo>
                  <a:pt x="1289560" y="1262082"/>
                  <a:pt x="1292304" y="1264832"/>
                  <a:pt x="1314257" y="1264832"/>
                </a:cubicBezTo>
                <a:cubicBezTo>
                  <a:pt x="1325234" y="1267583"/>
                  <a:pt x="1333467" y="1259332"/>
                  <a:pt x="1344443" y="1259332"/>
                </a:cubicBezTo>
                <a:cubicBezTo>
                  <a:pt x="1374628" y="1256582"/>
                  <a:pt x="1404814" y="1245581"/>
                  <a:pt x="1435000" y="1237331"/>
                </a:cubicBezTo>
                <a:cubicBezTo>
                  <a:pt x="1456953" y="1229080"/>
                  <a:pt x="1481650" y="1223580"/>
                  <a:pt x="1503603" y="1212579"/>
                </a:cubicBezTo>
                <a:cubicBezTo>
                  <a:pt x="1511836" y="1207079"/>
                  <a:pt x="1511836" y="1204329"/>
                  <a:pt x="1506347" y="1198828"/>
                </a:cubicBezTo>
                <a:cubicBezTo>
                  <a:pt x="1506347" y="1196078"/>
                  <a:pt x="1503603" y="1193328"/>
                  <a:pt x="1500859" y="1190578"/>
                </a:cubicBezTo>
                <a:cubicBezTo>
                  <a:pt x="1487139" y="1176827"/>
                  <a:pt x="1467930" y="1168576"/>
                  <a:pt x="1454209" y="1157576"/>
                </a:cubicBezTo>
                <a:cubicBezTo>
                  <a:pt x="1421279" y="1132824"/>
                  <a:pt x="1388349" y="1110822"/>
                  <a:pt x="1352675" y="1091571"/>
                </a:cubicBezTo>
                <a:cubicBezTo>
                  <a:pt x="1341699" y="1084696"/>
                  <a:pt x="1334152" y="1081945"/>
                  <a:pt x="1327635" y="1083664"/>
                </a:cubicBezTo>
                <a:close/>
                <a:moveTo>
                  <a:pt x="752333" y="0"/>
                </a:moveTo>
                <a:cubicBezTo>
                  <a:pt x="760595" y="0"/>
                  <a:pt x="768857" y="1377"/>
                  <a:pt x="777119" y="4130"/>
                </a:cubicBezTo>
                <a:cubicBezTo>
                  <a:pt x="810168" y="4130"/>
                  <a:pt x="843217" y="15146"/>
                  <a:pt x="870758" y="34423"/>
                </a:cubicBezTo>
                <a:cubicBezTo>
                  <a:pt x="876266" y="39930"/>
                  <a:pt x="898299" y="42684"/>
                  <a:pt x="914823" y="42684"/>
                </a:cubicBezTo>
                <a:cubicBezTo>
                  <a:pt x="923085" y="45438"/>
                  <a:pt x="925840" y="48192"/>
                  <a:pt x="928593" y="50945"/>
                </a:cubicBezTo>
                <a:cubicBezTo>
                  <a:pt x="939610" y="56453"/>
                  <a:pt x="945118" y="70222"/>
                  <a:pt x="961642" y="64715"/>
                </a:cubicBezTo>
                <a:cubicBezTo>
                  <a:pt x="967150" y="64715"/>
                  <a:pt x="961642" y="75730"/>
                  <a:pt x="967150" y="78484"/>
                </a:cubicBezTo>
                <a:cubicBezTo>
                  <a:pt x="972659" y="72976"/>
                  <a:pt x="978167" y="70222"/>
                  <a:pt x="980921" y="64715"/>
                </a:cubicBezTo>
                <a:cubicBezTo>
                  <a:pt x="983675" y="67468"/>
                  <a:pt x="983675" y="67468"/>
                  <a:pt x="986429" y="70222"/>
                </a:cubicBezTo>
                <a:cubicBezTo>
                  <a:pt x="986429" y="75730"/>
                  <a:pt x="980921" y="83991"/>
                  <a:pt x="989183" y="83991"/>
                </a:cubicBezTo>
                <a:cubicBezTo>
                  <a:pt x="997446" y="86745"/>
                  <a:pt x="1005707" y="83991"/>
                  <a:pt x="1011216" y="75730"/>
                </a:cubicBezTo>
                <a:cubicBezTo>
                  <a:pt x="1013970" y="70222"/>
                  <a:pt x="1011216" y="67468"/>
                  <a:pt x="1005707" y="61961"/>
                </a:cubicBezTo>
                <a:cubicBezTo>
                  <a:pt x="1000199" y="59207"/>
                  <a:pt x="1002954" y="53699"/>
                  <a:pt x="1002954" y="45438"/>
                </a:cubicBezTo>
                <a:cubicBezTo>
                  <a:pt x="1002954" y="39930"/>
                  <a:pt x="997446" y="34423"/>
                  <a:pt x="994691" y="28915"/>
                </a:cubicBezTo>
                <a:cubicBezTo>
                  <a:pt x="991937" y="23407"/>
                  <a:pt x="1005707" y="4130"/>
                  <a:pt x="1011216" y="4130"/>
                </a:cubicBezTo>
                <a:cubicBezTo>
                  <a:pt x="1019478" y="4130"/>
                  <a:pt x="1022232" y="9638"/>
                  <a:pt x="1024986" y="12392"/>
                </a:cubicBezTo>
                <a:cubicBezTo>
                  <a:pt x="1027740" y="26161"/>
                  <a:pt x="1030494" y="26161"/>
                  <a:pt x="1041511" y="17900"/>
                </a:cubicBezTo>
                <a:cubicBezTo>
                  <a:pt x="1058035" y="4130"/>
                  <a:pt x="1069051" y="6885"/>
                  <a:pt x="1082822" y="23407"/>
                </a:cubicBezTo>
                <a:cubicBezTo>
                  <a:pt x="1091084" y="34423"/>
                  <a:pt x="1088330" y="50945"/>
                  <a:pt x="1099347" y="61961"/>
                </a:cubicBezTo>
                <a:cubicBezTo>
                  <a:pt x="1104855" y="100514"/>
                  <a:pt x="1118625" y="136314"/>
                  <a:pt x="1113117" y="177621"/>
                </a:cubicBezTo>
                <a:cubicBezTo>
                  <a:pt x="1110363" y="194144"/>
                  <a:pt x="1104855" y="207913"/>
                  <a:pt x="1102100" y="224436"/>
                </a:cubicBezTo>
                <a:cubicBezTo>
                  <a:pt x="1104855" y="227190"/>
                  <a:pt x="1113117" y="227190"/>
                  <a:pt x="1115871" y="227190"/>
                </a:cubicBezTo>
                <a:cubicBezTo>
                  <a:pt x="1124133" y="227190"/>
                  <a:pt x="1124133" y="227190"/>
                  <a:pt x="1135149" y="243713"/>
                </a:cubicBezTo>
                <a:cubicBezTo>
                  <a:pt x="1137904" y="251974"/>
                  <a:pt x="1146165" y="243713"/>
                  <a:pt x="1154428" y="249220"/>
                </a:cubicBezTo>
                <a:cubicBezTo>
                  <a:pt x="1148920" y="257482"/>
                  <a:pt x="1143412" y="262990"/>
                  <a:pt x="1140657" y="271251"/>
                </a:cubicBezTo>
                <a:cubicBezTo>
                  <a:pt x="1140657" y="276759"/>
                  <a:pt x="1135149" y="285020"/>
                  <a:pt x="1148920" y="287774"/>
                </a:cubicBezTo>
                <a:cubicBezTo>
                  <a:pt x="1157182" y="287774"/>
                  <a:pt x="1154428" y="293281"/>
                  <a:pt x="1151674" y="298789"/>
                </a:cubicBezTo>
                <a:cubicBezTo>
                  <a:pt x="1140657" y="318066"/>
                  <a:pt x="1146165" y="340096"/>
                  <a:pt x="1154428" y="359373"/>
                </a:cubicBezTo>
                <a:cubicBezTo>
                  <a:pt x="1154428" y="362127"/>
                  <a:pt x="1162690" y="362127"/>
                  <a:pt x="1157182" y="367635"/>
                </a:cubicBezTo>
                <a:cubicBezTo>
                  <a:pt x="1154428" y="370389"/>
                  <a:pt x="1148920" y="370389"/>
                  <a:pt x="1143412" y="367635"/>
                </a:cubicBezTo>
                <a:cubicBezTo>
                  <a:pt x="1140657" y="367635"/>
                  <a:pt x="1137904" y="362127"/>
                  <a:pt x="1135149" y="359373"/>
                </a:cubicBezTo>
                <a:cubicBezTo>
                  <a:pt x="1126887" y="351112"/>
                  <a:pt x="1118625" y="353866"/>
                  <a:pt x="1110363" y="356619"/>
                </a:cubicBezTo>
                <a:cubicBezTo>
                  <a:pt x="1104855" y="356619"/>
                  <a:pt x="1093838" y="364880"/>
                  <a:pt x="1102100" y="373142"/>
                </a:cubicBezTo>
                <a:cubicBezTo>
                  <a:pt x="1110363" y="381403"/>
                  <a:pt x="1104855" y="389665"/>
                  <a:pt x="1107608" y="400680"/>
                </a:cubicBezTo>
                <a:cubicBezTo>
                  <a:pt x="1088330" y="400680"/>
                  <a:pt x="1069051" y="400680"/>
                  <a:pt x="1049773" y="400680"/>
                </a:cubicBezTo>
                <a:cubicBezTo>
                  <a:pt x="1036003" y="403434"/>
                  <a:pt x="1019478" y="414449"/>
                  <a:pt x="1005707" y="422711"/>
                </a:cubicBezTo>
                <a:cubicBezTo>
                  <a:pt x="983675" y="436480"/>
                  <a:pt x="972659" y="458511"/>
                  <a:pt x="958889" y="477787"/>
                </a:cubicBezTo>
                <a:cubicBezTo>
                  <a:pt x="950626" y="488802"/>
                  <a:pt x="950626" y="505325"/>
                  <a:pt x="939610" y="513587"/>
                </a:cubicBezTo>
                <a:cubicBezTo>
                  <a:pt x="931348" y="519094"/>
                  <a:pt x="945118" y="543879"/>
                  <a:pt x="953380" y="543879"/>
                </a:cubicBezTo>
                <a:cubicBezTo>
                  <a:pt x="983675" y="538371"/>
                  <a:pt x="994691" y="560402"/>
                  <a:pt x="1005707" y="582433"/>
                </a:cubicBezTo>
                <a:cubicBezTo>
                  <a:pt x="1008462" y="587940"/>
                  <a:pt x="1011216" y="596201"/>
                  <a:pt x="1011216" y="604463"/>
                </a:cubicBezTo>
                <a:cubicBezTo>
                  <a:pt x="1011216" y="615478"/>
                  <a:pt x="1013970" y="618232"/>
                  <a:pt x="1024986" y="618232"/>
                </a:cubicBezTo>
                <a:cubicBezTo>
                  <a:pt x="1036003" y="620986"/>
                  <a:pt x="1044265" y="634755"/>
                  <a:pt x="1058035" y="634755"/>
                </a:cubicBezTo>
                <a:cubicBezTo>
                  <a:pt x="1071806" y="648524"/>
                  <a:pt x="1091084" y="648524"/>
                  <a:pt x="1107608" y="654032"/>
                </a:cubicBezTo>
                <a:cubicBezTo>
                  <a:pt x="1121379" y="662293"/>
                  <a:pt x="1140657" y="665047"/>
                  <a:pt x="1157182" y="665047"/>
                </a:cubicBezTo>
                <a:cubicBezTo>
                  <a:pt x="1187477" y="667801"/>
                  <a:pt x="1220526" y="676062"/>
                  <a:pt x="1248067" y="689832"/>
                </a:cubicBezTo>
                <a:cubicBezTo>
                  <a:pt x="1292132" y="709108"/>
                  <a:pt x="1333443" y="736646"/>
                  <a:pt x="1372000" y="764185"/>
                </a:cubicBezTo>
                <a:cubicBezTo>
                  <a:pt x="1413312" y="794476"/>
                  <a:pt x="1443607" y="833029"/>
                  <a:pt x="1473901" y="874337"/>
                </a:cubicBezTo>
                <a:cubicBezTo>
                  <a:pt x="1498688" y="901875"/>
                  <a:pt x="1517966" y="932167"/>
                  <a:pt x="1548262" y="954198"/>
                </a:cubicBezTo>
                <a:cubicBezTo>
                  <a:pt x="1592327" y="984490"/>
                  <a:pt x="1628130" y="1025797"/>
                  <a:pt x="1677703" y="1050582"/>
                </a:cubicBezTo>
                <a:cubicBezTo>
                  <a:pt x="1683211" y="1053335"/>
                  <a:pt x="1688720" y="1061596"/>
                  <a:pt x="1694228" y="1067104"/>
                </a:cubicBezTo>
                <a:cubicBezTo>
                  <a:pt x="1724523" y="1102904"/>
                  <a:pt x="1754817" y="1138703"/>
                  <a:pt x="1774096" y="1180011"/>
                </a:cubicBezTo>
                <a:cubicBezTo>
                  <a:pt x="1776850" y="1185518"/>
                  <a:pt x="1779604" y="1193779"/>
                  <a:pt x="1782358" y="1193779"/>
                </a:cubicBezTo>
                <a:cubicBezTo>
                  <a:pt x="1804391" y="1210303"/>
                  <a:pt x="1801637" y="1232334"/>
                  <a:pt x="1801637" y="1254364"/>
                </a:cubicBezTo>
                <a:cubicBezTo>
                  <a:pt x="1801637" y="1259871"/>
                  <a:pt x="1801637" y="1265379"/>
                  <a:pt x="1801637" y="1270887"/>
                </a:cubicBezTo>
                <a:cubicBezTo>
                  <a:pt x="1801637" y="1306687"/>
                  <a:pt x="1785112" y="1334224"/>
                  <a:pt x="1749309" y="1339733"/>
                </a:cubicBezTo>
                <a:cubicBezTo>
                  <a:pt x="1727277" y="1342486"/>
                  <a:pt x="1705244" y="1350747"/>
                  <a:pt x="1683211" y="1353501"/>
                </a:cubicBezTo>
                <a:cubicBezTo>
                  <a:pt x="1661179" y="1359009"/>
                  <a:pt x="1636392" y="1361763"/>
                  <a:pt x="1614359" y="1372778"/>
                </a:cubicBezTo>
                <a:cubicBezTo>
                  <a:pt x="1603343" y="1378286"/>
                  <a:pt x="1584065" y="1370024"/>
                  <a:pt x="1570294" y="1381040"/>
                </a:cubicBezTo>
                <a:cubicBezTo>
                  <a:pt x="1548262" y="1375532"/>
                  <a:pt x="1523475" y="1392055"/>
                  <a:pt x="1498688" y="1386547"/>
                </a:cubicBezTo>
                <a:cubicBezTo>
                  <a:pt x="1487672" y="1383793"/>
                  <a:pt x="1479409" y="1394809"/>
                  <a:pt x="1468393" y="1394809"/>
                </a:cubicBezTo>
                <a:cubicBezTo>
                  <a:pt x="1460131" y="1394809"/>
                  <a:pt x="1449115" y="1389301"/>
                  <a:pt x="1440852" y="1400316"/>
                </a:cubicBezTo>
                <a:cubicBezTo>
                  <a:pt x="1440852" y="1400316"/>
                  <a:pt x="1435344" y="1400316"/>
                  <a:pt x="1432590" y="1400316"/>
                </a:cubicBezTo>
                <a:cubicBezTo>
                  <a:pt x="1388525" y="1397563"/>
                  <a:pt x="1347214" y="1414086"/>
                  <a:pt x="1305902" y="1405824"/>
                </a:cubicBezTo>
                <a:cubicBezTo>
                  <a:pt x="1294886" y="1430609"/>
                  <a:pt x="1305902" y="1455393"/>
                  <a:pt x="1311411" y="1477423"/>
                </a:cubicBezTo>
                <a:cubicBezTo>
                  <a:pt x="1314165" y="1493946"/>
                  <a:pt x="1316919" y="1510469"/>
                  <a:pt x="1322427" y="1526992"/>
                </a:cubicBezTo>
                <a:cubicBezTo>
                  <a:pt x="1330689" y="1554530"/>
                  <a:pt x="1336198" y="1587576"/>
                  <a:pt x="1347214" y="1617868"/>
                </a:cubicBezTo>
                <a:cubicBezTo>
                  <a:pt x="1355476" y="1648160"/>
                  <a:pt x="1363738" y="1681205"/>
                  <a:pt x="1377508" y="1711498"/>
                </a:cubicBezTo>
                <a:cubicBezTo>
                  <a:pt x="1383016" y="1728021"/>
                  <a:pt x="1388525" y="1744543"/>
                  <a:pt x="1394033" y="1758313"/>
                </a:cubicBezTo>
                <a:cubicBezTo>
                  <a:pt x="1407803" y="1788605"/>
                  <a:pt x="1421574" y="1816143"/>
                  <a:pt x="1432590" y="1843681"/>
                </a:cubicBezTo>
                <a:cubicBezTo>
                  <a:pt x="1446360" y="1876726"/>
                  <a:pt x="1460131" y="1909772"/>
                  <a:pt x="1471147" y="1942818"/>
                </a:cubicBezTo>
                <a:cubicBezTo>
                  <a:pt x="1473901" y="1956588"/>
                  <a:pt x="1473901" y="1970357"/>
                  <a:pt x="1476656" y="1984125"/>
                </a:cubicBezTo>
                <a:cubicBezTo>
                  <a:pt x="1479409" y="1995141"/>
                  <a:pt x="1490426" y="2000648"/>
                  <a:pt x="1493180" y="2011664"/>
                </a:cubicBezTo>
                <a:cubicBezTo>
                  <a:pt x="1495934" y="2033694"/>
                  <a:pt x="1498688" y="2055725"/>
                  <a:pt x="1506950" y="2077755"/>
                </a:cubicBezTo>
                <a:cubicBezTo>
                  <a:pt x="1515213" y="2102540"/>
                  <a:pt x="1509705" y="2130078"/>
                  <a:pt x="1517966" y="2157616"/>
                </a:cubicBezTo>
                <a:cubicBezTo>
                  <a:pt x="1526229" y="2182400"/>
                  <a:pt x="1534491" y="2209939"/>
                  <a:pt x="1539999" y="2237477"/>
                </a:cubicBezTo>
                <a:cubicBezTo>
                  <a:pt x="1545508" y="2262261"/>
                  <a:pt x="1551016" y="2284292"/>
                  <a:pt x="1559278" y="2309076"/>
                </a:cubicBezTo>
                <a:cubicBezTo>
                  <a:pt x="1564786" y="2325599"/>
                  <a:pt x="1564786" y="2347629"/>
                  <a:pt x="1570294" y="2366907"/>
                </a:cubicBezTo>
                <a:cubicBezTo>
                  <a:pt x="1578557" y="2386183"/>
                  <a:pt x="1578557" y="2405460"/>
                  <a:pt x="1584065" y="2424737"/>
                </a:cubicBezTo>
                <a:cubicBezTo>
                  <a:pt x="1589573" y="2435751"/>
                  <a:pt x="1581310" y="2446767"/>
                  <a:pt x="1567540" y="2446767"/>
                </a:cubicBezTo>
                <a:cubicBezTo>
                  <a:pt x="1539999" y="2446767"/>
                  <a:pt x="1515213" y="2457783"/>
                  <a:pt x="1490426" y="2452274"/>
                </a:cubicBezTo>
                <a:cubicBezTo>
                  <a:pt x="1471147" y="2466044"/>
                  <a:pt x="1449115" y="2457783"/>
                  <a:pt x="1427082" y="2460536"/>
                </a:cubicBezTo>
                <a:cubicBezTo>
                  <a:pt x="1421574" y="2460536"/>
                  <a:pt x="1369246" y="2463290"/>
                  <a:pt x="1366492" y="2466044"/>
                </a:cubicBezTo>
                <a:cubicBezTo>
                  <a:pt x="1360984" y="2474305"/>
                  <a:pt x="1352722" y="2477059"/>
                  <a:pt x="1349968" y="2488074"/>
                </a:cubicBezTo>
                <a:cubicBezTo>
                  <a:pt x="1344459" y="2518366"/>
                  <a:pt x="1325181" y="2545904"/>
                  <a:pt x="1319673" y="2576196"/>
                </a:cubicBezTo>
                <a:cubicBezTo>
                  <a:pt x="1308657" y="2623011"/>
                  <a:pt x="1289378" y="2667072"/>
                  <a:pt x="1275608" y="2713887"/>
                </a:cubicBezTo>
                <a:cubicBezTo>
                  <a:pt x="1267345" y="2744179"/>
                  <a:pt x="1253575" y="2771717"/>
                  <a:pt x="1256329" y="2804763"/>
                </a:cubicBezTo>
                <a:cubicBezTo>
                  <a:pt x="1245313" y="2813024"/>
                  <a:pt x="1248067" y="2824040"/>
                  <a:pt x="1248067" y="2832301"/>
                </a:cubicBezTo>
                <a:cubicBezTo>
                  <a:pt x="1248067" y="2846070"/>
                  <a:pt x="1248067" y="2859840"/>
                  <a:pt x="1253575" y="2873609"/>
                </a:cubicBezTo>
                <a:cubicBezTo>
                  <a:pt x="1264591" y="2898393"/>
                  <a:pt x="1267345" y="2925932"/>
                  <a:pt x="1275608" y="2950716"/>
                </a:cubicBezTo>
                <a:cubicBezTo>
                  <a:pt x="1281116" y="2975500"/>
                  <a:pt x="1297641" y="2997531"/>
                  <a:pt x="1294886" y="3022315"/>
                </a:cubicBezTo>
                <a:cubicBezTo>
                  <a:pt x="1311411" y="3055361"/>
                  <a:pt x="1319673" y="3093914"/>
                  <a:pt x="1352722" y="3121453"/>
                </a:cubicBezTo>
                <a:cubicBezTo>
                  <a:pt x="1369246" y="3135221"/>
                  <a:pt x="1388525" y="3146237"/>
                  <a:pt x="1413312" y="3148990"/>
                </a:cubicBezTo>
                <a:cubicBezTo>
                  <a:pt x="1432590" y="3148990"/>
                  <a:pt x="1451869" y="3157252"/>
                  <a:pt x="1471147" y="3162760"/>
                </a:cubicBezTo>
                <a:cubicBezTo>
                  <a:pt x="1493180" y="3168267"/>
                  <a:pt x="1517966" y="3173775"/>
                  <a:pt x="1539999" y="3182036"/>
                </a:cubicBezTo>
                <a:cubicBezTo>
                  <a:pt x="1581310" y="3195806"/>
                  <a:pt x="1619867" y="3215082"/>
                  <a:pt x="1655671" y="3237113"/>
                </a:cubicBezTo>
                <a:cubicBezTo>
                  <a:pt x="1661179" y="3239866"/>
                  <a:pt x="1666687" y="3245374"/>
                  <a:pt x="1672195" y="3250882"/>
                </a:cubicBezTo>
                <a:cubicBezTo>
                  <a:pt x="1696982" y="3275666"/>
                  <a:pt x="1719015" y="3297696"/>
                  <a:pt x="1741047" y="3319728"/>
                </a:cubicBezTo>
                <a:cubicBezTo>
                  <a:pt x="1768588" y="3347265"/>
                  <a:pt x="1798882" y="3369296"/>
                  <a:pt x="1831932" y="3391326"/>
                </a:cubicBezTo>
                <a:cubicBezTo>
                  <a:pt x="1853965" y="3407849"/>
                  <a:pt x="1875997" y="3424372"/>
                  <a:pt x="1898030" y="3443649"/>
                </a:cubicBezTo>
                <a:cubicBezTo>
                  <a:pt x="1931079" y="3468434"/>
                  <a:pt x="1964128" y="3493218"/>
                  <a:pt x="1997176" y="3515248"/>
                </a:cubicBezTo>
                <a:cubicBezTo>
                  <a:pt x="1999931" y="3518002"/>
                  <a:pt x="2002685" y="3520756"/>
                  <a:pt x="2002685" y="3518002"/>
                </a:cubicBezTo>
                <a:cubicBezTo>
                  <a:pt x="2019209" y="3506987"/>
                  <a:pt x="2030225" y="3520756"/>
                  <a:pt x="2043996" y="3526264"/>
                </a:cubicBezTo>
                <a:cubicBezTo>
                  <a:pt x="2049504" y="3529017"/>
                  <a:pt x="2055012" y="3526264"/>
                  <a:pt x="2060520" y="3520756"/>
                </a:cubicBezTo>
                <a:cubicBezTo>
                  <a:pt x="2071537" y="3512494"/>
                  <a:pt x="2085307" y="3512494"/>
                  <a:pt x="2099077" y="3512494"/>
                </a:cubicBezTo>
                <a:cubicBezTo>
                  <a:pt x="2121110" y="3512494"/>
                  <a:pt x="2145897" y="3515248"/>
                  <a:pt x="2167930" y="3506987"/>
                </a:cubicBezTo>
                <a:cubicBezTo>
                  <a:pt x="2173438" y="3504233"/>
                  <a:pt x="2181700" y="3504233"/>
                  <a:pt x="2181700" y="3506987"/>
                </a:cubicBezTo>
                <a:cubicBezTo>
                  <a:pt x="2189962" y="3515248"/>
                  <a:pt x="2195470" y="3512494"/>
                  <a:pt x="2203732" y="3506987"/>
                </a:cubicBezTo>
                <a:cubicBezTo>
                  <a:pt x="2206487" y="3504233"/>
                  <a:pt x="2209240" y="3506987"/>
                  <a:pt x="2211995" y="3504233"/>
                </a:cubicBezTo>
                <a:cubicBezTo>
                  <a:pt x="2223011" y="3501479"/>
                  <a:pt x="2231274" y="3518002"/>
                  <a:pt x="2242290" y="3512494"/>
                </a:cubicBezTo>
                <a:cubicBezTo>
                  <a:pt x="2250552" y="3504233"/>
                  <a:pt x="2261568" y="3504233"/>
                  <a:pt x="2272584" y="3506987"/>
                </a:cubicBezTo>
                <a:cubicBezTo>
                  <a:pt x="2286355" y="3506987"/>
                  <a:pt x="2311142" y="3523510"/>
                  <a:pt x="2313896" y="3537279"/>
                </a:cubicBezTo>
                <a:cubicBezTo>
                  <a:pt x="2316650" y="3542787"/>
                  <a:pt x="2316650" y="3548294"/>
                  <a:pt x="2311142" y="3553802"/>
                </a:cubicBezTo>
                <a:cubicBezTo>
                  <a:pt x="2305633" y="3556556"/>
                  <a:pt x="2305633" y="3562063"/>
                  <a:pt x="2311142" y="3564817"/>
                </a:cubicBezTo>
                <a:cubicBezTo>
                  <a:pt x="2324912" y="3573079"/>
                  <a:pt x="2322158" y="3586847"/>
                  <a:pt x="2322158" y="3600617"/>
                </a:cubicBezTo>
                <a:cubicBezTo>
                  <a:pt x="2322158" y="3622647"/>
                  <a:pt x="2319404" y="3644678"/>
                  <a:pt x="2322158" y="3669462"/>
                </a:cubicBezTo>
                <a:cubicBezTo>
                  <a:pt x="2322158" y="3688739"/>
                  <a:pt x="2311142" y="3708015"/>
                  <a:pt x="2313896" y="3730046"/>
                </a:cubicBezTo>
                <a:cubicBezTo>
                  <a:pt x="2313896" y="3741061"/>
                  <a:pt x="2302880" y="3752077"/>
                  <a:pt x="2297372" y="3763092"/>
                </a:cubicBezTo>
                <a:cubicBezTo>
                  <a:pt x="2291863" y="3768599"/>
                  <a:pt x="2289109" y="3774107"/>
                  <a:pt x="2286355" y="3782368"/>
                </a:cubicBezTo>
                <a:cubicBezTo>
                  <a:pt x="2278093" y="3793384"/>
                  <a:pt x="2267076" y="3807153"/>
                  <a:pt x="2275339" y="3820922"/>
                </a:cubicBezTo>
                <a:cubicBezTo>
                  <a:pt x="2283601" y="3831937"/>
                  <a:pt x="2272584" y="3848460"/>
                  <a:pt x="2289109" y="3853968"/>
                </a:cubicBezTo>
                <a:cubicBezTo>
                  <a:pt x="2291863" y="3856721"/>
                  <a:pt x="2294617" y="3859475"/>
                  <a:pt x="2294617" y="3862230"/>
                </a:cubicBezTo>
                <a:cubicBezTo>
                  <a:pt x="2294617" y="3887014"/>
                  <a:pt x="2305633" y="3911798"/>
                  <a:pt x="2300125" y="3936583"/>
                </a:cubicBezTo>
                <a:cubicBezTo>
                  <a:pt x="2300125" y="3942090"/>
                  <a:pt x="2302880" y="3947597"/>
                  <a:pt x="2300125" y="3947597"/>
                </a:cubicBezTo>
                <a:cubicBezTo>
                  <a:pt x="2280847" y="3955859"/>
                  <a:pt x="2297372" y="3972382"/>
                  <a:pt x="2294617" y="3983397"/>
                </a:cubicBezTo>
                <a:cubicBezTo>
                  <a:pt x="2286355" y="4005428"/>
                  <a:pt x="2294617" y="4027459"/>
                  <a:pt x="2278093" y="4046735"/>
                </a:cubicBezTo>
                <a:cubicBezTo>
                  <a:pt x="2269831" y="4054996"/>
                  <a:pt x="2269831" y="4071519"/>
                  <a:pt x="2267076" y="4082535"/>
                </a:cubicBezTo>
                <a:cubicBezTo>
                  <a:pt x="2267076" y="4093550"/>
                  <a:pt x="2261568" y="4104565"/>
                  <a:pt x="2256060" y="4112827"/>
                </a:cubicBezTo>
                <a:cubicBezTo>
                  <a:pt x="2250552" y="4121088"/>
                  <a:pt x="2245044" y="4129349"/>
                  <a:pt x="2239536" y="4140365"/>
                </a:cubicBezTo>
                <a:cubicBezTo>
                  <a:pt x="2228519" y="4162395"/>
                  <a:pt x="2206487" y="4173411"/>
                  <a:pt x="2187208" y="4187180"/>
                </a:cubicBezTo>
                <a:cubicBezTo>
                  <a:pt x="2176191" y="4195441"/>
                  <a:pt x="2159667" y="4195441"/>
                  <a:pt x="2145897" y="4192687"/>
                </a:cubicBezTo>
                <a:cubicBezTo>
                  <a:pt x="2121110" y="4189934"/>
                  <a:pt x="2096324" y="4181672"/>
                  <a:pt x="2079799" y="4159642"/>
                </a:cubicBezTo>
                <a:cubicBezTo>
                  <a:pt x="2068782" y="4143119"/>
                  <a:pt x="2068782" y="4123842"/>
                  <a:pt x="2074290" y="4107319"/>
                </a:cubicBezTo>
                <a:cubicBezTo>
                  <a:pt x="2079799" y="4088042"/>
                  <a:pt x="2088061" y="4071519"/>
                  <a:pt x="2093569" y="4054996"/>
                </a:cubicBezTo>
                <a:cubicBezTo>
                  <a:pt x="2099077" y="4038473"/>
                  <a:pt x="2099077" y="4027459"/>
                  <a:pt x="2093569" y="4013689"/>
                </a:cubicBezTo>
                <a:cubicBezTo>
                  <a:pt x="2079799" y="3991659"/>
                  <a:pt x="2071537" y="3966874"/>
                  <a:pt x="2066029" y="3942090"/>
                </a:cubicBezTo>
                <a:cubicBezTo>
                  <a:pt x="2060520" y="3925567"/>
                  <a:pt x="2052258" y="3914552"/>
                  <a:pt x="2041242" y="3903537"/>
                </a:cubicBezTo>
                <a:cubicBezTo>
                  <a:pt x="2035733" y="3895275"/>
                  <a:pt x="2032980" y="3900783"/>
                  <a:pt x="2027472" y="3903537"/>
                </a:cubicBezTo>
                <a:cubicBezTo>
                  <a:pt x="2019209" y="3906290"/>
                  <a:pt x="2010947" y="3903537"/>
                  <a:pt x="2005439" y="3895275"/>
                </a:cubicBezTo>
                <a:cubicBezTo>
                  <a:pt x="1999931" y="3884260"/>
                  <a:pt x="1988915" y="3870491"/>
                  <a:pt x="1983406" y="3856721"/>
                </a:cubicBezTo>
                <a:cubicBezTo>
                  <a:pt x="1980652" y="3848460"/>
                  <a:pt x="1977898" y="3848460"/>
                  <a:pt x="1972390" y="3851214"/>
                </a:cubicBezTo>
                <a:cubicBezTo>
                  <a:pt x="1961374" y="3859475"/>
                  <a:pt x="1953111" y="3859475"/>
                  <a:pt x="1944849" y="3853968"/>
                </a:cubicBezTo>
                <a:cubicBezTo>
                  <a:pt x="1933832" y="3848460"/>
                  <a:pt x="1920062" y="3845707"/>
                  <a:pt x="1922816" y="3831937"/>
                </a:cubicBezTo>
                <a:cubicBezTo>
                  <a:pt x="1925571" y="3818168"/>
                  <a:pt x="1933832" y="3812661"/>
                  <a:pt x="1947603" y="3809907"/>
                </a:cubicBezTo>
                <a:cubicBezTo>
                  <a:pt x="1950358" y="3807153"/>
                  <a:pt x="1958619" y="3812661"/>
                  <a:pt x="1953111" y="3801645"/>
                </a:cubicBezTo>
                <a:cubicBezTo>
                  <a:pt x="1944849" y="3785122"/>
                  <a:pt x="1933832" y="3768599"/>
                  <a:pt x="1955866" y="3752077"/>
                </a:cubicBezTo>
                <a:cubicBezTo>
                  <a:pt x="1958619" y="3749323"/>
                  <a:pt x="1958619" y="3741061"/>
                  <a:pt x="1953111" y="3735554"/>
                </a:cubicBezTo>
                <a:cubicBezTo>
                  <a:pt x="1944849" y="3727292"/>
                  <a:pt x="1939341" y="3719031"/>
                  <a:pt x="1928324" y="3710769"/>
                </a:cubicBezTo>
                <a:cubicBezTo>
                  <a:pt x="1889767" y="3685985"/>
                  <a:pt x="1853965" y="3655693"/>
                  <a:pt x="1815408" y="3630909"/>
                </a:cubicBezTo>
                <a:cubicBezTo>
                  <a:pt x="1779604" y="3606124"/>
                  <a:pt x="1741047" y="3586847"/>
                  <a:pt x="1699736" y="3573079"/>
                </a:cubicBezTo>
                <a:cubicBezTo>
                  <a:pt x="1674949" y="3564817"/>
                  <a:pt x="1650163" y="3551048"/>
                  <a:pt x="1625376" y="3542787"/>
                </a:cubicBezTo>
                <a:cubicBezTo>
                  <a:pt x="1608851" y="3534525"/>
                  <a:pt x="1592327" y="3529017"/>
                  <a:pt x="1575802" y="3523510"/>
                </a:cubicBezTo>
                <a:cubicBezTo>
                  <a:pt x="1559278" y="3520756"/>
                  <a:pt x="1545508" y="3509741"/>
                  <a:pt x="1528983" y="3504233"/>
                </a:cubicBezTo>
                <a:cubicBezTo>
                  <a:pt x="1506950" y="3498725"/>
                  <a:pt x="1487672" y="3482203"/>
                  <a:pt x="1465639" y="3471187"/>
                </a:cubicBezTo>
                <a:cubicBezTo>
                  <a:pt x="1457377" y="3465680"/>
                  <a:pt x="1446360" y="3462925"/>
                  <a:pt x="1438099" y="3471187"/>
                </a:cubicBezTo>
                <a:cubicBezTo>
                  <a:pt x="1427082" y="3479448"/>
                  <a:pt x="1416066" y="3482203"/>
                  <a:pt x="1405049" y="3471187"/>
                </a:cubicBezTo>
                <a:cubicBezTo>
                  <a:pt x="1355476" y="3460172"/>
                  <a:pt x="1305902" y="3438141"/>
                  <a:pt x="1256329" y="3424372"/>
                </a:cubicBezTo>
                <a:cubicBezTo>
                  <a:pt x="1242558" y="3418865"/>
                  <a:pt x="1228788" y="3413357"/>
                  <a:pt x="1212264" y="3407849"/>
                </a:cubicBezTo>
                <a:cubicBezTo>
                  <a:pt x="1192985" y="3399588"/>
                  <a:pt x="1176461" y="3385819"/>
                  <a:pt x="1151674" y="3383065"/>
                </a:cubicBezTo>
                <a:cubicBezTo>
                  <a:pt x="1132395" y="3383065"/>
                  <a:pt x="1126887" y="3361035"/>
                  <a:pt x="1110363" y="3355527"/>
                </a:cubicBezTo>
                <a:cubicBezTo>
                  <a:pt x="1091084" y="3336250"/>
                  <a:pt x="1069051" y="3319728"/>
                  <a:pt x="1058035" y="3292189"/>
                </a:cubicBezTo>
                <a:cubicBezTo>
                  <a:pt x="1047019" y="3264651"/>
                  <a:pt x="1030494" y="3239866"/>
                  <a:pt x="1019478" y="3212329"/>
                </a:cubicBezTo>
                <a:cubicBezTo>
                  <a:pt x="1013970" y="3201313"/>
                  <a:pt x="1005707" y="3190298"/>
                  <a:pt x="1000199" y="3179283"/>
                </a:cubicBezTo>
                <a:cubicBezTo>
                  <a:pt x="983675" y="3148990"/>
                  <a:pt x="972659" y="3115945"/>
                  <a:pt x="956134" y="3085653"/>
                </a:cubicBezTo>
                <a:cubicBezTo>
                  <a:pt x="936856" y="3041592"/>
                  <a:pt x="917577" y="2997531"/>
                  <a:pt x="887282" y="2958977"/>
                </a:cubicBezTo>
                <a:cubicBezTo>
                  <a:pt x="856988" y="2989269"/>
                  <a:pt x="834955" y="3025069"/>
                  <a:pt x="810168" y="3058115"/>
                </a:cubicBezTo>
                <a:cubicBezTo>
                  <a:pt x="796398" y="3077391"/>
                  <a:pt x="782627" y="3096668"/>
                  <a:pt x="771611" y="3121453"/>
                </a:cubicBezTo>
                <a:cubicBezTo>
                  <a:pt x="766103" y="3137975"/>
                  <a:pt x="760595" y="3157252"/>
                  <a:pt x="755086" y="3176529"/>
                </a:cubicBezTo>
                <a:cubicBezTo>
                  <a:pt x="749578" y="3201313"/>
                  <a:pt x="752332" y="3226097"/>
                  <a:pt x="749578" y="3250882"/>
                </a:cubicBezTo>
                <a:cubicBezTo>
                  <a:pt x="746824" y="3270159"/>
                  <a:pt x="757840" y="3283928"/>
                  <a:pt x="757840" y="3300450"/>
                </a:cubicBezTo>
                <a:cubicBezTo>
                  <a:pt x="755086" y="3316973"/>
                  <a:pt x="749578" y="3333496"/>
                  <a:pt x="763349" y="3347265"/>
                </a:cubicBezTo>
                <a:cubicBezTo>
                  <a:pt x="766103" y="3352773"/>
                  <a:pt x="763349" y="3361035"/>
                  <a:pt x="763349" y="3369296"/>
                </a:cubicBezTo>
                <a:cubicBezTo>
                  <a:pt x="763349" y="3427126"/>
                  <a:pt x="763349" y="3487710"/>
                  <a:pt x="763349" y="3545540"/>
                </a:cubicBezTo>
                <a:cubicBezTo>
                  <a:pt x="763349" y="3570324"/>
                  <a:pt x="755086" y="3589601"/>
                  <a:pt x="749578" y="3611632"/>
                </a:cubicBezTo>
                <a:cubicBezTo>
                  <a:pt x="738562" y="3655693"/>
                  <a:pt x="724791" y="3699754"/>
                  <a:pt x="708267" y="3743815"/>
                </a:cubicBezTo>
                <a:cubicBezTo>
                  <a:pt x="694497" y="3776861"/>
                  <a:pt x="680726" y="3812661"/>
                  <a:pt x="669710" y="3845707"/>
                </a:cubicBezTo>
                <a:cubicBezTo>
                  <a:pt x="655940" y="3887014"/>
                  <a:pt x="633907" y="3928321"/>
                  <a:pt x="628399" y="3972382"/>
                </a:cubicBezTo>
                <a:cubicBezTo>
                  <a:pt x="609120" y="3994413"/>
                  <a:pt x="620137" y="4027459"/>
                  <a:pt x="600858" y="4049489"/>
                </a:cubicBezTo>
                <a:cubicBezTo>
                  <a:pt x="598104" y="4052243"/>
                  <a:pt x="598104" y="4060504"/>
                  <a:pt x="600858" y="4063258"/>
                </a:cubicBezTo>
                <a:cubicBezTo>
                  <a:pt x="611874" y="4074273"/>
                  <a:pt x="609120" y="4085289"/>
                  <a:pt x="600858" y="4099058"/>
                </a:cubicBezTo>
                <a:cubicBezTo>
                  <a:pt x="598104" y="4101812"/>
                  <a:pt x="598104" y="4112827"/>
                  <a:pt x="603612" y="4112827"/>
                </a:cubicBezTo>
                <a:cubicBezTo>
                  <a:pt x="617382" y="4110073"/>
                  <a:pt x="614628" y="4123842"/>
                  <a:pt x="617382" y="4126596"/>
                </a:cubicBezTo>
                <a:lnTo>
                  <a:pt x="621890" y="4136854"/>
                </a:lnTo>
                <a:lnTo>
                  <a:pt x="624225" y="4136808"/>
                </a:lnTo>
                <a:lnTo>
                  <a:pt x="633278" y="4152109"/>
                </a:lnTo>
                <a:cubicBezTo>
                  <a:pt x="640275" y="4173001"/>
                  <a:pt x="645535" y="4197380"/>
                  <a:pt x="660366" y="4215649"/>
                </a:cubicBezTo>
                <a:cubicBezTo>
                  <a:pt x="664726" y="4219997"/>
                  <a:pt x="667350" y="4227831"/>
                  <a:pt x="664739" y="4228706"/>
                </a:cubicBezTo>
                <a:cubicBezTo>
                  <a:pt x="659529" y="4239163"/>
                  <a:pt x="663890" y="4243512"/>
                  <a:pt x="671735" y="4249597"/>
                </a:cubicBezTo>
                <a:cubicBezTo>
                  <a:pt x="675222" y="4251335"/>
                  <a:pt x="673484" y="4254820"/>
                  <a:pt x="676971" y="4256558"/>
                </a:cubicBezTo>
                <a:cubicBezTo>
                  <a:pt x="683081" y="4266129"/>
                  <a:pt x="670037" y="4279212"/>
                  <a:pt x="678758" y="4287908"/>
                </a:cubicBezTo>
                <a:cubicBezTo>
                  <a:pt x="689215" y="4293119"/>
                  <a:pt x="692714" y="4303565"/>
                  <a:pt x="693601" y="4314885"/>
                </a:cubicBezTo>
                <a:cubicBezTo>
                  <a:pt x="697974" y="4327943"/>
                  <a:pt x="690178" y="4356694"/>
                  <a:pt x="677996" y="4363678"/>
                </a:cubicBezTo>
                <a:cubicBezTo>
                  <a:pt x="673648" y="4368039"/>
                  <a:pt x="668426" y="4369788"/>
                  <a:pt x="661454" y="4366314"/>
                </a:cubicBezTo>
                <a:cubicBezTo>
                  <a:pt x="657093" y="4361965"/>
                  <a:pt x="651871" y="4363714"/>
                  <a:pt x="651009" y="4369812"/>
                </a:cubicBezTo>
                <a:cubicBezTo>
                  <a:pt x="647548" y="4385493"/>
                  <a:pt x="633618" y="4387254"/>
                  <a:pt x="620561" y="4391627"/>
                </a:cubicBezTo>
                <a:cubicBezTo>
                  <a:pt x="599671" y="4398623"/>
                  <a:pt x="577906" y="4403008"/>
                  <a:pt x="555280" y="4413490"/>
                </a:cubicBezTo>
                <a:cubicBezTo>
                  <a:pt x="537001" y="4419612"/>
                  <a:pt x="515224" y="4415288"/>
                  <a:pt x="495208" y="4424896"/>
                </a:cubicBezTo>
                <a:cubicBezTo>
                  <a:pt x="484763" y="4428394"/>
                  <a:pt x="470819" y="4421446"/>
                  <a:pt x="458625" y="4419722"/>
                </a:cubicBezTo>
                <a:cubicBezTo>
                  <a:pt x="451654" y="4416247"/>
                  <a:pt x="445556" y="4415384"/>
                  <a:pt x="436848" y="4415396"/>
                </a:cubicBezTo>
                <a:cubicBezTo>
                  <a:pt x="423779" y="4411060"/>
                  <a:pt x="407224" y="4404986"/>
                  <a:pt x="396792" y="4417194"/>
                </a:cubicBezTo>
                <a:cubicBezTo>
                  <a:pt x="388971" y="4428527"/>
                  <a:pt x="369804" y="4423327"/>
                  <a:pt x="369829" y="4440746"/>
                </a:cubicBezTo>
                <a:cubicBezTo>
                  <a:pt x="368093" y="4444232"/>
                  <a:pt x="366357" y="4447718"/>
                  <a:pt x="363744" y="4448593"/>
                </a:cubicBezTo>
                <a:cubicBezTo>
                  <a:pt x="340243" y="4456463"/>
                  <a:pt x="320240" y="4474780"/>
                  <a:pt x="294989" y="4477428"/>
                </a:cubicBezTo>
                <a:cubicBezTo>
                  <a:pt x="289767" y="4479177"/>
                  <a:pt x="285420" y="4483538"/>
                  <a:pt x="284545" y="4480926"/>
                </a:cubicBezTo>
                <a:cubicBezTo>
                  <a:pt x="270589" y="4465269"/>
                  <a:pt x="260169" y="4486186"/>
                  <a:pt x="248849" y="4487072"/>
                </a:cubicBezTo>
                <a:cubicBezTo>
                  <a:pt x="225335" y="4486234"/>
                  <a:pt x="207068" y="4501065"/>
                  <a:pt x="183542" y="4491518"/>
                </a:cubicBezTo>
                <a:cubicBezTo>
                  <a:pt x="173085" y="4486307"/>
                  <a:pt x="157418" y="4491554"/>
                  <a:pt x="146097" y="4492440"/>
                </a:cubicBezTo>
                <a:cubicBezTo>
                  <a:pt x="135652" y="4495938"/>
                  <a:pt x="123458" y="4494213"/>
                  <a:pt x="113875" y="4491614"/>
                </a:cubicBezTo>
                <a:cubicBezTo>
                  <a:pt x="104292" y="4489015"/>
                  <a:pt x="94710" y="4486415"/>
                  <a:pt x="82515" y="4484691"/>
                </a:cubicBezTo>
                <a:cubicBezTo>
                  <a:pt x="58126" y="4481240"/>
                  <a:pt x="40684" y="4463847"/>
                  <a:pt x="21505" y="4449939"/>
                </a:cubicBezTo>
                <a:cubicBezTo>
                  <a:pt x="10173" y="4442115"/>
                  <a:pt x="4926" y="4426447"/>
                  <a:pt x="3164" y="4412515"/>
                </a:cubicBezTo>
                <a:cubicBezTo>
                  <a:pt x="-2097" y="4388137"/>
                  <a:pt x="-2134" y="4362010"/>
                  <a:pt x="13508" y="4339344"/>
                </a:cubicBezTo>
                <a:cubicBezTo>
                  <a:pt x="25677" y="4323650"/>
                  <a:pt x="43956" y="4317529"/>
                  <a:pt x="61373" y="4317504"/>
                </a:cubicBezTo>
                <a:cubicBezTo>
                  <a:pt x="81401" y="4316606"/>
                  <a:pt x="99693" y="4319193"/>
                  <a:pt x="117109" y="4319169"/>
                </a:cubicBezTo>
                <a:cubicBezTo>
                  <a:pt x="134526" y="4319145"/>
                  <a:pt x="144970" y="4315647"/>
                  <a:pt x="156278" y="4306051"/>
                </a:cubicBezTo>
                <a:cubicBezTo>
                  <a:pt x="172795" y="4285998"/>
                  <a:pt x="193673" y="4270292"/>
                  <a:pt x="215425" y="4257199"/>
                </a:cubicBezTo>
                <a:cubicBezTo>
                  <a:pt x="229343" y="4246728"/>
                  <a:pt x="237164" y="4235395"/>
                  <a:pt x="244111" y="4221452"/>
                </a:cubicBezTo>
                <a:cubicBezTo>
                  <a:pt x="250196" y="4213604"/>
                  <a:pt x="244098" y="4212743"/>
                  <a:pt x="239738" y="4208394"/>
                </a:cubicBezTo>
                <a:lnTo>
                  <a:pt x="239571" y="4207895"/>
                </a:lnTo>
                <a:lnTo>
                  <a:pt x="234316" y="4207895"/>
                </a:lnTo>
                <a:lnTo>
                  <a:pt x="235943" y="4206113"/>
                </a:lnTo>
                <a:lnTo>
                  <a:pt x="236309" y="4198155"/>
                </a:lnTo>
                <a:lnTo>
                  <a:pt x="235912" y="4196968"/>
                </a:lnTo>
                <a:lnTo>
                  <a:pt x="236424" y="4195639"/>
                </a:lnTo>
                <a:lnTo>
                  <a:pt x="237319" y="4176164"/>
                </a:lnTo>
                <a:cubicBezTo>
                  <a:pt x="234566" y="4167903"/>
                  <a:pt x="231811" y="4167903"/>
                  <a:pt x="223549" y="4167903"/>
                </a:cubicBezTo>
                <a:cubicBezTo>
                  <a:pt x="207024" y="4165149"/>
                  <a:pt x="207024" y="4162395"/>
                  <a:pt x="212532" y="4145872"/>
                </a:cubicBezTo>
                <a:cubicBezTo>
                  <a:pt x="220795" y="4129349"/>
                  <a:pt x="231811" y="4115581"/>
                  <a:pt x="251090" y="4110073"/>
                </a:cubicBezTo>
                <a:cubicBezTo>
                  <a:pt x="262106" y="4104565"/>
                  <a:pt x="264860" y="4099058"/>
                  <a:pt x="262106" y="4088042"/>
                </a:cubicBezTo>
                <a:cubicBezTo>
                  <a:pt x="259352" y="4074273"/>
                  <a:pt x="270368" y="4074273"/>
                  <a:pt x="278631" y="4068766"/>
                </a:cubicBezTo>
                <a:cubicBezTo>
                  <a:pt x="284139" y="4063258"/>
                  <a:pt x="286893" y="4066012"/>
                  <a:pt x="292401" y="4071519"/>
                </a:cubicBezTo>
                <a:cubicBezTo>
                  <a:pt x="295155" y="4077027"/>
                  <a:pt x="300663" y="4082535"/>
                  <a:pt x="306172" y="4088042"/>
                </a:cubicBezTo>
                <a:cubicBezTo>
                  <a:pt x="322696" y="4079781"/>
                  <a:pt x="336466" y="4068766"/>
                  <a:pt x="352990" y="4071519"/>
                </a:cubicBezTo>
                <a:cubicBezTo>
                  <a:pt x="369516" y="4077027"/>
                  <a:pt x="377777" y="4066012"/>
                  <a:pt x="386040" y="4054996"/>
                </a:cubicBezTo>
                <a:cubicBezTo>
                  <a:pt x="405318" y="4027459"/>
                  <a:pt x="413581" y="3994413"/>
                  <a:pt x="424597" y="3966874"/>
                </a:cubicBezTo>
                <a:cubicBezTo>
                  <a:pt x="430105" y="3950352"/>
                  <a:pt x="432859" y="3936583"/>
                  <a:pt x="435613" y="3920060"/>
                </a:cubicBezTo>
                <a:cubicBezTo>
                  <a:pt x="441122" y="3906290"/>
                  <a:pt x="443875" y="3889767"/>
                  <a:pt x="446630" y="3873244"/>
                </a:cubicBezTo>
                <a:cubicBezTo>
                  <a:pt x="452138" y="3834691"/>
                  <a:pt x="454892" y="3798891"/>
                  <a:pt x="460400" y="3760338"/>
                </a:cubicBezTo>
                <a:cubicBezTo>
                  <a:pt x="465908" y="3730046"/>
                  <a:pt x="460400" y="3697000"/>
                  <a:pt x="465908" y="3666708"/>
                </a:cubicBezTo>
                <a:cubicBezTo>
                  <a:pt x="471416" y="3633662"/>
                  <a:pt x="468662" y="3600617"/>
                  <a:pt x="474170" y="3570324"/>
                </a:cubicBezTo>
                <a:cubicBezTo>
                  <a:pt x="479679" y="3542787"/>
                  <a:pt x="474170" y="3512494"/>
                  <a:pt x="479679" y="3484957"/>
                </a:cubicBezTo>
                <a:cubicBezTo>
                  <a:pt x="487940" y="3451911"/>
                  <a:pt x="485187" y="3418865"/>
                  <a:pt x="485187" y="3383065"/>
                </a:cubicBezTo>
                <a:cubicBezTo>
                  <a:pt x="485187" y="3377558"/>
                  <a:pt x="487940" y="3374804"/>
                  <a:pt x="490695" y="3369296"/>
                </a:cubicBezTo>
                <a:cubicBezTo>
                  <a:pt x="496203" y="3352773"/>
                  <a:pt x="490695" y="3339004"/>
                  <a:pt x="476924" y="3339004"/>
                </a:cubicBezTo>
                <a:cubicBezTo>
                  <a:pt x="460400" y="3336250"/>
                  <a:pt x="457646" y="3330742"/>
                  <a:pt x="457646" y="3316973"/>
                </a:cubicBezTo>
                <a:cubicBezTo>
                  <a:pt x="460400" y="3303205"/>
                  <a:pt x="457646" y="3286682"/>
                  <a:pt x="457646" y="3270159"/>
                </a:cubicBezTo>
                <a:cubicBezTo>
                  <a:pt x="460400" y="3242620"/>
                  <a:pt x="449383" y="3215082"/>
                  <a:pt x="446630" y="3184790"/>
                </a:cubicBezTo>
                <a:cubicBezTo>
                  <a:pt x="435613" y="3179283"/>
                  <a:pt x="443875" y="3165513"/>
                  <a:pt x="438367" y="3157252"/>
                </a:cubicBezTo>
                <a:cubicBezTo>
                  <a:pt x="430105" y="3148990"/>
                  <a:pt x="432859" y="3140729"/>
                  <a:pt x="432859" y="3129714"/>
                </a:cubicBezTo>
                <a:cubicBezTo>
                  <a:pt x="432859" y="3121453"/>
                  <a:pt x="427351" y="3115945"/>
                  <a:pt x="424597" y="3110437"/>
                </a:cubicBezTo>
                <a:cubicBezTo>
                  <a:pt x="421843" y="3082899"/>
                  <a:pt x="424597" y="3058115"/>
                  <a:pt x="435613" y="3033330"/>
                </a:cubicBezTo>
                <a:cubicBezTo>
                  <a:pt x="457646" y="2986515"/>
                  <a:pt x="479679" y="2936946"/>
                  <a:pt x="496203" y="2890132"/>
                </a:cubicBezTo>
                <a:cubicBezTo>
                  <a:pt x="526498" y="2813024"/>
                  <a:pt x="559547" y="2738671"/>
                  <a:pt x="598104" y="2669826"/>
                </a:cubicBezTo>
                <a:cubicBezTo>
                  <a:pt x="636661" y="2600981"/>
                  <a:pt x="669710" y="2529382"/>
                  <a:pt x="705513" y="2460536"/>
                </a:cubicBezTo>
                <a:cubicBezTo>
                  <a:pt x="708267" y="2455028"/>
                  <a:pt x="708267" y="2449521"/>
                  <a:pt x="713775" y="2446767"/>
                </a:cubicBezTo>
                <a:cubicBezTo>
                  <a:pt x="724791" y="2441260"/>
                  <a:pt x="719283" y="2427490"/>
                  <a:pt x="724791" y="2416475"/>
                </a:cubicBezTo>
                <a:cubicBezTo>
                  <a:pt x="727546" y="2413721"/>
                  <a:pt x="724791" y="2399952"/>
                  <a:pt x="719283" y="2394444"/>
                </a:cubicBezTo>
                <a:cubicBezTo>
                  <a:pt x="716529" y="2386183"/>
                  <a:pt x="716529" y="2383429"/>
                  <a:pt x="719283" y="2375168"/>
                </a:cubicBezTo>
                <a:cubicBezTo>
                  <a:pt x="733054" y="2355891"/>
                  <a:pt x="735808" y="2331107"/>
                  <a:pt x="741316" y="2306322"/>
                </a:cubicBezTo>
                <a:cubicBezTo>
                  <a:pt x="749578" y="2276030"/>
                  <a:pt x="760595" y="2242985"/>
                  <a:pt x="755086" y="2207185"/>
                </a:cubicBezTo>
                <a:cubicBezTo>
                  <a:pt x="768857" y="2163124"/>
                  <a:pt x="757840" y="2119063"/>
                  <a:pt x="763349" y="2072248"/>
                </a:cubicBezTo>
                <a:cubicBezTo>
                  <a:pt x="763349" y="2055725"/>
                  <a:pt x="752332" y="2041955"/>
                  <a:pt x="755086" y="2025433"/>
                </a:cubicBezTo>
                <a:cubicBezTo>
                  <a:pt x="757840" y="2008910"/>
                  <a:pt x="760595" y="1989634"/>
                  <a:pt x="755086" y="1975864"/>
                </a:cubicBezTo>
                <a:cubicBezTo>
                  <a:pt x="746824" y="1956588"/>
                  <a:pt x="749578" y="1937311"/>
                  <a:pt x="749578" y="1918034"/>
                </a:cubicBezTo>
                <a:cubicBezTo>
                  <a:pt x="749578" y="1898758"/>
                  <a:pt x="738562" y="1884988"/>
                  <a:pt x="741316" y="1868465"/>
                </a:cubicBezTo>
                <a:cubicBezTo>
                  <a:pt x="744070" y="1854696"/>
                  <a:pt x="746824" y="1835419"/>
                  <a:pt x="741316" y="1821650"/>
                </a:cubicBezTo>
                <a:cubicBezTo>
                  <a:pt x="730299" y="1799620"/>
                  <a:pt x="738562" y="1777589"/>
                  <a:pt x="730299" y="1755559"/>
                </a:cubicBezTo>
                <a:cubicBezTo>
                  <a:pt x="719283" y="1725267"/>
                  <a:pt x="708267" y="1694975"/>
                  <a:pt x="683481" y="1670190"/>
                </a:cubicBezTo>
                <a:cubicBezTo>
                  <a:pt x="677972" y="1664683"/>
                  <a:pt x="672464" y="1656421"/>
                  <a:pt x="664202" y="1650914"/>
                </a:cubicBezTo>
                <a:cubicBezTo>
                  <a:pt x="655940" y="1642652"/>
                  <a:pt x="653185" y="1634391"/>
                  <a:pt x="653185" y="1620622"/>
                </a:cubicBezTo>
                <a:cubicBezTo>
                  <a:pt x="655940" y="1609607"/>
                  <a:pt x="653185" y="1609607"/>
                  <a:pt x="639415" y="1609607"/>
                </a:cubicBezTo>
                <a:cubicBezTo>
                  <a:pt x="633907" y="1609607"/>
                  <a:pt x="625645" y="1609607"/>
                  <a:pt x="617382" y="1604098"/>
                </a:cubicBezTo>
                <a:cubicBezTo>
                  <a:pt x="606366" y="1598591"/>
                  <a:pt x="595350" y="1587576"/>
                  <a:pt x="581580" y="1590329"/>
                </a:cubicBezTo>
                <a:cubicBezTo>
                  <a:pt x="578825" y="1590329"/>
                  <a:pt x="576071" y="1587576"/>
                  <a:pt x="576071" y="1587576"/>
                </a:cubicBezTo>
                <a:cubicBezTo>
                  <a:pt x="573317" y="1568299"/>
                  <a:pt x="551284" y="1568299"/>
                  <a:pt x="540268" y="1560038"/>
                </a:cubicBezTo>
                <a:cubicBezTo>
                  <a:pt x="515482" y="1535253"/>
                  <a:pt x="487940" y="1518731"/>
                  <a:pt x="465908" y="1491192"/>
                </a:cubicBezTo>
                <a:cubicBezTo>
                  <a:pt x="452138" y="1474669"/>
                  <a:pt x="441122" y="1455393"/>
                  <a:pt x="427351" y="1438870"/>
                </a:cubicBezTo>
                <a:cubicBezTo>
                  <a:pt x="419089" y="1430609"/>
                  <a:pt x="413581" y="1419593"/>
                  <a:pt x="405318" y="1414086"/>
                </a:cubicBezTo>
                <a:cubicBezTo>
                  <a:pt x="397056" y="1405824"/>
                  <a:pt x="397056" y="1392055"/>
                  <a:pt x="388794" y="1386547"/>
                </a:cubicBezTo>
                <a:cubicBezTo>
                  <a:pt x="386040" y="1383793"/>
                  <a:pt x="380532" y="1383793"/>
                  <a:pt x="380532" y="1378286"/>
                </a:cubicBezTo>
                <a:cubicBezTo>
                  <a:pt x="375024" y="1356255"/>
                  <a:pt x="355745" y="1347994"/>
                  <a:pt x="336466" y="1334224"/>
                </a:cubicBezTo>
                <a:cubicBezTo>
                  <a:pt x="317188" y="1323210"/>
                  <a:pt x="300663" y="1309440"/>
                  <a:pt x="281385" y="1295671"/>
                </a:cubicBezTo>
                <a:cubicBezTo>
                  <a:pt x="278631" y="1290164"/>
                  <a:pt x="273123" y="1287410"/>
                  <a:pt x="270368" y="1279148"/>
                </a:cubicBezTo>
                <a:cubicBezTo>
                  <a:pt x="267615" y="1270887"/>
                  <a:pt x="259352" y="1265379"/>
                  <a:pt x="270368" y="1254364"/>
                </a:cubicBezTo>
                <a:cubicBezTo>
                  <a:pt x="275876" y="1248857"/>
                  <a:pt x="278631" y="1235087"/>
                  <a:pt x="275876" y="1224072"/>
                </a:cubicBezTo>
                <a:cubicBezTo>
                  <a:pt x="275876" y="1185518"/>
                  <a:pt x="284139" y="1149719"/>
                  <a:pt x="311680" y="1119427"/>
                </a:cubicBezTo>
                <a:cubicBezTo>
                  <a:pt x="308925" y="1105658"/>
                  <a:pt x="325450" y="1102904"/>
                  <a:pt x="325450" y="1089135"/>
                </a:cubicBezTo>
                <a:cubicBezTo>
                  <a:pt x="325450" y="1075366"/>
                  <a:pt x="341974" y="1064350"/>
                  <a:pt x="355745" y="1069858"/>
                </a:cubicBezTo>
                <a:cubicBezTo>
                  <a:pt x="369516" y="1075366"/>
                  <a:pt x="372269" y="1067104"/>
                  <a:pt x="377777" y="1061596"/>
                </a:cubicBezTo>
                <a:cubicBezTo>
                  <a:pt x="377777" y="1058843"/>
                  <a:pt x="380532" y="1053335"/>
                  <a:pt x="380532" y="1050582"/>
                </a:cubicBezTo>
                <a:cubicBezTo>
                  <a:pt x="386040" y="1039566"/>
                  <a:pt x="394302" y="1039566"/>
                  <a:pt x="399810" y="1047827"/>
                </a:cubicBezTo>
                <a:cubicBezTo>
                  <a:pt x="410826" y="1064350"/>
                  <a:pt x="424597" y="1078120"/>
                  <a:pt x="432859" y="1094643"/>
                </a:cubicBezTo>
                <a:cubicBezTo>
                  <a:pt x="449383" y="1124935"/>
                  <a:pt x="463154" y="1155226"/>
                  <a:pt x="474170" y="1185518"/>
                </a:cubicBezTo>
                <a:cubicBezTo>
                  <a:pt x="479679" y="1210303"/>
                  <a:pt x="476924" y="1232334"/>
                  <a:pt x="479679" y="1254364"/>
                </a:cubicBezTo>
                <a:cubicBezTo>
                  <a:pt x="479679" y="1265379"/>
                  <a:pt x="479679" y="1276394"/>
                  <a:pt x="485187" y="1287410"/>
                </a:cubicBezTo>
                <a:cubicBezTo>
                  <a:pt x="487940" y="1290164"/>
                  <a:pt x="490695" y="1292917"/>
                  <a:pt x="493449" y="1292917"/>
                </a:cubicBezTo>
                <a:cubicBezTo>
                  <a:pt x="498957" y="1292917"/>
                  <a:pt x="498957" y="1290164"/>
                  <a:pt x="498957" y="1284656"/>
                </a:cubicBezTo>
                <a:cubicBezTo>
                  <a:pt x="498957" y="1281902"/>
                  <a:pt x="498957" y="1276394"/>
                  <a:pt x="498957" y="1270887"/>
                </a:cubicBezTo>
                <a:cubicBezTo>
                  <a:pt x="493449" y="1226825"/>
                  <a:pt x="509974" y="1182765"/>
                  <a:pt x="507219" y="1135950"/>
                </a:cubicBezTo>
                <a:cubicBezTo>
                  <a:pt x="518236" y="1102904"/>
                  <a:pt x="512727" y="1069858"/>
                  <a:pt x="512727" y="1036812"/>
                </a:cubicBezTo>
                <a:cubicBezTo>
                  <a:pt x="512727" y="1017536"/>
                  <a:pt x="504466" y="998259"/>
                  <a:pt x="504466" y="976228"/>
                </a:cubicBezTo>
                <a:cubicBezTo>
                  <a:pt x="507219" y="956951"/>
                  <a:pt x="515482" y="940428"/>
                  <a:pt x="512727" y="921152"/>
                </a:cubicBezTo>
                <a:cubicBezTo>
                  <a:pt x="509974" y="901875"/>
                  <a:pt x="509974" y="882598"/>
                  <a:pt x="512727" y="866075"/>
                </a:cubicBezTo>
                <a:cubicBezTo>
                  <a:pt x="520990" y="844045"/>
                  <a:pt x="515482" y="816507"/>
                  <a:pt x="537514" y="799984"/>
                </a:cubicBezTo>
                <a:cubicBezTo>
                  <a:pt x="540268" y="797230"/>
                  <a:pt x="540268" y="791722"/>
                  <a:pt x="540268" y="788969"/>
                </a:cubicBezTo>
                <a:cubicBezTo>
                  <a:pt x="540268" y="783461"/>
                  <a:pt x="540268" y="777953"/>
                  <a:pt x="540268" y="775199"/>
                </a:cubicBezTo>
                <a:cubicBezTo>
                  <a:pt x="545776" y="766938"/>
                  <a:pt x="562301" y="761430"/>
                  <a:pt x="559547" y="753169"/>
                </a:cubicBezTo>
                <a:cubicBezTo>
                  <a:pt x="556793" y="744908"/>
                  <a:pt x="554039" y="733892"/>
                  <a:pt x="554039" y="725630"/>
                </a:cubicBezTo>
                <a:cubicBezTo>
                  <a:pt x="554039" y="717369"/>
                  <a:pt x="554039" y="706354"/>
                  <a:pt x="554039" y="698093"/>
                </a:cubicBezTo>
                <a:cubicBezTo>
                  <a:pt x="551284" y="684323"/>
                  <a:pt x="556793" y="670554"/>
                  <a:pt x="567809" y="659539"/>
                </a:cubicBezTo>
                <a:cubicBezTo>
                  <a:pt x="570563" y="656786"/>
                  <a:pt x="576071" y="654032"/>
                  <a:pt x="578825" y="651278"/>
                </a:cubicBezTo>
                <a:cubicBezTo>
                  <a:pt x="581580" y="643016"/>
                  <a:pt x="595350" y="640263"/>
                  <a:pt x="592596" y="629247"/>
                </a:cubicBezTo>
                <a:cubicBezTo>
                  <a:pt x="592596" y="618232"/>
                  <a:pt x="589841" y="607217"/>
                  <a:pt x="584333" y="598955"/>
                </a:cubicBezTo>
                <a:cubicBezTo>
                  <a:pt x="578825" y="590694"/>
                  <a:pt x="576071" y="585186"/>
                  <a:pt x="570563" y="579678"/>
                </a:cubicBezTo>
                <a:cubicBezTo>
                  <a:pt x="565055" y="568663"/>
                  <a:pt x="554039" y="563155"/>
                  <a:pt x="565055" y="549387"/>
                </a:cubicBezTo>
                <a:cubicBezTo>
                  <a:pt x="565055" y="546633"/>
                  <a:pt x="562301" y="535617"/>
                  <a:pt x="559547" y="532864"/>
                </a:cubicBezTo>
                <a:cubicBezTo>
                  <a:pt x="545776" y="524602"/>
                  <a:pt x="545776" y="513587"/>
                  <a:pt x="545776" y="499818"/>
                </a:cubicBezTo>
                <a:cubicBezTo>
                  <a:pt x="548531" y="486049"/>
                  <a:pt x="543023" y="480541"/>
                  <a:pt x="529252" y="475034"/>
                </a:cubicBezTo>
                <a:cubicBezTo>
                  <a:pt x="498957" y="461265"/>
                  <a:pt x="498957" y="447495"/>
                  <a:pt x="515482" y="417203"/>
                </a:cubicBezTo>
                <a:cubicBezTo>
                  <a:pt x="520990" y="406188"/>
                  <a:pt x="515482" y="392419"/>
                  <a:pt x="526498" y="381403"/>
                </a:cubicBezTo>
                <a:cubicBezTo>
                  <a:pt x="526498" y="381403"/>
                  <a:pt x="523744" y="375896"/>
                  <a:pt x="523744" y="375896"/>
                </a:cubicBezTo>
                <a:cubicBezTo>
                  <a:pt x="512727" y="375896"/>
                  <a:pt x="512727" y="370389"/>
                  <a:pt x="512727" y="362127"/>
                </a:cubicBezTo>
                <a:cubicBezTo>
                  <a:pt x="512727" y="359373"/>
                  <a:pt x="512727" y="356619"/>
                  <a:pt x="509974" y="356619"/>
                </a:cubicBezTo>
                <a:cubicBezTo>
                  <a:pt x="487940" y="342850"/>
                  <a:pt x="493449" y="323573"/>
                  <a:pt x="493449" y="304297"/>
                </a:cubicBezTo>
                <a:cubicBezTo>
                  <a:pt x="490695" y="290527"/>
                  <a:pt x="498957" y="271251"/>
                  <a:pt x="485187" y="257482"/>
                </a:cubicBezTo>
                <a:cubicBezTo>
                  <a:pt x="496203" y="235451"/>
                  <a:pt x="490695" y="210667"/>
                  <a:pt x="504466" y="191390"/>
                </a:cubicBezTo>
                <a:cubicBezTo>
                  <a:pt x="515482" y="177621"/>
                  <a:pt x="529252" y="161098"/>
                  <a:pt x="512727" y="141821"/>
                </a:cubicBezTo>
                <a:cubicBezTo>
                  <a:pt x="518236" y="128052"/>
                  <a:pt x="520990" y="111529"/>
                  <a:pt x="529252" y="97761"/>
                </a:cubicBezTo>
                <a:cubicBezTo>
                  <a:pt x="554039" y="53699"/>
                  <a:pt x="600858" y="34423"/>
                  <a:pt x="647677" y="17900"/>
                </a:cubicBezTo>
                <a:cubicBezTo>
                  <a:pt x="672464" y="9638"/>
                  <a:pt x="700005" y="-1377"/>
                  <a:pt x="727546" y="4130"/>
                </a:cubicBezTo>
                <a:cubicBezTo>
                  <a:pt x="735808" y="1377"/>
                  <a:pt x="744070" y="0"/>
                  <a:pt x="7523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E8825E8-E14C-4597-9FE1-D68E86D3FACE}"/>
              </a:ext>
            </a:extLst>
          </p:cNvPr>
          <p:cNvGrpSpPr/>
          <p:nvPr/>
        </p:nvGrpSpPr>
        <p:grpSpPr>
          <a:xfrm>
            <a:off x="354025" y="3661595"/>
            <a:ext cx="3089565" cy="2901655"/>
            <a:chOff x="3264772" y="4052794"/>
            <a:chExt cx="2352142" cy="2209083"/>
          </a:xfrm>
        </p:grpSpPr>
        <p:sp>
          <p:nvSpPr>
            <p:cNvPr id="13" name="Freeform 3">
              <a:extLst>
                <a:ext uri="{FF2B5EF4-FFF2-40B4-BE49-F238E27FC236}">
                  <a16:creationId xmlns:a16="http://schemas.microsoft.com/office/drawing/2014/main" id="{F58998B2-BC40-4E86-ABF7-18E7BEDE1FF5}"/>
                </a:ext>
              </a:extLst>
            </p:cNvPr>
            <p:cNvSpPr/>
            <p:nvPr/>
          </p:nvSpPr>
          <p:spPr>
            <a:xfrm>
              <a:off x="3649830" y="4052794"/>
              <a:ext cx="1450791" cy="1891515"/>
            </a:xfrm>
            <a:custGeom>
              <a:avLst/>
              <a:gdLst>
                <a:gd name="connsiteX0" fmla="*/ 1828800 w 4972050"/>
                <a:gd name="connsiteY0" fmla="*/ 0 h 6553200"/>
                <a:gd name="connsiteX1" fmla="*/ 1647825 w 4972050"/>
                <a:gd name="connsiteY1" fmla="*/ 114300 h 6553200"/>
                <a:gd name="connsiteX2" fmla="*/ 561975 w 4972050"/>
                <a:gd name="connsiteY2" fmla="*/ 847725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47825 w 4972050"/>
                <a:gd name="connsiteY1" fmla="*/ 114300 h 6553200"/>
                <a:gd name="connsiteX2" fmla="*/ 561975 w 4972050"/>
                <a:gd name="connsiteY2" fmla="*/ 847725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561975 w 4972050"/>
                <a:gd name="connsiteY2" fmla="*/ 847725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561975 w 4972050"/>
                <a:gd name="connsiteY2" fmla="*/ 847725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561975 w 4972050"/>
                <a:gd name="connsiteY2" fmla="*/ 847725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614584 w 4972050"/>
                <a:gd name="connsiteY2" fmla="*/ 890314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614584 w 4972050"/>
                <a:gd name="connsiteY2" fmla="*/ 890314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614584 w 4972050"/>
                <a:gd name="connsiteY2" fmla="*/ 890314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614584 w 4972050"/>
                <a:gd name="connsiteY2" fmla="*/ 890314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614584 w 4972050"/>
                <a:gd name="connsiteY2" fmla="*/ 890314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614584 w 4972050"/>
                <a:gd name="connsiteY2" fmla="*/ 890314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828800 w 4972050"/>
                <a:gd name="connsiteY51" fmla="*/ 0 h 6553200"/>
                <a:gd name="connsiteX0" fmla="*/ 1828800 w 4972050"/>
                <a:gd name="connsiteY0" fmla="*/ 3442 h 6556642"/>
                <a:gd name="connsiteX1" fmla="*/ 1620267 w 4972050"/>
                <a:gd name="connsiteY1" fmla="*/ 100205 h 6556642"/>
                <a:gd name="connsiteX2" fmla="*/ 614584 w 4972050"/>
                <a:gd name="connsiteY2" fmla="*/ 893756 h 6556642"/>
                <a:gd name="connsiteX3" fmla="*/ 762000 w 4972050"/>
                <a:gd name="connsiteY3" fmla="*/ 936892 h 6556642"/>
                <a:gd name="connsiteX4" fmla="*/ 809625 w 4972050"/>
                <a:gd name="connsiteY4" fmla="*/ 1022617 h 6556642"/>
                <a:gd name="connsiteX5" fmla="*/ 752475 w 4972050"/>
                <a:gd name="connsiteY5" fmla="*/ 1079767 h 6556642"/>
                <a:gd name="connsiteX6" fmla="*/ 857250 w 4972050"/>
                <a:gd name="connsiteY6" fmla="*/ 1203592 h 6556642"/>
                <a:gd name="connsiteX7" fmla="*/ 771525 w 4972050"/>
                <a:gd name="connsiteY7" fmla="*/ 1365517 h 6556642"/>
                <a:gd name="connsiteX8" fmla="*/ 990600 w 4972050"/>
                <a:gd name="connsiteY8" fmla="*/ 1479817 h 6556642"/>
                <a:gd name="connsiteX9" fmla="*/ 1038225 w 4972050"/>
                <a:gd name="connsiteY9" fmla="*/ 1565542 h 6556642"/>
                <a:gd name="connsiteX10" fmla="*/ 1171575 w 4972050"/>
                <a:gd name="connsiteY10" fmla="*/ 1708417 h 6556642"/>
                <a:gd name="connsiteX11" fmla="*/ 1438275 w 4972050"/>
                <a:gd name="connsiteY11" fmla="*/ 1641742 h 6556642"/>
                <a:gd name="connsiteX12" fmla="*/ 1524000 w 4972050"/>
                <a:gd name="connsiteY12" fmla="*/ 1736992 h 6556642"/>
                <a:gd name="connsiteX13" fmla="*/ 1657350 w 4972050"/>
                <a:gd name="connsiteY13" fmla="*/ 1708417 h 6556642"/>
                <a:gd name="connsiteX14" fmla="*/ 1533525 w 4972050"/>
                <a:gd name="connsiteY14" fmla="*/ 2575192 h 6556642"/>
                <a:gd name="connsiteX15" fmla="*/ 990600 w 4972050"/>
                <a:gd name="connsiteY15" fmla="*/ 3337192 h 6556642"/>
                <a:gd name="connsiteX16" fmla="*/ 714375 w 4972050"/>
                <a:gd name="connsiteY16" fmla="*/ 3527692 h 6556642"/>
                <a:gd name="connsiteX17" fmla="*/ 0 w 4972050"/>
                <a:gd name="connsiteY17" fmla="*/ 3937267 h 6556642"/>
                <a:gd name="connsiteX18" fmla="*/ 9525 w 4972050"/>
                <a:gd name="connsiteY18" fmla="*/ 4413517 h 6556642"/>
                <a:gd name="connsiteX19" fmla="*/ 2000250 w 4972050"/>
                <a:gd name="connsiteY19" fmla="*/ 3556267 h 6556642"/>
                <a:gd name="connsiteX20" fmla="*/ 2190750 w 4972050"/>
                <a:gd name="connsiteY20" fmla="*/ 2851417 h 6556642"/>
                <a:gd name="connsiteX21" fmla="*/ 2343150 w 4972050"/>
                <a:gd name="connsiteY21" fmla="*/ 2546617 h 6556642"/>
                <a:gd name="connsiteX22" fmla="*/ 2400300 w 4972050"/>
                <a:gd name="connsiteY22" fmla="*/ 2327542 h 6556642"/>
                <a:gd name="connsiteX23" fmla="*/ 2828925 w 4972050"/>
                <a:gd name="connsiteY23" fmla="*/ 2413267 h 6556642"/>
                <a:gd name="connsiteX24" fmla="*/ 3476625 w 4972050"/>
                <a:gd name="connsiteY24" fmla="*/ 2679967 h 6556642"/>
                <a:gd name="connsiteX25" fmla="*/ 3467100 w 4972050"/>
                <a:gd name="connsiteY25" fmla="*/ 2813317 h 6556642"/>
                <a:gd name="connsiteX26" fmla="*/ 2114550 w 4972050"/>
                <a:gd name="connsiteY26" fmla="*/ 3765817 h 6556642"/>
                <a:gd name="connsiteX27" fmla="*/ 2428875 w 4972050"/>
                <a:gd name="connsiteY27" fmla="*/ 4937392 h 6556642"/>
                <a:gd name="connsiteX28" fmla="*/ 2657475 w 4972050"/>
                <a:gd name="connsiteY28" fmla="*/ 5861317 h 6556642"/>
                <a:gd name="connsiteX29" fmla="*/ 2743200 w 4972050"/>
                <a:gd name="connsiteY29" fmla="*/ 6175642 h 6556642"/>
                <a:gd name="connsiteX30" fmla="*/ 2457450 w 4972050"/>
                <a:gd name="connsiteY30" fmla="*/ 6423292 h 6556642"/>
                <a:gd name="connsiteX31" fmla="*/ 2847975 w 4972050"/>
                <a:gd name="connsiteY31" fmla="*/ 6556642 h 6556642"/>
                <a:gd name="connsiteX32" fmla="*/ 3276600 w 4972050"/>
                <a:gd name="connsiteY32" fmla="*/ 6108967 h 6556642"/>
                <a:gd name="connsiteX33" fmla="*/ 3076575 w 4972050"/>
                <a:gd name="connsiteY33" fmla="*/ 4908817 h 6556642"/>
                <a:gd name="connsiteX34" fmla="*/ 3390900 w 4972050"/>
                <a:gd name="connsiteY34" fmla="*/ 5089792 h 6556642"/>
                <a:gd name="connsiteX35" fmla="*/ 3209925 w 4972050"/>
                <a:gd name="connsiteY35" fmla="*/ 5651767 h 6556642"/>
                <a:gd name="connsiteX36" fmla="*/ 3924300 w 4972050"/>
                <a:gd name="connsiteY36" fmla="*/ 5070742 h 6556642"/>
                <a:gd name="connsiteX37" fmla="*/ 3295650 w 4972050"/>
                <a:gd name="connsiteY37" fmla="*/ 4118242 h 6556642"/>
                <a:gd name="connsiteX38" fmla="*/ 4562475 w 4972050"/>
                <a:gd name="connsiteY38" fmla="*/ 3403867 h 6556642"/>
                <a:gd name="connsiteX39" fmla="*/ 4705350 w 4972050"/>
                <a:gd name="connsiteY39" fmla="*/ 2089417 h 6556642"/>
                <a:gd name="connsiteX40" fmla="*/ 4800600 w 4972050"/>
                <a:gd name="connsiteY40" fmla="*/ 1851292 h 6556642"/>
                <a:gd name="connsiteX41" fmla="*/ 4972050 w 4972050"/>
                <a:gd name="connsiteY41" fmla="*/ 1346467 h 6556642"/>
                <a:gd name="connsiteX42" fmla="*/ 3057525 w 4972050"/>
                <a:gd name="connsiteY42" fmla="*/ 994042 h 6556642"/>
                <a:gd name="connsiteX43" fmla="*/ 2952750 w 4972050"/>
                <a:gd name="connsiteY43" fmla="*/ 1060717 h 6556642"/>
                <a:gd name="connsiteX44" fmla="*/ 2209800 w 4972050"/>
                <a:gd name="connsiteY44" fmla="*/ 1003567 h 6556642"/>
                <a:gd name="connsiteX45" fmla="*/ 2152650 w 4972050"/>
                <a:gd name="connsiteY45" fmla="*/ 851167 h 6556642"/>
                <a:gd name="connsiteX46" fmla="*/ 2000250 w 4972050"/>
                <a:gd name="connsiteY46" fmla="*/ 898792 h 6556642"/>
                <a:gd name="connsiteX47" fmla="*/ 1971675 w 4972050"/>
                <a:gd name="connsiteY47" fmla="*/ 784492 h 6556642"/>
                <a:gd name="connsiteX48" fmla="*/ 2057400 w 4972050"/>
                <a:gd name="connsiteY48" fmla="*/ 698767 h 6556642"/>
                <a:gd name="connsiteX49" fmla="*/ 2057400 w 4972050"/>
                <a:gd name="connsiteY49" fmla="*/ 622567 h 6556642"/>
                <a:gd name="connsiteX50" fmla="*/ 2190750 w 4972050"/>
                <a:gd name="connsiteY50" fmla="*/ 565417 h 6556642"/>
                <a:gd name="connsiteX51" fmla="*/ 1828800 w 4972050"/>
                <a:gd name="connsiteY51" fmla="*/ 3442 h 6556642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614584 w 4972050"/>
                <a:gd name="connsiteY2" fmla="*/ 890314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918596 w 4972050"/>
                <a:gd name="connsiteY51" fmla="*/ 231549 h 6553200"/>
                <a:gd name="connsiteX52" fmla="*/ 1828800 w 4972050"/>
                <a:gd name="connsiteY52" fmla="*/ 0 h 6553200"/>
                <a:gd name="connsiteX0" fmla="*/ 1828800 w 4972050"/>
                <a:gd name="connsiteY0" fmla="*/ 0 h 6553200"/>
                <a:gd name="connsiteX1" fmla="*/ 1620267 w 4972050"/>
                <a:gd name="connsiteY1" fmla="*/ 96763 h 6553200"/>
                <a:gd name="connsiteX2" fmla="*/ 614584 w 4972050"/>
                <a:gd name="connsiteY2" fmla="*/ 890314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57400 w 4972050"/>
                <a:gd name="connsiteY48" fmla="*/ 695325 h 6553200"/>
                <a:gd name="connsiteX49" fmla="*/ 2057400 w 4972050"/>
                <a:gd name="connsiteY49" fmla="*/ 619125 h 6553200"/>
                <a:gd name="connsiteX50" fmla="*/ 2190750 w 4972050"/>
                <a:gd name="connsiteY50" fmla="*/ 561975 h 6553200"/>
                <a:gd name="connsiteX51" fmla="*/ 1918596 w 4972050"/>
                <a:gd name="connsiteY51" fmla="*/ 231549 h 6553200"/>
                <a:gd name="connsiteX52" fmla="*/ 1828800 w 4972050"/>
                <a:gd name="connsiteY52" fmla="*/ 0 h 6553200"/>
                <a:gd name="connsiteX0" fmla="*/ 1828800 w 4972050"/>
                <a:gd name="connsiteY0" fmla="*/ 7491 h 6560691"/>
                <a:gd name="connsiteX1" fmla="*/ 1620267 w 4972050"/>
                <a:gd name="connsiteY1" fmla="*/ 104254 h 6560691"/>
                <a:gd name="connsiteX2" fmla="*/ 614584 w 4972050"/>
                <a:gd name="connsiteY2" fmla="*/ 897805 h 6560691"/>
                <a:gd name="connsiteX3" fmla="*/ 762000 w 4972050"/>
                <a:gd name="connsiteY3" fmla="*/ 940941 h 6560691"/>
                <a:gd name="connsiteX4" fmla="*/ 809625 w 4972050"/>
                <a:gd name="connsiteY4" fmla="*/ 1026666 h 6560691"/>
                <a:gd name="connsiteX5" fmla="*/ 752475 w 4972050"/>
                <a:gd name="connsiteY5" fmla="*/ 1083816 h 6560691"/>
                <a:gd name="connsiteX6" fmla="*/ 857250 w 4972050"/>
                <a:gd name="connsiteY6" fmla="*/ 1207641 h 6560691"/>
                <a:gd name="connsiteX7" fmla="*/ 771525 w 4972050"/>
                <a:gd name="connsiteY7" fmla="*/ 1369566 h 6560691"/>
                <a:gd name="connsiteX8" fmla="*/ 990600 w 4972050"/>
                <a:gd name="connsiteY8" fmla="*/ 1483866 h 6560691"/>
                <a:gd name="connsiteX9" fmla="*/ 1038225 w 4972050"/>
                <a:gd name="connsiteY9" fmla="*/ 1569591 h 6560691"/>
                <a:gd name="connsiteX10" fmla="*/ 1171575 w 4972050"/>
                <a:gd name="connsiteY10" fmla="*/ 1712466 h 6560691"/>
                <a:gd name="connsiteX11" fmla="*/ 1438275 w 4972050"/>
                <a:gd name="connsiteY11" fmla="*/ 1645791 h 6560691"/>
                <a:gd name="connsiteX12" fmla="*/ 1524000 w 4972050"/>
                <a:gd name="connsiteY12" fmla="*/ 1741041 h 6560691"/>
                <a:gd name="connsiteX13" fmla="*/ 1657350 w 4972050"/>
                <a:gd name="connsiteY13" fmla="*/ 1712466 h 6560691"/>
                <a:gd name="connsiteX14" fmla="*/ 1533525 w 4972050"/>
                <a:gd name="connsiteY14" fmla="*/ 2579241 h 6560691"/>
                <a:gd name="connsiteX15" fmla="*/ 990600 w 4972050"/>
                <a:gd name="connsiteY15" fmla="*/ 3341241 h 6560691"/>
                <a:gd name="connsiteX16" fmla="*/ 714375 w 4972050"/>
                <a:gd name="connsiteY16" fmla="*/ 3531741 h 6560691"/>
                <a:gd name="connsiteX17" fmla="*/ 0 w 4972050"/>
                <a:gd name="connsiteY17" fmla="*/ 3941316 h 6560691"/>
                <a:gd name="connsiteX18" fmla="*/ 9525 w 4972050"/>
                <a:gd name="connsiteY18" fmla="*/ 4417566 h 6560691"/>
                <a:gd name="connsiteX19" fmla="*/ 2000250 w 4972050"/>
                <a:gd name="connsiteY19" fmla="*/ 3560316 h 6560691"/>
                <a:gd name="connsiteX20" fmla="*/ 2190750 w 4972050"/>
                <a:gd name="connsiteY20" fmla="*/ 2855466 h 6560691"/>
                <a:gd name="connsiteX21" fmla="*/ 2343150 w 4972050"/>
                <a:gd name="connsiteY21" fmla="*/ 2550666 h 6560691"/>
                <a:gd name="connsiteX22" fmla="*/ 2400300 w 4972050"/>
                <a:gd name="connsiteY22" fmla="*/ 2331591 h 6560691"/>
                <a:gd name="connsiteX23" fmla="*/ 2828925 w 4972050"/>
                <a:gd name="connsiteY23" fmla="*/ 2417316 h 6560691"/>
                <a:gd name="connsiteX24" fmla="*/ 3476625 w 4972050"/>
                <a:gd name="connsiteY24" fmla="*/ 2684016 h 6560691"/>
                <a:gd name="connsiteX25" fmla="*/ 3467100 w 4972050"/>
                <a:gd name="connsiteY25" fmla="*/ 2817366 h 6560691"/>
                <a:gd name="connsiteX26" fmla="*/ 2114550 w 4972050"/>
                <a:gd name="connsiteY26" fmla="*/ 3769866 h 6560691"/>
                <a:gd name="connsiteX27" fmla="*/ 2428875 w 4972050"/>
                <a:gd name="connsiteY27" fmla="*/ 4941441 h 6560691"/>
                <a:gd name="connsiteX28" fmla="*/ 2657475 w 4972050"/>
                <a:gd name="connsiteY28" fmla="*/ 5865366 h 6560691"/>
                <a:gd name="connsiteX29" fmla="*/ 2743200 w 4972050"/>
                <a:gd name="connsiteY29" fmla="*/ 6179691 h 6560691"/>
                <a:gd name="connsiteX30" fmla="*/ 2457450 w 4972050"/>
                <a:gd name="connsiteY30" fmla="*/ 6427341 h 6560691"/>
                <a:gd name="connsiteX31" fmla="*/ 2847975 w 4972050"/>
                <a:gd name="connsiteY31" fmla="*/ 6560691 h 6560691"/>
                <a:gd name="connsiteX32" fmla="*/ 3276600 w 4972050"/>
                <a:gd name="connsiteY32" fmla="*/ 6113016 h 6560691"/>
                <a:gd name="connsiteX33" fmla="*/ 3076575 w 4972050"/>
                <a:gd name="connsiteY33" fmla="*/ 4912866 h 6560691"/>
                <a:gd name="connsiteX34" fmla="*/ 3390900 w 4972050"/>
                <a:gd name="connsiteY34" fmla="*/ 5093841 h 6560691"/>
                <a:gd name="connsiteX35" fmla="*/ 3209925 w 4972050"/>
                <a:gd name="connsiteY35" fmla="*/ 5655816 h 6560691"/>
                <a:gd name="connsiteX36" fmla="*/ 3924300 w 4972050"/>
                <a:gd name="connsiteY36" fmla="*/ 5074791 h 6560691"/>
                <a:gd name="connsiteX37" fmla="*/ 3295650 w 4972050"/>
                <a:gd name="connsiteY37" fmla="*/ 4122291 h 6560691"/>
                <a:gd name="connsiteX38" fmla="*/ 4562475 w 4972050"/>
                <a:gd name="connsiteY38" fmla="*/ 3407916 h 6560691"/>
                <a:gd name="connsiteX39" fmla="*/ 4705350 w 4972050"/>
                <a:gd name="connsiteY39" fmla="*/ 2093466 h 6560691"/>
                <a:gd name="connsiteX40" fmla="*/ 4800600 w 4972050"/>
                <a:gd name="connsiteY40" fmla="*/ 1855341 h 6560691"/>
                <a:gd name="connsiteX41" fmla="*/ 4972050 w 4972050"/>
                <a:gd name="connsiteY41" fmla="*/ 1350516 h 6560691"/>
                <a:gd name="connsiteX42" fmla="*/ 3057525 w 4972050"/>
                <a:gd name="connsiteY42" fmla="*/ 998091 h 6560691"/>
                <a:gd name="connsiteX43" fmla="*/ 2952750 w 4972050"/>
                <a:gd name="connsiteY43" fmla="*/ 1064766 h 6560691"/>
                <a:gd name="connsiteX44" fmla="*/ 2209800 w 4972050"/>
                <a:gd name="connsiteY44" fmla="*/ 1007616 h 6560691"/>
                <a:gd name="connsiteX45" fmla="*/ 2152650 w 4972050"/>
                <a:gd name="connsiteY45" fmla="*/ 855216 h 6560691"/>
                <a:gd name="connsiteX46" fmla="*/ 2000250 w 4972050"/>
                <a:gd name="connsiteY46" fmla="*/ 902841 h 6560691"/>
                <a:gd name="connsiteX47" fmla="*/ 1971675 w 4972050"/>
                <a:gd name="connsiteY47" fmla="*/ 788541 h 6560691"/>
                <a:gd name="connsiteX48" fmla="*/ 2057400 w 4972050"/>
                <a:gd name="connsiteY48" fmla="*/ 702816 h 6560691"/>
                <a:gd name="connsiteX49" fmla="*/ 2057400 w 4972050"/>
                <a:gd name="connsiteY49" fmla="*/ 626616 h 6560691"/>
                <a:gd name="connsiteX50" fmla="*/ 2190750 w 4972050"/>
                <a:gd name="connsiteY50" fmla="*/ 569466 h 6560691"/>
                <a:gd name="connsiteX51" fmla="*/ 1918596 w 4972050"/>
                <a:gd name="connsiteY51" fmla="*/ 239040 h 6560691"/>
                <a:gd name="connsiteX52" fmla="*/ 1828800 w 4972050"/>
                <a:gd name="connsiteY52" fmla="*/ 7491 h 6560691"/>
                <a:gd name="connsiteX0" fmla="*/ 1828800 w 4972050"/>
                <a:gd name="connsiteY0" fmla="*/ 7491 h 6560691"/>
                <a:gd name="connsiteX1" fmla="*/ 1620267 w 4972050"/>
                <a:gd name="connsiteY1" fmla="*/ 104254 h 6560691"/>
                <a:gd name="connsiteX2" fmla="*/ 614584 w 4972050"/>
                <a:gd name="connsiteY2" fmla="*/ 897805 h 6560691"/>
                <a:gd name="connsiteX3" fmla="*/ 762000 w 4972050"/>
                <a:gd name="connsiteY3" fmla="*/ 940941 h 6560691"/>
                <a:gd name="connsiteX4" fmla="*/ 809625 w 4972050"/>
                <a:gd name="connsiteY4" fmla="*/ 1026666 h 6560691"/>
                <a:gd name="connsiteX5" fmla="*/ 752475 w 4972050"/>
                <a:gd name="connsiteY5" fmla="*/ 1083816 h 6560691"/>
                <a:gd name="connsiteX6" fmla="*/ 857250 w 4972050"/>
                <a:gd name="connsiteY6" fmla="*/ 1207641 h 6560691"/>
                <a:gd name="connsiteX7" fmla="*/ 771525 w 4972050"/>
                <a:gd name="connsiteY7" fmla="*/ 1369566 h 6560691"/>
                <a:gd name="connsiteX8" fmla="*/ 990600 w 4972050"/>
                <a:gd name="connsiteY8" fmla="*/ 1483866 h 6560691"/>
                <a:gd name="connsiteX9" fmla="*/ 1038225 w 4972050"/>
                <a:gd name="connsiteY9" fmla="*/ 1569591 h 6560691"/>
                <a:gd name="connsiteX10" fmla="*/ 1171575 w 4972050"/>
                <a:gd name="connsiteY10" fmla="*/ 1712466 h 6560691"/>
                <a:gd name="connsiteX11" fmla="*/ 1438275 w 4972050"/>
                <a:gd name="connsiteY11" fmla="*/ 1645791 h 6560691"/>
                <a:gd name="connsiteX12" fmla="*/ 1524000 w 4972050"/>
                <a:gd name="connsiteY12" fmla="*/ 1741041 h 6560691"/>
                <a:gd name="connsiteX13" fmla="*/ 1657350 w 4972050"/>
                <a:gd name="connsiteY13" fmla="*/ 1712466 h 6560691"/>
                <a:gd name="connsiteX14" fmla="*/ 1533525 w 4972050"/>
                <a:gd name="connsiteY14" fmla="*/ 2579241 h 6560691"/>
                <a:gd name="connsiteX15" fmla="*/ 990600 w 4972050"/>
                <a:gd name="connsiteY15" fmla="*/ 3341241 h 6560691"/>
                <a:gd name="connsiteX16" fmla="*/ 714375 w 4972050"/>
                <a:gd name="connsiteY16" fmla="*/ 3531741 h 6560691"/>
                <a:gd name="connsiteX17" fmla="*/ 0 w 4972050"/>
                <a:gd name="connsiteY17" fmla="*/ 3941316 h 6560691"/>
                <a:gd name="connsiteX18" fmla="*/ 9525 w 4972050"/>
                <a:gd name="connsiteY18" fmla="*/ 4417566 h 6560691"/>
                <a:gd name="connsiteX19" fmla="*/ 2000250 w 4972050"/>
                <a:gd name="connsiteY19" fmla="*/ 3560316 h 6560691"/>
                <a:gd name="connsiteX20" fmla="*/ 2190750 w 4972050"/>
                <a:gd name="connsiteY20" fmla="*/ 2855466 h 6560691"/>
                <a:gd name="connsiteX21" fmla="*/ 2343150 w 4972050"/>
                <a:gd name="connsiteY21" fmla="*/ 2550666 h 6560691"/>
                <a:gd name="connsiteX22" fmla="*/ 2400300 w 4972050"/>
                <a:gd name="connsiteY22" fmla="*/ 2331591 h 6560691"/>
                <a:gd name="connsiteX23" fmla="*/ 2828925 w 4972050"/>
                <a:gd name="connsiteY23" fmla="*/ 2417316 h 6560691"/>
                <a:gd name="connsiteX24" fmla="*/ 3476625 w 4972050"/>
                <a:gd name="connsiteY24" fmla="*/ 2684016 h 6560691"/>
                <a:gd name="connsiteX25" fmla="*/ 3467100 w 4972050"/>
                <a:gd name="connsiteY25" fmla="*/ 2817366 h 6560691"/>
                <a:gd name="connsiteX26" fmla="*/ 2114550 w 4972050"/>
                <a:gd name="connsiteY26" fmla="*/ 3769866 h 6560691"/>
                <a:gd name="connsiteX27" fmla="*/ 2428875 w 4972050"/>
                <a:gd name="connsiteY27" fmla="*/ 4941441 h 6560691"/>
                <a:gd name="connsiteX28" fmla="*/ 2657475 w 4972050"/>
                <a:gd name="connsiteY28" fmla="*/ 5865366 h 6560691"/>
                <a:gd name="connsiteX29" fmla="*/ 2743200 w 4972050"/>
                <a:gd name="connsiteY29" fmla="*/ 6179691 h 6560691"/>
                <a:gd name="connsiteX30" fmla="*/ 2457450 w 4972050"/>
                <a:gd name="connsiteY30" fmla="*/ 6427341 h 6560691"/>
                <a:gd name="connsiteX31" fmla="*/ 2847975 w 4972050"/>
                <a:gd name="connsiteY31" fmla="*/ 6560691 h 6560691"/>
                <a:gd name="connsiteX32" fmla="*/ 3276600 w 4972050"/>
                <a:gd name="connsiteY32" fmla="*/ 6113016 h 6560691"/>
                <a:gd name="connsiteX33" fmla="*/ 3076575 w 4972050"/>
                <a:gd name="connsiteY33" fmla="*/ 4912866 h 6560691"/>
                <a:gd name="connsiteX34" fmla="*/ 3390900 w 4972050"/>
                <a:gd name="connsiteY34" fmla="*/ 5093841 h 6560691"/>
                <a:gd name="connsiteX35" fmla="*/ 3209925 w 4972050"/>
                <a:gd name="connsiteY35" fmla="*/ 5655816 h 6560691"/>
                <a:gd name="connsiteX36" fmla="*/ 3924300 w 4972050"/>
                <a:gd name="connsiteY36" fmla="*/ 5074791 h 6560691"/>
                <a:gd name="connsiteX37" fmla="*/ 3295650 w 4972050"/>
                <a:gd name="connsiteY37" fmla="*/ 4122291 h 6560691"/>
                <a:gd name="connsiteX38" fmla="*/ 4562475 w 4972050"/>
                <a:gd name="connsiteY38" fmla="*/ 3407916 h 6560691"/>
                <a:gd name="connsiteX39" fmla="*/ 4705350 w 4972050"/>
                <a:gd name="connsiteY39" fmla="*/ 2093466 h 6560691"/>
                <a:gd name="connsiteX40" fmla="*/ 4800600 w 4972050"/>
                <a:gd name="connsiteY40" fmla="*/ 1855341 h 6560691"/>
                <a:gd name="connsiteX41" fmla="*/ 4972050 w 4972050"/>
                <a:gd name="connsiteY41" fmla="*/ 1350516 h 6560691"/>
                <a:gd name="connsiteX42" fmla="*/ 3057525 w 4972050"/>
                <a:gd name="connsiteY42" fmla="*/ 998091 h 6560691"/>
                <a:gd name="connsiteX43" fmla="*/ 2952750 w 4972050"/>
                <a:gd name="connsiteY43" fmla="*/ 1064766 h 6560691"/>
                <a:gd name="connsiteX44" fmla="*/ 2209800 w 4972050"/>
                <a:gd name="connsiteY44" fmla="*/ 1007616 h 6560691"/>
                <a:gd name="connsiteX45" fmla="*/ 2152650 w 4972050"/>
                <a:gd name="connsiteY45" fmla="*/ 855216 h 6560691"/>
                <a:gd name="connsiteX46" fmla="*/ 2000250 w 4972050"/>
                <a:gd name="connsiteY46" fmla="*/ 902841 h 6560691"/>
                <a:gd name="connsiteX47" fmla="*/ 1971675 w 4972050"/>
                <a:gd name="connsiteY47" fmla="*/ 788541 h 6560691"/>
                <a:gd name="connsiteX48" fmla="*/ 2057400 w 4972050"/>
                <a:gd name="connsiteY48" fmla="*/ 702816 h 6560691"/>
                <a:gd name="connsiteX49" fmla="*/ 2057400 w 4972050"/>
                <a:gd name="connsiteY49" fmla="*/ 626616 h 6560691"/>
                <a:gd name="connsiteX50" fmla="*/ 2190750 w 4972050"/>
                <a:gd name="connsiteY50" fmla="*/ 569466 h 6560691"/>
                <a:gd name="connsiteX51" fmla="*/ 1918596 w 4972050"/>
                <a:gd name="connsiteY51" fmla="*/ 239040 h 6560691"/>
                <a:gd name="connsiteX52" fmla="*/ 1828800 w 4972050"/>
                <a:gd name="connsiteY52" fmla="*/ 7491 h 6560691"/>
                <a:gd name="connsiteX0" fmla="*/ 1828800 w 4972050"/>
                <a:gd name="connsiteY0" fmla="*/ 7984 h 6561184"/>
                <a:gd name="connsiteX1" fmla="*/ 1620267 w 4972050"/>
                <a:gd name="connsiteY1" fmla="*/ 104747 h 6561184"/>
                <a:gd name="connsiteX2" fmla="*/ 614584 w 4972050"/>
                <a:gd name="connsiteY2" fmla="*/ 898298 h 6561184"/>
                <a:gd name="connsiteX3" fmla="*/ 762000 w 4972050"/>
                <a:gd name="connsiteY3" fmla="*/ 941434 h 6561184"/>
                <a:gd name="connsiteX4" fmla="*/ 809625 w 4972050"/>
                <a:gd name="connsiteY4" fmla="*/ 1027159 h 6561184"/>
                <a:gd name="connsiteX5" fmla="*/ 752475 w 4972050"/>
                <a:gd name="connsiteY5" fmla="*/ 1084309 h 6561184"/>
                <a:gd name="connsiteX6" fmla="*/ 857250 w 4972050"/>
                <a:gd name="connsiteY6" fmla="*/ 1208134 h 6561184"/>
                <a:gd name="connsiteX7" fmla="*/ 771525 w 4972050"/>
                <a:gd name="connsiteY7" fmla="*/ 1370059 h 6561184"/>
                <a:gd name="connsiteX8" fmla="*/ 990600 w 4972050"/>
                <a:gd name="connsiteY8" fmla="*/ 1484359 h 6561184"/>
                <a:gd name="connsiteX9" fmla="*/ 1038225 w 4972050"/>
                <a:gd name="connsiteY9" fmla="*/ 1570084 h 6561184"/>
                <a:gd name="connsiteX10" fmla="*/ 1171575 w 4972050"/>
                <a:gd name="connsiteY10" fmla="*/ 1712959 h 6561184"/>
                <a:gd name="connsiteX11" fmla="*/ 1438275 w 4972050"/>
                <a:gd name="connsiteY11" fmla="*/ 1646284 h 6561184"/>
                <a:gd name="connsiteX12" fmla="*/ 1524000 w 4972050"/>
                <a:gd name="connsiteY12" fmla="*/ 1741534 h 6561184"/>
                <a:gd name="connsiteX13" fmla="*/ 1657350 w 4972050"/>
                <a:gd name="connsiteY13" fmla="*/ 1712959 h 6561184"/>
                <a:gd name="connsiteX14" fmla="*/ 1533525 w 4972050"/>
                <a:gd name="connsiteY14" fmla="*/ 2579734 h 6561184"/>
                <a:gd name="connsiteX15" fmla="*/ 990600 w 4972050"/>
                <a:gd name="connsiteY15" fmla="*/ 3341734 h 6561184"/>
                <a:gd name="connsiteX16" fmla="*/ 714375 w 4972050"/>
                <a:gd name="connsiteY16" fmla="*/ 3532234 h 6561184"/>
                <a:gd name="connsiteX17" fmla="*/ 0 w 4972050"/>
                <a:gd name="connsiteY17" fmla="*/ 3941809 h 6561184"/>
                <a:gd name="connsiteX18" fmla="*/ 9525 w 4972050"/>
                <a:gd name="connsiteY18" fmla="*/ 4418059 h 6561184"/>
                <a:gd name="connsiteX19" fmla="*/ 2000250 w 4972050"/>
                <a:gd name="connsiteY19" fmla="*/ 3560809 h 6561184"/>
                <a:gd name="connsiteX20" fmla="*/ 2190750 w 4972050"/>
                <a:gd name="connsiteY20" fmla="*/ 2855959 h 6561184"/>
                <a:gd name="connsiteX21" fmla="*/ 2343150 w 4972050"/>
                <a:gd name="connsiteY21" fmla="*/ 2551159 h 6561184"/>
                <a:gd name="connsiteX22" fmla="*/ 2400300 w 4972050"/>
                <a:gd name="connsiteY22" fmla="*/ 2332084 h 6561184"/>
                <a:gd name="connsiteX23" fmla="*/ 2828925 w 4972050"/>
                <a:gd name="connsiteY23" fmla="*/ 2417809 h 6561184"/>
                <a:gd name="connsiteX24" fmla="*/ 3476625 w 4972050"/>
                <a:gd name="connsiteY24" fmla="*/ 2684509 h 6561184"/>
                <a:gd name="connsiteX25" fmla="*/ 3467100 w 4972050"/>
                <a:gd name="connsiteY25" fmla="*/ 2817859 h 6561184"/>
                <a:gd name="connsiteX26" fmla="*/ 2114550 w 4972050"/>
                <a:gd name="connsiteY26" fmla="*/ 3770359 h 6561184"/>
                <a:gd name="connsiteX27" fmla="*/ 2428875 w 4972050"/>
                <a:gd name="connsiteY27" fmla="*/ 4941934 h 6561184"/>
                <a:gd name="connsiteX28" fmla="*/ 2657475 w 4972050"/>
                <a:gd name="connsiteY28" fmla="*/ 5865859 h 6561184"/>
                <a:gd name="connsiteX29" fmla="*/ 2743200 w 4972050"/>
                <a:gd name="connsiteY29" fmla="*/ 6180184 h 6561184"/>
                <a:gd name="connsiteX30" fmla="*/ 2457450 w 4972050"/>
                <a:gd name="connsiteY30" fmla="*/ 6427834 h 6561184"/>
                <a:gd name="connsiteX31" fmla="*/ 2847975 w 4972050"/>
                <a:gd name="connsiteY31" fmla="*/ 6561184 h 6561184"/>
                <a:gd name="connsiteX32" fmla="*/ 3276600 w 4972050"/>
                <a:gd name="connsiteY32" fmla="*/ 6113509 h 6561184"/>
                <a:gd name="connsiteX33" fmla="*/ 3076575 w 4972050"/>
                <a:gd name="connsiteY33" fmla="*/ 4913359 h 6561184"/>
                <a:gd name="connsiteX34" fmla="*/ 3390900 w 4972050"/>
                <a:gd name="connsiteY34" fmla="*/ 5094334 h 6561184"/>
                <a:gd name="connsiteX35" fmla="*/ 3209925 w 4972050"/>
                <a:gd name="connsiteY35" fmla="*/ 5656309 h 6561184"/>
                <a:gd name="connsiteX36" fmla="*/ 3924300 w 4972050"/>
                <a:gd name="connsiteY36" fmla="*/ 5075284 h 6561184"/>
                <a:gd name="connsiteX37" fmla="*/ 3295650 w 4972050"/>
                <a:gd name="connsiteY37" fmla="*/ 4122784 h 6561184"/>
                <a:gd name="connsiteX38" fmla="*/ 4562475 w 4972050"/>
                <a:gd name="connsiteY38" fmla="*/ 3408409 h 6561184"/>
                <a:gd name="connsiteX39" fmla="*/ 4705350 w 4972050"/>
                <a:gd name="connsiteY39" fmla="*/ 2093959 h 6561184"/>
                <a:gd name="connsiteX40" fmla="*/ 4800600 w 4972050"/>
                <a:gd name="connsiteY40" fmla="*/ 1855834 h 6561184"/>
                <a:gd name="connsiteX41" fmla="*/ 4972050 w 4972050"/>
                <a:gd name="connsiteY41" fmla="*/ 1351009 h 6561184"/>
                <a:gd name="connsiteX42" fmla="*/ 3057525 w 4972050"/>
                <a:gd name="connsiteY42" fmla="*/ 998584 h 6561184"/>
                <a:gd name="connsiteX43" fmla="*/ 2952750 w 4972050"/>
                <a:gd name="connsiteY43" fmla="*/ 1065259 h 6561184"/>
                <a:gd name="connsiteX44" fmla="*/ 2209800 w 4972050"/>
                <a:gd name="connsiteY44" fmla="*/ 1008109 h 6561184"/>
                <a:gd name="connsiteX45" fmla="*/ 2152650 w 4972050"/>
                <a:gd name="connsiteY45" fmla="*/ 855709 h 6561184"/>
                <a:gd name="connsiteX46" fmla="*/ 2000250 w 4972050"/>
                <a:gd name="connsiteY46" fmla="*/ 903334 h 6561184"/>
                <a:gd name="connsiteX47" fmla="*/ 1971675 w 4972050"/>
                <a:gd name="connsiteY47" fmla="*/ 789034 h 6561184"/>
                <a:gd name="connsiteX48" fmla="*/ 2057400 w 4972050"/>
                <a:gd name="connsiteY48" fmla="*/ 703309 h 6561184"/>
                <a:gd name="connsiteX49" fmla="*/ 2057400 w 4972050"/>
                <a:gd name="connsiteY49" fmla="*/ 627109 h 6561184"/>
                <a:gd name="connsiteX50" fmla="*/ 2190750 w 4972050"/>
                <a:gd name="connsiteY50" fmla="*/ 569959 h 6561184"/>
                <a:gd name="connsiteX51" fmla="*/ 1943648 w 4972050"/>
                <a:gd name="connsiteY51" fmla="*/ 227007 h 6561184"/>
                <a:gd name="connsiteX52" fmla="*/ 1828800 w 4972050"/>
                <a:gd name="connsiteY52" fmla="*/ 7984 h 6561184"/>
                <a:gd name="connsiteX0" fmla="*/ 1828800 w 4972050"/>
                <a:gd name="connsiteY0" fmla="*/ 7984 h 6561184"/>
                <a:gd name="connsiteX1" fmla="*/ 1620267 w 4972050"/>
                <a:gd name="connsiteY1" fmla="*/ 104747 h 6561184"/>
                <a:gd name="connsiteX2" fmla="*/ 614584 w 4972050"/>
                <a:gd name="connsiteY2" fmla="*/ 898298 h 6561184"/>
                <a:gd name="connsiteX3" fmla="*/ 762000 w 4972050"/>
                <a:gd name="connsiteY3" fmla="*/ 941434 h 6561184"/>
                <a:gd name="connsiteX4" fmla="*/ 809625 w 4972050"/>
                <a:gd name="connsiteY4" fmla="*/ 1027159 h 6561184"/>
                <a:gd name="connsiteX5" fmla="*/ 752475 w 4972050"/>
                <a:gd name="connsiteY5" fmla="*/ 1084309 h 6561184"/>
                <a:gd name="connsiteX6" fmla="*/ 857250 w 4972050"/>
                <a:gd name="connsiteY6" fmla="*/ 1208134 h 6561184"/>
                <a:gd name="connsiteX7" fmla="*/ 771525 w 4972050"/>
                <a:gd name="connsiteY7" fmla="*/ 1370059 h 6561184"/>
                <a:gd name="connsiteX8" fmla="*/ 990600 w 4972050"/>
                <a:gd name="connsiteY8" fmla="*/ 1484359 h 6561184"/>
                <a:gd name="connsiteX9" fmla="*/ 1038225 w 4972050"/>
                <a:gd name="connsiteY9" fmla="*/ 1570084 h 6561184"/>
                <a:gd name="connsiteX10" fmla="*/ 1171575 w 4972050"/>
                <a:gd name="connsiteY10" fmla="*/ 1712959 h 6561184"/>
                <a:gd name="connsiteX11" fmla="*/ 1438275 w 4972050"/>
                <a:gd name="connsiteY11" fmla="*/ 1646284 h 6561184"/>
                <a:gd name="connsiteX12" fmla="*/ 1524000 w 4972050"/>
                <a:gd name="connsiteY12" fmla="*/ 1741534 h 6561184"/>
                <a:gd name="connsiteX13" fmla="*/ 1657350 w 4972050"/>
                <a:gd name="connsiteY13" fmla="*/ 1712959 h 6561184"/>
                <a:gd name="connsiteX14" fmla="*/ 1533525 w 4972050"/>
                <a:gd name="connsiteY14" fmla="*/ 2579734 h 6561184"/>
                <a:gd name="connsiteX15" fmla="*/ 990600 w 4972050"/>
                <a:gd name="connsiteY15" fmla="*/ 3341734 h 6561184"/>
                <a:gd name="connsiteX16" fmla="*/ 714375 w 4972050"/>
                <a:gd name="connsiteY16" fmla="*/ 3532234 h 6561184"/>
                <a:gd name="connsiteX17" fmla="*/ 0 w 4972050"/>
                <a:gd name="connsiteY17" fmla="*/ 3941809 h 6561184"/>
                <a:gd name="connsiteX18" fmla="*/ 9525 w 4972050"/>
                <a:gd name="connsiteY18" fmla="*/ 4418059 h 6561184"/>
                <a:gd name="connsiteX19" fmla="*/ 2000250 w 4972050"/>
                <a:gd name="connsiteY19" fmla="*/ 3560809 h 6561184"/>
                <a:gd name="connsiteX20" fmla="*/ 2190750 w 4972050"/>
                <a:gd name="connsiteY20" fmla="*/ 2855959 h 6561184"/>
                <a:gd name="connsiteX21" fmla="*/ 2343150 w 4972050"/>
                <a:gd name="connsiteY21" fmla="*/ 2551159 h 6561184"/>
                <a:gd name="connsiteX22" fmla="*/ 2400300 w 4972050"/>
                <a:gd name="connsiteY22" fmla="*/ 2332084 h 6561184"/>
                <a:gd name="connsiteX23" fmla="*/ 2828925 w 4972050"/>
                <a:gd name="connsiteY23" fmla="*/ 2417809 h 6561184"/>
                <a:gd name="connsiteX24" fmla="*/ 3476625 w 4972050"/>
                <a:gd name="connsiteY24" fmla="*/ 2684509 h 6561184"/>
                <a:gd name="connsiteX25" fmla="*/ 3467100 w 4972050"/>
                <a:gd name="connsiteY25" fmla="*/ 2817859 h 6561184"/>
                <a:gd name="connsiteX26" fmla="*/ 2114550 w 4972050"/>
                <a:gd name="connsiteY26" fmla="*/ 3770359 h 6561184"/>
                <a:gd name="connsiteX27" fmla="*/ 2428875 w 4972050"/>
                <a:gd name="connsiteY27" fmla="*/ 4941934 h 6561184"/>
                <a:gd name="connsiteX28" fmla="*/ 2657475 w 4972050"/>
                <a:gd name="connsiteY28" fmla="*/ 5865859 h 6561184"/>
                <a:gd name="connsiteX29" fmla="*/ 2743200 w 4972050"/>
                <a:gd name="connsiteY29" fmla="*/ 6180184 h 6561184"/>
                <a:gd name="connsiteX30" fmla="*/ 2457450 w 4972050"/>
                <a:gd name="connsiteY30" fmla="*/ 6427834 h 6561184"/>
                <a:gd name="connsiteX31" fmla="*/ 2847975 w 4972050"/>
                <a:gd name="connsiteY31" fmla="*/ 6561184 h 6561184"/>
                <a:gd name="connsiteX32" fmla="*/ 3276600 w 4972050"/>
                <a:gd name="connsiteY32" fmla="*/ 6113509 h 6561184"/>
                <a:gd name="connsiteX33" fmla="*/ 3076575 w 4972050"/>
                <a:gd name="connsiteY33" fmla="*/ 4913359 h 6561184"/>
                <a:gd name="connsiteX34" fmla="*/ 3390900 w 4972050"/>
                <a:gd name="connsiteY34" fmla="*/ 5094334 h 6561184"/>
                <a:gd name="connsiteX35" fmla="*/ 3209925 w 4972050"/>
                <a:gd name="connsiteY35" fmla="*/ 5656309 h 6561184"/>
                <a:gd name="connsiteX36" fmla="*/ 3924300 w 4972050"/>
                <a:gd name="connsiteY36" fmla="*/ 5075284 h 6561184"/>
                <a:gd name="connsiteX37" fmla="*/ 3295650 w 4972050"/>
                <a:gd name="connsiteY37" fmla="*/ 4122784 h 6561184"/>
                <a:gd name="connsiteX38" fmla="*/ 4562475 w 4972050"/>
                <a:gd name="connsiteY38" fmla="*/ 3408409 h 6561184"/>
                <a:gd name="connsiteX39" fmla="*/ 4705350 w 4972050"/>
                <a:gd name="connsiteY39" fmla="*/ 2093959 h 6561184"/>
                <a:gd name="connsiteX40" fmla="*/ 4800600 w 4972050"/>
                <a:gd name="connsiteY40" fmla="*/ 1855834 h 6561184"/>
                <a:gd name="connsiteX41" fmla="*/ 4972050 w 4972050"/>
                <a:gd name="connsiteY41" fmla="*/ 1351009 h 6561184"/>
                <a:gd name="connsiteX42" fmla="*/ 3057525 w 4972050"/>
                <a:gd name="connsiteY42" fmla="*/ 998584 h 6561184"/>
                <a:gd name="connsiteX43" fmla="*/ 2952750 w 4972050"/>
                <a:gd name="connsiteY43" fmla="*/ 1065259 h 6561184"/>
                <a:gd name="connsiteX44" fmla="*/ 2209800 w 4972050"/>
                <a:gd name="connsiteY44" fmla="*/ 1008109 h 6561184"/>
                <a:gd name="connsiteX45" fmla="*/ 2152650 w 4972050"/>
                <a:gd name="connsiteY45" fmla="*/ 855709 h 6561184"/>
                <a:gd name="connsiteX46" fmla="*/ 2000250 w 4972050"/>
                <a:gd name="connsiteY46" fmla="*/ 903334 h 6561184"/>
                <a:gd name="connsiteX47" fmla="*/ 1971675 w 4972050"/>
                <a:gd name="connsiteY47" fmla="*/ 789034 h 6561184"/>
                <a:gd name="connsiteX48" fmla="*/ 2057400 w 4972050"/>
                <a:gd name="connsiteY48" fmla="*/ 703309 h 6561184"/>
                <a:gd name="connsiteX49" fmla="*/ 2057400 w 4972050"/>
                <a:gd name="connsiteY49" fmla="*/ 627109 h 6561184"/>
                <a:gd name="connsiteX50" fmla="*/ 2190750 w 4972050"/>
                <a:gd name="connsiteY50" fmla="*/ 569959 h 6561184"/>
                <a:gd name="connsiteX51" fmla="*/ 1943648 w 4972050"/>
                <a:gd name="connsiteY51" fmla="*/ 227007 h 6561184"/>
                <a:gd name="connsiteX52" fmla="*/ 1828800 w 4972050"/>
                <a:gd name="connsiteY52" fmla="*/ 7984 h 6561184"/>
                <a:gd name="connsiteX0" fmla="*/ 1828800 w 4972050"/>
                <a:gd name="connsiteY0" fmla="*/ 7984 h 6561184"/>
                <a:gd name="connsiteX1" fmla="*/ 1620267 w 4972050"/>
                <a:gd name="connsiteY1" fmla="*/ 104747 h 6561184"/>
                <a:gd name="connsiteX2" fmla="*/ 614584 w 4972050"/>
                <a:gd name="connsiteY2" fmla="*/ 898298 h 6561184"/>
                <a:gd name="connsiteX3" fmla="*/ 762000 w 4972050"/>
                <a:gd name="connsiteY3" fmla="*/ 941434 h 6561184"/>
                <a:gd name="connsiteX4" fmla="*/ 809625 w 4972050"/>
                <a:gd name="connsiteY4" fmla="*/ 1027159 h 6561184"/>
                <a:gd name="connsiteX5" fmla="*/ 752475 w 4972050"/>
                <a:gd name="connsiteY5" fmla="*/ 1084309 h 6561184"/>
                <a:gd name="connsiteX6" fmla="*/ 857250 w 4972050"/>
                <a:gd name="connsiteY6" fmla="*/ 1208134 h 6561184"/>
                <a:gd name="connsiteX7" fmla="*/ 771525 w 4972050"/>
                <a:gd name="connsiteY7" fmla="*/ 1370059 h 6561184"/>
                <a:gd name="connsiteX8" fmla="*/ 990600 w 4972050"/>
                <a:gd name="connsiteY8" fmla="*/ 1484359 h 6561184"/>
                <a:gd name="connsiteX9" fmla="*/ 1038225 w 4972050"/>
                <a:gd name="connsiteY9" fmla="*/ 1570084 h 6561184"/>
                <a:gd name="connsiteX10" fmla="*/ 1171575 w 4972050"/>
                <a:gd name="connsiteY10" fmla="*/ 1712959 h 6561184"/>
                <a:gd name="connsiteX11" fmla="*/ 1438275 w 4972050"/>
                <a:gd name="connsiteY11" fmla="*/ 1646284 h 6561184"/>
                <a:gd name="connsiteX12" fmla="*/ 1524000 w 4972050"/>
                <a:gd name="connsiteY12" fmla="*/ 1741534 h 6561184"/>
                <a:gd name="connsiteX13" fmla="*/ 1657350 w 4972050"/>
                <a:gd name="connsiteY13" fmla="*/ 1712959 h 6561184"/>
                <a:gd name="connsiteX14" fmla="*/ 1533525 w 4972050"/>
                <a:gd name="connsiteY14" fmla="*/ 2579734 h 6561184"/>
                <a:gd name="connsiteX15" fmla="*/ 990600 w 4972050"/>
                <a:gd name="connsiteY15" fmla="*/ 3341734 h 6561184"/>
                <a:gd name="connsiteX16" fmla="*/ 714375 w 4972050"/>
                <a:gd name="connsiteY16" fmla="*/ 3532234 h 6561184"/>
                <a:gd name="connsiteX17" fmla="*/ 0 w 4972050"/>
                <a:gd name="connsiteY17" fmla="*/ 3941809 h 6561184"/>
                <a:gd name="connsiteX18" fmla="*/ 9525 w 4972050"/>
                <a:gd name="connsiteY18" fmla="*/ 4418059 h 6561184"/>
                <a:gd name="connsiteX19" fmla="*/ 2000250 w 4972050"/>
                <a:gd name="connsiteY19" fmla="*/ 3560809 h 6561184"/>
                <a:gd name="connsiteX20" fmla="*/ 2190750 w 4972050"/>
                <a:gd name="connsiteY20" fmla="*/ 2855959 h 6561184"/>
                <a:gd name="connsiteX21" fmla="*/ 2343150 w 4972050"/>
                <a:gd name="connsiteY21" fmla="*/ 2551159 h 6561184"/>
                <a:gd name="connsiteX22" fmla="*/ 2400300 w 4972050"/>
                <a:gd name="connsiteY22" fmla="*/ 2332084 h 6561184"/>
                <a:gd name="connsiteX23" fmla="*/ 2828925 w 4972050"/>
                <a:gd name="connsiteY23" fmla="*/ 2417809 h 6561184"/>
                <a:gd name="connsiteX24" fmla="*/ 3476625 w 4972050"/>
                <a:gd name="connsiteY24" fmla="*/ 2684509 h 6561184"/>
                <a:gd name="connsiteX25" fmla="*/ 3467100 w 4972050"/>
                <a:gd name="connsiteY25" fmla="*/ 2817859 h 6561184"/>
                <a:gd name="connsiteX26" fmla="*/ 2114550 w 4972050"/>
                <a:gd name="connsiteY26" fmla="*/ 3770359 h 6561184"/>
                <a:gd name="connsiteX27" fmla="*/ 2428875 w 4972050"/>
                <a:gd name="connsiteY27" fmla="*/ 4941934 h 6561184"/>
                <a:gd name="connsiteX28" fmla="*/ 2657475 w 4972050"/>
                <a:gd name="connsiteY28" fmla="*/ 5865859 h 6561184"/>
                <a:gd name="connsiteX29" fmla="*/ 2743200 w 4972050"/>
                <a:gd name="connsiteY29" fmla="*/ 6180184 h 6561184"/>
                <a:gd name="connsiteX30" fmla="*/ 2457450 w 4972050"/>
                <a:gd name="connsiteY30" fmla="*/ 6427834 h 6561184"/>
                <a:gd name="connsiteX31" fmla="*/ 2847975 w 4972050"/>
                <a:gd name="connsiteY31" fmla="*/ 6561184 h 6561184"/>
                <a:gd name="connsiteX32" fmla="*/ 3276600 w 4972050"/>
                <a:gd name="connsiteY32" fmla="*/ 6113509 h 6561184"/>
                <a:gd name="connsiteX33" fmla="*/ 3076575 w 4972050"/>
                <a:gd name="connsiteY33" fmla="*/ 4913359 h 6561184"/>
                <a:gd name="connsiteX34" fmla="*/ 3390900 w 4972050"/>
                <a:gd name="connsiteY34" fmla="*/ 5094334 h 6561184"/>
                <a:gd name="connsiteX35" fmla="*/ 3209925 w 4972050"/>
                <a:gd name="connsiteY35" fmla="*/ 5656309 h 6561184"/>
                <a:gd name="connsiteX36" fmla="*/ 3924300 w 4972050"/>
                <a:gd name="connsiteY36" fmla="*/ 5075284 h 6561184"/>
                <a:gd name="connsiteX37" fmla="*/ 3295650 w 4972050"/>
                <a:gd name="connsiteY37" fmla="*/ 4122784 h 6561184"/>
                <a:gd name="connsiteX38" fmla="*/ 4562475 w 4972050"/>
                <a:gd name="connsiteY38" fmla="*/ 3408409 h 6561184"/>
                <a:gd name="connsiteX39" fmla="*/ 4705350 w 4972050"/>
                <a:gd name="connsiteY39" fmla="*/ 2093959 h 6561184"/>
                <a:gd name="connsiteX40" fmla="*/ 4800600 w 4972050"/>
                <a:gd name="connsiteY40" fmla="*/ 1855834 h 6561184"/>
                <a:gd name="connsiteX41" fmla="*/ 4972050 w 4972050"/>
                <a:gd name="connsiteY41" fmla="*/ 1351009 h 6561184"/>
                <a:gd name="connsiteX42" fmla="*/ 3057525 w 4972050"/>
                <a:gd name="connsiteY42" fmla="*/ 998584 h 6561184"/>
                <a:gd name="connsiteX43" fmla="*/ 2952750 w 4972050"/>
                <a:gd name="connsiteY43" fmla="*/ 1065259 h 6561184"/>
                <a:gd name="connsiteX44" fmla="*/ 2209800 w 4972050"/>
                <a:gd name="connsiteY44" fmla="*/ 1008109 h 6561184"/>
                <a:gd name="connsiteX45" fmla="*/ 2152650 w 4972050"/>
                <a:gd name="connsiteY45" fmla="*/ 855709 h 6561184"/>
                <a:gd name="connsiteX46" fmla="*/ 2000250 w 4972050"/>
                <a:gd name="connsiteY46" fmla="*/ 903334 h 6561184"/>
                <a:gd name="connsiteX47" fmla="*/ 1971675 w 4972050"/>
                <a:gd name="connsiteY47" fmla="*/ 789034 h 6561184"/>
                <a:gd name="connsiteX48" fmla="*/ 2057400 w 4972050"/>
                <a:gd name="connsiteY48" fmla="*/ 703309 h 6561184"/>
                <a:gd name="connsiteX49" fmla="*/ 2057400 w 4972050"/>
                <a:gd name="connsiteY49" fmla="*/ 627109 h 6561184"/>
                <a:gd name="connsiteX50" fmla="*/ 2123109 w 4972050"/>
                <a:gd name="connsiteY50" fmla="*/ 569959 h 6561184"/>
                <a:gd name="connsiteX51" fmla="*/ 1943648 w 4972050"/>
                <a:gd name="connsiteY51" fmla="*/ 227007 h 6561184"/>
                <a:gd name="connsiteX52" fmla="*/ 1828800 w 4972050"/>
                <a:gd name="connsiteY52" fmla="*/ 7984 h 6561184"/>
                <a:gd name="connsiteX0" fmla="*/ 1828800 w 4972050"/>
                <a:gd name="connsiteY0" fmla="*/ 7984 h 6561184"/>
                <a:gd name="connsiteX1" fmla="*/ 1620267 w 4972050"/>
                <a:gd name="connsiteY1" fmla="*/ 104747 h 6561184"/>
                <a:gd name="connsiteX2" fmla="*/ 614584 w 4972050"/>
                <a:gd name="connsiteY2" fmla="*/ 898298 h 6561184"/>
                <a:gd name="connsiteX3" fmla="*/ 762000 w 4972050"/>
                <a:gd name="connsiteY3" fmla="*/ 941434 h 6561184"/>
                <a:gd name="connsiteX4" fmla="*/ 809625 w 4972050"/>
                <a:gd name="connsiteY4" fmla="*/ 1027159 h 6561184"/>
                <a:gd name="connsiteX5" fmla="*/ 752475 w 4972050"/>
                <a:gd name="connsiteY5" fmla="*/ 1084309 h 6561184"/>
                <a:gd name="connsiteX6" fmla="*/ 857250 w 4972050"/>
                <a:gd name="connsiteY6" fmla="*/ 1208134 h 6561184"/>
                <a:gd name="connsiteX7" fmla="*/ 771525 w 4972050"/>
                <a:gd name="connsiteY7" fmla="*/ 1370059 h 6561184"/>
                <a:gd name="connsiteX8" fmla="*/ 990600 w 4972050"/>
                <a:gd name="connsiteY8" fmla="*/ 1484359 h 6561184"/>
                <a:gd name="connsiteX9" fmla="*/ 1038225 w 4972050"/>
                <a:gd name="connsiteY9" fmla="*/ 1570084 h 6561184"/>
                <a:gd name="connsiteX10" fmla="*/ 1171575 w 4972050"/>
                <a:gd name="connsiteY10" fmla="*/ 1712959 h 6561184"/>
                <a:gd name="connsiteX11" fmla="*/ 1438275 w 4972050"/>
                <a:gd name="connsiteY11" fmla="*/ 1646284 h 6561184"/>
                <a:gd name="connsiteX12" fmla="*/ 1524000 w 4972050"/>
                <a:gd name="connsiteY12" fmla="*/ 1741534 h 6561184"/>
                <a:gd name="connsiteX13" fmla="*/ 1657350 w 4972050"/>
                <a:gd name="connsiteY13" fmla="*/ 1712959 h 6561184"/>
                <a:gd name="connsiteX14" fmla="*/ 1533525 w 4972050"/>
                <a:gd name="connsiteY14" fmla="*/ 2579734 h 6561184"/>
                <a:gd name="connsiteX15" fmla="*/ 990600 w 4972050"/>
                <a:gd name="connsiteY15" fmla="*/ 3341734 h 6561184"/>
                <a:gd name="connsiteX16" fmla="*/ 714375 w 4972050"/>
                <a:gd name="connsiteY16" fmla="*/ 3532234 h 6561184"/>
                <a:gd name="connsiteX17" fmla="*/ 0 w 4972050"/>
                <a:gd name="connsiteY17" fmla="*/ 3941809 h 6561184"/>
                <a:gd name="connsiteX18" fmla="*/ 9525 w 4972050"/>
                <a:gd name="connsiteY18" fmla="*/ 4418059 h 6561184"/>
                <a:gd name="connsiteX19" fmla="*/ 2000250 w 4972050"/>
                <a:gd name="connsiteY19" fmla="*/ 3560809 h 6561184"/>
                <a:gd name="connsiteX20" fmla="*/ 2190750 w 4972050"/>
                <a:gd name="connsiteY20" fmla="*/ 2855959 h 6561184"/>
                <a:gd name="connsiteX21" fmla="*/ 2343150 w 4972050"/>
                <a:gd name="connsiteY21" fmla="*/ 2551159 h 6561184"/>
                <a:gd name="connsiteX22" fmla="*/ 2400300 w 4972050"/>
                <a:gd name="connsiteY22" fmla="*/ 2332084 h 6561184"/>
                <a:gd name="connsiteX23" fmla="*/ 2828925 w 4972050"/>
                <a:gd name="connsiteY23" fmla="*/ 2417809 h 6561184"/>
                <a:gd name="connsiteX24" fmla="*/ 3476625 w 4972050"/>
                <a:gd name="connsiteY24" fmla="*/ 2684509 h 6561184"/>
                <a:gd name="connsiteX25" fmla="*/ 3467100 w 4972050"/>
                <a:gd name="connsiteY25" fmla="*/ 2817859 h 6561184"/>
                <a:gd name="connsiteX26" fmla="*/ 2114550 w 4972050"/>
                <a:gd name="connsiteY26" fmla="*/ 3770359 h 6561184"/>
                <a:gd name="connsiteX27" fmla="*/ 2428875 w 4972050"/>
                <a:gd name="connsiteY27" fmla="*/ 4941934 h 6561184"/>
                <a:gd name="connsiteX28" fmla="*/ 2657475 w 4972050"/>
                <a:gd name="connsiteY28" fmla="*/ 5865859 h 6561184"/>
                <a:gd name="connsiteX29" fmla="*/ 2743200 w 4972050"/>
                <a:gd name="connsiteY29" fmla="*/ 6180184 h 6561184"/>
                <a:gd name="connsiteX30" fmla="*/ 2457450 w 4972050"/>
                <a:gd name="connsiteY30" fmla="*/ 6427834 h 6561184"/>
                <a:gd name="connsiteX31" fmla="*/ 2847975 w 4972050"/>
                <a:gd name="connsiteY31" fmla="*/ 6561184 h 6561184"/>
                <a:gd name="connsiteX32" fmla="*/ 3276600 w 4972050"/>
                <a:gd name="connsiteY32" fmla="*/ 6113509 h 6561184"/>
                <a:gd name="connsiteX33" fmla="*/ 3076575 w 4972050"/>
                <a:gd name="connsiteY33" fmla="*/ 4913359 h 6561184"/>
                <a:gd name="connsiteX34" fmla="*/ 3390900 w 4972050"/>
                <a:gd name="connsiteY34" fmla="*/ 5094334 h 6561184"/>
                <a:gd name="connsiteX35" fmla="*/ 3209925 w 4972050"/>
                <a:gd name="connsiteY35" fmla="*/ 5656309 h 6561184"/>
                <a:gd name="connsiteX36" fmla="*/ 3924300 w 4972050"/>
                <a:gd name="connsiteY36" fmla="*/ 5075284 h 6561184"/>
                <a:gd name="connsiteX37" fmla="*/ 3295650 w 4972050"/>
                <a:gd name="connsiteY37" fmla="*/ 4122784 h 6561184"/>
                <a:gd name="connsiteX38" fmla="*/ 4562475 w 4972050"/>
                <a:gd name="connsiteY38" fmla="*/ 3408409 h 6561184"/>
                <a:gd name="connsiteX39" fmla="*/ 4705350 w 4972050"/>
                <a:gd name="connsiteY39" fmla="*/ 2093959 h 6561184"/>
                <a:gd name="connsiteX40" fmla="*/ 4800600 w 4972050"/>
                <a:gd name="connsiteY40" fmla="*/ 1855834 h 6561184"/>
                <a:gd name="connsiteX41" fmla="*/ 4972050 w 4972050"/>
                <a:gd name="connsiteY41" fmla="*/ 1351009 h 6561184"/>
                <a:gd name="connsiteX42" fmla="*/ 3057525 w 4972050"/>
                <a:gd name="connsiteY42" fmla="*/ 998584 h 6561184"/>
                <a:gd name="connsiteX43" fmla="*/ 2952750 w 4972050"/>
                <a:gd name="connsiteY43" fmla="*/ 1065259 h 6561184"/>
                <a:gd name="connsiteX44" fmla="*/ 2209800 w 4972050"/>
                <a:gd name="connsiteY44" fmla="*/ 1008109 h 6561184"/>
                <a:gd name="connsiteX45" fmla="*/ 2152650 w 4972050"/>
                <a:gd name="connsiteY45" fmla="*/ 855709 h 6561184"/>
                <a:gd name="connsiteX46" fmla="*/ 2000250 w 4972050"/>
                <a:gd name="connsiteY46" fmla="*/ 903334 h 6561184"/>
                <a:gd name="connsiteX47" fmla="*/ 1971675 w 4972050"/>
                <a:gd name="connsiteY47" fmla="*/ 789034 h 6561184"/>
                <a:gd name="connsiteX48" fmla="*/ 2057400 w 4972050"/>
                <a:gd name="connsiteY48" fmla="*/ 703309 h 6561184"/>
                <a:gd name="connsiteX49" fmla="*/ 2057400 w 4972050"/>
                <a:gd name="connsiteY49" fmla="*/ 627109 h 6561184"/>
                <a:gd name="connsiteX50" fmla="*/ 2123109 w 4972050"/>
                <a:gd name="connsiteY50" fmla="*/ 569959 h 6561184"/>
                <a:gd name="connsiteX51" fmla="*/ 1943648 w 4972050"/>
                <a:gd name="connsiteY51" fmla="*/ 227007 h 6561184"/>
                <a:gd name="connsiteX52" fmla="*/ 1828800 w 4972050"/>
                <a:gd name="connsiteY52" fmla="*/ 7984 h 6561184"/>
                <a:gd name="connsiteX0" fmla="*/ 1828800 w 4972050"/>
                <a:gd name="connsiteY0" fmla="*/ 7311 h 6560511"/>
                <a:gd name="connsiteX1" fmla="*/ 1620267 w 4972050"/>
                <a:gd name="connsiteY1" fmla="*/ 104074 h 6560511"/>
                <a:gd name="connsiteX2" fmla="*/ 614584 w 4972050"/>
                <a:gd name="connsiteY2" fmla="*/ 897625 h 6560511"/>
                <a:gd name="connsiteX3" fmla="*/ 762000 w 4972050"/>
                <a:gd name="connsiteY3" fmla="*/ 940761 h 6560511"/>
                <a:gd name="connsiteX4" fmla="*/ 809625 w 4972050"/>
                <a:gd name="connsiteY4" fmla="*/ 1026486 h 6560511"/>
                <a:gd name="connsiteX5" fmla="*/ 752475 w 4972050"/>
                <a:gd name="connsiteY5" fmla="*/ 1083636 h 6560511"/>
                <a:gd name="connsiteX6" fmla="*/ 857250 w 4972050"/>
                <a:gd name="connsiteY6" fmla="*/ 1207461 h 6560511"/>
                <a:gd name="connsiteX7" fmla="*/ 771525 w 4972050"/>
                <a:gd name="connsiteY7" fmla="*/ 1369386 h 6560511"/>
                <a:gd name="connsiteX8" fmla="*/ 990600 w 4972050"/>
                <a:gd name="connsiteY8" fmla="*/ 1483686 h 6560511"/>
                <a:gd name="connsiteX9" fmla="*/ 1038225 w 4972050"/>
                <a:gd name="connsiteY9" fmla="*/ 1569411 h 6560511"/>
                <a:gd name="connsiteX10" fmla="*/ 1171575 w 4972050"/>
                <a:gd name="connsiteY10" fmla="*/ 1712286 h 6560511"/>
                <a:gd name="connsiteX11" fmla="*/ 1438275 w 4972050"/>
                <a:gd name="connsiteY11" fmla="*/ 1645611 h 6560511"/>
                <a:gd name="connsiteX12" fmla="*/ 1524000 w 4972050"/>
                <a:gd name="connsiteY12" fmla="*/ 1740861 h 6560511"/>
                <a:gd name="connsiteX13" fmla="*/ 1657350 w 4972050"/>
                <a:gd name="connsiteY13" fmla="*/ 1712286 h 6560511"/>
                <a:gd name="connsiteX14" fmla="*/ 1533525 w 4972050"/>
                <a:gd name="connsiteY14" fmla="*/ 2579061 h 6560511"/>
                <a:gd name="connsiteX15" fmla="*/ 990600 w 4972050"/>
                <a:gd name="connsiteY15" fmla="*/ 3341061 h 6560511"/>
                <a:gd name="connsiteX16" fmla="*/ 714375 w 4972050"/>
                <a:gd name="connsiteY16" fmla="*/ 3531561 h 6560511"/>
                <a:gd name="connsiteX17" fmla="*/ 0 w 4972050"/>
                <a:gd name="connsiteY17" fmla="*/ 3941136 h 6560511"/>
                <a:gd name="connsiteX18" fmla="*/ 9525 w 4972050"/>
                <a:gd name="connsiteY18" fmla="*/ 4417386 h 6560511"/>
                <a:gd name="connsiteX19" fmla="*/ 2000250 w 4972050"/>
                <a:gd name="connsiteY19" fmla="*/ 3560136 h 6560511"/>
                <a:gd name="connsiteX20" fmla="*/ 2190750 w 4972050"/>
                <a:gd name="connsiteY20" fmla="*/ 2855286 h 6560511"/>
                <a:gd name="connsiteX21" fmla="*/ 2343150 w 4972050"/>
                <a:gd name="connsiteY21" fmla="*/ 2550486 h 6560511"/>
                <a:gd name="connsiteX22" fmla="*/ 2400300 w 4972050"/>
                <a:gd name="connsiteY22" fmla="*/ 2331411 h 6560511"/>
                <a:gd name="connsiteX23" fmla="*/ 2828925 w 4972050"/>
                <a:gd name="connsiteY23" fmla="*/ 2417136 h 6560511"/>
                <a:gd name="connsiteX24" fmla="*/ 3476625 w 4972050"/>
                <a:gd name="connsiteY24" fmla="*/ 2683836 h 6560511"/>
                <a:gd name="connsiteX25" fmla="*/ 3467100 w 4972050"/>
                <a:gd name="connsiteY25" fmla="*/ 2817186 h 6560511"/>
                <a:gd name="connsiteX26" fmla="*/ 2114550 w 4972050"/>
                <a:gd name="connsiteY26" fmla="*/ 3769686 h 6560511"/>
                <a:gd name="connsiteX27" fmla="*/ 2428875 w 4972050"/>
                <a:gd name="connsiteY27" fmla="*/ 4941261 h 6560511"/>
                <a:gd name="connsiteX28" fmla="*/ 2657475 w 4972050"/>
                <a:gd name="connsiteY28" fmla="*/ 5865186 h 6560511"/>
                <a:gd name="connsiteX29" fmla="*/ 2743200 w 4972050"/>
                <a:gd name="connsiteY29" fmla="*/ 6179511 h 6560511"/>
                <a:gd name="connsiteX30" fmla="*/ 2457450 w 4972050"/>
                <a:gd name="connsiteY30" fmla="*/ 6427161 h 6560511"/>
                <a:gd name="connsiteX31" fmla="*/ 2847975 w 4972050"/>
                <a:gd name="connsiteY31" fmla="*/ 6560511 h 6560511"/>
                <a:gd name="connsiteX32" fmla="*/ 3276600 w 4972050"/>
                <a:gd name="connsiteY32" fmla="*/ 6112836 h 6560511"/>
                <a:gd name="connsiteX33" fmla="*/ 3076575 w 4972050"/>
                <a:gd name="connsiteY33" fmla="*/ 4912686 h 6560511"/>
                <a:gd name="connsiteX34" fmla="*/ 3390900 w 4972050"/>
                <a:gd name="connsiteY34" fmla="*/ 5093661 h 6560511"/>
                <a:gd name="connsiteX35" fmla="*/ 3209925 w 4972050"/>
                <a:gd name="connsiteY35" fmla="*/ 5655636 h 6560511"/>
                <a:gd name="connsiteX36" fmla="*/ 3924300 w 4972050"/>
                <a:gd name="connsiteY36" fmla="*/ 5074611 h 6560511"/>
                <a:gd name="connsiteX37" fmla="*/ 3295650 w 4972050"/>
                <a:gd name="connsiteY37" fmla="*/ 4122111 h 6560511"/>
                <a:gd name="connsiteX38" fmla="*/ 4562475 w 4972050"/>
                <a:gd name="connsiteY38" fmla="*/ 3407736 h 6560511"/>
                <a:gd name="connsiteX39" fmla="*/ 4705350 w 4972050"/>
                <a:gd name="connsiteY39" fmla="*/ 2093286 h 6560511"/>
                <a:gd name="connsiteX40" fmla="*/ 4800600 w 4972050"/>
                <a:gd name="connsiteY40" fmla="*/ 1855161 h 6560511"/>
                <a:gd name="connsiteX41" fmla="*/ 4972050 w 4972050"/>
                <a:gd name="connsiteY41" fmla="*/ 1350336 h 6560511"/>
                <a:gd name="connsiteX42" fmla="*/ 3057525 w 4972050"/>
                <a:gd name="connsiteY42" fmla="*/ 997911 h 6560511"/>
                <a:gd name="connsiteX43" fmla="*/ 2952750 w 4972050"/>
                <a:gd name="connsiteY43" fmla="*/ 1064586 h 6560511"/>
                <a:gd name="connsiteX44" fmla="*/ 2209800 w 4972050"/>
                <a:gd name="connsiteY44" fmla="*/ 1007436 h 6560511"/>
                <a:gd name="connsiteX45" fmla="*/ 2152650 w 4972050"/>
                <a:gd name="connsiteY45" fmla="*/ 855036 h 6560511"/>
                <a:gd name="connsiteX46" fmla="*/ 2000250 w 4972050"/>
                <a:gd name="connsiteY46" fmla="*/ 902661 h 6560511"/>
                <a:gd name="connsiteX47" fmla="*/ 1971675 w 4972050"/>
                <a:gd name="connsiteY47" fmla="*/ 788361 h 6560511"/>
                <a:gd name="connsiteX48" fmla="*/ 2057400 w 4972050"/>
                <a:gd name="connsiteY48" fmla="*/ 702636 h 6560511"/>
                <a:gd name="connsiteX49" fmla="*/ 2057400 w 4972050"/>
                <a:gd name="connsiteY49" fmla="*/ 626436 h 6560511"/>
                <a:gd name="connsiteX50" fmla="*/ 2123109 w 4972050"/>
                <a:gd name="connsiteY50" fmla="*/ 569286 h 6560511"/>
                <a:gd name="connsiteX51" fmla="*/ 1961185 w 4972050"/>
                <a:gd name="connsiteY51" fmla="*/ 243870 h 6560511"/>
                <a:gd name="connsiteX52" fmla="*/ 1828800 w 4972050"/>
                <a:gd name="connsiteY52" fmla="*/ 7311 h 6560511"/>
                <a:gd name="connsiteX0" fmla="*/ 1828800 w 4972050"/>
                <a:gd name="connsiteY0" fmla="*/ 7311 h 6560511"/>
                <a:gd name="connsiteX1" fmla="*/ 1620267 w 4972050"/>
                <a:gd name="connsiteY1" fmla="*/ 104074 h 6560511"/>
                <a:gd name="connsiteX2" fmla="*/ 614584 w 4972050"/>
                <a:gd name="connsiteY2" fmla="*/ 897625 h 6560511"/>
                <a:gd name="connsiteX3" fmla="*/ 762000 w 4972050"/>
                <a:gd name="connsiteY3" fmla="*/ 940761 h 6560511"/>
                <a:gd name="connsiteX4" fmla="*/ 809625 w 4972050"/>
                <a:gd name="connsiteY4" fmla="*/ 1026486 h 6560511"/>
                <a:gd name="connsiteX5" fmla="*/ 752475 w 4972050"/>
                <a:gd name="connsiteY5" fmla="*/ 1083636 h 6560511"/>
                <a:gd name="connsiteX6" fmla="*/ 857250 w 4972050"/>
                <a:gd name="connsiteY6" fmla="*/ 1207461 h 6560511"/>
                <a:gd name="connsiteX7" fmla="*/ 771525 w 4972050"/>
                <a:gd name="connsiteY7" fmla="*/ 1369386 h 6560511"/>
                <a:gd name="connsiteX8" fmla="*/ 990600 w 4972050"/>
                <a:gd name="connsiteY8" fmla="*/ 1483686 h 6560511"/>
                <a:gd name="connsiteX9" fmla="*/ 1038225 w 4972050"/>
                <a:gd name="connsiteY9" fmla="*/ 1569411 h 6560511"/>
                <a:gd name="connsiteX10" fmla="*/ 1171575 w 4972050"/>
                <a:gd name="connsiteY10" fmla="*/ 1712286 h 6560511"/>
                <a:gd name="connsiteX11" fmla="*/ 1438275 w 4972050"/>
                <a:gd name="connsiteY11" fmla="*/ 1645611 h 6560511"/>
                <a:gd name="connsiteX12" fmla="*/ 1524000 w 4972050"/>
                <a:gd name="connsiteY12" fmla="*/ 1740861 h 6560511"/>
                <a:gd name="connsiteX13" fmla="*/ 1657350 w 4972050"/>
                <a:gd name="connsiteY13" fmla="*/ 1712286 h 6560511"/>
                <a:gd name="connsiteX14" fmla="*/ 1533525 w 4972050"/>
                <a:gd name="connsiteY14" fmla="*/ 2579061 h 6560511"/>
                <a:gd name="connsiteX15" fmla="*/ 990600 w 4972050"/>
                <a:gd name="connsiteY15" fmla="*/ 3341061 h 6560511"/>
                <a:gd name="connsiteX16" fmla="*/ 714375 w 4972050"/>
                <a:gd name="connsiteY16" fmla="*/ 3531561 h 6560511"/>
                <a:gd name="connsiteX17" fmla="*/ 0 w 4972050"/>
                <a:gd name="connsiteY17" fmla="*/ 3941136 h 6560511"/>
                <a:gd name="connsiteX18" fmla="*/ 9525 w 4972050"/>
                <a:gd name="connsiteY18" fmla="*/ 4417386 h 6560511"/>
                <a:gd name="connsiteX19" fmla="*/ 2000250 w 4972050"/>
                <a:gd name="connsiteY19" fmla="*/ 3560136 h 6560511"/>
                <a:gd name="connsiteX20" fmla="*/ 2190750 w 4972050"/>
                <a:gd name="connsiteY20" fmla="*/ 2855286 h 6560511"/>
                <a:gd name="connsiteX21" fmla="*/ 2343150 w 4972050"/>
                <a:gd name="connsiteY21" fmla="*/ 2550486 h 6560511"/>
                <a:gd name="connsiteX22" fmla="*/ 2400300 w 4972050"/>
                <a:gd name="connsiteY22" fmla="*/ 2331411 h 6560511"/>
                <a:gd name="connsiteX23" fmla="*/ 2828925 w 4972050"/>
                <a:gd name="connsiteY23" fmla="*/ 2417136 h 6560511"/>
                <a:gd name="connsiteX24" fmla="*/ 3476625 w 4972050"/>
                <a:gd name="connsiteY24" fmla="*/ 2683836 h 6560511"/>
                <a:gd name="connsiteX25" fmla="*/ 3467100 w 4972050"/>
                <a:gd name="connsiteY25" fmla="*/ 2817186 h 6560511"/>
                <a:gd name="connsiteX26" fmla="*/ 2114550 w 4972050"/>
                <a:gd name="connsiteY26" fmla="*/ 3769686 h 6560511"/>
                <a:gd name="connsiteX27" fmla="*/ 2428875 w 4972050"/>
                <a:gd name="connsiteY27" fmla="*/ 4941261 h 6560511"/>
                <a:gd name="connsiteX28" fmla="*/ 2657475 w 4972050"/>
                <a:gd name="connsiteY28" fmla="*/ 5865186 h 6560511"/>
                <a:gd name="connsiteX29" fmla="*/ 2743200 w 4972050"/>
                <a:gd name="connsiteY29" fmla="*/ 6179511 h 6560511"/>
                <a:gd name="connsiteX30" fmla="*/ 2457450 w 4972050"/>
                <a:gd name="connsiteY30" fmla="*/ 6427161 h 6560511"/>
                <a:gd name="connsiteX31" fmla="*/ 2847975 w 4972050"/>
                <a:gd name="connsiteY31" fmla="*/ 6560511 h 6560511"/>
                <a:gd name="connsiteX32" fmla="*/ 3276600 w 4972050"/>
                <a:gd name="connsiteY32" fmla="*/ 6112836 h 6560511"/>
                <a:gd name="connsiteX33" fmla="*/ 3076575 w 4972050"/>
                <a:gd name="connsiteY33" fmla="*/ 4912686 h 6560511"/>
                <a:gd name="connsiteX34" fmla="*/ 3390900 w 4972050"/>
                <a:gd name="connsiteY34" fmla="*/ 5093661 h 6560511"/>
                <a:gd name="connsiteX35" fmla="*/ 3209925 w 4972050"/>
                <a:gd name="connsiteY35" fmla="*/ 5655636 h 6560511"/>
                <a:gd name="connsiteX36" fmla="*/ 3924300 w 4972050"/>
                <a:gd name="connsiteY36" fmla="*/ 5074611 h 6560511"/>
                <a:gd name="connsiteX37" fmla="*/ 3295650 w 4972050"/>
                <a:gd name="connsiteY37" fmla="*/ 4122111 h 6560511"/>
                <a:gd name="connsiteX38" fmla="*/ 4562475 w 4972050"/>
                <a:gd name="connsiteY38" fmla="*/ 3407736 h 6560511"/>
                <a:gd name="connsiteX39" fmla="*/ 4705350 w 4972050"/>
                <a:gd name="connsiteY39" fmla="*/ 2093286 h 6560511"/>
                <a:gd name="connsiteX40" fmla="*/ 4800600 w 4972050"/>
                <a:gd name="connsiteY40" fmla="*/ 1855161 h 6560511"/>
                <a:gd name="connsiteX41" fmla="*/ 4972050 w 4972050"/>
                <a:gd name="connsiteY41" fmla="*/ 1350336 h 6560511"/>
                <a:gd name="connsiteX42" fmla="*/ 3057525 w 4972050"/>
                <a:gd name="connsiteY42" fmla="*/ 997911 h 6560511"/>
                <a:gd name="connsiteX43" fmla="*/ 2952750 w 4972050"/>
                <a:gd name="connsiteY43" fmla="*/ 1064586 h 6560511"/>
                <a:gd name="connsiteX44" fmla="*/ 2209800 w 4972050"/>
                <a:gd name="connsiteY44" fmla="*/ 1007436 h 6560511"/>
                <a:gd name="connsiteX45" fmla="*/ 2152650 w 4972050"/>
                <a:gd name="connsiteY45" fmla="*/ 855036 h 6560511"/>
                <a:gd name="connsiteX46" fmla="*/ 2000250 w 4972050"/>
                <a:gd name="connsiteY46" fmla="*/ 902661 h 6560511"/>
                <a:gd name="connsiteX47" fmla="*/ 1971675 w 4972050"/>
                <a:gd name="connsiteY47" fmla="*/ 788361 h 6560511"/>
                <a:gd name="connsiteX48" fmla="*/ 2057400 w 4972050"/>
                <a:gd name="connsiteY48" fmla="*/ 702636 h 6560511"/>
                <a:gd name="connsiteX49" fmla="*/ 2037358 w 4972050"/>
                <a:gd name="connsiteY49" fmla="*/ 626436 h 6560511"/>
                <a:gd name="connsiteX50" fmla="*/ 2123109 w 4972050"/>
                <a:gd name="connsiteY50" fmla="*/ 569286 h 6560511"/>
                <a:gd name="connsiteX51" fmla="*/ 1961185 w 4972050"/>
                <a:gd name="connsiteY51" fmla="*/ 243870 h 6560511"/>
                <a:gd name="connsiteX52" fmla="*/ 1828800 w 4972050"/>
                <a:gd name="connsiteY52" fmla="*/ 7311 h 6560511"/>
                <a:gd name="connsiteX0" fmla="*/ 1828800 w 4972050"/>
                <a:gd name="connsiteY0" fmla="*/ 7311 h 6560511"/>
                <a:gd name="connsiteX1" fmla="*/ 1620267 w 4972050"/>
                <a:gd name="connsiteY1" fmla="*/ 104074 h 6560511"/>
                <a:gd name="connsiteX2" fmla="*/ 614584 w 4972050"/>
                <a:gd name="connsiteY2" fmla="*/ 897625 h 6560511"/>
                <a:gd name="connsiteX3" fmla="*/ 762000 w 4972050"/>
                <a:gd name="connsiteY3" fmla="*/ 940761 h 6560511"/>
                <a:gd name="connsiteX4" fmla="*/ 809625 w 4972050"/>
                <a:gd name="connsiteY4" fmla="*/ 1026486 h 6560511"/>
                <a:gd name="connsiteX5" fmla="*/ 752475 w 4972050"/>
                <a:gd name="connsiteY5" fmla="*/ 1083636 h 6560511"/>
                <a:gd name="connsiteX6" fmla="*/ 857250 w 4972050"/>
                <a:gd name="connsiteY6" fmla="*/ 1207461 h 6560511"/>
                <a:gd name="connsiteX7" fmla="*/ 771525 w 4972050"/>
                <a:gd name="connsiteY7" fmla="*/ 1369386 h 6560511"/>
                <a:gd name="connsiteX8" fmla="*/ 990600 w 4972050"/>
                <a:gd name="connsiteY8" fmla="*/ 1483686 h 6560511"/>
                <a:gd name="connsiteX9" fmla="*/ 1038225 w 4972050"/>
                <a:gd name="connsiteY9" fmla="*/ 1569411 h 6560511"/>
                <a:gd name="connsiteX10" fmla="*/ 1171575 w 4972050"/>
                <a:gd name="connsiteY10" fmla="*/ 1712286 h 6560511"/>
                <a:gd name="connsiteX11" fmla="*/ 1438275 w 4972050"/>
                <a:gd name="connsiteY11" fmla="*/ 1645611 h 6560511"/>
                <a:gd name="connsiteX12" fmla="*/ 1524000 w 4972050"/>
                <a:gd name="connsiteY12" fmla="*/ 1740861 h 6560511"/>
                <a:gd name="connsiteX13" fmla="*/ 1657350 w 4972050"/>
                <a:gd name="connsiteY13" fmla="*/ 1712286 h 6560511"/>
                <a:gd name="connsiteX14" fmla="*/ 1533525 w 4972050"/>
                <a:gd name="connsiteY14" fmla="*/ 2579061 h 6560511"/>
                <a:gd name="connsiteX15" fmla="*/ 990600 w 4972050"/>
                <a:gd name="connsiteY15" fmla="*/ 3341061 h 6560511"/>
                <a:gd name="connsiteX16" fmla="*/ 714375 w 4972050"/>
                <a:gd name="connsiteY16" fmla="*/ 3531561 h 6560511"/>
                <a:gd name="connsiteX17" fmla="*/ 0 w 4972050"/>
                <a:gd name="connsiteY17" fmla="*/ 3941136 h 6560511"/>
                <a:gd name="connsiteX18" fmla="*/ 9525 w 4972050"/>
                <a:gd name="connsiteY18" fmla="*/ 4417386 h 6560511"/>
                <a:gd name="connsiteX19" fmla="*/ 2000250 w 4972050"/>
                <a:gd name="connsiteY19" fmla="*/ 3560136 h 6560511"/>
                <a:gd name="connsiteX20" fmla="*/ 2190750 w 4972050"/>
                <a:gd name="connsiteY20" fmla="*/ 2855286 h 6560511"/>
                <a:gd name="connsiteX21" fmla="*/ 2343150 w 4972050"/>
                <a:gd name="connsiteY21" fmla="*/ 2550486 h 6560511"/>
                <a:gd name="connsiteX22" fmla="*/ 2400300 w 4972050"/>
                <a:gd name="connsiteY22" fmla="*/ 2331411 h 6560511"/>
                <a:gd name="connsiteX23" fmla="*/ 2828925 w 4972050"/>
                <a:gd name="connsiteY23" fmla="*/ 2417136 h 6560511"/>
                <a:gd name="connsiteX24" fmla="*/ 3476625 w 4972050"/>
                <a:gd name="connsiteY24" fmla="*/ 2683836 h 6560511"/>
                <a:gd name="connsiteX25" fmla="*/ 3467100 w 4972050"/>
                <a:gd name="connsiteY25" fmla="*/ 2817186 h 6560511"/>
                <a:gd name="connsiteX26" fmla="*/ 2114550 w 4972050"/>
                <a:gd name="connsiteY26" fmla="*/ 3769686 h 6560511"/>
                <a:gd name="connsiteX27" fmla="*/ 2428875 w 4972050"/>
                <a:gd name="connsiteY27" fmla="*/ 4941261 h 6560511"/>
                <a:gd name="connsiteX28" fmla="*/ 2657475 w 4972050"/>
                <a:gd name="connsiteY28" fmla="*/ 5865186 h 6560511"/>
                <a:gd name="connsiteX29" fmla="*/ 2743200 w 4972050"/>
                <a:gd name="connsiteY29" fmla="*/ 6179511 h 6560511"/>
                <a:gd name="connsiteX30" fmla="*/ 2457450 w 4972050"/>
                <a:gd name="connsiteY30" fmla="*/ 6427161 h 6560511"/>
                <a:gd name="connsiteX31" fmla="*/ 2847975 w 4972050"/>
                <a:gd name="connsiteY31" fmla="*/ 6560511 h 6560511"/>
                <a:gd name="connsiteX32" fmla="*/ 3276600 w 4972050"/>
                <a:gd name="connsiteY32" fmla="*/ 6112836 h 6560511"/>
                <a:gd name="connsiteX33" fmla="*/ 3076575 w 4972050"/>
                <a:gd name="connsiteY33" fmla="*/ 4912686 h 6560511"/>
                <a:gd name="connsiteX34" fmla="*/ 3390900 w 4972050"/>
                <a:gd name="connsiteY34" fmla="*/ 5093661 h 6560511"/>
                <a:gd name="connsiteX35" fmla="*/ 3209925 w 4972050"/>
                <a:gd name="connsiteY35" fmla="*/ 5655636 h 6560511"/>
                <a:gd name="connsiteX36" fmla="*/ 3924300 w 4972050"/>
                <a:gd name="connsiteY36" fmla="*/ 5074611 h 6560511"/>
                <a:gd name="connsiteX37" fmla="*/ 3295650 w 4972050"/>
                <a:gd name="connsiteY37" fmla="*/ 4122111 h 6560511"/>
                <a:gd name="connsiteX38" fmla="*/ 4562475 w 4972050"/>
                <a:gd name="connsiteY38" fmla="*/ 3407736 h 6560511"/>
                <a:gd name="connsiteX39" fmla="*/ 4705350 w 4972050"/>
                <a:gd name="connsiteY39" fmla="*/ 2093286 h 6560511"/>
                <a:gd name="connsiteX40" fmla="*/ 4800600 w 4972050"/>
                <a:gd name="connsiteY40" fmla="*/ 1855161 h 6560511"/>
                <a:gd name="connsiteX41" fmla="*/ 4972050 w 4972050"/>
                <a:gd name="connsiteY41" fmla="*/ 1350336 h 6560511"/>
                <a:gd name="connsiteX42" fmla="*/ 3057525 w 4972050"/>
                <a:gd name="connsiteY42" fmla="*/ 997911 h 6560511"/>
                <a:gd name="connsiteX43" fmla="*/ 2952750 w 4972050"/>
                <a:gd name="connsiteY43" fmla="*/ 1064586 h 6560511"/>
                <a:gd name="connsiteX44" fmla="*/ 2209800 w 4972050"/>
                <a:gd name="connsiteY44" fmla="*/ 1007436 h 6560511"/>
                <a:gd name="connsiteX45" fmla="*/ 2152650 w 4972050"/>
                <a:gd name="connsiteY45" fmla="*/ 855036 h 6560511"/>
                <a:gd name="connsiteX46" fmla="*/ 2000250 w 4972050"/>
                <a:gd name="connsiteY46" fmla="*/ 902661 h 6560511"/>
                <a:gd name="connsiteX47" fmla="*/ 1971675 w 4972050"/>
                <a:gd name="connsiteY47" fmla="*/ 788361 h 6560511"/>
                <a:gd name="connsiteX48" fmla="*/ 2084958 w 4972050"/>
                <a:gd name="connsiteY48" fmla="*/ 715162 h 6560511"/>
                <a:gd name="connsiteX49" fmla="*/ 2037358 w 4972050"/>
                <a:gd name="connsiteY49" fmla="*/ 626436 h 6560511"/>
                <a:gd name="connsiteX50" fmla="*/ 2123109 w 4972050"/>
                <a:gd name="connsiteY50" fmla="*/ 569286 h 6560511"/>
                <a:gd name="connsiteX51" fmla="*/ 1961185 w 4972050"/>
                <a:gd name="connsiteY51" fmla="*/ 243870 h 6560511"/>
                <a:gd name="connsiteX52" fmla="*/ 1828800 w 4972050"/>
                <a:gd name="connsiteY52" fmla="*/ 7311 h 6560511"/>
                <a:gd name="connsiteX0" fmla="*/ 1828800 w 4972050"/>
                <a:gd name="connsiteY0" fmla="*/ 7311 h 6560511"/>
                <a:gd name="connsiteX1" fmla="*/ 1620267 w 4972050"/>
                <a:gd name="connsiteY1" fmla="*/ 104074 h 6560511"/>
                <a:gd name="connsiteX2" fmla="*/ 614584 w 4972050"/>
                <a:gd name="connsiteY2" fmla="*/ 897625 h 6560511"/>
                <a:gd name="connsiteX3" fmla="*/ 762000 w 4972050"/>
                <a:gd name="connsiteY3" fmla="*/ 940761 h 6560511"/>
                <a:gd name="connsiteX4" fmla="*/ 809625 w 4972050"/>
                <a:gd name="connsiteY4" fmla="*/ 1026486 h 6560511"/>
                <a:gd name="connsiteX5" fmla="*/ 752475 w 4972050"/>
                <a:gd name="connsiteY5" fmla="*/ 1083636 h 6560511"/>
                <a:gd name="connsiteX6" fmla="*/ 857250 w 4972050"/>
                <a:gd name="connsiteY6" fmla="*/ 1207461 h 6560511"/>
                <a:gd name="connsiteX7" fmla="*/ 771525 w 4972050"/>
                <a:gd name="connsiteY7" fmla="*/ 1369386 h 6560511"/>
                <a:gd name="connsiteX8" fmla="*/ 990600 w 4972050"/>
                <a:gd name="connsiteY8" fmla="*/ 1483686 h 6560511"/>
                <a:gd name="connsiteX9" fmla="*/ 1038225 w 4972050"/>
                <a:gd name="connsiteY9" fmla="*/ 1569411 h 6560511"/>
                <a:gd name="connsiteX10" fmla="*/ 1171575 w 4972050"/>
                <a:gd name="connsiteY10" fmla="*/ 1712286 h 6560511"/>
                <a:gd name="connsiteX11" fmla="*/ 1438275 w 4972050"/>
                <a:gd name="connsiteY11" fmla="*/ 1645611 h 6560511"/>
                <a:gd name="connsiteX12" fmla="*/ 1524000 w 4972050"/>
                <a:gd name="connsiteY12" fmla="*/ 1740861 h 6560511"/>
                <a:gd name="connsiteX13" fmla="*/ 1657350 w 4972050"/>
                <a:gd name="connsiteY13" fmla="*/ 1712286 h 6560511"/>
                <a:gd name="connsiteX14" fmla="*/ 1533525 w 4972050"/>
                <a:gd name="connsiteY14" fmla="*/ 2579061 h 6560511"/>
                <a:gd name="connsiteX15" fmla="*/ 990600 w 4972050"/>
                <a:gd name="connsiteY15" fmla="*/ 3341061 h 6560511"/>
                <a:gd name="connsiteX16" fmla="*/ 714375 w 4972050"/>
                <a:gd name="connsiteY16" fmla="*/ 3531561 h 6560511"/>
                <a:gd name="connsiteX17" fmla="*/ 0 w 4972050"/>
                <a:gd name="connsiteY17" fmla="*/ 3941136 h 6560511"/>
                <a:gd name="connsiteX18" fmla="*/ 9525 w 4972050"/>
                <a:gd name="connsiteY18" fmla="*/ 4417386 h 6560511"/>
                <a:gd name="connsiteX19" fmla="*/ 2000250 w 4972050"/>
                <a:gd name="connsiteY19" fmla="*/ 3560136 h 6560511"/>
                <a:gd name="connsiteX20" fmla="*/ 2190750 w 4972050"/>
                <a:gd name="connsiteY20" fmla="*/ 2855286 h 6560511"/>
                <a:gd name="connsiteX21" fmla="*/ 2343150 w 4972050"/>
                <a:gd name="connsiteY21" fmla="*/ 2550486 h 6560511"/>
                <a:gd name="connsiteX22" fmla="*/ 2400300 w 4972050"/>
                <a:gd name="connsiteY22" fmla="*/ 2331411 h 6560511"/>
                <a:gd name="connsiteX23" fmla="*/ 2828925 w 4972050"/>
                <a:gd name="connsiteY23" fmla="*/ 2417136 h 6560511"/>
                <a:gd name="connsiteX24" fmla="*/ 3476625 w 4972050"/>
                <a:gd name="connsiteY24" fmla="*/ 2683836 h 6560511"/>
                <a:gd name="connsiteX25" fmla="*/ 3467100 w 4972050"/>
                <a:gd name="connsiteY25" fmla="*/ 2817186 h 6560511"/>
                <a:gd name="connsiteX26" fmla="*/ 2114550 w 4972050"/>
                <a:gd name="connsiteY26" fmla="*/ 3769686 h 6560511"/>
                <a:gd name="connsiteX27" fmla="*/ 2428875 w 4972050"/>
                <a:gd name="connsiteY27" fmla="*/ 4941261 h 6560511"/>
                <a:gd name="connsiteX28" fmla="*/ 2657475 w 4972050"/>
                <a:gd name="connsiteY28" fmla="*/ 5865186 h 6560511"/>
                <a:gd name="connsiteX29" fmla="*/ 2743200 w 4972050"/>
                <a:gd name="connsiteY29" fmla="*/ 6179511 h 6560511"/>
                <a:gd name="connsiteX30" fmla="*/ 2457450 w 4972050"/>
                <a:gd name="connsiteY30" fmla="*/ 6427161 h 6560511"/>
                <a:gd name="connsiteX31" fmla="*/ 2847975 w 4972050"/>
                <a:gd name="connsiteY31" fmla="*/ 6560511 h 6560511"/>
                <a:gd name="connsiteX32" fmla="*/ 3276600 w 4972050"/>
                <a:gd name="connsiteY32" fmla="*/ 6112836 h 6560511"/>
                <a:gd name="connsiteX33" fmla="*/ 3076575 w 4972050"/>
                <a:gd name="connsiteY33" fmla="*/ 4912686 h 6560511"/>
                <a:gd name="connsiteX34" fmla="*/ 3390900 w 4972050"/>
                <a:gd name="connsiteY34" fmla="*/ 5093661 h 6560511"/>
                <a:gd name="connsiteX35" fmla="*/ 3209925 w 4972050"/>
                <a:gd name="connsiteY35" fmla="*/ 5655636 h 6560511"/>
                <a:gd name="connsiteX36" fmla="*/ 3924300 w 4972050"/>
                <a:gd name="connsiteY36" fmla="*/ 5074611 h 6560511"/>
                <a:gd name="connsiteX37" fmla="*/ 3295650 w 4972050"/>
                <a:gd name="connsiteY37" fmla="*/ 4122111 h 6560511"/>
                <a:gd name="connsiteX38" fmla="*/ 4562475 w 4972050"/>
                <a:gd name="connsiteY38" fmla="*/ 3407736 h 6560511"/>
                <a:gd name="connsiteX39" fmla="*/ 4705350 w 4972050"/>
                <a:gd name="connsiteY39" fmla="*/ 2093286 h 6560511"/>
                <a:gd name="connsiteX40" fmla="*/ 4800600 w 4972050"/>
                <a:gd name="connsiteY40" fmla="*/ 1855161 h 6560511"/>
                <a:gd name="connsiteX41" fmla="*/ 4972050 w 4972050"/>
                <a:gd name="connsiteY41" fmla="*/ 1350336 h 6560511"/>
                <a:gd name="connsiteX42" fmla="*/ 3057525 w 4972050"/>
                <a:gd name="connsiteY42" fmla="*/ 997911 h 6560511"/>
                <a:gd name="connsiteX43" fmla="*/ 2952750 w 4972050"/>
                <a:gd name="connsiteY43" fmla="*/ 1064586 h 6560511"/>
                <a:gd name="connsiteX44" fmla="*/ 2209800 w 4972050"/>
                <a:gd name="connsiteY44" fmla="*/ 1007436 h 6560511"/>
                <a:gd name="connsiteX45" fmla="*/ 2152650 w 4972050"/>
                <a:gd name="connsiteY45" fmla="*/ 855036 h 6560511"/>
                <a:gd name="connsiteX46" fmla="*/ 2000250 w 4972050"/>
                <a:gd name="connsiteY46" fmla="*/ 902661 h 6560511"/>
                <a:gd name="connsiteX47" fmla="*/ 1971675 w 4972050"/>
                <a:gd name="connsiteY47" fmla="*/ 788361 h 6560511"/>
                <a:gd name="connsiteX48" fmla="*/ 2084958 w 4972050"/>
                <a:gd name="connsiteY48" fmla="*/ 715162 h 6560511"/>
                <a:gd name="connsiteX49" fmla="*/ 2037358 w 4972050"/>
                <a:gd name="connsiteY49" fmla="*/ 626436 h 6560511"/>
                <a:gd name="connsiteX50" fmla="*/ 2123109 w 4972050"/>
                <a:gd name="connsiteY50" fmla="*/ 569286 h 6560511"/>
                <a:gd name="connsiteX51" fmla="*/ 1961185 w 4972050"/>
                <a:gd name="connsiteY51" fmla="*/ 243870 h 6560511"/>
                <a:gd name="connsiteX52" fmla="*/ 1828800 w 4972050"/>
                <a:gd name="connsiteY52" fmla="*/ 7311 h 6560511"/>
                <a:gd name="connsiteX0" fmla="*/ 1828800 w 4972050"/>
                <a:gd name="connsiteY0" fmla="*/ 7311 h 6560511"/>
                <a:gd name="connsiteX1" fmla="*/ 1620267 w 4972050"/>
                <a:gd name="connsiteY1" fmla="*/ 104074 h 6560511"/>
                <a:gd name="connsiteX2" fmla="*/ 614584 w 4972050"/>
                <a:gd name="connsiteY2" fmla="*/ 897625 h 6560511"/>
                <a:gd name="connsiteX3" fmla="*/ 762000 w 4972050"/>
                <a:gd name="connsiteY3" fmla="*/ 940761 h 6560511"/>
                <a:gd name="connsiteX4" fmla="*/ 809625 w 4972050"/>
                <a:gd name="connsiteY4" fmla="*/ 1026486 h 6560511"/>
                <a:gd name="connsiteX5" fmla="*/ 752475 w 4972050"/>
                <a:gd name="connsiteY5" fmla="*/ 1083636 h 6560511"/>
                <a:gd name="connsiteX6" fmla="*/ 857250 w 4972050"/>
                <a:gd name="connsiteY6" fmla="*/ 1207461 h 6560511"/>
                <a:gd name="connsiteX7" fmla="*/ 771525 w 4972050"/>
                <a:gd name="connsiteY7" fmla="*/ 1369386 h 6560511"/>
                <a:gd name="connsiteX8" fmla="*/ 990600 w 4972050"/>
                <a:gd name="connsiteY8" fmla="*/ 1483686 h 6560511"/>
                <a:gd name="connsiteX9" fmla="*/ 1038225 w 4972050"/>
                <a:gd name="connsiteY9" fmla="*/ 1569411 h 6560511"/>
                <a:gd name="connsiteX10" fmla="*/ 1171575 w 4972050"/>
                <a:gd name="connsiteY10" fmla="*/ 1712286 h 6560511"/>
                <a:gd name="connsiteX11" fmla="*/ 1438275 w 4972050"/>
                <a:gd name="connsiteY11" fmla="*/ 1645611 h 6560511"/>
                <a:gd name="connsiteX12" fmla="*/ 1524000 w 4972050"/>
                <a:gd name="connsiteY12" fmla="*/ 1740861 h 6560511"/>
                <a:gd name="connsiteX13" fmla="*/ 1657350 w 4972050"/>
                <a:gd name="connsiteY13" fmla="*/ 1712286 h 6560511"/>
                <a:gd name="connsiteX14" fmla="*/ 1533525 w 4972050"/>
                <a:gd name="connsiteY14" fmla="*/ 2579061 h 6560511"/>
                <a:gd name="connsiteX15" fmla="*/ 990600 w 4972050"/>
                <a:gd name="connsiteY15" fmla="*/ 3341061 h 6560511"/>
                <a:gd name="connsiteX16" fmla="*/ 714375 w 4972050"/>
                <a:gd name="connsiteY16" fmla="*/ 3531561 h 6560511"/>
                <a:gd name="connsiteX17" fmla="*/ 0 w 4972050"/>
                <a:gd name="connsiteY17" fmla="*/ 3941136 h 6560511"/>
                <a:gd name="connsiteX18" fmla="*/ 9525 w 4972050"/>
                <a:gd name="connsiteY18" fmla="*/ 4417386 h 6560511"/>
                <a:gd name="connsiteX19" fmla="*/ 2000250 w 4972050"/>
                <a:gd name="connsiteY19" fmla="*/ 3560136 h 6560511"/>
                <a:gd name="connsiteX20" fmla="*/ 2190750 w 4972050"/>
                <a:gd name="connsiteY20" fmla="*/ 2855286 h 6560511"/>
                <a:gd name="connsiteX21" fmla="*/ 2343150 w 4972050"/>
                <a:gd name="connsiteY21" fmla="*/ 2550486 h 6560511"/>
                <a:gd name="connsiteX22" fmla="*/ 2400300 w 4972050"/>
                <a:gd name="connsiteY22" fmla="*/ 2331411 h 6560511"/>
                <a:gd name="connsiteX23" fmla="*/ 2828925 w 4972050"/>
                <a:gd name="connsiteY23" fmla="*/ 2417136 h 6560511"/>
                <a:gd name="connsiteX24" fmla="*/ 3476625 w 4972050"/>
                <a:gd name="connsiteY24" fmla="*/ 2683836 h 6560511"/>
                <a:gd name="connsiteX25" fmla="*/ 3467100 w 4972050"/>
                <a:gd name="connsiteY25" fmla="*/ 2817186 h 6560511"/>
                <a:gd name="connsiteX26" fmla="*/ 2114550 w 4972050"/>
                <a:gd name="connsiteY26" fmla="*/ 3769686 h 6560511"/>
                <a:gd name="connsiteX27" fmla="*/ 2428875 w 4972050"/>
                <a:gd name="connsiteY27" fmla="*/ 4941261 h 6560511"/>
                <a:gd name="connsiteX28" fmla="*/ 2657475 w 4972050"/>
                <a:gd name="connsiteY28" fmla="*/ 5865186 h 6560511"/>
                <a:gd name="connsiteX29" fmla="*/ 2743200 w 4972050"/>
                <a:gd name="connsiteY29" fmla="*/ 6179511 h 6560511"/>
                <a:gd name="connsiteX30" fmla="*/ 2457450 w 4972050"/>
                <a:gd name="connsiteY30" fmla="*/ 6427161 h 6560511"/>
                <a:gd name="connsiteX31" fmla="*/ 2847975 w 4972050"/>
                <a:gd name="connsiteY31" fmla="*/ 6560511 h 6560511"/>
                <a:gd name="connsiteX32" fmla="*/ 3276600 w 4972050"/>
                <a:gd name="connsiteY32" fmla="*/ 6112836 h 6560511"/>
                <a:gd name="connsiteX33" fmla="*/ 3076575 w 4972050"/>
                <a:gd name="connsiteY33" fmla="*/ 4912686 h 6560511"/>
                <a:gd name="connsiteX34" fmla="*/ 3390900 w 4972050"/>
                <a:gd name="connsiteY34" fmla="*/ 5093661 h 6560511"/>
                <a:gd name="connsiteX35" fmla="*/ 3209925 w 4972050"/>
                <a:gd name="connsiteY35" fmla="*/ 5655636 h 6560511"/>
                <a:gd name="connsiteX36" fmla="*/ 3924300 w 4972050"/>
                <a:gd name="connsiteY36" fmla="*/ 5074611 h 6560511"/>
                <a:gd name="connsiteX37" fmla="*/ 3295650 w 4972050"/>
                <a:gd name="connsiteY37" fmla="*/ 4122111 h 6560511"/>
                <a:gd name="connsiteX38" fmla="*/ 4562475 w 4972050"/>
                <a:gd name="connsiteY38" fmla="*/ 3407736 h 6560511"/>
                <a:gd name="connsiteX39" fmla="*/ 4705350 w 4972050"/>
                <a:gd name="connsiteY39" fmla="*/ 2093286 h 6560511"/>
                <a:gd name="connsiteX40" fmla="*/ 4800600 w 4972050"/>
                <a:gd name="connsiteY40" fmla="*/ 1855161 h 6560511"/>
                <a:gd name="connsiteX41" fmla="*/ 4972050 w 4972050"/>
                <a:gd name="connsiteY41" fmla="*/ 1350336 h 6560511"/>
                <a:gd name="connsiteX42" fmla="*/ 3057525 w 4972050"/>
                <a:gd name="connsiteY42" fmla="*/ 997911 h 6560511"/>
                <a:gd name="connsiteX43" fmla="*/ 2952750 w 4972050"/>
                <a:gd name="connsiteY43" fmla="*/ 1064586 h 6560511"/>
                <a:gd name="connsiteX44" fmla="*/ 2209800 w 4972050"/>
                <a:gd name="connsiteY44" fmla="*/ 1007436 h 6560511"/>
                <a:gd name="connsiteX45" fmla="*/ 2152650 w 4972050"/>
                <a:gd name="connsiteY45" fmla="*/ 855036 h 6560511"/>
                <a:gd name="connsiteX46" fmla="*/ 2000250 w 4972050"/>
                <a:gd name="connsiteY46" fmla="*/ 902661 h 6560511"/>
                <a:gd name="connsiteX47" fmla="*/ 1971675 w 4972050"/>
                <a:gd name="connsiteY47" fmla="*/ 788361 h 6560511"/>
                <a:gd name="connsiteX48" fmla="*/ 2084958 w 4972050"/>
                <a:gd name="connsiteY48" fmla="*/ 715162 h 6560511"/>
                <a:gd name="connsiteX49" fmla="*/ 2037358 w 4972050"/>
                <a:gd name="connsiteY49" fmla="*/ 626436 h 6560511"/>
                <a:gd name="connsiteX50" fmla="*/ 2123109 w 4972050"/>
                <a:gd name="connsiteY50" fmla="*/ 569286 h 6560511"/>
                <a:gd name="connsiteX51" fmla="*/ 1961185 w 4972050"/>
                <a:gd name="connsiteY51" fmla="*/ 243870 h 6560511"/>
                <a:gd name="connsiteX52" fmla="*/ 1828800 w 4972050"/>
                <a:gd name="connsiteY52" fmla="*/ 7311 h 6560511"/>
                <a:gd name="connsiteX0" fmla="*/ 1828800 w 4972050"/>
                <a:gd name="connsiteY0" fmla="*/ 7311 h 6560511"/>
                <a:gd name="connsiteX1" fmla="*/ 1620267 w 4972050"/>
                <a:gd name="connsiteY1" fmla="*/ 104074 h 6560511"/>
                <a:gd name="connsiteX2" fmla="*/ 614584 w 4972050"/>
                <a:gd name="connsiteY2" fmla="*/ 897625 h 6560511"/>
                <a:gd name="connsiteX3" fmla="*/ 762000 w 4972050"/>
                <a:gd name="connsiteY3" fmla="*/ 940761 h 6560511"/>
                <a:gd name="connsiteX4" fmla="*/ 809625 w 4972050"/>
                <a:gd name="connsiteY4" fmla="*/ 1026486 h 6560511"/>
                <a:gd name="connsiteX5" fmla="*/ 752475 w 4972050"/>
                <a:gd name="connsiteY5" fmla="*/ 1083636 h 6560511"/>
                <a:gd name="connsiteX6" fmla="*/ 857250 w 4972050"/>
                <a:gd name="connsiteY6" fmla="*/ 1207461 h 6560511"/>
                <a:gd name="connsiteX7" fmla="*/ 771525 w 4972050"/>
                <a:gd name="connsiteY7" fmla="*/ 1369386 h 6560511"/>
                <a:gd name="connsiteX8" fmla="*/ 990600 w 4972050"/>
                <a:gd name="connsiteY8" fmla="*/ 1483686 h 6560511"/>
                <a:gd name="connsiteX9" fmla="*/ 1038225 w 4972050"/>
                <a:gd name="connsiteY9" fmla="*/ 1569411 h 6560511"/>
                <a:gd name="connsiteX10" fmla="*/ 1171575 w 4972050"/>
                <a:gd name="connsiteY10" fmla="*/ 1712286 h 6560511"/>
                <a:gd name="connsiteX11" fmla="*/ 1438275 w 4972050"/>
                <a:gd name="connsiteY11" fmla="*/ 1645611 h 6560511"/>
                <a:gd name="connsiteX12" fmla="*/ 1524000 w 4972050"/>
                <a:gd name="connsiteY12" fmla="*/ 1740861 h 6560511"/>
                <a:gd name="connsiteX13" fmla="*/ 1657350 w 4972050"/>
                <a:gd name="connsiteY13" fmla="*/ 1712286 h 6560511"/>
                <a:gd name="connsiteX14" fmla="*/ 1533525 w 4972050"/>
                <a:gd name="connsiteY14" fmla="*/ 2579061 h 6560511"/>
                <a:gd name="connsiteX15" fmla="*/ 990600 w 4972050"/>
                <a:gd name="connsiteY15" fmla="*/ 3341061 h 6560511"/>
                <a:gd name="connsiteX16" fmla="*/ 714375 w 4972050"/>
                <a:gd name="connsiteY16" fmla="*/ 3531561 h 6560511"/>
                <a:gd name="connsiteX17" fmla="*/ 0 w 4972050"/>
                <a:gd name="connsiteY17" fmla="*/ 3941136 h 6560511"/>
                <a:gd name="connsiteX18" fmla="*/ 9525 w 4972050"/>
                <a:gd name="connsiteY18" fmla="*/ 4417386 h 6560511"/>
                <a:gd name="connsiteX19" fmla="*/ 2000250 w 4972050"/>
                <a:gd name="connsiteY19" fmla="*/ 3560136 h 6560511"/>
                <a:gd name="connsiteX20" fmla="*/ 2190750 w 4972050"/>
                <a:gd name="connsiteY20" fmla="*/ 2855286 h 6560511"/>
                <a:gd name="connsiteX21" fmla="*/ 2343150 w 4972050"/>
                <a:gd name="connsiteY21" fmla="*/ 2550486 h 6560511"/>
                <a:gd name="connsiteX22" fmla="*/ 2400300 w 4972050"/>
                <a:gd name="connsiteY22" fmla="*/ 2331411 h 6560511"/>
                <a:gd name="connsiteX23" fmla="*/ 2828925 w 4972050"/>
                <a:gd name="connsiteY23" fmla="*/ 2417136 h 6560511"/>
                <a:gd name="connsiteX24" fmla="*/ 3476625 w 4972050"/>
                <a:gd name="connsiteY24" fmla="*/ 2683836 h 6560511"/>
                <a:gd name="connsiteX25" fmla="*/ 3467100 w 4972050"/>
                <a:gd name="connsiteY25" fmla="*/ 2817186 h 6560511"/>
                <a:gd name="connsiteX26" fmla="*/ 2114550 w 4972050"/>
                <a:gd name="connsiteY26" fmla="*/ 3769686 h 6560511"/>
                <a:gd name="connsiteX27" fmla="*/ 2428875 w 4972050"/>
                <a:gd name="connsiteY27" fmla="*/ 4941261 h 6560511"/>
                <a:gd name="connsiteX28" fmla="*/ 2657475 w 4972050"/>
                <a:gd name="connsiteY28" fmla="*/ 5865186 h 6560511"/>
                <a:gd name="connsiteX29" fmla="*/ 2743200 w 4972050"/>
                <a:gd name="connsiteY29" fmla="*/ 6179511 h 6560511"/>
                <a:gd name="connsiteX30" fmla="*/ 2457450 w 4972050"/>
                <a:gd name="connsiteY30" fmla="*/ 6427161 h 6560511"/>
                <a:gd name="connsiteX31" fmla="*/ 2847975 w 4972050"/>
                <a:gd name="connsiteY31" fmla="*/ 6560511 h 6560511"/>
                <a:gd name="connsiteX32" fmla="*/ 3276600 w 4972050"/>
                <a:gd name="connsiteY32" fmla="*/ 6112836 h 6560511"/>
                <a:gd name="connsiteX33" fmla="*/ 3076575 w 4972050"/>
                <a:gd name="connsiteY33" fmla="*/ 4912686 h 6560511"/>
                <a:gd name="connsiteX34" fmla="*/ 3390900 w 4972050"/>
                <a:gd name="connsiteY34" fmla="*/ 5093661 h 6560511"/>
                <a:gd name="connsiteX35" fmla="*/ 3209925 w 4972050"/>
                <a:gd name="connsiteY35" fmla="*/ 5655636 h 6560511"/>
                <a:gd name="connsiteX36" fmla="*/ 3924300 w 4972050"/>
                <a:gd name="connsiteY36" fmla="*/ 5074611 h 6560511"/>
                <a:gd name="connsiteX37" fmla="*/ 3295650 w 4972050"/>
                <a:gd name="connsiteY37" fmla="*/ 4122111 h 6560511"/>
                <a:gd name="connsiteX38" fmla="*/ 4562475 w 4972050"/>
                <a:gd name="connsiteY38" fmla="*/ 3407736 h 6560511"/>
                <a:gd name="connsiteX39" fmla="*/ 4705350 w 4972050"/>
                <a:gd name="connsiteY39" fmla="*/ 2093286 h 6560511"/>
                <a:gd name="connsiteX40" fmla="*/ 4800600 w 4972050"/>
                <a:gd name="connsiteY40" fmla="*/ 1855161 h 6560511"/>
                <a:gd name="connsiteX41" fmla="*/ 4972050 w 4972050"/>
                <a:gd name="connsiteY41" fmla="*/ 1350336 h 6560511"/>
                <a:gd name="connsiteX42" fmla="*/ 3057525 w 4972050"/>
                <a:gd name="connsiteY42" fmla="*/ 997911 h 6560511"/>
                <a:gd name="connsiteX43" fmla="*/ 2952750 w 4972050"/>
                <a:gd name="connsiteY43" fmla="*/ 1064586 h 6560511"/>
                <a:gd name="connsiteX44" fmla="*/ 2209800 w 4972050"/>
                <a:gd name="connsiteY44" fmla="*/ 1007436 h 6560511"/>
                <a:gd name="connsiteX45" fmla="*/ 2152650 w 4972050"/>
                <a:gd name="connsiteY45" fmla="*/ 855036 h 6560511"/>
                <a:gd name="connsiteX46" fmla="*/ 2000250 w 4972050"/>
                <a:gd name="connsiteY46" fmla="*/ 902661 h 6560511"/>
                <a:gd name="connsiteX47" fmla="*/ 1971675 w 4972050"/>
                <a:gd name="connsiteY47" fmla="*/ 788361 h 6560511"/>
                <a:gd name="connsiteX48" fmla="*/ 2084958 w 4972050"/>
                <a:gd name="connsiteY48" fmla="*/ 715162 h 6560511"/>
                <a:gd name="connsiteX49" fmla="*/ 2037358 w 4972050"/>
                <a:gd name="connsiteY49" fmla="*/ 626436 h 6560511"/>
                <a:gd name="connsiteX50" fmla="*/ 2123109 w 4972050"/>
                <a:gd name="connsiteY50" fmla="*/ 569286 h 6560511"/>
                <a:gd name="connsiteX51" fmla="*/ 1961185 w 4972050"/>
                <a:gd name="connsiteY51" fmla="*/ 243870 h 6560511"/>
                <a:gd name="connsiteX52" fmla="*/ 1828800 w 4972050"/>
                <a:gd name="connsiteY52" fmla="*/ 7311 h 6560511"/>
                <a:gd name="connsiteX0" fmla="*/ 1828800 w 4972050"/>
                <a:gd name="connsiteY0" fmla="*/ 7311 h 6560511"/>
                <a:gd name="connsiteX1" fmla="*/ 1617762 w 4972050"/>
                <a:gd name="connsiteY1" fmla="*/ 89043 h 6560511"/>
                <a:gd name="connsiteX2" fmla="*/ 614584 w 4972050"/>
                <a:gd name="connsiteY2" fmla="*/ 897625 h 6560511"/>
                <a:gd name="connsiteX3" fmla="*/ 762000 w 4972050"/>
                <a:gd name="connsiteY3" fmla="*/ 940761 h 6560511"/>
                <a:gd name="connsiteX4" fmla="*/ 809625 w 4972050"/>
                <a:gd name="connsiteY4" fmla="*/ 1026486 h 6560511"/>
                <a:gd name="connsiteX5" fmla="*/ 752475 w 4972050"/>
                <a:gd name="connsiteY5" fmla="*/ 1083636 h 6560511"/>
                <a:gd name="connsiteX6" fmla="*/ 857250 w 4972050"/>
                <a:gd name="connsiteY6" fmla="*/ 1207461 h 6560511"/>
                <a:gd name="connsiteX7" fmla="*/ 771525 w 4972050"/>
                <a:gd name="connsiteY7" fmla="*/ 1369386 h 6560511"/>
                <a:gd name="connsiteX8" fmla="*/ 990600 w 4972050"/>
                <a:gd name="connsiteY8" fmla="*/ 1483686 h 6560511"/>
                <a:gd name="connsiteX9" fmla="*/ 1038225 w 4972050"/>
                <a:gd name="connsiteY9" fmla="*/ 1569411 h 6560511"/>
                <a:gd name="connsiteX10" fmla="*/ 1171575 w 4972050"/>
                <a:gd name="connsiteY10" fmla="*/ 1712286 h 6560511"/>
                <a:gd name="connsiteX11" fmla="*/ 1438275 w 4972050"/>
                <a:gd name="connsiteY11" fmla="*/ 1645611 h 6560511"/>
                <a:gd name="connsiteX12" fmla="*/ 1524000 w 4972050"/>
                <a:gd name="connsiteY12" fmla="*/ 1740861 h 6560511"/>
                <a:gd name="connsiteX13" fmla="*/ 1657350 w 4972050"/>
                <a:gd name="connsiteY13" fmla="*/ 1712286 h 6560511"/>
                <a:gd name="connsiteX14" fmla="*/ 1533525 w 4972050"/>
                <a:gd name="connsiteY14" fmla="*/ 2579061 h 6560511"/>
                <a:gd name="connsiteX15" fmla="*/ 990600 w 4972050"/>
                <a:gd name="connsiteY15" fmla="*/ 3341061 h 6560511"/>
                <a:gd name="connsiteX16" fmla="*/ 714375 w 4972050"/>
                <a:gd name="connsiteY16" fmla="*/ 3531561 h 6560511"/>
                <a:gd name="connsiteX17" fmla="*/ 0 w 4972050"/>
                <a:gd name="connsiteY17" fmla="*/ 3941136 h 6560511"/>
                <a:gd name="connsiteX18" fmla="*/ 9525 w 4972050"/>
                <a:gd name="connsiteY18" fmla="*/ 4417386 h 6560511"/>
                <a:gd name="connsiteX19" fmla="*/ 2000250 w 4972050"/>
                <a:gd name="connsiteY19" fmla="*/ 3560136 h 6560511"/>
                <a:gd name="connsiteX20" fmla="*/ 2190750 w 4972050"/>
                <a:gd name="connsiteY20" fmla="*/ 2855286 h 6560511"/>
                <a:gd name="connsiteX21" fmla="*/ 2343150 w 4972050"/>
                <a:gd name="connsiteY21" fmla="*/ 2550486 h 6560511"/>
                <a:gd name="connsiteX22" fmla="*/ 2400300 w 4972050"/>
                <a:gd name="connsiteY22" fmla="*/ 2331411 h 6560511"/>
                <a:gd name="connsiteX23" fmla="*/ 2828925 w 4972050"/>
                <a:gd name="connsiteY23" fmla="*/ 2417136 h 6560511"/>
                <a:gd name="connsiteX24" fmla="*/ 3476625 w 4972050"/>
                <a:gd name="connsiteY24" fmla="*/ 2683836 h 6560511"/>
                <a:gd name="connsiteX25" fmla="*/ 3467100 w 4972050"/>
                <a:gd name="connsiteY25" fmla="*/ 2817186 h 6560511"/>
                <a:gd name="connsiteX26" fmla="*/ 2114550 w 4972050"/>
                <a:gd name="connsiteY26" fmla="*/ 3769686 h 6560511"/>
                <a:gd name="connsiteX27" fmla="*/ 2428875 w 4972050"/>
                <a:gd name="connsiteY27" fmla="*/ 4941261 h 6560511"/>
                <a:gd name="connsiteX28" fmla="*/ 2657475 w 4972050"/>
                <a:gd name="connsiteY28" fmla="*/ 5865186 h 6560511"/>
                <a:gd name="connsiteX29" fmla="*/ 2743200 w 4972050"/>
                <a:gd name="connsiteY29" fmla="*/ 6179511 h 6560511"/>
                <a:gd name="connsiteX30" fmla="*/ 2457450 w 4972050"/>
                <a:gd name="connsiteY30" fmla="*/ 6427161 h 6560511"/>
                <a:gd name="connsiteX31" fmla="*/ 2847975 w 4972050"/>
                <a:gd name="connsiteY31" fmla="*/ 6560511 h 6560511"/>
                <a:gd name="connsiteX32" fmla="*/ 3276600 w 4972050"/>
                <a:gd name="connsiteY32" fmla="*/ 6112836 h 6560511"/>
                <a:gd name="connsiteX33" fmla="*/ 3076575 w 4972050"/>
                <a:gd name="connsiteY33" fmla="*/ 4912686 h 6560511"/>
                <a:gd name="connsiteX34" fmla="*/ 3390900 w 4972050"/>
                <a:gd name="connsiteY34" fmla="*/ 5093661 h 6560511"/>
                <a:gd name="connsiteX35" fmla="*/ 3209925 w 4972050"/>
                <a:gd name="connsiteY35" fmla="*/ 5655636 h 6560511"/>
                <a:gd name="connsiteX36" fmla="*/ 3924300 w 4972050"/>
                <a:gd name="connsiteY36" fmla="*/ 5074611 h 6560511"/>
                <a:gd name="connsiteX37" fmla="*/ 3295650 w 4972050"/>
                <a:gd name="connsiteY37" fmla="*/ 4122111 h 6560511"/>
                <a:gd name="connsiteX38" fmla="*/ 4562475 w 4972050"/>
                <a:gd name="connsiteY38" fmla="*/ 3407736 h 6560511"/>
                <a:gd name="connsiteX39" fmla="*/ 4705350 w 4972050"/>
                <a:gd name="connsiteY39" fmla="*/ 2093286 h 6560511"/>
                <a:gd name="connsiteX40" fmla="*/ 4800600 w 4972050"/>
                <a:gd name="connsiteY40" fmla="*/ 1855161 h 6560511"/>
                <a:gd name="connsiteX41" fmla="*/ 4972050 w 4972050"/>
                <a:gd name="connsiteY41" fmla="*/ 1350336 h 6560511"/>
                <a:gd name="connsiteX42" fmla="*/ 3057525 w 4972050"/>
                <a:gd name="connsiteY42" fmla="*/ 997911 h 6560511"/>
                <a:gd name="connsiteX43" fmla="*/ 2952750 w 4972050"/>
                <a:gd name="connsiteY43" fmla="*/ 1064586 h 6560511"/>
                <a:gd name="connsiteX44" fmla="*/ 2209800 w 4972050"/>
                <a:gd name="connsiteY44" fmla="*/ 1007436 h 6560511"/>
                <a:gd name="connsiteX45" fmla="*/ 2152650 w 4972050"/>
                <a:gd name="connsiteY45" fmla="*/ 855036 h 6560511"/>
                <a:gd name="connsiteX46" fmla="*/ 2000250 w 4972050"/>
                <a:gd name="connsiteY46" fmla="*/ 902661 h 6560511"/>
                <a:gd name="connsiteX47" fmla="*/ 1971675 w 4972050"/>
                <a:gd name="connsiteY47" fmla="*/ 788361 h 6560511"/>
                <a:gd name="connsiteX48" fmla="*/ 2084958 w 4972050"/>
                <a:gd name="connsiteY48" fmla="*/ 715162 h 6560511"/>
                <a:gd name="connsiteX49" fmla="*/ 2037358 w 4972050"/>
                <a:gd name="connsiteY49" fmla="*/ 626436 h 6560511"/>
                <a:gd name="connsiteX50" fmla="*/ 2123109 w 4972050"/>
                <a:gd name="connsiteY50" fmla="*/ 569286 h 6560511"/>
                <a:gd name="connsiteX51" fmla="*/ 1961185 w 4972050"/>
                <a:gd name="connsiteY51" fmla="*/ 243870 h 6560511"/>
                <a:gd name="connsiteX52" fmla="*/ 1828800 w 4972050"/>
                <a:gd name="connsiteY52" fmla="*/ 7311 h 6560511"/>
                <a:gd name="connsiteX0" fmla="*/ 1828800 w 4972050"/>
                <a:gd name="connsiteY0" fmla="*/ 7311 h 6560511"/>
                <a:gd name="connsiteX1" fmla="*/ 1617762 w 4972050"/>
                <a:gd name="connsiteY1" fmla="*/ 89043 h 6560511"/>
                <a:gd name="connsiteX2" fmla="*/ 614584 w 4972050"/>
                <a:gd name="connsiteY2" fmla="*/ 897625 h 6560511"/>
                <a:gd name="connsiteX3" fmla="*/ 762000 w 4972050"/>
                <a:gd name="connsiteY3" fmla="*/ 940761 h 6560511"/>
                <a:gd name="connsiteX4" fmla="*/ 809625 w 4972050"/>
                <a:gd name="connsiteY4" fmla="*/ 1026486 h 6560511"/>
                <a:gd name="connsiteX5" fmla="*/ 752475 w 4972050"/>
                <a:gd name="connsiteY5" fmla="*/ 1083636 h 6560511"/>
                <a:gd name="connsiteX6" fmla="*/ 857250 w 4972050"/>
                <a:gd name="connsiteY6" fmla="*/ 1207461 h 6560511"/>
                <a:gd name="connsiteX7" fmla="*/ 771525 w 4972050"/>
                <a:gd name="connsiteY7" fmla="*/ 1369386 h 6560511"/>
                <a:gd name="connsiteX8" fmla="*/ 990600 w 4972050"/>
                <a:gd name="connsiteY8" fmla="*/ 1483686 h 6560511"/>
                <a:gd name="connsiteX9" fmla="*/ 1038225 w 4972050"/>
                <a:gd name="connsiteY9" fmla="*/ 1569411 h 6560511"/>
                <a:gd name="connsiteX10" fmla="*/ 1171575 w 4972050"/>
                <a:gd name="connsiteY10" fmla="*/ 1712286 h 6560511"/>
                <a:gd name="connsiteX11" fmla="*/ 1438275 w 4972050"/>
                <a:gd name="connsiteY11" fmla="*/ 1645611 h 6560511"/>
                <a:gd name="connsiteX12" fmla="*/ 1524000 w 4972050"/>
                <a:gd name="connsiteY12" fmla="*/ 1740861 h 6560511"/>
                <a:gd name="connsiteX13" fmla="*/ 1657350 w 4972050"/>
                <a:gd name="connsiteY13" fmla="*/ 1712286 h 6560511"/>
                <a:gd name="connsiteX14" fmla="*/ 1533525 w 4972050"/>
                <a:gd name="connsiteY14" fmla="*/ 2579061 h 6560511"/>
                <a:gd name="connsiteX15" fmla="*/ 990600 w 4972050"/>
                <a:gd name="connsiteY15" fmla="*/ 3341061 h 6560511"/>
                <a:gd name="connsiteX16" fmla="*/ 714375 w 4972050"/>
                <a:gd name="connsiteY16" fmla="*/ 3531561 h 6560511"/>
                <a:gd name="connsiteX17" fmla="*/ 0 w 4972050"/>
                <a:gd name="connsiteY17" fmla="*/ 3941136 h 6560511"/>
                <a:gd name="connsiteX18" fmla="*/ 9525 w 4972050"/>
                <a:gd name="connsiteY18" fmla="*/ 4417386 h 6560511"/>
                <a:gd name="connsiteX19" fmla="*/ 2000250 w 4972050"/>
                <a:gd name="connsiteY19" fmla="*/ 3560136 h 6560511"/>
                <a:gd name="connsiteX20" fmla="*/ 2190750 w 4972050"/>
                <a:gd name="connsiteY20" fmla="*/ 2855286 h 6560511"/>
                <a:gd name="connsiteX21" fmla="*/ 2343150 w 4972050"/>
                <a:gd name="connsiteY21" fmla="*/ 2550486 h 6560511"/>
                <a:gd name="connsiteX22" fmla="*/ 2400300 w 4972050"/>
                <a:gd name="connsiteY22" fmla="*/ 2331411 h 6560511"/>
                <a:gd name="connsiteX23" fmla="*/ 2828925 w 4972050"/>
                <a:gd name="connsiteY23" fmla="*/ 2417136 h 6560511"/>
                <a:gd name="connsiteX24" fmla="*/ 3476625 w 4972050"/>
                <a:gd name="connsiteY24" fmla="*/ 2683836 h 6560511"/>
                <a:gd name="connsiteX25" fmla="*/ 3467100 w 4972050"/>
                <a:gd name="connsiteY25" fmla="*/ 2817186 h 6560511"/>
                <a:gd name="connsiteX26" fmla="*/ 2114550 w 4972050"/>
                <a:gd name="connsiteY26" fmla="*/ 3769686 h 6560511"/>
                <a:gd name="connsiteX27" fmla="*/ 2428875 w 4972050"/>
                <a:gd name="connsiteY27" fmla="*/ 4941261 h 6560511"/>
                <a:gd name="connsiteX28" fmla="*/ 2657475 w 4972050"/>
                <a:gd name="connsiteY28" fmla="*/ 5865186 h 6560511"/>
                <a:gd name="connsiteX29" fmla="*/ 2743200 w 4972050"/>
                <a:gd name="connsiteY29" fmla="*/ 6179511 h 6560511"/>
                <a:gd name="connsiteX30" fmla="*/ 2457450 w 4972050"/>
                <a:gd name="connsiteY30" fmla="*/ 6427161 h 6560511"/>
                <a:gd name="connsiteX31" fmla="*/ 2847975 w 4972050"/>
                <a:gd name="connsiteY31" fmla="*/ 6560511 h 6560511"/>
                <a:gd name="connsiteX32" fmla="*/ 3276600 w 4972050"/>
                <a:gd name="connsiteY32" fmla="*/ 6112836 h 6560511"/>
                <a:gd name="connsiteX33" fmla="*/ 3076575 w 4972050"/>
                <a:gd name="connsiteY33" fmla="*/ 4912686 h 6560511"/>
                <a:gd name="connsiteX34" fmla="*/ 3390900 w 4972050"/>
                <a:gd name="connsiteY34" fmla="*/ 5093661 h 6560511"/>
                <a:gd name="connsiteX35" fmla="*/ 3209925 w 4972050"/>
                <a:gd name="connsiteY35" fmla="*/ 5655636 h 6560511"/>
                <a:gd name="connsiteX36" fmla="*/ 3924300 w 4972050"/>
                <a:gd name="connsiteY36" fmla="*/ 5074611 h 6560511"/>
                <a:gd name="connsiteX37" fmla="*/ 3295650 w 4972050"/>
                <a:gd name="connsiteY37" fmla="*/ 4122111 h 6560511"/>
                <a:gd name="connsiteX38" fmla="*/ 4562475 w 4972050"/>
                <a:gd name="connsiteY38" fmla="*/ 3407736 h 6560511"/>
                <a:gd name="connsiteX39" fmla="*/ 4705350 w 4972050"/>
                <a:gd name="connsiteY39" fmla="*/ 2093286 h 6560511"/>
                <a:gd name="connsiteX40" fmla="*/ 4800600 w 4972050"/>
                <a:gd name="connsiteY40" fmla="*/ 1855161 h 6560511"/>
                <a:gd name="connsiteX41" fmla="*/ 4972050 w 4972050"/>
                <a:gd name="connsiteY41" fmla="*/ 1350336 h 6560511"/>
                <a:gd name="connsiteX42" fmla="*/ 3057525 w 4972050"/>
                <a:gd name="connsiteY42" fmla="*/ 997911 h 6560511"/>
                <a:gd name="connsiteX43" fmla="*/ 2952750 w 4972050"/>
                <a:gd name="connsiteY43" fmla="*/ 1064586 h 6560511"/>
                <a:gd name="connsiteX44" fmla="*/ 2209800 w 4972050"/>
                <a:gd name="connsiteY44" fmla="*/ 1007436 h 6560511"/>
                <a:gd name="connsiteX45" fmla="*/ 2152650 w 4972050"/>
                <a:gd name="connsiteY45" fmla="*/ 855036 h 6560511"/>
                <a:gd name="connsiteX46" fmla="*/ 2000250 w 4972050"/>
                <a:gd name="connsiteY46" fmla="*/ 902661 h 6560511"/>
                <a:gd name="connsiteX47" fmla="*/ 1971675 w 4972050"/>
                <a:gd name="connsiteY47" fmla="*/ 788361 h 6560511"/>
                <a:gd name="connsiteX48" fmla="*/ 2084958 w 4972050"/>
                <a:gd name="connsiteY48" fmla="*/ 715162 h 6560511"/>
                <a:gd name="connsiteX49" fmla="*/ 2037358 w 4972050"/>
                <a:gd name="connsiteY49" fmla="*/ 626436 h 6560511"/>
                <a:gd name="connsiteX50" fmla="*/ 2123109 w 4972050"/>
                <a:gd name="connsiteY50" fmla="*/ 569286 h 6560511"/>
                <a:gd name="connsiteX51" fmla="*/ 1961185 w 4972050"/>
                <a:gd name="connsiteY51" fmla="*/ 243870 h 6560511"/>
                <a:gd name="connsiteX52" fmla="*/ 1828800 w 4972050"/>
                <a:gd name="connsiteY52" fmla="*/ 7311 h 6560511"/>
                <a:gd name="connsiteX0" fmla="*/ 1828800 w 4972050"/>
                <a:gd name="connsiteY0" fmla="*/ 0 h 6553200"/>
                <a:gd name="connsiteX1" fmla="*/ 1617762 w 4972050"/>
                <a:gd name="connsiteY1" fmla="*/ 81732 h 6553200"/>
                <a:gd name="connsiteX2" fmla="*/ 614584 w 4972050"/>
                <a:gd name="connsiteY2" fmla="*/ 890314 h 6553200"/>
                <a:gd name="connsiteX3" fmla="*/ 762000 w 4972050"/>
                <a:gd name="connsiteY3" fmla="*/ 933450 h 6553200"/>
                <a:gd name="connsiteX4" fmla="*/ 809625 w 4972050"/>
                <a:gd name="connsiteY4" fmla="*/ 1019175 h 6553200"/>
                <a:gd name="connsiteX5" fmla="*/ 752475 w 4972050"/>
                <a:gd name="connsiteY5" fmla="*/ 1076325 h 6553200"/>
                <a:gd name="connsiteX6" fmla="*/ 857250 w 4972050"/>
                <a:gd name="connsiteY6" fmla="*/ 1200150 h 6553200"/>
                <a:gd name="connsiteX7" fmla="*/ 771525 w 4972050"/>
                <a:gd name="connsiteY7" fmla="*/ 1362075 h 6553200"/>
                <a:gd name="connsiteX8" fmla="*/ 990600 w 4972050"/>
                <a:gd name="connsiteY8" fmla="*/ 1476375 h 6553200"/>
                <a:gd name="connsiteX9" fmla="*/ 1038225 w 4972050"/>
                <a:gd name="connsiteY9" fmla="*/ 1562100 h 6553200"/>
                <a:gd name="connsiteX10" fmla="*/ 1171575 w 4972050"/>
                <a:gd name="connsiteY10" fmla="*/ 1704975 h 6553200"/>
                <a:gd name="connsiteX11" fmla="*/ 1438275 w 4972050"/>
                <a:gd name="connsiteY11" fmla="*/ 1638300 h 6553200"/>
                <a:gd name="connsiteX12" fmla="*/ 1524000 w 4972050"/>
                <a:gd name="connsiteY12" fmla="*/ 1733550 h 6553200"/>
                <a:gd name="connsiteX13" fmla="*/ 1657350 w 4972050"/>
                <a:gd name="connsiteY13" fmla="*/ 1704975 h 6553200"/>
                <a:gd name="connsiteX14" fmla="*/ 1533525 w 4972050"/>
                <a:gd name="connsiteY14" fmla="*/ 2571750 h 6553200"/>
                <a:gd name="connsiteX15" fmla="*/ 990600 w 4972050"/>
                <a:gd name="connsiteY15" fmla="*/ 3333750 h 6553200"/>
                <a:gd name="connsiteX16" fmla="*/ 714375 w 4972050"/>
                <a:gd name="connsiteY16" fmla="*/ 3524250 h 6553200"/>
                <a:gd name="connsiteX17" fmla="*/ 0 w 4972050"/>
                <a:gd name="connsiteY17" fmla="*/ 3933825 h 6553200"/>
                <a:gd name="connsiteX18" fmla="*/ 9525 w 4972050"/>
                <a:gd name="connsiteY18" fmla="*/ 4410075 h 6553200"/>
                <a:gd name="connsiteX19" fmla="*/ 2000250 w 4972050"/>
                <a:gd name="connsiteY19" fmla="*/ 3552825 h 6553200"/>
                <a:gd name="connsiteX20" fmla="*/ 2190750 w 4972050"/>
                <a:gd name="connsiteY20" fmla="*/ 2847975 h 6553200"/>
                <a:gd name="connsiteX21" fmla="*/ 2343150 w 4972050"/>
                <a:gd name="connsiteY21" fmla="*/ 2543175 h 6553200"/>
                <a:gd name="connsiteX22" fmla="*/ 2400300 w 4972050"/>
                <a:gd name="connsiteY22" fmla="*/ 2324100 h 6553200"/>
                <a:gd name="connsiteX23" fmla="*/ 2828925 w 4972050"/>
                <a:gd name="connsiteY23" fmla="*/ 2409825 h 6553200"/>
                <a:gd name="connsiteX24" fmla="*/ 3476625 w 4972050"/>
                <a:gd name="connsiteY24" fmla="*/ 2676525 h 6553200"/>
                <a:gd name="connsiteX25" fmla="*/ 3467100 w 4972050"/>
                <a:gd name="connsiteY25" fmla="*/ 2809875 h 6553200"/>
                <a:gd name="connsiteX26" fmla="*/ 2114550 w 4972050"/>
                <a:gd name="connsiteY26" fmla="*/ 3762375 h 6553200"/>
                <a:gd name="connsiteX27" fmla="*/ 2428875 w 4972050"/>
                <a:gd name="connsiteY27" fmla="*/ 4933950 h 6553200"/>
                <a:gd name="connsiteX28" fmla="*/ 2657475 w 4972050"/>
                <a:gd name="connsiteY28" fmla="*/ 5857875 h 6553200"/>
                <a:gd name="connsiteX29" fmla="*/ 2743200 w 4972050"/>
                <a:gd name="connsiteY29" fmla="*/ 6172200 h 6553200"/>
                <a:gd name="connsiteX30" fmla="*/ 2457450 w 4972050"/>
                <a:gd name="connsiteY30" fmla="*/ 6419850 h 6553200"/>
                <a:gd name="connsiteX31" fmla="*/ 2847975 w 4972050"/>
                <a:gd name="connsiteY31" fmla="*/ 6553200 h 6553200"/>
                <a:gd name="connsiteX32" fmla="*/ 3276600 w 4972050"/>
                <a:gd name="connsiteY32" fmla="*/ 6105525 h 6553200"/>
                <a:gd name="connsiteX33" fmla="*/ 3076575 w 4972050"/>
                <a:gd name="connsiteY33" fmla="*/ 4905375 h 6553200"/>
                <a:gd name="connsiteX34" fmla="*/ 3390900 w 4972050"/>
                <a:gd name="connsiteY34" fmla="*/ 5086350 h 6553200"/>
                <a:gd name="connsiteX35" fmla="*/ 3209925 w 4972050"/>
                <a:gd name="connsiteY35" fmla="*/ 5648325 h 6553200"/>
                <a:gd name="connsiteX36" fmla="*/ 3924300 w 4972050"/>
                <a:gd name="connsiteY36" fmla="*/ 5067300 h 6553200"/>
                <a:gd name="connsiteX37" fmla="*/ 3295650 w 4972050"/>
                <a:gd name="connsiteY37" fmla="*/ 4114800 h 6553200"/>
                <a:gd name="connsiteX38" fmla="*/ 4562475 w 4972050"/>
                <a:gd name="connsiteY38" fmla="*/ 3400425 h 6553200"/>
                <a:gd name="connsiteX39" fmla="*/ 4705350 w 4972050"/>
                <a:gd name="connsiteY39" fmla="*/ 2085975 h 6553200"/>
                <a:gd name="connsiteX40" fmla="*/ 4800600 w 4972050"/>
                <a:gd name="connsiteY40" fmla="*/ 1847850 h 6553200"/>
                <a:gd name="connsiteX41" fmla="*/ 4972050 w 4972050"/>
                <a:gd name="connsiteY41" fmla="*/ 1343025 h 6553200"/>
                <a:gd name="connsiteX42" fmla="*/ 3057525 w 4972050"/>
                <a:gd name="connsiteY42" fmla="*/ 990600 h 6553200"/>
                <a:gd name="connsiteX43" fmla="*/ 2952750 w 4972050"/>
                <a:gd name="connsiteY43" fmla="*/ 1057275 h 6553200"/>
                <a:gd name="connsiteX44" fmla="*/ 2209800 w 4972050"/>
                <a:gd name="connsiteY44" fmla="*/ 1000125 h 6553200"/>
                <a:gd name="connsiteX45" fmla="*/ 2152650 w 4972050"/>
                <a:gd name="connsiteY45" fmla="*/ 847725 h 6553200"/>
                <a:gd name="connsiteX46" fmla="*/ 2000250 w 4972050"/>
                <a:gd name="connsiteY46" fmla="*/ 895350 h 6553200"/>
                <a:gd name="connsiteX47" fmla="*/ 1971675 w 4972050"/>
                <a:gd name="connsiteY47" fmla="*/ 781050 h 6553200"/>
                <a:gd name="connsiteX48" fmla="*/ 2084958 w 4972050"/>
                <a:gd name="connsiteY48" fmla="*/ 707851 h 6553200"/>
                <a:gd name="connsiteX49" fmla="*/ 2037358 w 4972050"/>
                <a:gd name="connsiteY49" fmla="*/ 619125 h 6553200"/>
                <a:gd name="connsiteX50" fmla="*/ 2123109 w 4972050"/>
                <a:gd name="connsiteY50" fmla="*/ 561975 h 6553200"/>
                <a:gd name="connsiteX51" fmla="*/ 1961185 w 4972050"/>
                <a:gd name="connsiteY51" fmla="*/ 236559 h 6553200"/>
                <a:gd name="connsiteX52" fmla="*/ 1828800 w 4972050"/>
                <a:gd name="connsiteY52" fmla="*/ 0 h 6553200"/>
                <a:gd name="connsiteX0" fmla="*/ 1961185 w 4972050"/>
                <a:gd name="connsiteY0" fmla="*/ 188462 h 6505103"/>
                <a:gd name="connsiteX1" fmla="*/ 1617762 w 4972050"/>
                <a:gd name="connsiteY1" fmla="*/ 33635 h 6505103"/>
                <a:gd name="connsiteX2" fmla="*/ 614584 w 4972050"/>
                <a:gd name="connsiteY2" fmla="*/ 842217 h 6505103"/>
                <a:gd name="connsiteX3" fmla="*/ 762000 w 4972050"/>
                <a:gd name="connsiteY3" fmla="*/ 885353 h 6505103"/>
                <a:gd name="connsiteX4" fmla="*/ 809625 w 4972050"/>
                <a:gd name="connsiteY4" fmla="*/ 971078 h 6505103"/>
                <a:gd name="connsiteX5" fmla="*/ 752475 w 4972050"/>
                <a:gd name="connsiteY5" fmla="*/ 1028228 h 6505103"/>
                <a:gd name="connsiteX6" fmla="*/ 857250 w 4972050"/>
                <a:gd name="connsiteY6" fmla="*/ 1152053 h 6505103"/>
                <a:gd name="connsiteX7" fmla="*/ 771525 w 4972050"/>
                <a:gd name="connsiteY7" fmla="*/ 1313978 h 6505103"/>
                <a:gd name="connsiteX8" fmla="*/ 990600 w 4972050"/>
                <a:gd name="connsiteY8" fmla="*/ 1428278 h 6505103"/>
                <a:gd name="connsiteX9" fmla="*/ 1038225 w 4972050"/>
                <a:gd name="connsiteY9" fmla="*/ 1514003 h 6505103"/>
                <a:gd name="connsiteX10" fmla="*/ 1171575 w 4972050"/>
                <a:gd name="connsiteY10" fmla="*/ 1656878 h 6505103"/>
                <a:gd name="connsiteX11" fmla="*/ 1438275 w 4972050"/>
                <a:gd name="connsiteY11" fmla="*/ 1590203 h 6505103"/>
                <a:gd name="connsiteX12" fmla="*/ 1524000 w 4972050"/>
                <a:gd name="connsiteY12" fmla="*/ 1685453 h 6505103"/>
                <a:gd name="connsiteX13" fmla="*/ 1657350 w 4972050"/>
                <a:gd name="connsiteY13" fmla="*/ 1656878 h 6505103"/>
                <a:gd name="connsiteX14" fmla="*/ 1533525 w 4972050"/>
                <a:gd name="connsiteY14" fmla="*/ 2523653 h 6505103"/>
                <a:gd name="connsiteX15" fmla="*/ 990600 w 4972050"/>
                <a:gd name="connsiteY15" fmla="*/ 3285653 h 6505103"/>
                <a:gd name="connsiteX16" fmla="*/ 714375 w 4972050"/>
                <a:gd name="connsiteY16" fmla="*/ 3476153 h 6505103"/>
                <a:gd name="connsiteX17" fmla="*/ 0 w 4972050"/>
                <a:gd name="connsiteY17" fmla="*/ 3885728 h 6505103"/>
                <a:gd name="connsiteX18" fmla="*/ 9525 w 4972050"/>
                <a:gd name="connsiteY18" fmla="*/ 4361978 h 6505103"/>
                <a:gd name="connsiteX19" fmla="*/ 2000250 w 4972050"/>
                <a:gd name="connsiteY19" fmla="*/ 3504728 h 6505103"/>
                <a:gd name="connsiteX20" fmla="*/ 2190750 w 4972050"/>
                <a:gd name="connsiteY20" fmla="*/ 2799878 h 6505103"/>
                <a:gd name="connsiteX21" fmla="*/ 2343150 w 4972050"/>
                <a:gd name="connsiteY21" fmla="*/ 2495078 h 6505103"/>
                <a:gd name="connsiteX22" fmla="*/ 2400300 w 4972050"/>
                <a:gd name="connsiteY22" fmla="*/ 2276003 h 6505103"/>
                <a:gd name="connsiteX23" fmla="*/ 2828925 w 4972050"/>
                <a:gd name="connsiteY23" fmla="*/ 2361728 h 6505103"/>
                <a:gd name="connsiteX24" fmla="*/ 3476625 w 4972050"/>
                <a:gd name="connsiteY24" fmla="*/ 2628428 h 6505103"/>
                <a:gd name="connsiteX25" fmla="*/ 3467100 w 4972050"/>
                <a:gd name="connsiteY25" fmla="*/ 2761778 h 6505103"/>
                <a:gd name="connsiteX26" fmla="*/ 2114550 w 4972050"/>
                <a:gd name="connsiteY26" fmla="*/ 3714278 h 6505103"/>
                <a:gd name="connsiteX27" fmla="*/ 2428875 w 4972050"/>
                <a:gd name="connsiteY27" fmla="*/ 4885853 h 6505103"/>
                <a:gd name="connsiteX28" fmla="*/ 2657475 w 4972050"/>
                <a:gd name="connsiteY28" fmla="*/ 5809778 h 6505103"/>
                <a:gd name="connsiteX29" fmla="*/ 2743200 w 4972050"/>
                <a:gd name="connsiteY29" fmla="*/ 6124103 h 6505103"/>
                <a:gd name="connsiteX30" fmla="*/ 2457450 w 4972050"/>
                <a:gd name="connsiteY30" fmla="*/ 6371753 h 6505103"/>
                <a:gd name="connsiteX31" fmla="*/ 2847975 w 4972050"/>
                <a:gd name="connsiteY31" fmla="*/ 6505103 h 6505103"/>
                <a:gd name="connsiteX32" fmla="*/ 3276600 w 4972050"/>
                <a:gd name="connsiteY32" fmla="*/ 6057428 h 6505103"/>
                <a:gd name="connsiteX33" fmla="*/ 3076575 w 4972050"/>
                <a:gd name="connsiteY33" fmla="*/ 4857278 h 6505103"/>
                <a:gd name="connsiteX34" fmla="*/ 3390900 w 4972050"/>
                <a:gd name="connsiteY34" fmla="*/ 5038253 h 6505103"/>
                <a:gd name="connsiteX35" fmla="*/ 3209925 w 4972050"/>
                <a:gd name="connsiteY35" fmla="*/ 5600228 h 6505103"/>
                <a:gd name="connsiteX36" fmla="*/ 3924300 w 4972050"/>
                <a:gd name="connsiteY36" fmla="*/ 5019203 h 6505103"/>
                <a:gd name="connsiteX37" fmla="*/ 3295650 w 4972050"/>
                <a:gd name="connsiteY37" fmla="*/ 4066703 h 6505103"/>
                <a:gd name="connsiteX38" fmla="*/ 4562475 w 4972050"/>
                <a:gd name="connsiteY38" fmla="*/ 3352328 h 6505103"/>
                <a:gd name="connsiteX39" fmla="*/ 4705350 w 4972050"/>
                <a:gd name="connsiteY39" fmla="*/ 2037878 h 6505103"/>
                <a:gd name="connsiteX40" fmla="*/ 4800600 w 4972050"/>
                <a:gd name="connsiteY40" fmla="*/ 1799753 h 6505103"/>
                <a:gd name="connsiteX41" fmla="*/ 4972050 w 4972050"/>
                <a:gd name="connsiteY41" fmla="*/ 1294928 h 6505103"/>
                <a:gd name="connsiteX42" fmla="*/ 3057525 w 4972050"/>
                <a:gd name="connsiteY42" fmla="*/ 942503 h 6505103"/>
                <a:gd name="connsiteX43" fmla="*/ 2952750 w 4972050"/>
                <a:gd name="connsiteY43" fmla="*/ 1009178 h 6505103"/>
                <a:gd name="connsiteX44" fmla="*/ 2209800 w 4972050"/>
                <a:gd name="connsiteY44" fmla="*/ 952028 h 6505103"/>
                <a:gd name="connsiteX45" fmla="*/ 2152650 w 4972050"/>
                <a:gd name="connsiteY45" fmla="*/ 799628 h 6505103"/>
                <a:gd name="connsiteX46" fmla="*/ 2000250 w 4972050"/>
                <a:gd name="connsiteY46" fmla="*/ 847253 h 6505103"/>
                <a:gd name="connsiteX47" fmla="*/ 1971675 w 4972050"/>
                <a:gd name="connsiteY47" fmla="*/ 732953 h 6505103"/>
                <a:gd name="connsiteX48" fmla="*/ 2084958 w 4972050"/>
                <a:gd name="connsiteY48" fmla="*/ 659754 h 6505103"/>
                <a:gd name="connsiteX49" fmla="*/ 2037358 w 4972050"/>
                <a:gd name="connsiteY49" fmla="*/ 571028 h 6505103"/>
                <a:gd name="connsiteX50" fmla="*/ 2123109 w 4972050"/>
                <a:gd name="connsiteY50" fmla="*/ 513878 h 6505103"/>
                <a:gd name="connsiteX51" fmla="*/ 1961185 w 4972050"/>
                <a:gd name="connsiteY51" fmla="*/ 188462 h 6505103"/>
                <a:gd name="connsiteX0" fmla="*/ 1961185 w 4972050"/>
                <a:gd name="connsiteY0" fmla="*/ 187073 h 6503714"/>
                <a:gd name="connsiteX1" fmla="*/ 1617762 w 4972050"/>
                <a:gd name="connsiteY1" fmla="*/ 32246 h 6503714"/>
                <a:gd name="connsiteX2" fmla="*/ 614584 w 4972050"/>
                <a:gd name="connsiteY2" fmla="*/ 840828 h 6503714"/>
                <a:gd name="connsiteX3" fmla="*/ 762000 w 4972050"/>
                <a:gd name="connsiteY3" fmla="*/ 883964 h 6503714"/>
                <a:gd name="connsiteX4" fmla="*/ 809625 w 4972050"/>
                <a:gd name="connsiteY4" fmla="*/ 969689 h 6503714"/>
                <a:gd name="connsiteX5" fmla="*/ 752475 w 4972050"/>
                <a:gd name="connsiteY5" fmla="*/ 1026839 h 6503714"/>
                <a:gd name="connsiteX6" fmla="*/ 857250 w 4972050"/>
                <a:gd name="connsiteY6" fmla="*/ 1150664 h 6503714"/>
                <a:gd name="connsiteX7" fmla="*/ 771525 w 4972050"/>
                <a:gd name="connsiteY7" fmla="*/ 1312589 h 6503714"/>
                <a:gd name="connsiteX8" fmla="*/ 990600 w 4972050"/>
                <a:gd name="connsiteY8" fmla="*/ 1426889 h 6503714"/>
                <a:gd name="connsiteX9" fmla="*/ 1038225 w 4972050"/>
                <a:gd name="connsiteY9" fmla="*/ 1512614 h 6503714"/>
                <a:gd name="connsiteX10" fmla="*/ 1171575 w 4972050"/>
                <a:gd name="connsiteY10" fmla="*/ 1655489 h 6503714"/>
                <a:gd name="connsiteX11" fmla="*/ 1438275 w 4972050"/>
                <a:gd name="connsiteY11" fmla="*/ 1588814 h 6503714"/>
                <a:gd name="connsiteX12" fmla="*/ 1524000 w 4972050"/>
                <a:gd name="connsiteY12" fmla="*/ 1684064 h 6503714"/>
                <a:gd name="connsiteX13" fmla="*/ 1657350 w 4972050"/>
                <a:gd name="connsiteY13" fmla="*/ 1655489 h 6503714"/>
                <a:gd name="connsiteX14" fmla="*/ 1533525 w 4972050"/>
                <a:gd name="connsiteY14" fmla="*/ 2522264 h 6503714"/>
                <a:gd name="connsiteX15" fmla="*/ 990600 w 4972050"/>
                <a:gd name="connsiteY15" fmla="*/ 3284264 h 6503714"/>
                <a:gd name="connsiteX16" fmla="*/ 714375 w 4972050"/>
                <a:gd name="connsiteY16" fmla="*/ 3474764 h 6503714"/>
                <a:gd name="connsiteX17" fmla="*/ 0 w 4972050"/>
                <a:gd name="connsiteY17" fmla="*/ 3884339 h 6503714"/>
                <a:gd name="connsiteX18" fmla="*/ 9525 w 4972050"/>
                <a:gd name="connsiteY18" fmla="*/ 4360589 h 6503714"/>
                <a:gd name="connsiteX19" fmla="*/ 2000250 w 4972050"/>
                <a:gd name="connsiteY19" fmla="*/ 3503339 h 6503714"/>
                <a:gd name="connsiteX20" fmla="*/ 2190750 w 4972050"/>
                <a:gd name="connsiteY20" fmla="*/ 2798489 h 6503714"/>
                <a:gd name="connsiteX21" fmla="*/ 2343150 w 4972050"/>
                <a:gd name="connsiteY21" fmla="*/ 2493689 h 6503714"/>
                <a:gd name="connsiteX22" fmla="*/ 2400300 w 4972050"/>
                <a:gd name="connsiteY22" fmla="*/ 2274614 h 6503714"/>
                <a:gd name="connsiteX23" fmla="*/ 2828925 w 4972050"/>
                <a:gd name="connsiteY23" fmla="*/ 2360339 h 6503714"/>
                <a:gd name="connsiteX24" fmla="*/ 3476625 w 4972050"/>
                <a:gd name="connsiteY24" fmla="*/ 2627039 h 6503714"/>
                <a:gd name="connsiteX25" fmla="*/ 3467100 w 4972050"/>
                <a:gd name="connsiteY25" fmla="*/ 2760389 h 6503714"/>
                <a:gd name="connsiteX26" fmla="*/ 2114550 w 4972050"/>
                <a:gd name="connsiteY26" fmla="*/ 3712889 h 6503714"/>
                <a:gd name="connsiteX27" fmla="*/ 2428875 w 4972050"/>
                <a:gd name="connsiteY27" fmla="*/ 4884464 h 6503714"/>
                <a:gd name="connsiteX28" fmla="*/ 2657475 w 4972050"/>
                <a:gd name="connsiteY28" fmla="*/ 5808389 h 6503714"/>
                <a:gd name="connsiteX29" fmla="*/ 2743200 w 4972050"/>
                <a:gd name="connsiteY29" fmla="*/ 6122714 h 6503714"/>
                <a:gd name="connsiteX30" fmla="*/ 2457450 w 4972050"/>
                <a:gd name="connsiteY30" fmla="*/ 6370364 h 6503714"/>
                <a:gd name="connsiteX31" fmla="*/ 2847975 w 4972050"/>
                <a:gd name="connsiteY31" fmla="*/ 6503714 h 6503714"/>
                <a:gd name="connsiteX32" fmla="*/ 3276600 w 4972050"/>
                <a:gd name="connsiteY32" fmla="*/ 6056039 h 6503714"/>
                <a:gd name="connsiteX33" fmla="*/ 3076575 w 4972050"/>
                <a:gd name="connsiteY33" fmla="*/ 4855889 h 6503714"/>
                <a:gd name="connsiteX34" fmla="*/ 3390900 w 4972050"/>
                <a:gd name="connsiteY34" fmla="*/ 5036864 h 6503714"/>
                <a:gd name="connsiteX35" fmla="*/ 3209925 w 4972050"/>
                <a:gd name="connsiteY35" fmla="*/ 5598839 h 6503714"/>
                <a:gd name="connsiteX36" fmla="*/ 3924300 w 4972050"/>
                <a:gd name="connsiteY36" fmla="*/ 5017814 h 6503714"/>
                <a:gd name="connsiteX37" fmla="*/ 3295650 w 4972050"/>
                <a:gd name="connsiteY37" fmla="*/ 4065314 h 6503714"/>
                <a:gd name="connsiteX38" fmla="*/ 4562475 w 4972050"/>
                <a:gd name="connsiteY38" fmla="*/ 3350939 h 6503714"/>
                <a:gd name="connsiteX39" fmla="*/ 4705350 w 4972050"/>
                <a:gd name="connsiteY39" fmla="*/ 2036489 h 6503714"/>
                <a:gd name="connsiteX40" fmla="*/ 4800600 w 4972050"/>
                <a:gd name="connsiteY40" fmla="*/ 1798364 h 6503714"/>
                <a:gd name="connsiteX41" fmla="*/ 4972050 w 4972050"/>
                <a:gd name="connsiteY41" fmla="*/ 1293539 h 6503714"/>
                <a:gd name="connsiteX42" fmla="*/ 3057525 w 4972050"/>
                <a:gd name="connsiteY42" fmla="*/ 941114 h 6503714"/>
                <a:gd name="connsiteX43" fmla="*/ 2952750 w 4972050"/>
                <a:gd name="connsiteY43" fmla="*/ 1007789 h 6503714"/>
                <a:gd name="connsiteX44" fmla="*/ 2209800 w 4972050"/>
                <a:gd name="connsiteY44" fmla="*/ 950639 h 6503714"/>
                <a:gd name="connsiteX45" fmla="*/ 2152650 w 4972050"/>
                <a:gd name="connsiteY45" fmla="*/ 798239 h 6503714"/>
                <a:gd name="connsiteX46" fmla="*/ 2000250 w 4972050"/>
                <a:gd name="connsiteY46" fmla="*/ 845864 h 6503714"/>
                <a:gd name="connsiteX47" fmla="*/ 1971675 w 4972050"/>
                <a:gd name="connsiteY47" fmla="*/ 731564 h 6503714"/>
                <a:gd name="connsiteX48" fmla="*/ 2084958 w 4972050"/>
                <a:gd name="connsiteY48" fmla="*/ 658365 h 6503714"/>
                <a:gd name="connsiteX49" fmla="*/ 2037358 w 4972050"/>
                <a:gd name="connsiteY49" fmla="*/ 569639 h 6503714"/>
                <a:gd name="connsiteX50" fmla="*/ 2123109 w 4972050"/>
                <a:gd name="connsiteY50" fmla="*/ 512489 h 6503714"/>
                <a:gd name="connsiteX51" fmla="*/ 1961185 w 4972050"/>
                <a:gd name="connsiteY51" fmla="*/ 187073 h 6503714"/>
                <a:gd name="connsiteX0" fmla="*/ 1941143 w 4972050"/>
                <a:gd name="connsiteY0" fmla="*/ 190497 h 6504632"/>
                <a:gd name="connsiteX1" fmla="*/ 1617762 w 4972050"/>
                <a:gd name="connsiteY1" fmla="*/ 33164 h 6504632"/>
                <a:gd name="connsiteX2" fmla="*/ 614584 w 4972050"/>
                <a:gd name="connsiteY2" fmla="*/ 841746 h 6504632"/>
                <a:gd name="connsiteX3" fmla="*/ 762000 w 4972050"/>
                <a:gd name="connsiteY3" fmla="*/ 884882 h 6504632"/>
                <a:gd name="connsiteX4" fmla="*/ 809625 w 4972050"/>
                <a:gd name="connsiteY4" fmla="*/ 970607 h 6504632"/>
                <a:gd name="connsiteX5" fmla="*/ 752475 w 4972050"/>
                <a:gd name="connsiteY5" fmla="*/ 1027757 h 6504632"/>
                <a:gd name="connsiteX6" fmla="*/ 857250 w 4972050"/>
                <a:gd name="connsiteY6" fmla="*/ 1151582 h 6504632"/>
                <a:gd name="connsiteX7" fmla="*/ 771525 w 4972050"/>
                <a:gd name="connsiteY7" fmla="*/ 1313507 h 6504632"/>
                <a:gd name="connsiteX8" fmla="*/ 990600 w 4972050"/>
                <a:gd name="connsiteY8" fmla="*/ 1427807 h 6504632"/>
                <a:gd name="connsiteX9" fmla="*/ 1038225 w 4972050"/>
                <a:gd name="connsiteY9" fmla="*/ 1513532 h 6504632"/>
                <a:gd name="connsiteX10" fmla="*/ 1171575 w 4972050"/>
                <a:gd name="connsiteY10" fmla="*/ 1656407 h 6504632"/>
                <a:gd name="connsiteX11" fmla="*/ 1438275 w 4972050"/>
                <a:gd name="connsiteY11" fmla="*/ 1589732 h 6504632"/>
                <a:gd name="connsiteX12" fmla="*/ 1524000 w 4972050"/>
                <a:gd name="connsiteY12" fmla="*/ 1684982 h 6504632"/>
                <a:gd name="connsiteX13" fmla="*/ 1657350 w 4972050"/>
                <a:gd name="connsiteY13" fmla="*/ 1656407 h 6504632"/>
                <a:gd name="connsiteX14" fmla="*/ 1533525 w 4972050"/>
                <a:gd name="connsiteY14" fmla="*/ 2523182 h 6504632"/>
                <a:gd name="connsiteX15" fmla="*/ 990600 w 4972050"/>
                <a:gd name="connsiteY15" fmla="*/ 3285182 h 6504632"/>
                <a:gd name="connsiteX16" fmla="*/ 714375 w 4972050"/>
                <a:gd name="connsiteY16" fmla="*/ 3475682 h 6504632"/>
                <a:gd name="connsiteX17" fmla="*/ 0 w 4972050"/>
                <a:gd name="connsiteY17" fmla="*/ 3885257 h 6504632"/>
                <a:gd name="connsiteX18" fmla="*/ 9525 w 4972050"/>
                <a:gd name="connsiteY18" fmla="*/ 4361507 h 6504632"/>
                <a:gd name="connsiteX19" fmla="*/ 2000250 w 4972050"/>
                <a:gd name="connsiteY19" fmla="*/ 3504257 h 6504632"/>
                <a:gd name="connsiteX20" fmla="*/ 2190750 w 4972050"/>
                <a:gd name="connsiteY20" fmla="*/ 2799407 h 6504632"/>
                <a:gd name="connsiteX21" fmla="*/ 2343150 w 4972050"/>
                <a:gd name="connsiteY21" fmla="*/ 2494607 h 6504632"/>
                <a:gd name="connsiteX22" fmla="*/ 2400300 w 4972050"/>
                <a:gd name="connsiteY22" fmla="*/ 2275532 h 6504632"/>
                <a:gd name="connsiteX23" fmla="*/ 2828925 w 4972050"/>
                <a:gd name="connsiteY23" fmla="*/ 2361257 h 6504632"/>
                <a:gd name="connsiteX24" fmla="*/ 3476625 w 4972050"/>
                <a:gd name="connsiteY24" fmla="*/ 2627957 h 6504632"/>
                <a:gd name="connsiteX25" fmla="*/ 3467100 w 4972050"/>
                <a:gd name="connsiteY25" fmla="*/ 2761307 h 6504632"/>
                <a:gd name="connsiteX26" fmla="*/ 2114550 w 4972050"/>
                <a:gd name="connsiteY26" fmla="*/ 3713807 h 6504632"/>
                <a:gd name="connsiteX27" fmla="*/ 2428875 w 4972050"/>
                <a:gd name="connsiteY27" fmla="*/ 4885382 h 6504632"/>
                <a:gd name="connsiteX28" fmla="*/ 2657475 w 4972050"/>
                <a:gd name="connsiteY28" fmla="*/ 5809307 h 6504632"/>
                <a:gd name="connsiteX29" fmla="*/ 2743200 w 4972050"/>
                <a:gd name="connsiteY29" fmla="*/ 6123632 h 6504632"/>
                <a:gd name="connsiteX30" fmla="*/ 2457450 w 4972050"/>
                <a:gd name="connsiteY30" fmla="*/ 6371282 h 6504632"/>
                <a:gd name="connsiteX31" fmla="*/ 2847975 w 4972050"/>
                <a:gd name="connsiteY31" fmla="*/ 6504632 h 6504632"/>
                <a:gd name="connsiteX32" fmla="*/ 3276600 w 4972050"/>
                <a:gd name="connsiteY32" fmla="*/ 6056957 h 6504632"/>
                <a:gd name="connsiteX33" fmla="*/ 3076575 w 4972050"/>
                <a:gd name="connsiteY33" fmla="*/ 4856807 h 6504632"/>
                <a:gd name="connsiteX34" fmla="*/ 3390900 w 4972050"/>
                <a:gd name="connsiteY34" fmla="*/ 5037782 h 6504632"/>
                <a:gd name="connsiteX35" fmla="*/ 3209925 w 4972050"/>
                <a:gd name="connsiteY35" fmla="*/ 5599757 h 6504632"/>
                <a:gd name="connsiteX36" fmla="*/ 3924300 w 4972050"/>
                <a:gd name="connsiteY36" fmla="*/ 5018732 h 6504632"/>
                <a:gd name="connsiteX37" fmla="*/ 3295650 w 4972050"/>
                <a:gd name="connsiteY37" fmla="*/ 4066232 h 6504632"/>
                <a:gd name="connsiteX38" fmla="*/ 4562475 w 4972050"/>
                <a:gd name="connsiteY38" fmla="*/ 3351857 h 6504632"/>
                <a:gd name="connsiteX39" fmla="*/ 4705350 w 4972050"/>
                <a:gd name="connsiteY39" fmla="*/ 2037407 h 6504632"/>
                <a:gd name="connsiteX40" fmla="*/ 4800600 w 4972050"/>
                <a:gd name="connsiteY40" fmla="*/ 1799282 h 6504632"/>
                <a:gd name="connsiteX41" fmla="*/ 4972050 w 4972050"/>
                <a:gd name="connsiteY41" fmla="*/ 1294457 h 6504632"/>
                <a:gd name="connsiteX42" fmla="*/ 3057525 w 4972050"/>
                <a:gd name="connsiteY42" fmla="*/ 942032 h 6504632"/>
                <a:gd name="connsiteX43" fmla="*/ 2952750 w 4972050"/>
                <a:gd name="connsiteY43" fmla="*/ 1008707 h 6504632"/>
                <a:gd name="connsiteX44" fmla="*/ 2209800 w 4972050"/>
                <a:gd name="connsiteY44" fmla="*/ 951557 h 6504632"/>
                <a:gd name="connsiteX45" fmla="*/ 2152650 w 4972050"/>
                <a:gd name="connsiteY45" fmla="*/ 799157 h 6504632"/>
                <a:gd name="connsiteX46" fmla="*/ 2000250 w 4972050"/>
                <a:gd name="connsiteY46" fmla="*/ 846782 h 6504632"/>
                <a:gd name="connsiteX47" fmla="*/ 1971675 w 4972050"/>
                <a:gd name="connsiteY47" fmla="*/ 732482 h 6504632"/>
                <a:gd name="connsiteX48" fmla="*/ 2084958 w 4972050"/>
                <a:gd name="connsiteY48" fmla="*/ 659283 h 6504632"/>
                <a:gd name="connsiteX49" fmla="*/ 2037358 w 4972050"/>
                <a:gd name="connsiteY49" fmla="*/ 570557 h 6504632"/>
                <a:gd name="connsiteX50" fmla="*/ 2123109 w 4972050"/>
                <a:gd name="connsiteY50" fmla="*/ 513407 h 6504632"/>
                <a:gd name="connsiteX51" fmla="*/ 1941143 w 4972050"/>
                <a:gd name="connsiteY51" fmla="*/ 190497 h 6504632"/>
                <a:gd name="connsiteX0" fmla="*/ 1941143 w 4972050"/>
                <a:gd name="connsiteY0" fmla="*/ 0 h 6314135"/>
                <a:gd name="connsiteX1" fmla="*/ 614584 w 4972050"/>
                <a:gd name="connsiteY1" fmla="*/ 651249 h 6314135"/>
                <a:gd name="connsiteX2" fmla="*/ 762000 w 4972050"/>
                <a:gd name="connsiteY2" fmla="*/ 694385 h 6314135"/>
                <a:gd name="connsiteX3" fmla="*/ 809625 w 4972050"/>
                <a:gd name="connsiteY3" fmla="*/ 780110 h 6314135"/>
                <a:gd name="connsiteX4" fmla="*/ 752475 w 4972050"/>
                <a:gd name="connsiteY4" fmla="*/ 837260 h 6314135"/>
                <a:gd name="connsiteX5" fmla="*/ 857250 w 4972050"/>
                <a:gd name="connsiteY5" fmla="*/ 961085 h 6314135"/>
                <a:gd name="connsiteX6" fmla="*/ 771525 w 4972050"/>
                <a:gd name="connsiteY6" fmla="*/ 1123010 h 6314135"/>
                <a:gd name="connsiteX7" fmla="*/ 990600 w 4972050"/>
                <a:gd name="connsiteY7" fmla="*/ 1237310 h 6314135"/>
                <a:gd name="connsiteX8" fmla="*/ 1038225 w 4972050"/>
                <a:gd name="connsiteY8" fmla="*/ 1323035 h 6314135"/>
                <a:gd name="connsiteX9" fmla="*/ 1171575 w 4972050"/>
                <a:gd name="connsiteY9" fmla="*/ 1465910 h 6314135"/>
                <a:gd name="connsiteX10" fmla="*/ 1438275 w 4972050"/>
                <a:gd name="connsiteY10" fmla="*/ 1399235 h 6314135"/>
                <a:gd name="connsiteX11" fmla="*/ 1524000 w 4972050"/>
                <a:gd name="connsiteY11" fmla="*/ 1494485 h 6314135"/>
                <a:gd name="connsiteX12" fmla="*/ 1657350 w 4972050"/>
                <a:gd name="connsiteY12" fmla="*/ 1465910 h 6314135"/>
                <a:gd name="connsiteX13" fmla="*/ 1533525 w 4972050"/>
                <a:gd name="connsiteY13" fmla="*/ 2332685 h 6314135"/>
                <a:gd name="connsiteX14" fmla="*/ 990600 w 4972050"/>
                <a:gd name="connsiteY14" fmla="*/ 3094685 h 6314135"/>
                <a:gd name="connsiteX15" fmla="*/ 714375 w 4972050"/>
                <a:gd name="connsiteY15" fmla="*/ 3285185 h 6314135"/>
                <a:gd name="connsiteX16" fmla="*/ 0 w 4972050"/>
                <a:gd name="connsiteY16" fmla="*/ 3694760 h 6314135"/>
                <a:gd name="connsiteX17" fmla="*/ 9525 w 4972050"/>
                <a:gd name="connsiteY17" fmla="*/ 4171010 h 6314135"/>
                <a:gd name="connsiteX18" fmla="*/ 2000250 w 4972050"/>
                <a:gd name="connsiteY18" fmla="*/ 3313760 h 6314135"/>
                <a:gd name="connsiteX19" fmla="*/ 2190750 w 4972050"/>
                <a:gd name="connsiteY19" fmla="*/ 2608910 h 6314135"/>
                <a:gd name="connsiteX20" fmla="*/ 2343150 w 4972050"/>
                <a:gd name="connsiteY20" fmla="*/ 2304110 h 6314135"/>
                <a:gd name="connsiteX21" fmla="*/ 2400300 w 4972050"/>
                <a:gd name="connsiteY21" fmla="*/ 2085035 h 6314135"/>
                <a:gd name="connsiteX22" fmla="*/ 2828925 w 4972050"/>
                <a:gd name="connsiteY22" fmla="*/ 2170760 h 6314135"/>
                <a:gd name="connsiteX23" fmla="*/ 3476625 w 4972050"/>
                <a:gd name="connsiteY23" fmla="*/ 2437460 h 6314135"/>
                <a:gd name="connsiteX24" fmla="*/ 3467100 w 4972050"/>
                <a:gd name="connsiteY24" fmla="*/ 2570810 h 6314135"/>
                <a:gd name="connsiteX25" fmla="*/ 2114550 w 4972050"/>
                <a:gd name="connsiteY25" fmla="*/ 3523310 h 6314135"/>
                <a:gd name="connsiteX26" fmla="*/ 2428875 w 4972050"/>
                <a:gd name="connsiteY26" fmla="*/ 4694885 h 6314135"/>
                <a:gd name="connsiteX27" fmla="*/ 2657475 w 4972050"/>
                <a:gd name="connsiteY27" fmla="*/ 5618810 h 6314135"/>
                <a:gd name="connsiteX28" fmla="*/ 2743200 w 4972050"/>
                <a:gd name="connsiteY28" fmla="*/ 5933135 h 6314135"/>
                <a:gd name="connsiteX29" fmla="*/ 2457450 w 4972050"/>
                <a:gd name="connsiteY29" fmla="*/ 6180785 h 6314135"/>
                <a:gd name="connsiteX30" fmla="*/ 2847975 w 4972050"/>
                <a:gd name="connsiteY30" fmla="*/ 6314135 h 6314135"/>
                <a:gd name="connsiteX31" fmla="*/ 3276600 w 4972050"/>
                <a:gd name="connsiteY31" fmla="*/ 5866460 h 6314135"/>
                <a:gd name="connsiteX32" fmla="*/ 3076575 w 4972050"/>
                <a:gd name="connsiteY32" fmla="*/ 4666310 h 6314135"/>
                <a:gd name="connsiteX33" fmla="*/ 3390900 w 4972050"/>
                <a:gd name="connsiteY33" fmla="*/ 4847285 h 6314135"/>
                <a:gd name="connsiteX34" fmla="*/ 3209925 w 4972050"/>
                <a:gd name="connsiteY34" fmla="*/ 5409260 h 6314135"/>
                <a:gd name="connsiteX35" fmla="*/ 3924300 w 4972050"/>
                <a:gd name="connsiteY35" fmla="*/ 4828235 h 6314135"/>
                <a:gd name="connsiteX36" fmla="*/ 3295650 w 4972050"/>
                <a:gd name="connsiteY36" fmla="*/ 3875735 h 6314135"/>
                <a:gd name="connsiteX37" fmla="*/ 4562475 w 4972050"/>
                <a:gd name="connsiteY37" fmla="*/ 3161360 h 6314135"/>
                <a:gd name="connsiteX38" fmla="*/ 4705350 w 4972050"/>
                <a:gd name="connsiteY38" fmla="*/ 1846910 h 6314135"/>
                <a:gd name="connsiteX39" fmla="*/ 4800600 w 4972050"/>
                <a:gd name="connsiteY39" fmla="*/ 1608785 h 6314135"/>
                <a:gd name="connsiteX40" fmla="*/ 4972050 w 4972050"/>
                <a:gd name="connsiteY40" fmla="*/ 1103960 h 6314135"/>
                <a:gd name="connsiteX41" fmla="*/ 3057525 w 4972050"/>
                <a:gd name="connsiteY41" fmla="*/ 751535 h 6314135"/>
                <a:gd name="connsiteX42" fmla="*/ 2952750 w 4972050"/>
                <a:gd name="connsiteY42" fmla="*/ 818210 h 6314135"/>
                <a:gd name="connsiteX43" fmla="*/ 2209800 w 4972050"/>
                <a:gd name="connsiteY43" fmla="*/ 761060 h 6314135"/>
                <a:gd name="connsiteX44" fmla="*/ 2152650 w 4972050"/>
                <a:gd name="connsiteY44" fmla="*/ 608660 h 6314135"/>
                <a:gd name="connsiteX45" fmla="*/ 2000250 w 4972050"/>
                <a:gd name="connsiteY45" fmla="*/ 656285 h 6314135"/>
                <a:gd name="connsiteX46" fmla="*/ 1971675 w 4972050"/>
                <a:gd name="connsiteY46" fmla="*/ 541985 h 6314135"/>
                <a:gd name="connsiteX47" fmla="*/ 2084958 w 4972050"/>
                <a:gd name="connsiteY47" fmla="*/ 468786 h 6314135"/>
                <a:gd name="connsiteX48" fmla="*/ 2037358 w 4972050"/>
                <a:gd name="connsiteY48" fmla="*/ 380060 h 6314135"/>
                <a:gd name="connsiteX49" fmla="*/ 2123109 w 4972050"/>
                <a:gd name="connsiteY49" fmla="*/ 322910 h 6314135"/>
                <a:gd name="connsiteX50" fmla="*/ 1941143 w 4972050"/>
                <a:gd name="connsiteY50" fmla="*/ 0 h 6314135"/>
                <a:gd name="connsiteX0" fmla="*/ 1941143 w 4972050"/>
                <a:gd name="connsiteY0" fmla="*/ 0 h 6314135"/>
                <a:gd name="connsiteX1" fmla="*/ 614584 w 4972050"/>
                <a:gd name="connsiteY1" fmla="*/ 651249 h 6314135"/>
                <a:gd name="connsiteX2" fmla="*/ 762000 w 4972050"/>
                <a:gd name="connsiteY2" fmla="*/ 694385 h 6314135"/>
                <a:gd name="connsiteX3" fmla="*/ 809625 w 4972050"/>
                <a:gd name="connsiteY3" fmla="*/ 780110 h 6314135"/>
                <a:gd name="connsiteX4" fmla="*/ 752475 w 4972050"/>
                <a:gd name="connsiteY4" fmla="*/ 837260 h 6314135"/>
                <a:gd name="connsiteX5" fmla="*/ 857250 w 4972050"/>
                <a:gd name="connsiteY5" fmla="*/ 961085 h 6314135"/>
                <a:gd name="connsiteX6" fmla="*/ 771525 w 4972050"/>
                <a:gd name="connsiteY6" fmla="*/ 1123010 h 6314135"/>
                <a:gd name="connsiteX7" fmla="*/ 990600 w 4972050"/>
                <a:gd name="connsiteY7" fmla="*/ 1237310 h 6314135"/>
                <a:gd name="connsiteX8" fmla="*/ 1038225 w 4972050"/>
                <a:gd name="connsiteY8" fmla="*/ 1323035 h 6314135"/>
                <a:gd name="connsiteX9" fmla="*/ 1171575 w 4972050"/>
                <a:gd name="connsiteY9" fmla="*/ 1465910 h 6314135"/>
                <a:gd name="connsiteX10" fmla="*/ 1438275 w 4972050"/>
                <a:gd name="connsiteY10" fmla="*/ 1399235 h 6314135"/>
                <a:gd name="connsiteX11" fmla="*/ 1524000 w 4972050"/>
                <a:gd name="connsiteY11" fmla="*/ 1494485 h 6314135"/>
                <a:gd name="connsiteX12" fmla="*/ 1657350 w 4972050"/>
                <a:gd name="connsiteY12" fmla="*/ 1465910 h 6314135"/>
                <a:gd name="connsiteX13" fmla="*/ 1533525 w 4972050"/>
                <a:gd name="connsiteY13" fmla="*/ 2332685 h 6314135"/>
                <a:gd name="connsiteX14" fmla="*/ 990600 w 4972050"/>
                <a:gd name="connsiteY14" fmla="*/ 3094685 h 6314135"/>
                <a:gd name="connsiteX15" fmla="*/ 714375 w 4972050"/>
                <a:gd name="connsiteY15" fmla="*/ 3285185 h 6314135"/>
                <a:gd name="connsiteX16" fmla="*/ 0 w 4972050"/>
                <a:gd name="connsiteY16" fmla="*/ 3694760 h 6314135"/>
                <a:gd name="connsiteX17" fmla="*/ 9525 w 4972050"/>
                <a:gd name="connsiteY17" fmla="*/ 4171010 h 6314135"/>
                <a:gd name="connsiteX18" fmla="*/ 2000250 w 4972050"/>
                <a:gd name="connsiteY18" fmla="*/ 3313760 h 6314135"/>
                <a:gd name="connsiteX19" fmla="*/ 2190750 w 4972050"/>
                <a:gd name="connsiteY19" fmla="*/ 2608910 h 6314135"/>
                <a:gd name="connsiteX20" fmla="*/ 2343150 w 4972050"/>
                <a:gd name="connsiteY20" fmla="*/ 2304110 h 6314135"/>
                <a:gd name="connsiteX21" fmla="*/ 2400300 w 4972050"/>
                <a:gd name="connsiteY21" fmla="*/ 2085035 h 6314135"/>
                <a:gd name="connsiteX22" fmla="*/ 2828925 w 4972050"/>
                <a:gd name="connsiteY22" fmla="*/ 2170760 h 6314135"/>
                <a:gd name="connsiteX23" fmla="*/ 3476625 w 4972050"/>
                <a:gd name="connsiteY23" fmla="*/ 2437460 h 6314135"/>
                <a:gd name="connsiteX24" fmla="*/ 3467100 w 4972050"/>
                <a:gd name="connsiteY24" fmla="*/ 2570810 h 6314135"/>
                <a:gd name="connsiteX25" fmla="*/ 2114550 w 4972050"/>
                <a:gd name="connsiteY25" fmla="*/ 3523310 h 6314135"/>
                <a:gd name="connsiteX26" fmla="*/ 2428875 w 4972050"/>
                <a:gd name="connsiteY26" fmla="*/ 4694885 h 6314135"/>
                <a:gd name="connsiteX27" fmla="*/ 2657475 w 4972050"/>
                <a:gd name="connsiteY27" fmla="*/ 5618810 h 6314135"/>
                <a:gd name="connsiteX28" fmla="*/ 2743200 w 4972050"/>
                <a:gd name="connsiteY28" fmla="*/ 5933135 h 6314135"/>
                <a:gd name="connsiteX29" fmla="*/ 2457450 w 4972050"/>
                <a:gd name="connsiteY29" fmla="*/ 6180785 h 6314135"/>
                <a:gd name="connsiteX30" fmla="*/ 2847975 w 4972050"/>
                <a:gd name="connsiteY30" fmla="*/ 6314135 h 6314135"/>
                <a:gd name="connsiteX31" fmla="*/ 3276600 w 4972050"/>
                <a:gd name="connsiteY31" fmla="*/ 5866460 h 6314135"/>
                <a:gd name="connsiteX32" fmla="*/ 3076575 w 4972050"/>
                <a:gd name="connsiteY32" fmla="*/ 4666310 h 6314135"/>
                <a:gd name="connsiteX33" fmla="*/ 3390900 w 4972050"/>
                <a:gd name="connsiteY33" fmla="*/ 4847285 h 6314135"/>
                <a:gd name="connsiteX34" fmla="*/ 3209925 w 4972050"/>
                <a:gd name="connsiteY34" fmla="*/ 5409260 h 6314135"/>
                <a:gd name="connsiteX35" fmla="*/ 3924300 w 4972050"/>
                <a:gd name="connsiteY35" fmla="*/ 4828235 h 6314135"/>
                <a:gd name="connsiteX36" fmla="*/ 3295650 w 4972050"/>
                <a:gd name="connsiteY36" fmla="*/ 3875735 h 6314135"/>
                <a:gd name="connsiteX37" fmla="*/ 4562475 w 4972050"/>
                <a:gd name="connsiteY37" fmla="*/ 3161360 h 6314135"/>
                <a:gd name="connsiteX38" fmla="*/ 4705350 w 4972050"/>
                <a:gd name="connsiteY38" fmla="*/ 1846910 h 6314135"/>
                <a:gd name="connsiteX39" fmla="*/ 4800600 w 4972050"/>
                <a:gd name="connsiteY39" fmla="*/ 1608785 h 6314135"/>
                <a:gd name="connsiteX40" fmla="*/ 4972050 w 4972050"/>
                <a:gd name="connsiteY40" fmla="*/ 1103960 h 6314135"/>
                <a:gd name="connsiteX41" fmla="*/ 3057525 w 4972050"/>
                <a:gd name="connsiteY41" fmla="*/ 751535 h 6314135"/>
                <a:gd name="connsiteX42" fmla="*/ 2952750 w 4972050"/>
                <a:gd name="connsiteY42" fmla="*/ 818210 h 6314135"/>
                <a:gd name="connsiteX43" fmla="*/ 2209800 w 4972050"/>
                <a:gd name="connsiteY43" fmla="*/ 761060 h 6314135"/>
                <a:gd name="connsiteX44" fmla="*/ 2152650 w 4972050"/>
                <a:gd name="connsiteY44" fmla="*/ 608660 h 6314135"/>
                <a:gd name="connsiteX45" fmla="*/ 2000250 w 4972050"/>
                <a:gd name="connsiteY45" fmla="*/ 656285 h 6314135"/>
                <a:gd name="connsiteX46" fmla="*/ 1971675 w 4972050"/>
                <a:gd name="connsiteY46" fmla="*/ 541985 h 6314135"/>
                <a:gd name="connsiteX47" fmla="*/ 2084958 w 4972050"/>
                <a:gd name="connsiteY47" fmla="*/ 468786 h 6314135"/>
                <a:gd name="connsiteX48" fmla="*/ 2037358 w 4972050"/>
                <a:gd name="connsiteY48" fmla="*/ 380060 h 6314135"/>
                <a:gd name="connsiteX49" fmla="*/ 2123109 w 4972050"/>
                <a:gd name="connsiteY49" fmla="*/ 322910 h 6314135"/>
                <a:gd name="connsiteX50" fmla="*/ 1941143 w 4972050"/>
                <a:gd name="connsiteY50" fmla="*/ 0 h 6314135"/>
                <a:gd name="connsiteX0" fmla="*/ 1941143 w 4972050"/>
                <a:gd name="connsiteY0" fmla="*/ 0 h 6314135"/>
                <a:gd name="connsiteX1" fmla="*/ 577005 w 4972050"/>
                <a:gd name="connsiteY1" fmla="*/ 618681 h 6314135"/>
                <a:gd name="connsiteX2" fmla="*/ 762000 w 4972050"/>
                <a:gd name="connsiteY2" fmla="*/ 694385 h 6314135"/>
                <a:gd name="connsiteX3" fmla="*/ 809625 w 4972050"/>
                <a:gd name="connsiteY3" fmla="*/ 780110 h 6314135"/>
                <a:gd name="connsiteX4" fmla="*/ 752475 w 4972050"/>
                <a:gd name="connsiteY4" fmla="*/ 837260 h 6314135"/>
                <a:gd name="connsiteX5" fmla="*/ 857250 w 4972050"/>
                <a:gd name="connsiteY5" fmla="*/ 961085 h 6314135"/>
                <a:gd name="connsiteX6" fmla="*/ 771525 w 4972050"/>
                <a:gd name="connsiteY6" fmla="*/ 1123010 h 6314135"/>
                <a:gd name="connsiteX7" fmla="*/ 990600 w 4972050"/>
                <a:gd name="connsiteY7" fmla="*/ 1237310 h 6314135"/>
                <a:gd name="connsiteX8" fmla="*/ 1038225 w 4972050"/>
                <a:gd name="connsiteY8" fmla="*/ 1323035 h 6314135"/>
                <a:gd name="connsiteX9" fmla="*/ 1171575 w 4972050"/>
                <a:gd name="connsiteY9" fmla="*/ 1465910 h 6314135"/>
                <a:gd name="connsiteX10" fmla="*/ 1438275 w 4972050"/>
                <a:gd name="connsiteY10" fmla="*/ 1399235 h 6314135"/>
                <a:gd name="connsiteX11" fmla="*/ 1524000 w 4972050"/>
                <a:gd name="connsiteY11" fmla="*/ 1494485 h 6314135"/>
                <a:gd name="connsiteX12" fmla="*/ 1657350 w 4972050"/>
                <a:gd name="connsiteY12" fmla="*/ 1465910 h 6314135"/>
                <a:gd name="connsiteX13" fmla="*/ 1533525 w 4972050"/>
                <a:gd name="connsiteY13" fmla="*/ 2332685 h 6314135"/>
                <a:gd name="connsiteX14" fmla="*/ 990600 w 4972050"/>
                <a:gd name="connsiteY14" fmla="*/ 3094685 h 6314135"/>
                <a:gd name="connsiteX15" fmla="*/ 714375 w 4972050"/>
                <a:gd name="connsiteY15" fmla="*/ 3285185 h 6314135"/>
                <a:gd name="connsiteX16" fmla="*/ 0 w 4972050"/>
                <a:gd name="connsiteY16" fmla="*/ 3694760 h 6314135"/>
                <a:gd name="connsiteX17" fmla="*/ 9525 w 4972050"/>
                <a:gd name="connsiteY17" fmla="*/ 4171010 h 6314135"/>
                <a:gd name="connsiteX18" fmla="*/ 2000250 w 4972050"/>
                <a:gd name="connsiteY18" fmla="*/ 3313760 h 6314135"/>
                <a:gd name="connsiteX19" fmla="*/ 2190750 w 4972050"/>
                <a:gd name="connsiteY19" fmla="*/ 2608910 h 6314135"/>
                <a:gd name="connsiteX20" fmla="*/ 2343150 w 4972050"/>
                <a:gd name="connsiteY20" fmla="*/ 2304110 h 6314135"/>
                <a:gd name="connsiteX21" fmla="*/ 2400300 w 4972050"/>
                <a:gd name="connsiteY21" fmla="*/ 2085035 h 6314135"/>
                <a:gd name="connsiteX22" fmla="*/ 2828925 w 4972050"/>
                <a:gd name="connsiteY22" fmla="*/ 2170760 h 6314135"/>
                <a:gd name="connsiteX23" fmla="*/ 3476625 w 4972050"/>
                <a:gd name="connsiteY23" fmla="*/ 2437460 h 6314135"/>
                <a:gd name="connsiteX24" fmla="*/ 3467100 w 4972050"/>
                <a:gd name="connsiteY24" fmla="*/ 2570810 h 6314135"/>
                <a:gd name="connsiteX25" fmla="*/ 2114550 w 4972050"/>
                <a:gd name="connsiteY25" fmla="*/ 3523310 h 6314135"/>
                <a:gd name="connsiteX26" fmla="*/ 2428875 w 4972050"/>
                <a:gd name="connsiteY26" fmla="*/ 4694885 h 6314135"/>
                <a:gd name="connsiteX27" fmla="*/ 2657475 w 4972050"/>
                <a:gd name="connsiteY27" fmla="*/ 5618810 h 6314135"/>
                <a:gd name="connsiteX28" fmla="*/ 2743200 w 4972050"/>
                <a:gd name="connsiteY28" fmla="*/ 5933135 h 6314135"/>
                <a:gd name="connsiteX29" fmla="*/ 2457450 w 4972050"/>
                <a:gd name="connsiteY29" fmla="*/ 6180785 h 6314135"/>
                <a:gd name="connsiteX30" fmla="*/ 2847975 w 4972050"/>
                <a:gd name="connsiteY30" fmla="*/ 6314135 h 6314135"/>
                <a:gd name="connsiteX31" fmla="*/ 3276600 w 4972050"/>
                <a:gd name="connsiteY31" fmla="*/ 5866460 h 6314135"/>
                <a:gd name="connsiteX32" fmla="*/ 3076575 w 4972050"/>
                <a:gd name="connsiteY32" fmla="*/ 4666310 h 6314135"/>
                <a:gd name="connsiteX33" fmla="*/ 3390900 w 4972050"/>
                <a:gd name="connsiteY33" fmla="*/ 4847285 h 6314135"/>
                <a:gd name="connsiteX34" fmla="*/ 3209925 w 4972050"/>
                <a:gd name="connsiteY34" fmla="*/ 5409260 h 6314135"/>
                <a:gd name="connsiteX35" fmla="*/ 3924300 w 4972050"/>
                <a:gd name="connsiteY35" fmla="*/ 4828235 h 6314135"/>
                <a:gd name="connsiteX36" fmla="*/ 3295650 w 4972050"/>
                <a:gd name="connsiteY36" fmla="*/ 3875735 h 6314135"/>
                <a:gd name="connsiteX37" fmla="*/ 4562475 w 4972050"/>
                <a:gd name="connsiteY37" fmla="*/ 3161360 h 6314135"/>
                <a:gd name="connsiteX38" fmla="*/ 4705350 w 4972050"/>
                <a:gd name="connsiteY38" fmla="*/ 1846910 h 6314135"/>
                <a:gd name="connsiteX39" fmla="*/ 4800600 w 4972050"/>
                <a:gd name="connsiteY39" fmla="*/ 1608785 h 6314135"/>
                <a:gd name="connsiteX40" fmla="*/ 4972050 w 4972050"/>
                <a:gd name="connsiteY40" fmla="*/ 1103960 h 6314135"/>
                <a:gd name="connsiteX41" fmla="*/ 3057525 w 4972050"/>
                <a:gd name="connsiteY41" fmla="*/ 751535 h 6314135"/>
                <a:gd name="connsiteX42" fmla="*/ 2952750 w 4972050"/>
                <a:gd name="connsiteY42" fmla="*/ 818210 h 6314135"/>
                <a:gd name="connsiteX43" fmla="*/ 2209800 w 4972050"/>
                <a:gd name="connsiteY43" fmla="*/ 761060 h 6314135"/>
                <a:gd name="connsiteX44" fmla="*/ 2152650 w 4972050"/>
                <a:gd name="connsiteY44" fmla="*/ 608660 h 6314135"/>
                <a:gd name="connsiteX45" fmla="*/ 2000250 w 4972050"/>
                <a:gd name="connsiteY45" fmla="*/ 656285 h 6314135"/>
                <a:gd name="connsiteX46" fmla="*/ 1971675 w 4972050"/>
                <a:gd name="connsiteY46" fmla="*/ 541985 h 6314135"/>
                <a:gd name="connsiteX47" fmla="*/ 2084958 w 4972050"/>
                <a:gd name="connsiteY47" fmla="*/ 468786 h 6314135"/>
                <a:gd name="connsiteX48" fmla="*/ 2037358 w 4972050"/>
                <a:gd name="connsiteY48" fmla="*/ 380060 h 6314135"/>
                <a:gd name="connsiteX49" fmla="*/ 2123109 w 4972050"/>
                <a:gd name="connsiteY49" fmla="*/ 322910 h 6314135"/>
                <a:gd name="connsiteX50" fmla="*/ 1941143 w 4972050"/>
                <a:gd name="connsiteY50" fmla="*/ 0 h 6314135"/>
                <a:gd name="connsiteX0" fmla="*/ 1941143 w 4972050"/>
                <a:gd name="connsiteY0" fmla="*/ 6942 h 6321077"/>
                <a:gd name="connsiteX1" fmla="*/ 577005 w 4972050"/>
                <a:gd name="connsiteY1" fmla="*/ 625623 h 6321077"/>
                <a:gd name="connsiteX2" fmla="*/ 762000 w 4972050"/>
                <a:gd name="connsiteY2" fmla="*/ 701327 h 6321077"/>
                <a:gd name="connsiteX3" fmla="*/ 809625 w 4972050"/>
                <a:gd name="connsiteY3" fmla="*/ 787052 h 6321077"/>
                <a:gd name="connsiteX4" fmla="*/ 752475 w 4972050"/>
                <a:gd name="connsiteY4" fmla="*/ 844202 h 6321077"/>
                <a:gd name="connsiteX5" fmla="*/ 857250 w 4972050"/>
                <a:gd name="connsiteY5" fmla="*/ 968027 h 6321077"/>
                <a:gd name="connsiteX6" fmla="*/ 771525 w 4972050"/>
                <a:gd name="connsiteY6" fmla="*/ 1129952 h 6321077"/>
                <a:gd name="connsiteX7" fmla="*/ 990600 w 4972050"/>
                <a:gd name="connsiteY7" fmla="*/ 1244252 h 6321077"/>
                <a:gd name="connsiteX8" fmla="*/ 1038225 w 4972050"/>
                <a:gd name="connsiteY8" fmla="*/ 1329977 h 6321077"/>
                <a:gd name="connsiteX9" fmla="*/ 1171575 w 4972050"/>
                <a:gd name="connsiteY9" fmla="*/ 1472852 h 6321077"/>
                <a:gd name="connsiteX10" fmla="*/ 1438275 w 4972050"/>
                <a:gd name="connsiteY10" fmla="*/ 1406177 h 6321077"/>
                <a:gd name="connsiteX11" fmla="*/ 1524000 w 4972050"/>
                <a:gd name="connsiteY11" fmla="*/ 1501427 h 6321077"/>
                <a:gd name="connsiteX12" fmla="*/ 1657350 w 4972050"/>
                <a:gd name="connsiteY12" fmla="*/ 1472852 h 6321077"/>
                <a:gd name="connsiteX13" fmla="*/ 1533525 w 4972050"/>
                <a:gd name="connsiteY13" fmla="*/ 2339627 h 6321077"/>
                <a:gd name="connsiteX14" fmla="*/ 990600 w 4972050"/>
                <a:gd name="connsiteY14" fmla="*/ 3101627 h 6321077"/>
                <a:gd name="connsiteX15" fmla="*/ 714375 w 4972050"/>
                <a:gd name="connsiteY15" fmla="*/ 3292127 h 6321077"/>
                <a:gd name="connsiteX16" fmla="*/ 0 w 4972050"/>
                <a:gd name="connsiteY16" fmla="*/ 3701702 h 6321077"/>
                <a:gd name="connsiteX17" fmla="*/ 9525 w 4972050"/>
                <a:gd name="connsiteY17" fmla="*/ 4177952 h 6321077"/>
                <a:gd name="connsiteX18" fmla="*/ 2000250 w 4972050"/>
                <a:gd name="connsiteY18" fmla="*/ 3320702 h 6321077"/>
                <a:gd name="connsiteX19" fmla="*/ 2190750 w 4972050"/>
                <a:gd name="connsiteY19" fmla="*/ 2615852 h 6321077"/>
                <a:gd name="connsiteX20" fmla="*/ 2343150 w 4972050"/>
                <a:gd name="connsiteY20" fmla="*/ 2311052 h 6321077"/>
                <a:gd name="connsiteX21" fmla="*/ 2400300 w 4972050"/>
                <a:gd name="connsiteY21" fmla="*/ 2091977 h 6321077"/>
                <a:gd name="connsiteX22" fmla="*/ 2828925 w 4972050"/>
                <a:gd name="connsiteY22" fmla="*/ 2177702 h 6321077"/>
                <a:gd name="connsiteX23" fmla="*/ 3476625 w 4972050"/>
                <a:gd name="connsiteY23" fmla="*/ 2444402 h 6321077"/>
                <a:gd name="connsiteX24" fmla="*/ 3467100 w 4972050"/>
                <a:gd name="connsiteY24" fmla="*/ 2577752 h 6321077"/>
                <a:gd name="connsiteX25" fmla="*/ 2114550 w 4972050"/>
                <a:gd name="connsiteY25" fmla="*/ 3530252 h 6321077"/>
                <a:gd name="connsiteX26" fmla="*/ 2428875 w 4972050"/>
                <a:gd name="connsiteY26" fmla="*/ 4701827 h 6321077"/>
                <a:gd name="connsiteX27" fmla="*/ 2657475 w 4972050"/>
                <a:gd name="connsiteY27" fmla="*/ 5625752 h 6321077"/>
                <a:gd name="connsiteX28" fmla="*/ 2743200 w 4972050"/>
                <a:gd name="connsiteY28" fmla="*/ 5940077 h 6321077"/>
                <a:gd name="connsiteX29" fmla="*/ 2457450 w 4972050"/>
                <a:gd name="connsiteY29" fmla="*/ 6187727 h 6321077"/>
                <a:gd name="connsiteX30" fmla="*/ 2847975 w 4972050"/>
                <a:gd name="connsiteY30" fmla="*/ 6321077 h 6321077"/>
                <a:gd name="connsiteX31" fmla="*/ 3276600 w 4972050"/>
                <a:gd name="connsiteY31" fmla="*/ 5873402 h 6321077"/>
                <a:gd name="connsiteX32" fmla="*/ 3076575 w 4972050"/>
                <a:gd name="connsiteY32" fmla="*/ 4673252 h 6321077"/>
                <a:gd name="connsiteX33" fmla="*/ 3390900 w 4972050"/>
                <a:gd name="connsiteY33" fmla="*/ 4854227 h 6321077"/>
                <a:gd name="connsiteX34" fmla="*/ 3209925 w 4972050"/>
                <a:gd name="connsiteY34" fmla="*/ 5416202 h 6321077"/>
                <a:gd name="connsiteX35" fmla="*/ 3924300 w 4972050"/>
                <a:gd name="connsiteY35" fmla="*/ 4835177 h 6321077"/>
                <a:gd name="connsiteX36" fmla="*/ 3295650 w 4972050"/>
                <a:gd name="connsiteY36" fmla="*/ 3882677 h 6321077"/>
                <a:gd name="connsiteX37" fmla="*/ 4562475 w 4972050"/>
                <a:gd name="connsiteY37" fmla="*/ 3168302 h 6321077"/>
                <a:gd name="connsiteX38" fmla="*/ 4705350 w 4972050"/>
                <a:gd name="connsiteY38" fmla="*/ 1853852 h 6321077"/>
                <a:gd name="connsiteX39" fmla="*/ 4800600 w 4972050"/>
                <a:gd name="connsiteY39" fmla="*/ 1615727 h 6321077"/>
                <a:gd name="connsiteX40" fmla="*/ 4972050 w 4972050"/>
                <a:gd name="connsiteY40" fmla="*/ 1110902 h 6321077"/>
                <a:gd name="connsiteX41" fmla="*/ 3057525 w 4972050"/>
                <a:gd name="connsiteY41" fmla="*/ 758477 h 6321077"/>
                <a:gd name="connsiteX42" fmla="*/ 2952750 w 4972050"/>
                <a:gd name="connsiteY42" fmla="*/ 825152 h 6321077"/>
                <a:gd name="connsiteX43" fmla="*/ 2209800 w 4972050"/>
                <a:gd name="connsiteY43" fmla="*/ 768002 h 6321077"/>
                <a:gd name="connsiteX44" fmla="*/ 2152650 w 4972050"/>
                <a:gd name="connsiteY44" fmla="*/ 615602 h 6321077"/>
                <a:gd name="connsiteX45" fmla="*/ 2000250 w 4972050"/>
                <a:gd name="connsiteY45" fmla="*/ 663227 h 6321077"/>
                <a:gd name="connsiteX46" fmla="*/ 1971675 w 4972050"/>
                <a:gd name="connsiteY46" fmla="*/ 548927 h 6321077"/>
                <a:gd name="connsiteX47" fmla="*/ 2084958 w 4972050"/>
                <a:gd name="connsiteY47" fmla="*/ 475728 h 6321077"/>
                <a:gd name="connsiteX48" fmla="*/ 2037358 w 4972050"/>
                <a:gd name="connsiteY48" fmla="*/ 387002 h 6321077"/>
                <a:gd name="connsiteX49" fmla="*/ 2123109 w 4972050"/>
                <a:gd name="connsiteY49" fmla="*/ 329852 h 6321077"/>
                <a:gd name="connsiteX50" fmla="*/ 1941143 w 4972050"/>
                <a:gd name="connsiteY50" fmla="*/ 6942 h 6321077"/>
                <a:gd name="connsiteX0" fmla="*/ 1903565 w 4972050"/>
                <a:gd name="connsiteY0" fmla="*/ 13354 h 6307447"/>
                <a:gd name="connsiteX1" fmla="*/ 577005 w 4972050"/>
                <a:gd name="connsiteY1" fmla="*/ 611993 h 6307447"/>
                <a:gd name="connsiteX2" fmla="*/ 762000 w 4972050"/>
                <a:gd name="connsiteY2" fmla="*/ 687697 h 6307447"/>
                <a:gd name="connsiteX3" fmla="*/ 809625 w 4972050"/>
                <a:gd name="connsiteY3" fmla="*/ 773422 h 6307447"/>
                <a:gd name="connsiteX4" fmla="*/ 752475 w 4972050"/>
                <a:gd name="connsiteY4" fmla="*/ 830572 h 6307447"/>
                <a:gd name="connsiteX5" fmla="*/ 857250 w 4972050"/>
                <a:gd name="connsiteY5" fmla="*/ 954397 h 6307447"/>
                <a:gd name="connsiteX6" fmla="*/ 771525 w 4972050"/>
                <a:gd name="connsiteY6" fmla="*/ 1116322 h 6307447"/>
                <a:gd name="connsiteX7" fmla="*/ 990600 w 4972050"/>
                <a:gd name="connsiteY7" fmla="*/ 1230622 h 6307447"/>
                <a:gd name="connsiteX8" fmla="*/ 1038225 w 4972050"/>
                <a:gd name="connsiteY8" fmla="*/ 1316347 h 6307447"/>
                <a:gd name="connsiteX9" fmla="*/ 1171575 w 4972050"/>
                <a:gd name="connsiteY9" fmla="*/ 1459222 h 6307447"/>
                <a:gd name="connsiteX10" fmla="*/ 1438275 w 4972050"/>
                <a:gd name="connsiteY10" fmla="*/ 1392547 h 6307447"/>
                <a:gd name="connsiteX11" fmla="*/ 1524000 w 4972050"/>
                <a:gd name="connsiteY11" fmla="*/ 1487797 h 6307447"/>
                <a:gd name="connsiteX12" fmla="*/ 1657350 w 4972050"/>
                <a:gd name="connsiteY12" fmla="*/ 1459222 h 6307447"/>
                <a:gd name="connsiteX13" fmla="*/ 1533525 w 4972050"/>
                <a:gd name="connsiteY13" fmla="*/ 2325997 h 6307447"/>
                <a:gd name="connsiteX14" fmla="*/ 990600 w 4972050"/>
                <a:gd name="connsiteY14" fmla="*/ 3087997 h 6307447"/>
                <a:gd name="connsiteX15" fmla="*/ 714375 w 4972050"/>
                <a:gd name="connsiteY15" fmla="*/ 3278497 h 6307447"/>
                <a:gd name="connsiteX16" fmla="*/ 0 w 4972050"/>
                <a:gd name="connsiteY16" fmla="*/ 3688072 h 6307447"/>
                <a:gd name="connsiteX17" fmla="*/ 9525 w 4972050"/>
                <a:gd name="connsiteY17" fmla="*/ 4164322 h 6307447"/>
                <a:gd name="connsiteX18" fmla="*/ 2000250 w 4972050"/>
                <a:gd name="connsiteY18" fmla="*/ 3307072 h 6307447"/>
                <a:gd name="connsiteX19" fmla="*/ 2190750 w 4972050"/>
                <a:gd name="connsiteY19" fmla="*/ 2602222 h 6307447"/>
                <a:gd name="connsiteX20" fmla="*/ 2343150 w 4972050"/>
                <a:gd name="connsiteY20" fmla="*/ 2297422 h 6307447"/>
                <a:gd name="connsiteX21" fmla="*/ 2400300 w 4972050"/>
                <a:gd name="connsiteY21" fmla="*/ 2078347 h 6307447"/>
                <a:gd name="connsiteX22" fmla="*/ 2828925 w 4972050"/>
                <a:gd name="connsiteY22" fmla="*/ 2164072 h 6307447"/>
                <a:gd name="connsiteX23" fmla="*/ 3476625 w 4972050"/>
                <a:gd name="connsiteY23" fmla="*/ 2430772 h 6307447"/>
                <a:gd name="connsiteX24" fmla="*/ 3467100 w 4972050"/>
                <a:gd name="connsiteY24" fmla="*/ 2564122 h 6307447"/>
                <a:gd name="connsiteX25" fmla="*/ 2114550 w 4972050"/>
                <a:gd name="connsiteY25" fmla="*/ 3516622 h 6307447"/>
                <a:gd name="connsiteX26" fmla="*/ 2428875 w 4972050"/>
                <a:gd name="connsiteY26" fmla="*/ 4688197 h 6307447"/>
                <a:gd name="connsiteX27" fmla="*/ 2657475 w 4972050"/>
                <a:gd name="connsiteY27" fmla="*/ 5612122 h 6307447"/>
                <a:gd name="connsiteX28" fmla="*/ 2743200 w 4972050"/>
                <a:gd name="connsiteY28" fmla="*/ 5926447 h 6307447"/>
                <a:gd name="connsiteX29" fmla="*/ 2457450 w 4972050"/>
                <a:gd name="connsiteY29" fmla="*/ 6174097 h 6307447"/>
                <a:gd name="connsiteX30" fmla="*/ 2847975 w 4972050"/>
                <a:gd name="connsiteY30" fmla="*/ 6307447 h 6307447"/>
                <a:gd name="connsiteX31" fmla="*/ 3276600 w 4972050"/>
                <a:gd name="connsiteY31" fmla="*/ 5859772 h 6307447"/>
                <a:gd name="connsiteX32" fmla="*/ 3076575 w 4972050"/>
                <a:gd name="connsiteY32" fmla="*/ 4659622 h 6307447"/>
                <a:gd name="connsiteX33" fmla="*/ 3390900 w 4972050"/>
                <a:gd name="connsiteY33" fmla="*/ 4840597 h 6307447"/>
                <a:gd name="connsiteX34" fmla="*/ 3209925 w 4972050"/>
                <a:gd name="connsiteY34" fmla="*/ 5402572 h 6307447"/>
                <a:gd name="connsiteX35" fmla="*/ 3924300 w 4972050"/>
                <a:gd name="connsiteY35" fmla="*/ 4821547 h 6307447"/>
                <a:gd name="connsiteX36" fmla="*/ 3295650 w 4972050"/>
                <a:gd name="connsiteY36" fmla="*/ 3869047 h 6307447"/>
                <a:gd name="connsiteX37" fmla="*/ 4562475 w 4972050"/>
                <a:gd name="connsiteY37" fmla="*/ 3154672 h 6307447"/>
                <a:gd name="connsiteX38" fmla="*/ 4705350 w 4972050"/>
                <a:gd name="connsiteY38" fmla="*/ 1840222 h 6307447"/>
                <a:gd name="connsiteX39" fmla="*/ 4800600 w 4972050"/>
                <a:gd name="connsiteY39" fmla="*/ 1602097 h 6307447"/>
                <a:gd name="connsiteX40" fmla="*/ 4972050 w 4972050"/>
                <a:gd name="connsiteY40" fmla="*/ 1097272 h 6307447"/>
                <a:gd name="connsiteX41" fmla="*/ 3057525 w 4972050"/>
                <a:gd name="connsiteY41" fmla="*/ 744847 h 6307447"/>
                <a:gd name="connsiteX42" fmla="*/ 2952750 w 4972050"/>
                <a:gd name="connsiteY42" fmla="*/ 811522 h 6307447"/>
                <a:gd name="connsiteX43" fmla="*/ 2209800 w 4972050"/>
                <a:gd name="connsiteY43" fmla="*/ 754372 h 6307447"/>
                <a:gd name="connsiteX44" fmla="*/ 2152650 w 4972050"/>
                <a:gd name="connsiteY44" fmla="*/ 601972 h 6307447"/>
                <a:gd name="connsiteX45" fmla="*/ 2000250 w 4972050"/>
                <a:gd name="connsiteY45" fmla="*/ 649597 h 6307447"/>
                <a:gd name="connsiteX46" fmla="*/ 1971675 w 4972050"/>
                <a:gd name="connsiteY46" fmla="*/ 535297 h 6307447"/>
                <a:gd name="connsiteX47" fmla="*/ 2084958 w 4972050"/>
                <a:gd name="connsiteY47" fmla="*/ 462098 h 6307447"/>
                <a:gd name="connsiteX48" fmla="*/ 2037358 w 4972050"/>
                <a:gd name="connsiteY48" fmla="*/ 373372 h 6307447"/>
                <a:gd name="connsiteX49" fmla="*/ 2123109 w 4972050"/>
                <a:gd name="connsiteY49" fmla="*/ 316222 h 6307447"/>
                <a:gd name="connsiteX50" fmla="*/ 1903565 w 4972050"/>
                <a:gd name="connsiteY50" fmla="*/ 13354 h 6307447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0250 w 4972050"/>
                <a:gd name="connsiteY45" fmla="*/ 868731 h 6526581"/>
                <a:gd name="connsiteX46" fmla="*/ 1971675 w 4972050"/>
                <a:gd name="connsiteY46" fmla="*/ 754431 h 6526581"/>
                <a:gd name="connsiteX47" fmla="*/ 2084958 w 4972050"/>
                <a:gd name="connsiteY47" fmla="*/ 681232 h 6526581"/>
                <a:gd name="connsiteX48" fmla="*/ 2037358 w 4972050"/>
                <a:gd name="connsiteY48" fmla="*/ 592506 h 6526581"/>
                <a:gd name="connsiteX49" fmla="*/ 2123109 w 4972050"/>
                <a:gd name="connsiteY49" fmla="*/ 535356 h 6526581"/>
                <a:gd name="connsiteX50" fmla="*/ 1903565 w 4972050"/>
                <a:gd name="connsiteY50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0250 w 4972050"/>
                <a:gd name="connsiteY45" fmla="*/ 868731 h 6526581"/>
                <a:gd name="connsiteX46" fmla="*/ 1971675 w 4972050"/>
                <a:gd name="connsiteY46" fmla="*/ 754431 h 6526581"/>
                <a:gd name="connsiteX47" fmla="*/ 2084958 w 4972050"/>
                <a:gd name="connsiteY47" fmla="*/ 681232 h 6526581"/>
                <a:gd name="connsiteX48" fmla="*/ 2037358 w 4972050"/>
                <a:gd name="connsiteY48" fmla="*/ 592506 h 6526581"/>
                <a:gd name="connsiteX49" fmla="*/ 2123109 w 4972050"/>
                <a:gd name="connsiteY49" fmla="*/ 535356 h 6526581"/>
                <a:gd name="connsiteX50" fmla="*/ 1903565 w 4972050"/>
                <a:gd name="connsiteY50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0250 w 4972050"/>
                <a:gd name="connsiteY45" fmla="*/ 868731 h 6526581"/>
                <a:gd name="connsiteX46" fmla="*/ 1971675 w 4972050"/>
                <a:gd name="connsiteY46" fmla="*/ 754431 h 6526581"/>
                <a:gd name="connsiteX47" fmla="*/ 2084958 w 4972050"/>
                <a:gd name="connsiteY47" fmla="*/ 681232 h 6526581"/>
                <a:gd name="connsiteX48" fmla="*/ 2037358 w 4972050"/>
                <a:gd name="connsiteY48" fmla="*/ 592506 h 6526581"/>
                <a:gd name="connsiteX49" fmla="*/ 2125614 w 4972050"/>
                <a:gd name="connsiteY49" fmla="*/ 505294 h 6526581"/>
                <a:gd name="connsiteX50" fmla="*/ 1903565 w 4972050"/>
                <a:gd name="connsiteY50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0250 w 4972050"/>
                <a:gd name="connsiteY45" fmla="*/ 868731 h 6526581"/>
                <a:gd name="connsiteX46" fmla="*/ 1971675 w 4972050"/>
                <a:gd name="connsiteY46" fmla="*/ 754431 h 6526581"/>
                <a:gd name="connsiteX47" fmla="*/ 2084958 w 4972050"/>
                <a:gd name="connsiteY47" fmla="*/ 681232 h 6526581"/>
                <a:gd name="connsiteX48" fmla="*/ 2037358 w 4972050"/>
                <a:gd name="connsiteY48" fmla="*/ 592506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0250 w 4972050"/>
                <a:gd name="connsiteY45" fmla="*/ 868731 h 6526581"/>
                <a:gd name="connsiteX46" fmla="*/ 1971675 w 4972050"/>
                <a:gd name="connsiteY46" fmla="*/ 754431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0250 w 4972050"/>
                <a:gd name="connsiteY45" fmla="*/ 868731 h 6526581"/>
                <a:gd name="connsiteX46" fmla="*/ 1971675 w 4972050"/>
                <a:gd name="connsiteY46" fmla="*/ 754431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0250 w 4972050"/>
                <a:gd name="connsiteY45" fmla="*/ 868731 h 6526581"/>
                <a:gd name="connsiteX46" fmla="*/ 1971675 w 4972050"/>
                <a:gd name="connsiteY46" fmla="*/ 754431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0250 w 4972050"/>
                <a:gd name="connsiteY45" fmla="*/ 868731 h 6526581"/>
                <a:gd name="connsiteX46" fmla="*/ 1956643 w 4972050"/>
                <a:gd name="connsiteY46" fmla="*/ 741905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0250 w 4972050"/>
                <a:gd name="connsiteY45" fmla="*/ 868731 h 6526581"/>
                <a:gd name="connsiteX46" fmla="*/ 1956643 w 4972050"/>
                <a:gd name="connsiteY46" fmla="*/ 741905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7766 w 4972050"/>
                <a:gd name="connsiteY45" fmla="*/ 851194 h 6526581"/>
                <a:gd name="connsiteX46" fmla="*/ 1956643 w 4972050"/>
                <a:gd name="connsiteY46" fmla="*/ 741905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52650 w 4972050"/>
                <a:gd name="connsiteY44" fmla="*/ 821106 h 6526581"/>
                <a:gd name="connsiteX45" fmla="*/ 2007766 w 4972050"/>
                <a:gd name="connsiteY45" fmla="*/ 851194 h 6526581"/>
                <a:gd name="connsiteX46" fmla="*/ 1956643 w 4972050"/>
                <a:gd name="connsiteY46" fmla="*/ 741905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22587 w 4972050"/>
                <a:gd name="connsiteY44" fmla="*/ 843653 h 6526581"/>
                <a:gd name="connsiteX45" fmla="*/ 2007766 w 4972050"/>
                <a:gd name="connsiteY45" fmla="*/ 851194 h 6526581"/>
                <a:gd name="connsiteX46" fmla="*/ 1956643 w 4972050"/>
                <a:gd name="connsiteY46" fmla="*/ 741905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10061 w 4972050"/>
                <a:gd name="connsiteY44" fmla="*/ 823611 h 6526581"/>
                <a:gd name="connsiteX45" fmla="*/ 2007766 w 4972050"/>
                <a:gd name="connsiteY45" fmla="*/ 851194 h 6526581"/>
                <a:gd name="connsiteX46" fmla="*/ 1956643 w 4972050"/>
                <a:gd name="connsiteY46" fmla="*/ 741905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9800 w 4972050"/>
                <a:gd name="connsiteY43" fmla="*/ 973506 h 6526581"/>
                <a:gd name="connsiteX44" fmla="*/ 2110061 w 4972050"/>
                <a:gd name="connsiteY44" fmla="*/ 823611 h 6526581"/>
                <a:gd name="connsiteX45" fmla="*/ 2007766 w 4972050"/>
                <a:gd name="connsiteY45" fmla="*/ 851194 h 6526581"/>
                <a:gd name="connsiteX46" fmla="*/ 1956643 w 4972050"/>
                <a:gd name="connsiteY46" fmla="*/ 741905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207295 w 4972050"/>
                <a:gd name="connsiteY43" fmla="*/ 908371 h 6526581"/>
                <a:gd name="connsiteX44" fmla="*/ 2110061 w 4972050"/>
                <a:gd name="connsiteY44" fmla="*/ 823611 h 6526581"/>
                <a:gd name="connsiteX45" fmla="*/ 2007766 w 4972050"/>
                <a:gd name="connsiteY45" fmla="*/ 851194 h 6526581"/>
                <a:gd name="connsiteX46" fmla="*/ 1956643 w 4972050"/>
                <a:gd name="connsiteY46" fmla="*/ 741905 h 6526581"/>
                <a:gd name="connsiteX47" fmla="*/ 2084958 w 4972050"/>
                <a:gd name="connsiteY47" fmla="*/ 681232 h 6526581"/>
                <a:gd name="connsiteX48" fmla="*/ 2072430 w 4972050"/>
                <a:gd name="connsiteY48" fmla="*/ 542402 h 6526581"/>
                <a:gd name="connsiteX49" fmla="*/ 1903565 w 4972050"/>
                <a:gd name="connsiteY49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199179 w 4972050"/>
                <a:gd name="connsiteY43" fmla="*/ 933944 h 6526581"/>
                <a:gd name="connsiteX44" fmla="*/ 2207295 w 4972050"/>
                <a:gd name="connsiteY44" fmla="*/ 908371 h 6526581"/>
                <a:gd name="connsiteX45" fmla="*/ 2110061 w 4972050"/>
                <a:gd name="connsiteY45" fmla="*/ 823611 h 6526581"/>
                <a:gd name="connsiteX46" fmla="*/ 2007766 w 4972050"/>
                <a:gd name="connsiteY46" fmla="*/ 851194 h 6526581"/>
                <a:gd name="connsiteX47" fmla="*/ 1956643 w 4972050"/>
                <a:gd name="connsiteY47" fmla="*/ 741905 h 6526581"/>
                <a:gd name="connsiteX48" fmla="*/ 2084958 w 4972050"/>
                <a:gd name="connsiteY48" fmla="*/ 681232 h 6526581"/>
                <a:gd name="connsiteX49" fmla="*/ 2072430 w 4972050"/>
                <a:gd name="connsiteY49" fmla="*/ 542402 h 6526581"/>
                <a:gd name="connsiteX50" fmla="*/ 1903565 w 4972050"/>
                <a:gd name="connsiteY50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199179 w 4972050"/>
                <a:gd name="connsiteY43" fmla="*/ 933944 h 6526581"/>
                <a:gd name="connsiteX44" fmla="*/ 2197275 w 4972050"/>
                <a:gd name="connsiteY44" fmla="*/ 878309 h 6526581"/>
                <a:gd name="connsiteX45" fmla="*/ 2110061 w 4972050"/>
                <a:gd name="connsiteY45" fmla="*/ 823611 h 6526581"/>
                <a:gd name="connsiteX46" fmla="*/ 2007766 w 4972050"/>
                <a:gd name="connsiteY46" fmla="*/ 851194 h 6526581"/>
                <a:gd name="connsiteX47" fmla="*/ 1956643 w 4972050"/>
                <a:gd name="connsiteY47" fmla="*/ 741905 h 6526581"/>
                <a:gd name="connsiteX48" fmla="*/ 2084958 w 4972050"/>
                <a:gd name="connsiteY48" fmla="*/ 681232 h 6526581"/>
                <a:gd name="connsiteX49" fmla="*/ 2072430 w 4972050"/>
                <a:gd name="connsiteY49" fmla="*/ 542402 h 6526581"/>
                <a:gd name="connsiteX50" fmla="*/ 1903565 w 4972050"/>
                <a:gd name="connsiteY50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189158 w 4972050"/>
                <a:gd name="connsiteY43" fmla="*/ 951480 h 6526581"/>
                <a:gd name="connsiteX44" fmla="*/ 2197275 w 4972050"/>
                <a:gd name="connsiteY44" fmla="*/ 878309 h 6526581"/>
                <a:gd name="connsiteX45" fmla="*/ 2110061 w 4972050"/>
                <a:gd name="connsiteY45" fmla="*/ 823611 h 6526581"/>
                <a:gd name="connsiteX46" fmla="*/ 2007766 w 4972050"/>
                <a:gd name="connsiteY46" fmla="*/ 851194 h 6526581"/>
                <a:gd name="connsiteX47" fmla="*/ 1956643 w 4972050"/>
                <a:gd name="connsiteY47" fmla="*/ 741905 h 6526581"/>
                <a:gd name="connsiteX48" fmla="*/ 2084958 w 4972050"/>
                <a:gd name="connsiteY48" fmla="*/ 681232 h 6526581"/>
                <a:gd name="connsiteX49" fmla="*/ 2072430 w 4972050"/>
                <a:gd name="connsiteY49" fmla="*/ 542402 h 6526581"/>
                <a:gd name="connsiteX50" fmla="*/ 1903565 w 4972050"/>
                <a:gd name="connsiteY50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189158 w 4972050"/>
                <a:gd name="connsiteY43" fmla="*/ 951480 h 6526581"/>
                <a:gd name="connsiteX44" fmla="*/ 2197275 w 4972050"/>
                <a:gd name="connsiteY44" fmla="*/ 878309 h 6526581"/>
                <a:gd name="connsiteX45" fmla="*/ 2110061 w 4972050"/>
                <a:gd name="connsiteY45" fmla="*/ 823611 h 6526581"/>
                <a:gd name="connsiteX46" fmla="*/ 2007766 w 4972050"/>
                <a:gd name="connsiteY46" fmla="*/ 851194 h 6526581"/>
                <a:gd name="connsiteX47" fmla="*/ 1956643 w 4972050"/>
                <a:gd name="connsiteY47" fmla="*/ 741905 h 6526581"/>
                <a:gd name="connsiteX48" fmla="*/ 2084958 w 4972050"/>
                <a:gd name="connsiteY48" fmla="*/ 681232 h 6526581"/>
                <a:gd name="connsiteX49" fmla="*/ 2072430 w 4972050"/>
                <a:gd name="connsiteY49" fmla="*/ 542402 h 6526581"/>
                <a:gd name="connsiteX50" fmla="*/ 1903565 w 4972050"/>
                <a:gd name="connsiteY50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189158 w 4972050"/>
                <a:gd name="connsiteY44" fmla="*/ 951480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189158 w 4972050"/>
                <a:gd name="connsiteY44" fmla="*/ 951480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2000 w 4972050"/>
                <a:gd name="connsiteY2" fmla="*/ 906831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74526 w 4972050"/>
                <a:gd name="connsiteY2" fmla="*/ 884284 h 6526581"/>
                <a:gd name="connsiteX3" fmla="*/ 809625 w 4972050"/>
                <a:gd name="connsiteY3" fmla="*/ 992556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74526 w 4972050"/>
                <a:gd name="connsiteY2" fmla="*/ 884284 h 6526581"/>
                <a:gd name="connsiteX3" fmla="*/ 814635 w 4972050"/>
                <a:gd name="connsiteY3" fmla="*/ 997567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74526 w 4972050"/>
                <a:gd name="connsiteY2" fmla="*/ 884284 h 6526581"/>
                <a:gd name="connsiteX3" fmla="*/ 814635 w 4972050"/>
                <a:gd name="connsiteY3" fmla="*/ 997567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49706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57250 w 4972050"/>
                <a:gd name="connsiteY5" fmla="*/ 1173531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71525 w 4972050"/>
                <a:gd name="connsiteY6" fmla="*/ 1335456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801587 w 4972050"/>
                <a:gd name="connsiteY6" fmla="*/ 1365518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90600 w 4972050"/>
                <a:gd name="connsiteY7" fmla="*/ 1449756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7970 w 4972050"/>
                <a:gd name="connsiteY7" fmla="*/ 1404662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7970 w 4972050"/>
                <a:gd name="connsiteY7" fmla="*/ 1404662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8225 w 4972050"/>
                <a:gd name="connsiteY8" fmla="*/ 1535481 h 6526581"/>
                <a:gd name="connsiteX9" fmla="*/ 1171575 w 4972050"/>
                <a:gd name="connsiteY9" fmla="*/ 1678356 h 6526581"/>
                <a:gd name="connsiteX10" fmla="*/ 1438275 w 4972050"/>
                <a:gd name="connsiteY10" fmla="*/ 1611681 h 6526581"/>
                <a:gd name="connsiteX11" fmla="*/ 1524000 w 4972050"/>
                <a:gd name="connsiteY11" fmla="*/ 1706931 h 6526581"/>
                <a:gd name="connsiteX12" fmla="*/ 1657350 w 4972050"/>
                <a:gd name="connsiteY12" fmla="*/ 1678356 h 6526581"/>
                <a:gd name="connsiteX13" fmla="*/ 1533525 w 4972050"/>
                <a:gd name="connsiteY13" fmla="*/ 2545131 h 6526581"/>
                <a:gd name="connsiteX14" fmla="*/ 990600 w 4972050"/>
                <a:gd name="connsiteY14" fmla="*/ 3307131 h 6526581"/>
                <a:gd name="connsiteX15" fmla="*/ 714375 w 4972050"/>
                <a:gd name="connsiteY15" fmla="*/ 3497631 h 6526581"/>
                <a:gd name="connsiteX16" fmla="*/ 0 w 4972050"/>
                <a:gd name="connsiteY16" fmla="*/ 3907206 h 6526581"/>
                <a:gd name="connsiteX17" fmla="*/ 9525 w 4972050"/>
                <a:gd name="connsiteY17" fmla="*/ 4383456 h 6526581"/>
                <a:gd name="connsiteX18" fmla="*/ 2000250 w 4972050"/>
                <a:gd name="connsiteY18" fmla="*/ 3526206 h 6526581"/>
                <a:gd name="connsiteX19" fmla="*/ 2190750 w 4972050"/>
                <a:gd name="connsiteY19" fmla="*/ 2821356 h 6526581"/>
                <a:gd name="connsiteX20" fmla="*/ 2343150 w 4972050"/>
                <a:gd name="connsiteY20" fmla="*/ 2516556 h 6526581"/>
                <a:gd name="connsiteX21" fmla="*/ 2400300 w 4972050"/>
                <a:gd name="connsiteY21" fmla="*/ 2297481 h 6526581"/>
                <a:gd name="connsiteX22" fmla="*/ 2828925 w 4972050"/>
                <a:gd name="connsiteY22" fmla="*/ 2383206 h 6526581"/>
                <a:gd name="connsiteX23" fmla="*/ 3476625 w 4972050"/>
                <a:gd name="connsiteY23" fmla="*/ 2649906 h 6526581"/>
                <a:gd name="connsiteX24" fmla="*/ 3467100 w 4972050"/>
                <a:gd name="connsiteY24" fmla="*/ 2783256 h 6526581"/>
                <a:gd name="connsiteX25" fmla="*/ 2114550 w 4972050"/>
                <a:gd name="connsiteY25" fmla="*/ 3735756 h 6526581"/>
                <a:gd name="connsiteX26" fmla="*/ 2428875 w 4972050"/>
                <a:gd name="connsiteY26" fmla="*/ 4907331 h 6526581"/>
                <a:gd name="connsiteX27" fmla="*/ 2657475 w 4972050"/>
                <a:gd name="connsiteY27" fmla="*/ 5831256 h 6526581"/>
                <a:gd name="connsiteX28" fmla="*/ 2743200 w 4972050"/>
                <a:gd name="connsiteY28" fmla="*/ 6145581 h 6526581"/>
                <a:gd name="connsiteX29" fmla="*/ 2457450 w 4972050"/>
                <a:gd name="connsiteY29" fmla="*/ 6393231 h 6526581"/>
                <a:gd name="connsiteX30" fmla="*/ 2847975 w 4972050"/>
                <a:gd name="connsiteY30" fmla="*/ 6526581 h 6526581"/>
                <a:gd name="connsiteX31" fmla="*/ 3276600 w 4972050"/>
                <a:gd name="connsiteY31" fmla="*/ 6078906 h 6526581"/>
                <a:gd name="connsiteX32" fmla="*/ 3076575 w 4972050"/>
                <a:gd name="connsiteY32" fmla="*/ 4878756 h 6526581"/>
                <a:gd name="connsiteX33" fmla="*/ 3390900 w 4972050"/>
                <a:gd name="connsiteY33" fmla="*/ 5059731 h 6526581"/>
                <a:gd name="connsiteX34" fmla="*/ 3209925 w 4972050"/>
                <a:gd name="connsiteY34" fmla="*/ 5621706 h 6526581"/>
                <a:gd name="connsiteX35" fmla="*/ 3924300 w 4972050"/>
                <a:gd name="connsiteY35" fmla="*/ 5040681 h 6526581"/>
                <a:gd name="connsiteX36" fmla="*/ 3295650 w 4972050"/>
                <a:gd name="connsiteY36" fmla="*/ 4088181 h 6526581"/>
                <a:gd name="connsiteX37" fmla="*/ 4562475 w 4972050"/>
                <a:gd name="connsiteY37" fmla="*/ 3373806 h 6526581"/>
                <a:gd name="connsiteX38" fmla="*/ 4705350 w 4972050"/>
                <a:gd name="connsiteY38" fmla="*/ 2059356 h 6526581"/>
                <a:gd name="connsiteX39" fmla="*/ 4800600 w 4972050"/>
                <a:gd name="connsiteY39" fmla="*/ 1821231 h 6526581"/>
                <a:gd name="connsiteX40" fmla="*/ 4972050 w 4972050"/>
                <a:gd name="connsiteY40" fmla="*/ 1316406 h 6526581"/>
                <a:gd name="connsiteX41" fmla="*/ 3057525 w 4972050"/>
                <a:gd name="connsiteY41" fmla="*/ 963981 h 6526581"/>
                <a:gd name="connsiteX42" fmla="*/ 2952750 w 4972050"/>
                <a:gd name="connsiteY42" fmla="*/ 1030656 h 6526581"/>
                <a:gd name="connsiteX43" fmla="*/ 2399595 w 4972050"/>
                <a:gd name="connsiteY43" fmla="*/ 946470 h 6526581"/>
                <a:gd name="connsiteX44" fmla="*/ 2211705 w 4972050"/>
                <a:gd name="connsiteY44" fmla="*/ 958995 h 6526581"/>
                <a:gd name="connsiteX45" fmla="*/ 2197275 w 4972050"/>
                <a:gd name="connsiteY45" fmla="*/ 878309 h 6526581"/>
                <a:gd name="connsiteX46" fmla="*/ 2110061 w 4972050"/>
                <a:gd name="connsiteY46" fmla="*/ 823611 h 6526581"/>
                <a:gd name="connsiteX47" fmla="*/ 2007766 w 4972050"/>
                <a:gd name="connsiteY47" fmla="*/ 851194 h 6526581"/>
                <a:gd name="connsiteX48" fmla="*/ 1956643 w 4972050"/>
                <a:gd name="connsiteY48" fmla="*/ 741905 h 6526581"/>
                <a:gd name="connsiteX49" fmla="*/ 2084958 w 4972050"/>
                <a:gd name="connsiteY49" fmla="*/ 681232 h 6526581"/>
                <a:gd name="connsiteX50" fmla="*/ 2072430 w 4972050"/>
                <a:gd name="connsiteY50" fmla="*/ 542402 h 6526581"/>
                <a:gd name="connsiteX51" fmla="*/ 1903565 w 4972050"/>
                <a:gd name="connsiteY51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38225 w 4972050"/>
                <a:gd name="connsiteY9" fmla="*/ 1535481 h 6526581"/>
                <a:gd name="connsiteX10" fmla="*/ 1171575 w 4972050"/>
                <a:gd name="connsiteY10" fmla="*/ 167835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38225 w 4972050"/>
                <a:gd name="connsiteY9" fmla="*/ 1535481 h 6526581"/>
                <a:gd name="connsiteX10" fmla="*/ 1171575 w 4972050"/>
                <a:gd name="connsiteY10" fmla="*/ 167835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38225 w 4972050"/>
                <a:gd name="connsiteY9" fmla="*/ 1535481 h 6526581"/>
                <a:gd name="connsiteX10" fmla="*/ 1171575 w 4972050"/>
                <a:gd name="connsiteY10" fmla="*/ 167835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25699 w 4972050"/>
                <a:gd name="connsiteY9" fmla="*/ 1537986 h 6526581"/>
                <a:gd name="connsiteX10" fmla="*/ 1171575 w 4972050"/>
                <a:gd name="connsiteY10" fmla="*/ 167835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25699 w 4972050"/>
                <a:gd name="connsiteY9" fmla="*/ 1537986 h 6526581"/>
                <a:gd name="connsiteX10" fmla="*/ 1171575 w 4972050"/>
                <a:gd name="connsiteY10" fmla="*/ 167835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25699 w 4972050"/>
                <a:gd name="connsiteY9" fmla="*/ 1537986 h 6526581"/>
                <a:gd name="connsiteX10" fmla="*/ 1171575 w 4972050"/>
                <a:gd name="connsiteY10" fmla="*/ 167835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25699 w 4972050"/>
                <a:gd name="connsiteY9" fmla="*/ 1537986 h 6526581"/>
                <a:gd name="connsiteX10" fmla="*/ 1171575 w 4972050"/>
                <a:gd name="connsiteY10" fmla="*/ 167835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25699 w 4972050"/>
                <a:gd name="connsiteY9" fmla="*/ 1537986 h 6526581"/>
                <a:gd name="connsiteX10" fmla="*/ 1161554 w 4972050"/>
                <a:gd name="connsiteY10" fmla="*/ 168336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25699 w 4972050"/>
                <a:gd name="connsiteY9" fmla="*/ 1537986 h 6526581"/>
                <a:gd name="connsiteX10" fmla="*/ 1161554 w 4972050"/>
                <a:gd name="connsiteY10" fmla="*/ 168336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34258 w 4972050"/>
                <a:gd name="connsiteY8" fmla="*/ 1472563 h 6526581"/>
                <a:gd name="connsiteX9" fmla="*/ 1025699 w 4972050"/>
                <a:gd name="connsiteY9" fmla="*/ 1537986 h 6526581"/>
                <a:gd name="connsiteX10" fmla="*/ 1161554 w 4972050"/>
                <a:gd name="connsiteY10" fmla="*/ 168336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61554 w 4972050"/>
                <a:gd name="connsiteY10" fmla="*/ 1683366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209153 w 4972050"/>
                <a:gd name="connsiteY10" fmla="*/ 1693387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209153 w 4972050"/>
                <a:gd name="connsiteY10" fmla="*/ 1693387 h 6526581"/>
                <a:gd name="connsiteX11" fmla="*/ 1438275 w 4972050"/>
                <a:gd name="connsiteY11" fmla="*/ 1611681 h 6526581"/>
                <a:gd name="connsiteX12" fmla="*/ 1524000 w 4972050"/>
                <a:gd name="connsiteY12" fmla="*/ 1706931 h 6526581"/>
                <a:gd name="connsiteX13" fmla="*/ 1657350 w 4972050"/>
                <a:gd name="connsiteY13" fmla="*/ 1678356 h 6526581"/>
                <a:gd name="connsiteX14" fmla="*/ 1533525 w 4972050"/>
                <a:gd name="connsiteY14" fmla="*/ 2545131 h 6526581"/>
                <a:gd name="connsiteX15" fmla="*/ 990600 w 4972050"/>
                <a:gd name="connsiteY15" fmla="*/ 3307131 h 6526581"/>
                <a:gd name="connsiteX16" fmla="*/ 714375 w 4972050"/>
                <a:gd name="connsiteY16" fmla="*/ 3497631 h 6526581"/>
                <a:gd name="connsiteX17" fmla="*/ 0 w 4972050"/>
                <a:gd name="connsiteY17" fmla="*/ 3907206 h 6526581"/>
                <a:gd name="connsiteX18" fmla="*/ 9525 w 4972050"/>
                <a:gd name="connsiteY18" fmla="*/ 4383456 h 6526581"/>
                <a:gd name="connsiteX19" fmla="*/ 2000250 w 4972050"/>
                <a:gd name="connsiteY19" fmla="*/ 3526206 h 6526581"/>
                <a:gd name="connsiteX20" fmla="*/ 2190750 w 4972050"/>
                <a:gd name="connsiteY20" fmla="*/ 2821356 h 6526581"/>
                <a:gd name="connsiteX21" fmla="*/ 2343150 w 4972050"/>
                <a:gd name="connsiteY21" fmla="*/ 2516556 h 6526581"/>
                <a:gd name="connsiteX22" fmla="*/ 2400300 w 4972050"/>
                <a:gd name="connsiteY22" fmla="*/ 2297481 h 6526581"/>
                <a:gd name="connsiteX23" fmla="*/ 2828925 w 4972050"/>
                <a:gd name="connsiteY23" fmla="*/ 2383206 h 6526581"/>
                <a:gd name="connsiteX24" fmla="*/ 3476625 w 4972050"/>
                <a:gd name="connsiteY24" fmla="*/ 2649906 h 6526581"/>
                <a:gd name="connsiteX25" fmla="*/ 3467100 w 4972050"/>
                <a:gd name="connsiteY25" fmla="*/ 2783256 h 6526581"/>
                <a:gd name="connsiteX26" fmla="*/ 2114550 w 4972050"/>
                <a:gd name="connsiteY26" fmla="*/ 3735756 h 6526581"/>
                <a:gd name="connsiteX27" fmla="*/ 2428875 w 4972050"/>
                <a:gd name="connsiteY27" fmla="*/ 4907331 h 6526581"/>
                <a:gd name="connsiteX28" fmla="*/ 2657475 w 4972050"/>
                <a:gd name="connsiteY28" fmla="*/ 5831256 h 6526581"/>
                <a:gd name="connsiteX29" fmla="*/ 2743200 w 4972050"/>
                <a:gd name="connsiteY29" fmla="*/ 6145581 h 6526581"/>
                <a:gd name="connsiteX30" fmla="*/ 2457450 w 4972050"/>
                <a:gd name="connsiteY30" fmla="*/ 6393231 h 6526581"/>
                <a:gd name="connsiteX31" fmla="*/ 2847975 w 4972050"/>
                <a:gd name="connsiteY31" fmla="*/ 6526581 h 6526581"/>
                <a:gd name="connsiteX32" fmla="*/ 3276600 w 4972050"/>
                <a:gd name="connsiteY32" fmla="*/ 6078906 h 6526581"/>
                <a:gd name="connsiteX33" fmla="*/ 3076575 w 4972050"/>
                <a:gd name="connsiteY33" fmla="*/ 4878756 h 6526581"/>
                <a:gd name="connsiteX34" fmla="*/ 3390900 w 4972050"/>
                <a:gd name="connsiteY34" fmla="*/ 5059731 h 6526581"/>
                <a:gd name="connsiteX35" fmla="*/ 3209925 w 4972050"/>
                <a:gd name="connsiteY35" fmla="*/ 5621706 h 6526581"/>
                <a:gd name="connsiteX36" fmla="*/ 3924300 w 4972050"/>
                <a:gd name="connsiteY36" fmla="*/ 5040681 h 6526581"/>
                <a:gd name="connsiteX37" fmla="*/ 3295650 w 4972050"/>
                <a:gd name="connsiteY37" fmla="*/ 4088181 h 6526581"/>
                <a:gd name="connsiteX38" fmla="*/ 4562475 w 4972050"/>
                <a:gd name="connsiteY38" fmla="*/ 3373806 h 6526581"/>
                <a:gd name="connsiteX39" fmla="*/ 4705350 w 4972050"/>
                <a:gd name="connsiteY39" fmla="*/ 2059356 h 6526581"/>
                <a:gd name="connsiteX40" fmla="*/ 4800600 w 4972050"/>
                <a:gd name="connsiteY40" fmla="*/ 1821231 h 6526581"/>
                <a:gd name="connsiteX41" fmla="*/ 4972050 w 4972050"/>
                <a:gd name="connsiteY41" fmla="*/ 1316406 h 6526581"/>
                <a:gd name="connsiteX42" fmla="*/ 3057525 w 4972050"/>
                <a:gd name="connsiteY42" fmla="*/ 963981 h 6526581"/>
                <a:gd name="connsiteX43" fmla="*/ 2952750 w 4972050"/>
                <a:gd name="connsiteY43" fmla="*/ 1030656 h 6526581"/>
                <a:gd name="connsiteX44" fmla="*/ 2399595 w 4972050"/>
                <a:gd name="connsiteY44" fmla="*/ 946470 h 6526581"/>
                <a:gd name="connsiteX45" fmla="*/ 2211705 w 4972050"/>
                <a:gd name="connsiteY45" fmla="*/ 958995 h 6526581"/>
                <a:gd name="connsiteX46" fmla="*/ 2197275 w 4972050"/>
                <a:gd name="connsiteY46" fmla="*/ 878309 h 6526581"/>
                <a:gd name="connsiteX47" fmla="*/ 2110061 w 4972050"/>
                <a:gd name="connsiteY47" fmla="*/ 823611 h 6526581"/>
                <a:gd name="connsiteX48" fmla="*/ 2007766 w 4972050"/>
                <a:gd name="connsiteY48" fmla="*/ 851194 h 6526581"/>
                <a:gd name="connsiteX49" fmla="*/ 1956643 w 4972050"/>
                <a:gd name="connsiteY49" fmla="*/ 741905 h 6526581"/>
                <a:gd name="connsiteX50" fmla="*/ 2084958 w 4972050"/>
                <a:gd name="connsiteY50" fmla="*/ 681232 h 6526581"/>
                <a:gd name="connsiteX51" fmla="*/ 2072430 w 4972050"/>
                <a:gd name="connsiteY51" fmla="*/ 542402 h 6526581"/>
                <a:gd name="connsiteX52" fmla="*/ 1903565 w 4972050"/>
                <a:gd name="connsiteY52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19435 w 4972050"/>
                <a:gd name="connsiteY10" fmla="*/ 1575276 h 6526581"/>
                <a:gd name="connsiteX11" fmla="*/ 1209153 w 4972050"/>
                <a:gd name="connsiteY11" fmla="*/ 1693387 h 6526581"/>
                <a:gd name="connsiteX12" fmla="*/ 1438275 w 4972050"/>
                <a:gd name="connsiteY12" fmla="*/ 1611681 h 6526581"/>
                <a:gd name="connsiteX13" fmla="*/ 1524000 w 4972050"/>
                <a:gd name="connsiteY13" fmla="*/ 1706931 h 6526581"/>
                <a:gd name="connsiteX14" fmla="*/ 1657350 w 4972050"/>
                <a:gd name="connsiteY14" fmla="*/ 1678356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38275 w 4972050"/>
                <a:gd name="connsiteY12" fmla="*/ 1611681 h 6526581"/>
                <a:gd name="connsiteX13" fmla="*/ 1524000 w 4972050"/>
                <a:gd name="connsiteY13" fmla="*/ 1706931 h 6526581"/>
                <a:gd name="connsiteX14" fmla="*/ 1657350 w 4972050"/>
                <a:gd name="connsiteY14" fmla="*/ 1678356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38275 w 4972050"/>
                <a:gd name="connsiteY12" fmla="*/ 1611681 h 6526581"/>
                <a:gd name="connsiteX13" fmla="*/ 1524000 w 4972050"/>
                <a:gd name="connsiteY13" fmla="*/ 1706931 h 6526581"/>
                <a:gd name="connsiteX14" fmla="*/ 1657350 w 4972050"/>
                <a:gd name="connsiteY14" fmla="*/ 1678356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24000 w 4972050"/>
                <a:gd name="connsiteY13" fmla="*/ 1706931 h 6526581"/>
                <a:gd name="connsiteX14" fmla="*/ 1657350 w 4972050"/>
                <a:gd name="connsiteY14" fmla="*/ 1678356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24000 w 4972050"/>
                <a:gd name="connsiteY13" fmla="*/ 1706931 h 6526581"/>
                <a:gd name="connsiteX14" fmla="*/ 1657350 w 4972050"/>
                <a:gd name="connsiteY14" fmla="*/ 1678356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57350 w 4972050"/>
                <a:gd name="connsiteY14" fmla="*/ 1678356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57350 w 4972050"/>
                <a:gd name="connsiteY14" fmla="*/ 1678356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57350 w 4972050"/>
                <a:gd name="connsiteY14" fmla="*/ 1678356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39813 w 4972050"/>
                <a:gd name="connsiteY14" fmla="*/ 1660820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39813 w 4972050"/>
                <a:gd name="connsiteY14" fmla="*/ 1660820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39813 w 4972050"/>
                <a:gd name="connsiteY14" fmla="*/ 1660820 h 6526581"/>
                <a:gd name="connsiteX15" fmla="*/ 1533525 w 4972050"/>
                <a:gd name="connsiteY15" fmla="*/ 2545131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39813 w 4972050"/>
                <a:gd name="connsiteY14" fmla="*/ 1660820 h 6526581"/>
                <a:gd name="connsiteX15" fmla="*/ 1578619 w 4972050"/>
                <a:gd name="connsiteY15" fmla="*/ 2582709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39813 w 4972050"/>
                <a:gd name="connsiteY14" fmla="*/ 1660820 h 6526581"/>
                <a:gd name="connsiteX15" fmla="*/ 1578619 w 4972050"/>
                <a:gd name="connsiteY15" fmla="*/ 2582709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39813 w 4972050"/>
                <a:gd name="connsiteY14" fmla="*/ 1660820 h 6526581"/>
                <a:gd name="connsiteX15" fmla="*/ 1578619 w 4972050"/>
                <a:gd name="connsiteY15" fmla="*/ 2582709 h 6526581"/>
                <a:gd name="connsiteX16" fmla="*/ 990600 w 4972050"/>
                <a:gd name="connsiteY16" fmla="*/ 330713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39813 w 4972050"/>
                <a:gd name="connsiteY14" fmla="*/ 1660820 h 6526581"/>
                <a:gd name="connsiteX15" fmla="*/ 1578619 w 4972050"/>
                <a:gd name="connsiteY15" fmla="*/ 2582709 h 6526581"/>
                <a:gd name="connsiteX16" fmla="*/ 1025673 w 4972050"/>
                <a:gd name="connsiteY16" fmla="*/ 336475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903565 w 4972050"/>
                <a:gd name="connsiteY0" fmla="*/ 232488 h 6526581"/>
                <a:gd name="connsiteX1" fmla="*/ 577005 w 4972050"/>
                <a:gd name="connsiteY1" fmla="*/ 831127 h 6526581"/>
                <a:gd name="connsiteX2" fmla="*/ 767010 w 4972050"/>
                <a:gd name="connsiteY2" fmla="*/ 906831 h 6526581"/>
                <a:gd name="connsiteX3" fmla="*/ 814635 w 4972050"/>
                <a:gd name="connsiteY3" fmla="*/ 997567 h 6526581"/>
                <a:gd name="connsiteX4" fmla="*/ 752475 w 4972050"/>
                <a:gd name="connsiteY4" fmla="*/ 1062232 h 6526581"/>
                <a:gd name="connsiteX5" fmla="*/ 837208 w 4972050"/>
                <a:gd name="connsiteY5" fmla="*/ 1198583 h 6526581"/>
                <a:gd name="connsiteX6" fmla="*/ 766514 w 4972050"/>
                <a:gd name="connsiteY6" fmla="*/ 1330445 h 6526581"/>
                <a:gd name="connsiteX7" fmla="*/ 922960 w 4972050"/>
                <a:gd name="connsiteY7" fmla="*/ 1384621 h 6526581"/>
                <a:gd name="connsiteX8" fmla="*/ 1041774 w 4972050"/>
                <a:gd name="connsiteY8" fmla="*/ 1485089 h 6526581"/>
                <a:gd name="connsiteX9" fmla="*/ 1025699 w 4972050"/>
                <a:gd name="connsiteY9" fmla="*/ 1537986 h 6526581"/>
                <a:gd name="connsiteX10" fmla="*/ 1106909 w 4972050"/>
                <a:gd name="connsiteY10" fmla="*/ 1560245 h 6526581"/>
                <a:gd name="connsiteX11" fmla="*/ 1209153 w 4972050"/>
                <a:gd name="connsiteY11" fmla="*/ 1693387 h 6526581"/>
                <a:gd name="connsiteX12" fmla="*/ 1445790 w 4972050"/>
                <a:gd name="connsiteY12" fmla="*/ 1581618 h 6526581"/>
                <a:gd name="connsiteX13" fmla="*/ 1513980 w 4972050"/>
                <a:gd name="connsiteY13" fmla="*/ 1716952 h 6526581"/>
                <a:gd name="connsiteX14" fmla="*/ 1639813 w 4972050"/>
                <a:gd name="connsiteY14" fmla="*/ 1660820 h 6526581"/>
                <a:gd name="connsiteX15" fmla="*/ 1578619 w 4972050"/>
                <a:gd name="connsiteY15" fmla="*/ 2582709 h 6526581"/>
                <a:gd name="connsiteX16" fmla="*/ 1025673 w 4972050"/>
                <a:gd name="connsiteY16" fmla="*/ 3364751 h 6526581"/>
                <a:gd name="connsiteX17" fmla="*/ 714375 w 4972050"/>
                <a:gd name="connsiteY17" fmla="*/ 3497631 h 6526581"/>
                <a:gd name="connsiteX18" fmla="*/ 0 w 4972050"/>
                <a:gd name="connsiteY18" fmla="*/ 3907206 h 6526581"/>
                <a:gd name="connsiteX19" fmla="*/ 9525 w 4972050"/>
                <a:gd name="connsiteY19" fmla="*/ 4383456 h 6526581"/>
                <a:gd name="connsiteX20" fmla="*/ 2000250 w 4972050"/>
                <a:gd name="connsiteY20" fmla="*/ 3526206 h 6526581"/>
                <a:gd name="connsiteX21" fmla="*/ 2190750 w 4972050"/>
                <a:gd name="connsiteY21" fmla="*/ 2821356 h 6526581"/>
                <a:gd name="connsiteX22" fmla="*/ 2343150 w 4972050"/>
                <a:gd name="connsiteY22" fmla="*/ 2516556 h 6526581"/>
                <a:gd name="connsiteX23" fmla="*/ 2400300 w 4972050"/>
                <a:gd name="connsiteY23" fmla="*/ 2297481 h 6526581"/>
                <a:gd name="connsiteX24" fmla="*/ 2828925 w 4972050"/>
                <a:gd name="connsiteY24" fmla="*/ 2383206 h 6526581"/>
                <a:gd name="connsiteX25" fmla="*/ 3476625 w 4972050"/>
                <a:gd name="connsiteY25" fmla="*/ 2649906 h 6526581"/>
                <a:gd name="connsiteX26" fmla="*/ 3467100 w 4972050"/>
                <a:gd name="connsiteY26" fmla="*/ 2783256 h 6526581"/>
                <a:gd name="connsiteX27" fmla="*/ 2114550 w 4972050"/>
                <a:gd name="connsiteY27" fmla="*/ 3735756 h 6526581"/>
                <a:gd name="connsiteX28" fmla="*/ 2428875 w 4972050"/>
                <a:gd name="connsiteY28" fmla="*/ 4907331 h 6526581"/>
                <a:gd name="connsiteX29" fmla="*/ 2657475 w 4972050"/>
                <a:gd name="connsiteY29" fmla="*/ 5831256 h 6526581"/>
                <a:gd name="connsiteX30" fmla="*/ 2743200 w 4972050"/>
                <a:gd name="connsiteY30" fmla="*/ 6145581 h 6526581"/>
                <a:gd name="connsiteX31" fmla="*/ 2457450 w 4972050"/>
                <a:gd name="connsiteY31" fmla="*/ 6393231 h 6526581"/>
                <a:gd name="connsiteX32" fmla="*/ 2847975 w 4972050"/>
                <a:gd name="connsiteY32" fmla="*/ 6526581 h 6526581"/>
                <a:gd name="connsiteX33" fmla="*/ 3276600 w 4972050"/>
                <a:gd name="connsiteY33" fmla="*/ 6078906 h 6526581"/>
                <a:gd name="connsiteX34" fmla="*/ 3076575 w 4972050"/>
                <a:gd name="connsiteY34" fmla="*/ 4878756 h 6526581"/>
                <a:gd name="connsiteX35" fmla="*/ 3390900 w 4972050"/>
                <a:gd name="connsiteY35" fmla="*/ 5059731 h 6526581"/>
                <a:gd name="connsiteX36" fmla="*/ 3209925 w 4972050"/>
                <a:gd name="connsiteY36" fmla="*/ 5621706 h 6526581"/>
                <a:gd name="connsiteX37" fmla="*/ 3924300 w 4972050"/>
                <a:gd name="connsiteY37" fmla="*/ 5040681 h 6526581"/>
                <a:gd name="connsiteX38" fmla="*/ 3295650 w 4972050"/>
                <a:gd name="connsiteY38" fmla="*/ 4088181 h 6526581"/>
                <a:gd name="connsiteX39" fmla="*/ 4562475 w 4972050"/>
                <a:gd name="connsiteY39" fmla="*/ 3373806 h 6526581"/>
                <a:gd name="connsiteX40" fmla="*/ 4705350 w 4972050"/>
                <a:gd name="connsiteY40" fmla="*/ 2059356 h 6526581"/>
                <a:gd name="connsiteX41" fmla="*/ 4800600 w 4972050"/>
                <a:gd name="connsiteY41" fmla="*/ 1821231 h 6526581"/>
                <a:gd name="connsiteX42" fmla="*/ 4972050 w 4972050"/>
                <a:gd name="connsiteY42" fmla="*/ 1316406 h 6526581"/>
                <a:gd name="connsiteX43" fmla="*/ 3057525 w 4972050"/>
                <a:gd name="connsiteY43" fmla="*/ 963981 h 6526581"/>
                <a:gd name="connsiteX44" fmla="*/ 2952750 w 4972050"/>
                <a:gd name="connsiteY44" fmla="*/ 1030656 h 6526581"/>
                <a:gd name="connsiteX45" fmla="*/ 2399595 w 4972050"/>
                <a:gd name="connsiteY45" fmla="*/ 946470 h 6526581"/>
                <a:gd name="connsiteX46" fmla="*/ 2211705 w 4972050"/>
                <a:gd name="connsiteY46" fmla="*/ 958995 h 6526581"/>
                <a:gd name="connsiteX47" fmla="*/ 2197275 w 4972050"/>
                <a:gd name="connsiteY47" fmla="*/ 878309 h 6526581"/>
                <a:gd name="connsiteX48" fmla="*/ 2110061 w 4972050"/>
                <a:gd name="connsiteY48" fmla="*/ 823611 h 6526581"/>
                <a:gd name="connsiteX49" fmla="*/ 2007766 w 4972050"/>
                <a:gd name="connsiteY49" fmla="*/ 851194 h 6526581"/>
                <a:gd name="connsiteX50" fmla="*/ 1956643 w 4972050"/>
                <a:gd name="connsiteY50" fmla="*/ 741905 h 6526581"/>
                <a:gd name="connsiteX51" fmla="*/ 2084958 w 4972050"/>
                <a:gd name="connsiteY51" fmla="*/ 681232 h 6526581"/>
                <a:gd name="connsiteX52" fmla="*/ 2072430 w 4972050"/>
                <a:gd name="connsiteY52" fmla="*/ 542402 h 6526581"/>
                <a:gd name="connsiteX53" fmla="*/ 1903565 w 4972050"/>
                <a:gd name="connsiteY53" fmla="*/ 232488 h 6526581"/>
                <a:gd name="connsiteX0" fmla="*/ 1894040 w 4962525"/>
                <a:gd name="connsiteY0" fmla="*/ 232488 h 6526581"/>
                <a:gd name="connsiteX1" fmla="*/ 567480 w 4962525"/>
                <a:gd name="connsiteY1" fmla="*/ 831127 h 6526581"/>
                <a:gd name="connsiteX2" fmla="*/ 757485 w 4962525"/>
                <a:gd name="connsiteY2" fmla="*/ 906831 h 6526581"/>
                <a:gd name="connsiteX3" fmla="*/ 805110 w 4962525"/>
                <a:gd name="connsiteY3" fmla="*/ 997567 h 6526581"/>
                <a:gd name="connsiteX4" fmla="*/ 742950 w 4962525"/>
                <a:gd name="connsiteY4" fmla="*/ 1062232 h 6526581"/>
                <a:gd name="connsiteX5" fmla="*/ 827683 w 4962525"/>
                <a:gd name="connsiteY5" fmla="*/ 1198583 h 6526581"/>
                <a:gd name="connsiteX6" fmla="*/ 756989 w 4962525"/>
                <a:gd name="connsiteY6" fmla="*/ 1330445 h 6526581"/>
                <a:gd name="connsiteX7" fmla="*/ 913435 w 4962525"/>
                <a:gd name="connsiteY7" fmla="*/ 1384621 h 6526581"/>
                <a:gd name="connsiteX8" fmla="*/ 1032249 w 4962525"/>
                <a:gd name="connsiteY8" fmla="*/ 1485089 h 6526581"/>
                <a:gd name="connsiteX9" fmla="*/ 1016174 w 4962525"/>
                <a:gd name="connsiteY9" fmla="*/ 1537986 h 6526581"/>
                <a:gd name="connsiteX10" fmla="*/ 1097384 w 4962525"/>
                <a:gd name="connsiteY10" fmla="*/ 1560245 h 6526581"/>
                <a:gd name="connsiteX11" fmla="*/ 1199628 w 4962525"/>
                <a:gd name="connsiteY11" fmla="*/ 1693387 h 6526581"/>
                <a:gd name="connsiteX12" fmla="*/ 1436265 w 4962525"/>
                <a:gd name="connsiteY12" fmla="*/ 1581618 h 6526581"/>
                <a:gd name="connsiteX13" fmla="*/ 1504455 w 4962525"/>
                <a:gd name="connsiteY13" fmla="*/ 1716952 h 6526581"/>
                <a:gd name="connsiteX14" fmla="*/ 1630288 w 4962525"/>
                <a:gd name="connsiteY14" fmla="*/ 1660820 h 6526581"/>
                <a:gd name="connsiteX15" fmla="*/ 1569094 w 4962525"/>
                <a:gd name="connsiteY15" fmla="*/ 2582709 h 6526581"/>
                <a:gd name="connsiteX16" fmla="*/ 1016148 w 4962525"/>
                <a:gd name="connsiteY16" fmla="*/ 3364751 h 6526581"/>
                <a:gd name="connsiteX17" fmla="*/ 704850 w 4962525"/>
                <a:gd name="connsiteY17" fmla="*/ 3497631 h 6526581"/>
                <a:gd name="connsiteX18" fmla="*/ 20537 w 4962525"/>
                <a:gd name="connsiteY18" fmla="*/ 3944784 h 6526581"/>
                <a:gd name="connsiteX19" fmla="*/ 0 w 4962525"/>
                <a:gd name="connsiteY19" fmla="*/ 4383456 h 6526581"/>
                <a:gd name="connsiteX20" fmla="*/ 1990725 w 4962525"/>
                <a:gd name="connsiteY20" fmla="*/ 3526206 h 6526581"/>
                <a:gd name="connsiteX21" fmla="*/ 2181225 w 4962525"/>
                <a:gd name="connsiteY21" fmla="*/ 2821356 h 6526581"/>
                <a:gd name="connsiteX22" fmla="*/ 2333625 w 4962525"/>
                <a:gd name="connsiteY22" fmla="*/ 2516556 h 6526581"/>
                <a:gd name="connsiteX23" fmla="*/ 2390775 w 4962525"/>
                <a:gd name="connsiteY23" fmla="*/ 2297481 h 6526581"/>
                <a:gd name="connsiteX24" fmla="*/ 2819400 w 4962525"/>
                <a:gd name="connsiteY24" fmla="*/ 2383206 h 6526581"/>
                <a:gd name="connsiteX25" fmla="*/ 3467100 w 4962525"/>
                <a:gd name="connsiteY25" fmla="*/ 2649906 h 6526581"/>
                <a:gd name="connsiteX26" fmla="*/ 3457575 w 4962525"/>
                <a:gd name="connsiteY26" fmla="*/ 2783256 h 6526581"/>
                <a:gd name="connsiteX27" fmla="*/ 2105025 w 4962525"/>
                <a:gd name="connsiteY27" fmla="*/ 3735756 h 6526581"/>
                <a:gd name="connsiteX28" fmla="*/ 2419350 w 4962525"/>
                <a:gd name="connsiteY28" fmla="*/ 4907331 h 6526581"/>
                <a:gd name="connsiteX29" fmla="*/ 2647950 w 4962525"/>
                <a:gd name="connsiteY29" fmla="*/ 5831256 h 6526581"/>
                <a:gd name="connsiteX30" fmla="*/ 2733675 w 4962525"/>
                <a:gd name="connsiteY30" fmla="*/ 6145581 h 6526581"/>
                <a:gd name="connsiteX31" fmla="*/ 2447925 w 4962525"/>
                <a:gd name="connsiteY31" fmla="*/ 6393231 h 6526581"/>
                <a:gd name="connsiteX32" fmla="*/ 2838450 w 4962525"/>
                <a:gd name="connsiteY32" fmla="*/ 6526581 h 6526581"/>
                <a:gd name="connsiteX33" fmla="*/ 3267075 w 4962525"/>
                <a:gd name="connsiteY33" fmla="*/ 6078906 h 6526581"/>
                <a:gd name="connsiteX34" fmla="*/ 3067050 w 4962525"/>
                <a:gd name="connsiteY34" fmla="*/ 4878756 h 6526581"/>
                <a:gd name="connsiteX35" fmla="*/ 3381375 w 4962525"/>
                <a:gd name="connsiteY35" fmla="*/ 5059731 h 6526581"/>
                <a:gd name="connsiteX36" fmla="*/ 3200400 w 4962525"/>
                <a:gd name="connsiteY36" fmla="*/ 5621706 h 6526581"/>
                <a:gd name="connsiteX37" fmla="*/ 3914775 w 4962525"/>
                <a:gd name="connsiteY37" fmla="*/ 5040681 h 6526581"/>
                <a:gd name="connsiteX38" fmla="*/ 3286125 w 4962525"/>
                <a:gd name="connsiteY38" fmla="*/ 4088181 h 6526581"/>
                <a:gd name="connsiteX39" fmla="*/ 4552950 w 4962525"/>
                <a:gd name="connsiteY39" fmla="*/ 3373806 h 6526581"/>
                <a:gd name="connsiteX40" fmla="*/ 4695825 w 4962525"/>
                <a:gd name="connsiteY40" fmla="*/ 2059356 h 6526581"/>
                <a:gd name="connsiteX41" fmla="*/ 4791075 w 4962525"/>
                <a:gd name="connsiteY41" fmla="*/ 1821231 h 6526581"/>
                <a:gd name="connsiteX42" fmla="*/ 4962525 w 4962525"/>
                <a:gd name="connsiteY42" fmla="*/ 1316406 h 6526581"/>
                <a:gd name="connsiteX43" fmla="*/ 3048000 w 4962525"/>
                <a:gd name="connsiteY43" fmla="*/ 963981 h 6526581"/>
                <a:gd name="connsiteX44" fmla="*/ 2943225 w 4962525"/>
                <a:gd name="connsiteY44" fmla="*/ 1030656 h 6526581"/>
                <a:gd name="connsiteX45" fmla="*/ 2390070 w 4962525"/>
                <a:gd name="connsiteY45" fmla="*/ 946470 h 6526581"/>
                <a:gd name="connsiteX46" fmla="*/ 2202180 w 4962525"/>
                <a:gd name="connsiteY46" fmla="*/ 958995 h 6526581"/>
                <a:gd name="connsiteX47" fmla="*/ 2187750 w 4962525"/>
                <a:gd name="connsiteY47" fmla="*/ 878309 h 6526581"/>
                <a:gd name="connsiteX48" fmla="*/ 2100536 w 4962525"/>
                <a:gd name="connsiteY48" fmla="*/ 823611 h 6526581"/>
                <a:gd name="connsiteX49" fmla="*/ 1998241 w 4962525"/>
                <a:gd name="connsiteY49" fmla="*/ 851194 h 6526581"/>
                <a:gd name="connsiteX50" fmla="*/ 1947118 w 4962525"/>
                <a:gd name="connsiteY50" fmla="*/ 741905 h 6526581"/>
                <a:gd name="connsiteX51" fmla="*/ 2075433 w 4962525"/>
                <a:gd name="connsiteY51" fmla="*/ 681232 h 6526581"/>
                <a:gd name="connsiteX52" fmla="*/ 2062905 w 4962525"/>
                <a:gd name="connsiteY52" fmla="*/ 542402 h 6526581"/>
                <a:gd name="connsiteX53" fmla="*/ 1894040 w 4962525"/>
                <a:gd name="connsiteY53" fmla="*/ 232488 h 6526581"/>
                <a:gd name="connsiteX0" fmla="*/ 1929668 w 4998153"/>
                <a:gd name="connsiteY0" fmla="*/ 232488 h 6526581"/>
                <a:gd name="connsiteX1" fmla="*/ 603108 w 4998153"/>
                <a:gd name="connsiteY1" fmla="*/ 831127 h 6526581"/>
                <a:gd name="connsiteX2" fmla="*/ 793113 w 4998153"/>
                <a:gd name="connsiteY2" fmla="*/ 906831 h 6526581"/>
                <a:gd name="connsiteX3" fmla="*/ 840738 w 4998153"/>
                <a:gd name="connsiteY3" fmla="*/ 997567 h 6526581"/>
                <a:gd name="connsiteX4" fmla="*/ 778578 w 4998153"/>
                <a:gd name="connsiteY4" fmla="*/ 1062232 h 6526581"/>
                <a:gd name="connsiteX5" fmla="*/ 863311 w 4998153"/>
                <a:gd name="connsiteY5" fmla="*/ 1198583 h 6526581"/>
                <a:gd name="connsiteX6" fmla="*/ 792617 w 4998153"/>
                <a:gd name="connsiteY6" fmla="*/ 1330445 h 6526581"/>
                <a:gd name="connsiteX7" fmla="*/ 949063 w 4998153"/>
                <a:gd name="connsiteY7" fmla="*/ 1384621 h 6526581"/>
                <a:gd name="connsiteX8" fmla="*/ 1067877 w 4998153"/>
                <a:gd name="connsiteY8" fmla="*/ 1485089 h 6526581"/>
                <a:gd name="connsiteX9" fmla="*/ 1051802 w 4998153"/>
                <a:gd name="connsiteY9" fmla="*/ 1537986 h 6526581"/>
                <a:gd name="connsiteX10" fmla="*/ 1133012 w 4998153"/>
                <a:gd name="connsiteY10" fmla="*/ 1560245 h 6526581"/>
                <a:gd name="connsiteX11" fmla="*/ 1235256 w 4998153"/>
                <a:gd name="connsiteY11" fmla="*/ 1693387 h 6526581"/>
                <a:gd name="connsiteX12" fmla="*/ 1471893 w 4998153"/>
                <a:gd name="connsiteY12" fmla="*/ 1581618 h 6526581"/>
                <a:gd name="connsiteX13" fmla="*/ 1540083 w 4998153"/>
                <a:gd name="connsiteY13" fmla="*/ 1716952 h 6526581"/>
                <a:gd name="connsiteX14" fmla="*/ 1665916 w 4998153"/>
                <a:gd name="connsiteY14" fmla="*/ 1660820 h 6526581"/>
                <a:gd name="connsiteX15" fmla="*/ 1604722 w 4998153"/>
                <a:gd name="connsiteY15" fmla="*/ 2582709 h 6526581"/>
                <a:gd name="connsiteX16" fmla="*/ 1051776 w 4998153"/>
                <a:gd name="connsiteY16" fmla="*/ 3364751 h 6526581"/>
                <a:gd name="connsiteX17" fmla="*/ 740478 w 4998153"/>
                <a:gd name="connsiteY17" fmla="*/ 3497631 h 6526581"/>
                <a:gd name="connsiteX18" fmla="*/ 56165 w 4998153"/>
                <a:gd name="connsiteY18" fmla="*/ 3944784 h 6526581"/>
                <a:gd name="connsiteX19" fmla="*/ 35628 w 4998153"/>
                <a:gd name="connsiteY19" fmla="*/ 4383456 h 6526581"/>
                <a:gd name="connsiteX20" fmla="*/ 2026353 w 4998153"/>
                <a:gd name="connsiteY20" fmla="*/ 3526206 h 6526581"/>
                <a:gd name="connsiteX21" fmla="*/ 2216853 w 4998153"/>
                <a:gd name="connsiteY21" fmla="*/ 2821356 h 6526581"/>
                <a:gd name="connsiteX22" fmla="*/ 2369253 w 4998153"/>
                <a:gd name="connsiteY22" fmla="*/ 2516556 h 6526581"/>
                <a:gd name="connsiteX23" fmla="*/ 2426403 w 4998153"/>
                <a:gd name="connsiteY23" fmla="*/ 2297481 h 6526581"/>
                <a:gd name="connsiteX24" fmla="*/ 2855028 w 4998153"/>
                <a:gd name="connsiteY24" fmla="*/ 2383206 h 6526581"/>
                <a:gd name="connsiteX25" fmla="*/ 3502728 w 4998153"/>
                <a:gd name="connsiteY25" fmla="*/ 2649906 h 6526581"/>
                <a:gd name="connsiteX26" fmla="*/ 3493203 w 4998153"/>
                <a:gd name="connsiteY26" fmla="*/ 2783256 h 6526581"/>
                <a:gd name="connsiteX27" fmla="*/ 2140653 w 4998153"/>
                <a:gd name="connsiteY27" fmla="*/ 3735756 h 6526581"/>
                <a:gd name="connsiteX28" fmla="*/ 2454978 w 4998153"/>
                <a:gd name="connsiteY28" fmla="*/ 4907331 h 6526581"/>
                <a:gd name="connsiteX29" fmla="*/ 2683578 w 4998153"/>
                <a:gd name="connsiteY29" fmla="*/ 5831256 h 6526581"/>
                <a:gd name="connsiteX30" fmla="*/ 2769303 w 4998153"/>
                <a:gd name="connsiteY30" fmla="*/ 6145581 h 6526581"/>
                <a:gd name="connsiteX31" fmla="*/ 2483553 w 4998153"/>
                <a:gd name="connsiteY31" fmla="*/ 6393231 h 6526581"/>
                <a:gd name="connsiteX32" fmla="*/ 2874078 w 4998153"/>
                <a:gd name="connsiteY32" fmla="*/ 6526581 h 6526581"/>
                <a:gd name="connsiteX33" fmla="*/ 3302703 w 4998153"/>
                <a:gd name="connsiteY33" fmla="*/ 6078906 h 6526581"/>
                <a:gd name="connsiteX34" fmla="*/ 3102678 w 4998153"/>
                <a:gd name="connsiteY34" fmla="*/ 4878756 h 6526581"/>
                <a:gd name="connsiteX35" fmla="*/ 3417003 w 4998153"/>
                <a:gd name="connsiteY35" fmla="*/ 5059731 h 6526581"/>
                <a:gd name="connsiteX36" fmla="*/ 3236028 w 4998153"/>
                <a:gd name="connsiteY36" fmla="*/ 5621706 h 6526581"/>
                <a:gd name="connsiteX37" fmla="*/ 3950403 w 4998153"/>
                <a:gd name="connsiteY37" fmla="*/ 5040681 h 6526581"/>
                <a:gd name="connsiteX38" fmla="*/ 3321753 w 4998153"/>
                <a:gd name="connsiteY38" fmla="*/ 4088181 h 6526581"/>
                <a:gd name="connsiteX39" fmla="*/ 4588578 w 4998153"/>
                <a:gd name="connsiteY39" fmla="*/ 3373806 h 6526581"/>
                <a:gd name="connsiteX40" fmla="*/ 4731453 w 4998153"/>
                <a:gd name="connsiteY40" fmla="*/ 2059356 h 6526581"/>
                <a:gd name="connsiteX41" fmla="*/ 4826703 w 4998153"/>
                <a:gd name="connsiteY41" fmla="*/ 1821231 h 6526581"/>
                <a:gd name="connsiteX42" fmla="*/ 4998153 w 4998153"/>
                <a:gd name="connsiteY42" fmla="*/ 1316406 h 6526581"/>
                <a:gd name="connsiteX43" fmla="*/ 3083628 w 4998153"/>
                <a:gd name="connsiteY43" fmla="*/ 963981 h 6526581"/>
                <a:gd name="connsiteX44" fmla="*/ 2978853 w 4998153"/>
                <a:gd name="connsiteY44" fmla="*/ 1030656 h 6526581"/>
                <a:gd name="connsiteX45" fmla="*/ 2425698 w 4998153"/>
                <a:gd name="connsiteY45" fmla="*/ 946470 h 6526581"/>
                <a:gd name="connsiteX46" fmla="*/ 2237808 w 4998153"/>
                <a:gd name="connsiteY46" fmla="*/ 958995 h 6526581"/>
                <a:gd name="connsiteX47" fmla="*/ 2223378 w 4998153"/>
                <a:gd name="connsiteY47" fmla="*/ 878309 h 6526581"/>
                <a:gd name="connsiteX48" fmla="*/ 2136164 w 4998153"/>
                <a:gd name="connsiteY48" fmla="*/ 823611 h 6526581"/>
                <a:gd name="connsiteX49" fmla="*/ 2033869 w 4998153"/>
                <a:gd name="connsiteY49" fmla="*/ 851194 h 6526581"/>
                <a:gd name="connsiteX50" fmla="*/ 1982746 w 4998153"/>
                <a:gd name="connsiteY50" fmla="*/ 741905 h 6526581"/>
                <a:gd name="connsiteX51" fmla="*/ 2111061 w 4998153"/>
                <a:gd name="connsiteY51" fmla="*/ 681232 h 6526581"/>
                <a:gd name="connsiteX52" fmla="*/ 2098533 w 4998153"/>
                <a:gd name="connsiteY52" fmla="*/ 542402 h 6526581"/>
                <a:gd name="connsiteX53" fmla="*/ 1929668 w 4998153"/>
                <a:gd name="connsiteY53" fmla="*/ 232488 h 6526581"/>
                <a:gd name="connsiteX0" fmla="*/ 1906391 w 4974876"/>
                <a:gd name="connsiteY0" fmla="*/ 232488 h 6526581"/>
                <a:gd name="connsiteX1" fmla="*/ 579831 w 4974876"/>
                <a:gd name="connsiteY1" fmla="*/ 831127 h 6526581"/>
                <a:gd name="connsiteX2" fmla="*/ 769836 w 4974876"/>
                <a:gd name="connsiteY2" fmla="*/ 906831 h 6526581"/>
                <a:gd name="connsiteX3" fmla="*/ 817461 w 4974876"/>
                <a:gd name="connsiteY3" fmla="*/ 997567 h 6526581"/>
                <a:gd name="connsiteX4" fmla="*/ 755301 w 4974876"/>
                <a:gd name="connsiteY4" fmla="*/ 1062232 h 6526581"/>
                <a:gd name="connsiteX5" fmla="*/ 840034 w 4974876"/>
                <a:gd name="connsiteY5" fmla="*/ 1198583 h 6526581"/>
                <a:gd name="connsiteX6" fmla="*/ 769340 w 4974876"/>
                <a:gd name="connsiteY6" fmla="*/ 1330445 h 6526581"/>
                <a:gd name="connsiteX7" fmla="*/ 925786 w 4974876"/>
                <a:gd name="connsiteY7" fmla="*/ 1384621 h 6526581"/>
                <a:gd name="connsiteX8" fmla="*/ 1044600 w 4974876"/>
                <a:gd name="connsiteY8" fmla="*/ 1485089 h 6526581"/>
                <a:gd name="connsiteX9" fmla="*/ 1028525 w 4974876"/>
                <a:gd name="connsiteY9" fmla="*/ 1537986 h 6526581"/>
                <a:gd name="connsiteX10" fmla="*/ 1109735 w 4974876"/>
                <a:gd name="connsiteY10" fmla="*/ 1560245 h 6526581"/>
                <a:gd name="connsiteX11" fmla="*/ 1211979 w 4974876"/>
                <a:gd name="connsiteY11" fmla="*/ 1693387 h 6526581"/>
                <a:gd name="connsiteX12" fmla="*/ 1448616 w 4974876"/>
                <a:gd name="connsiteY12" fmla="*/ 1581618 h 6526581"/>
                <a:gd name="connsiteX13" fmla="*/ 1516806 w 4974876"/>
                <a:gd name="connsiteY13" fmla="*/ 1716952 h 6526581"/>
                <a:gd name="connsiteX14" fmla="*/ 1642639 w 4974876"/>
                <a:gd name="connsiteY14" fmla="*/ 1660820 h 6526581"/>
                <a:gd name="connsiteX15" fmla="*/ 1581445 w 4974876"/>
                <a:gd name="connsiteY15" fmla="*/ 2582709 h 6526581"/>
                <a:gd name="connsiteX16" fmla="*/ 1028499 w 4974876"/>
                <a:gd name="connsiteY16" fmla="*/ 3364751 h 6526581"/>
                <a:gd name="connsiteX17" fmla="*/ 717201 w 4974876"/>
                <a:gd name="connsiteY17" fmla="*/ 3497631 h 6526581"/>
                <a:gd name="connsiteX18" fmla="*/ 32888 w 4974876"/>
                <a:gd name="connsiteY18" fmla="*/ 3944784 h 6526581"/>
                <a:gd name="connsiteX19" fmla="*/ 142622 w 4974876"/>
                <a:gd name="connsiteY19" fmla="*/ 4315815 h 6526581"/>
                <a:gd name="connsiteX20" fmla="*/ 2003076 w 4974876"/>
                <a:gd name="connsiteY20" fmla="*/ 3526206 h 6526581"/>
                <a:gd name="connsiteX21" fmla="*/ 2193576 w 4974876"/>
                <a:gd name="connsiteY21" fmla="*/ 2821356 h 6526581"/>
                <a:gd name="connsiteX22" fmla="*/ 2345976 w 4974876"/>
                <a:gd name="connsiteY22" fmla="*/ 2516556 h 6526581"/>
                <a:gd name="connsiteX23" fmla="*/ 2403126 w 4974876"/>
                <a:gd name="connsiteY23" fmla="*/ 2297481 h 6526581"/>
                <a:gd name="connsiteX24" fmla="*/ 2831751 w 4974876"/>
                <a:gd name="connsiteY24" fmla="*/ 2383206 h 6526581"/>
                <a:gd name="connsiteX25" fmla="*/ 3479451 w 4974876"/>
                <a:gd name="connsiteY25" fmla="*/ 2649906 h 6526581"/>
                <a:gd name="connsiteX26" fmla="*/ 3469926 w 4974876"/>
                <a:gd name="connsiteY26" fmla="*/ 2783256 h 6526581"/>
                <a:gd name="connsiteX27" fmla="*/ 2117376 w 4974876"/>
                <a:gd name="connsiteY27" fmla="*/ 3735756 h 6526581"/>
                <a:gd name="connsiteX28" fmla="*/ 2431701 w 4974876"/>
                <a:gd name="connsiteY28" fmla="*/ 4907331 h 6526581"/>
                <a:gd name="connsiteX29" fmla="*/ 2660301 w 4974876"/>
                <a:gd name="connsiteY29" fmla="*/ 5831256 h 6526581"/>
                <a:gd name="connsiteX30" fmla="*/ 2746026 w 4974876"/>
                <a:gd name="connsiteY30" fmla="*/ 6145581 h 6526581"/>
                <a:gd name="connsiteX31" fmla="*/ 2460276 w 4974876"/>
                <a:gd name="connsiteY31" fmla="*/ 6393231 h 6526581"/>
                <a:gd name="connsiteX32" fmla="*/ 2850801 w 4974876"/>
                <a:gd name="connsiteY32" fmla="*/ 6526581 h 6526581"/>
                <a:gd name="connsiteX33" fmla="*/ 3279426 w 4974876"/>
                <a:gd name="connsiteY33" fmla="*/ 6078906 h 6526581"/>
                <a:gd name="connsiteX34" fmla="*/ 3079401 w 4974876"/>
                <a:gd name="connsiteY34" fmla="*/ 4878756 h 6526581"/>
                <a:gd name="connsiteX35" fmla="*/ 3393726 w 4974876"/>
                <a:gd name="connsiteY35" fmla="*/ 5059731 h 6526581"/>
                <a:gd name="connsiteX36" fmla="*/ 3212751 w 4974876"/>
                <a:gd name="connsiteY36" fmla="*/ 5621706 h 6526581"/>
                <a:gd name="connsiteX37" fmla="*/ 3927126 w 4974876"/>
                <a:gd name="connsiteY37" fmla="*/ 5040681 h 6526581"/>
                <a:gd name="connsiteX38" fmla="*/ 3298476 w 4974876"/>
                <a:gd name="connsiteY38" fmla="*/ 4088181 h 6526581"/>
                <a:gd name="connsiteX39" fmla="*/ 4565301 w 4974876"/>
                <a:gd name="connsiteY39" fmla="*/ 3373806 h 6526581"/>
                <a:gd name="connsiteX40" fmla="*/ 4708176 w 4974876"/>
                <a:gd name="connsiteY40" fmla="*/ 2059356 h 6526581"/>
                <a:gd name="connsiteX41" fmla="*/ 4803426 w 4974876"/>
                <a:gd name="connsiteY41" fmla="*/ 1821231 h 6526581"/>
                <a:gd name="connsiteX42" fmla="*/ 4974876 w 4974876"/>
                <a:gd name="connsiteY42" fmla="*/ 1316406 h 6526581"/>
                <a:gd name="connsiteX43" fmla="*/ 3060351 w 4974876"/>
                <a:gd name="connsiteY43" fmla="*/ 963981 h 6526581"/>
                <a:gd name="connsiteX44" fmla="*/ 2955576 w 4974876"/>
                <a:gd name="connsiteY44" fmla="*/ 1030656 h 6526581"/>
                <a:gd name="connsiteX45" fmla="*/ 2402421 w 4974876"/>
                <a:gd name="connsiteY45" fmla="*/ 946470 h 6526581"/>
                <a:gd name="connsiteX46" fmla="*/ 2214531 w 4974876"/>
                <a:gd name="connsiteY46" fmla="*/ 958995 h 6526581"/>
                <a:gd name="connsiteX47" fmla="*/ 2200101 w 4974876"/>
                <a:gd name="connsiteY47" fmla="*/ 878309 h 6526581"/>
                <a:gd name="connsiteX48" fmla="*/ 2112887 w 4974876"/>
                <a:gd name="connsiteY48" fmla="*/ 823611 h 6526581"/>
                <a:gd name="connsiteX49" fmla="*/ 2010592 w 4974876"/>
                <a:gd name="connsiteY49" fmla="*/ 851194 h 6526581"/>
                <a:gd name="connsiteX50" fmla="*/ 1959469 w 4974876"/>
                <a:gd name="connsiteY50" fmla="*/ 741905 h 6526581"/>
                <a:gd name="connsiteX51" fmla="*/ 2087784 w 4974876"/>
                <a:gd name="connsiteY51" fmla="*/ 681232 h 6526581"/>
                <a:gd name="connsiteX52" fmla="*/ 2075256 w 4974876"/>
                <a:gd name="connsiteY52" fmla="*/ 542402 h 6526581"/>
                <a:gd name="connsiteX53" fmla="*/ 1906391 w 4974876"/>
                <a:gd name="connsiteY53" fmla="*/ 232488 h 6526581"/>
                <a:gd name="connsiteX0" fmla="*/ 1933582 w 5002067"/>
                <a:gd name="connsiteY0" fmla="*/ 232488 h 6526581"/>
                <a:gd name="connsiteX1" fmla="*/ 607022 w 5002067"/>
                <a:gd name="connsiteY1" fmla="*/ 831127 h 6526581"/>
                <a:gd name="connsiteX2" fmla="*/ 797027 w 5002067"/>
                <a:gd name="connsiteY2" fmla="*/ 906831 h 6526581"/>
                <a:gd name="connsiteX3" fmla="*/ 844652 w 5002067"/>
                <a:gd name="connsiteY3" fmla="*/ 997567 h 6526581"/>
                <a:gd name="connsiteX4" fmla="*/ 782492 w 5002067"/>
                <a:gd name="connsiteY4" fmla="*/ 1062232 h 6526581"/>
                <a:gd name="connsiteX5" fmla="*/ 867225 w 5002067"/>
                <a:gd name="connsiteY5" fmla="*/ 1198583 h 6526581"/>
                <a:gd name="connsiteX6" fmla="*/ 796531 w 5002067"/>
                <a:gd name="connsiteY6" fmla="*/ 1330445 h 6526581"/>
                <a:gd name="connsiteX7" fmla="*/ 952977 w 5002067"/>
                <a:gd name="connsiteY7" fmla="*/ 1384621 h 6526581"/>
                <a:gd name="connsiteX8" fmla="*/ 1071791 w 5002067"/>
                <a:gd name="connsiteY8" fmla="*/ 1485089 h 6526581"/>
                <a:gd name="connsiteX9" fmla="*/ 1055716 w 5002067"/>
                <a:gd name="connsiteY9" fmla="*/ 1537986 h 6526581"/>
                <a:gd name="connsiteX10" fmla="*/ 1136926 w 5002067"/>
                <a:gd name="connsiteY10" fmla="*/ 1560245 h 6526581"/>
                <a:gd name="connsiteX11" fmla="*/ 1239170 w 5002067"/>
                <a:gd name="connsiteY11" fmla="*/ 1693387 h 6526581"/>
                <a:gd name="connsiteX12" fmla="*/ 1475807 w 5002067"/>
                <a:gd name="connsiteY12" fmla="*/ 1581618 h 6526581"/>
                <a:gd name="connsiteX13" fmla="*/ 1543997 w 5002067"/>
                <a:gd name="connsiteY13" fmla="*/ 1716952 h 6526581"/>
                <a:gd name="connsiteX14" fmla="*/ 1669830 w 5002067"/>
                <a:gd name="connsiteY14" fmla="*/ 1660820 h 6526581"/>
                <a:gd name="connsiteX15" fmla="*/ 1608636 w 5002067"/>
                <a:gd name="connsiteY15" fmla="*/ 2582709 h 6526581"/>
                <a:gd name="connsiteX16" fmla="*/ 1055690 w 5002067"/>
                <a:gd name="connsiteY16" fmla="*/ 3364751 h 6526581"/>
                <a:gd name="connsiteX17" fmla="*/ 744392 w 5002067"/>
                <a:gd name="connsiteY17" fmla="*/ 3497631 h 6526581"/>
                <a:gd name="connsiteX18" fmla="*/ 60079 w 5002067"/>
                <a:gd name="connsiteY18" fmla="*/ 3944784 h 6526581"/>
                <a:gd name="connsiteX19" fmla="*/ 169813 w 5002067"/>
                <a:gd name="connsiteY19" fmla="*/ 4315815 h 6526581"/>
                <a:gd name="connsiteX20" fmla="*/ 2030267 w 5002067"/>
                <a:gd name="connsiteY20" fmla="*/ 3526206 h 6526581"/>
                <a:gd name="connsiteX21" fmla="*/ 2220767 w 5002067"/>
                <a:gd name="connsiteY21" fmla="*/ 2821356 h 6526581"/>
                <a:gd name="connsiteX22" fmla="*/ 2373167 w 5002067"/>
                <a:gd name="connsiteY22" fmla="*/ 2516556 h 6526581"/>
                <a:gd name="connsiteX23" fmla="*/ 2430317 w 5002067"/>
                <a:gd name="connsiteY23" fmla="*/ 2297481 h 6526581"/>
                <a:gd name="connsiteX24" fmla="*/ 2858942 w 5002067"/>
                <a:gd name="connsiteY24" fmla="*/ 2383206 h 6526581"/>
                <a:gd name="connsiteX25" fmla="*/ 3506642 w 5002067"/>
                <a:gd name="connsiteY25" fmla="*/ 2649906 h 6526581"/>
                <a:gd name="connsiteX26" fmla="*/ 3497117 w 5002067"/>
                <a:gd name="connsiteY26" fmla="*/ 2783256 h 6526581"/>
                <a:gd name="connsiteX27" fmla="*/ 2144567 w 5002067"/>
                <a:gd name="connsiteY27" fmla="*/ 3735756 h 6526581"/>
                <a:gd name="connsiteX28" fmla="*/ 2458892 w 5002067"/>
                <a:gd name="connsiteY28" fmla="*/ 4907331 h 6526581"/>
                <a:gd name="connsiteX29" fmla="*/ 2687492 w 5002067"/>
                <a:gd name="connsiteY29" fmla="*/ 5831256 h 6526581"/>
                <a:gd name="connsiteX30" fmla="*/ 2773217 w 5002067"/>
                <a:gd name="connsiteY30" fmla="*/ 6145581 h 6526581"/>
                <a:gd name="connsiteX31" fmla="*/ 2487467 w 5002067"/>
                <a:gd name="connsiteY31" fmla="*/ 6393231 h 6526581"/>
                <a:gd name="connsiteX32" fmla="*/ 2877992 w 5002067"/>
                <a:gd name="connsiteY32" fmla="*/ 6526581 h 6526581"/>
                <a:gd name="connsiteX33" fmla="*/ 3306617 w 5002067"/>
                <a:gd name="connsiteY33" fmla="*/ 6078906 h 6526581"/>
                <a:gd name="connsiteX34" fmla="*/ 3106592 w 5002067"/>
                <a:gd name="connsiteY34" fmla="*/ 4878756 h 6526581"/>
                <a:gd name="connsiteX35" fmla="*/ 3420917 w 5002067"/>
                <a:gd name="connsiteY35" fmla="*/ 5059731 h 6526581"/>
                <a:gd name="connsiteX36" fmla="*/ 3239942 w 5002067"/>
                <a:gd name="connsiteY36" fmla="*/ 5621706 h 6526581"/>
                <a:gd name="connsiteX37" fmla="*/ 3954317 w 5002067"/>
                <a:gd name="connsiteY37" fmla="*/ 5040681 h 6526581"/>
                <a:gd name="connsiteX38" fmla="*/ 3325667 w 5002067"/>
                <a:gd name="connsiteY38" fmla="*/ 4088181 h 6526581"/>
                <a:gd name="connsiteX39" fmla="*/ 4592492 w 5002067"/>
                <a:gd name="connsiteY39" fmla="*/ 3373806 h 6526581"/>
                <a:gd name="connsiteX40" fmla="*/ 4735367 w 5002067"/>
                <a:gd name="connsiteY40" fmla="*/ 2059356 h 6526581"/>
                <a:gd name="connsiteX41" fmla="*/ 4830617 w 5002067"/>
                <a:gd name="connsiteY41" fmla="*/ 1821231 h 6526581"/>
                <a:gd name="connsiteX42" fmla="*/ 5002067 w 5002067"/>
                <a:gd name="connsiteY42" fmla="*/ 1316406 h 6526581"/>
                <a:gd name="connsiteX43" fmla="*/ 3087542 w 5002067"/>
                <a:gd name="connsiteY43" fmla="*/ 963981 h 6526581"/>
                <a:gd name="connsiteX44" fmla="*/ 2982767 w 5002067"/>
                <a:gd name="connsiteY44" fmla="*/ 1030656 h 6526581"/>
                <a:gd name="connsiteX45" fmla="*/ 2429612 w 5002067"/>
                <a:gd name="connsiteY45" fmla="*/ 946470 h 6526581"/>
                <a:gd name="connsiteX46" fmla="*/ 2241722 w 5002067"/>
                <a:gd name="connsiteY46" fmla="*/ 958995 h 6526581"/>
                <a:gd name="connsiteX47" fmla="*/ 2227292 w 5002067"/>
                <a:gd name="connsiteY47" fmla="*/ 878309 h 6526581"/>
                <a:gd name="connsiteX48" fmla="*/ 2140078 w 5002067"/>
                <a:gd name="connsiteY48" fmla="*/ 823611 h 6526581"/>
                <a:gd name="connsiteX49" fmla="*/ 2037783 w 5002067"/>
                <a:gd name="connsiteY49" fmla="*/ 851194 h 6526581"/>
                <a:gd name="connsiteX50" fmla="*/ 1986660 w 5002067"/>
                <a:gd name="connsiteY50" fmla="*/ 741905 h 6526581"/>
                <a:gd name="connsiteX51" fmla="*/ 2114975 w 5002067"/>
                <a:gd name="connsiteY51" fmla="*/ 681232 h 6526581"/>
                <a:gd name="connsiteX52" fmla="*/ 2102447 w 5002067"/>
                <a:gd name="connsiteY52" fmla="*/ 542402 h 6526581"/>
                <a:gd name="connsiteX53" fmla="*/ 1933582 w 5002067"/>
                <a:gd name="connsiteY53" fmla="*/ 232488 h 6526581"/>
                <a:gd name="connsiteX0" fmla="*/ 1930024 w 4998509"/>
                <a:gd name="connsiteY0" fmla="*/ 232488 h 6526581"/>
                <a:gd name="connsiteX1" fmla="*/ 603464 w 4998509"/>
                <a:gd name="connsiteY1" fmla="*/ 831127 h 6526581"/>
                <a:gd name="connsiteX2" fmla="*/ 793469 w 4998509"/>
                <a:gd name="connsiteY2" fmla="*/ 906831 h 6526581"/>
                <a:gd name="connsiteX3" fmla="*/ 841094 w 4998509"/>
                <a:gd name="connsiteY3" fmla="*/ 997567 h 6526581"/>
                <a:gd name="connsiteX4" fmla="*/ 778934 w 4998509"/>
                <a:gd name="connsiteY4" fmla="*/ 1062232 h 6526581"/>
                <a:gd name="connsiteX5" fmla="*/ 863667 w 4998509"/>
                <a:gd name="connsiteY5" fmla="*/ 1198583 h 6526581"/>
                <a:gd name="connsiteX6" fmla="*/ 792973 w 4998509"/>
                <a:gd name="connsiteY6" fmla="*/ 1330445 h 6526581"/>
                <a:gd name="connsiteX7" fmla="*/ 949419 w 4998509"/>
                <a:gd name="connsiteY7" fmla="*/ 1384621 h 6526581"/>
                <a:gd name="connsiteX8" fmla="*/ 1068233 w 4998509"/>
                <a:gd name="connsiteY8" fmla="*/ 1485089 h 6526581"/>
                <a:gd name="connsiteX9" fmla="*/ 1052158 w 4998509"/>
                <a:gd name="connsiteY9" fmla="*/ 1537986 h 6526581"/>
                <a:gd name="connsiteX10" fmla="*/ 1133368 w 4998509"/>
                <a:gd name="connsiteY10" fmla="*/ 1560245 h 6526581"/>
                <a:gd name="connsiteX11" fmla="*/ 1235612 w 4998509"/>
                <a:gd name="connsiteY11" fmla="*/ 1693387 h 6526581"/>
                <a:gd name="connsiteX12" fmla="*/ 1472249 w 4998509"/>
                <a:gd name="connsiteY12" fmla="*/ 1581618 h 6526581"/>
                <a:gd name="connsiteX13" fmla="*/ 1540439 w 4998509"/>
                <a:gd name="connsiteY13" fmla="*/ 1716952 h 6526581"/>
                <a:gd name="connsiteX14" fmla="*/ 1666272 w 4998509"/>
                <a:gd name="connsiteY14" fmla="*/ 1660820 h 6526581"/>
                <a:gd name="connsiteX15" fmla="*/ 1605078 w 4998509"/>
                <a:gd name="connsiteY15" fmla="*/ 2582709 h 6526581"/>
                <a:gd name="connsiteX16" fmla="*/ 1052132 w 4998509"/>
                <a:gd name="connsiteY16" fmla="*/ 3364751 h 6526581"/>
                <a:gd name="connsiteX17" fmla="*/ 740834 w 4998509"/>
                <a:gd name="connsiteY17" fmla="*/ 3497631 h 6526581"/>
                <a:gd name="connsiteX18" fmla="*/ 61532 w 4998509"/>
                <a:gd name="connsiteY18" fmla="*/ 3932258 h 6526581"/>
                <a:gd name="connsiteX19" fmla="*/ 166255 w 4998509"/>
                <a:gd name="connsiteY19" fmla="*/ 4315815 h 6526581"/>
                <a:gd name="connsiteX20" fmla="*/ 2026709 w 4998509"/>
                <a:gd name="connsiteY20" fmla="*/ 3526206 h 6526581"/>
                <a:gd name="connsiteX21" fmla="*/ 2217209 w 4998509"/>
                <a:gd name="connsiteY21" fmla="*/ 2821356 h 6526581"/>
                <a:gd name="connsiteX22" fmla="*/ 2369609 w 4998509"/>
                <a:gd name="connsiteY22" fmla="*/ 2516556 h 6526581"/>
                <a:gd name="connsiteX23" fmla="*/ 2426759 w 4998509"/>
                <a:gd name="connsiteY23" fmla="*/ 2297481 h 6526581"/>
                <a:gd name="connsiteX24" fmla="*/ 2855384 w 4998509"/>
                <a:gd name="connsiteY24" fmla="*/ 2383206 h 6526581"/>
                <a:gd name="connsiteX25" fmla="*/ 3503084 w 4998509"/>
                <a:gd name="connsiteY25" fmla="*/ 2649906 h 6526581"/>
                <a:gd name="connsiteX26" fmla="*/ 3493559 w 4998509"/>
                <a:gd name="connsiteY26" fmla="*/ 2783256 h 6526581"/>
                <a:gd name="connsiteX27" fmla="*/ 2141009 w 4998509"/>
                <a:gd name="connsiteY27" fmla="*/ 3735756 h 6526581"/>
                <a:gd name="connsiteX28" fmla="*/ 2455334 w 4998509"/>
                <a:gd name="connsiteY28" fmla="*/ 4907331 h 6526581"/>
                <a:gd name="connsiteX29" fmla="*/ 2683934 w 4998509"/>
                <a:gd name="connsiteY29" fmla="*/ 5831256 h 6526581"/>
                <a:gd name="connsiteX30" fmla="*/ 2769659 w 4998509"/>
                <a:gd name="connsiteY30" fmla="*/ 6145581 h 6526581"/>
                <a:gd name="connsiteX31" fmla="*/ 2483909 w 4998509"/>
                <a:gd name="connsiteY31" fmla="*/ 6393231 h 6526581"/>
                <a:gd name="connsiteX32" fmla="*/ 2874434 w 4998509"/>
                <a:gd name="connsiteY32" fmla="*/ 6526581 h 6526581"/>
                <a:gd name="connsiteX33" fmla="*/ 3303059 w 4998509"/>
                <a:gd name="connsiteY33" fmla="*/ 6078906 h 6526581"/>
                <a:gd name="connsiteX34" fmla="*/ 3103034 w 4998509"/>
                <a:gd name="connsiteY34" fmla="*/ 4878756 h 6526581"/>
                <a:gd name="connsiteX35" fmla="*/ 3417359 w 4998509"/>
                <a:gd name="connsiteY35" fmla="*/ 5059731 h 6526581"/>
                <a:gd name="connsiteX36" fmla="*/ 3236384 w 4998509"/>
                <a:gd name="connsiteY36" fmla="*/ 5621706 h 6526581"/>
                <a:gd name="connsiteX37" fmla="*/ 3950759 w 4998509"/>
                <a:gd name="connsiteY37" fmla="*/ 5040681 h 6526581"/>
                <a:gd name="connsiteX38" fmla="*/ 3322109 w 4998509"/>
                <a:gd name="connsiteY38" fmla="*/ 4088181 h 6526581"/>
                <a:gd name="connsiteX39" fmla="*/ 4588934 w 4998509"/>
                <a:gd name="connsiteY39" fmla="*/ 3373806 h 6526581"/>
                <a:gd name="connsiteX40" fmla="*/ 4731809 w 4998509"/>
                <a:gd name="connsiteY40" fmla="*/ 2059356 h 6526581"/>
                <a:gd name="connsiteX41" fmla="*/ 4827059 w 4998509"/>
                <a:gd name="connsiteY41" fmla="*/ 1821231 h 6526581"/>
                <a:gd name="connsiteX42" fmla="*/ 4998509 w 4998509"/>
                <a:gd name="connsiteY42" fmla="*/ 1316406 h 6526581"/>
                <a:gd name="connsiteX43" fmla="*/ 3083984 w 4998509"/>
                <a:gd name="connsiteY43" fmla="*/ 963981 h 6526581"/>
                <a:gd name="connsiteX44" fmla="*/ 2979209 w 4998509"/>
                <a:gd name="connsiteY44" fmla="*/ 1030656 h 6526581"/>
                <a:gd name="connsiteX45" fmla="*/ 2426054 w 4998509"/>
                <a:gd name="connsiteY45" fmla="*/ 946470 h 6526581"/>
                <a:gd name="connsiteX46" fmla="*/ 2238164 w 4998509"/>
                <a:gd name="connsiteY46" fmla="*/ 958995 h 6526581"/>
                <a:gd name="connsiteX47" fmla="*/ 2223734 w 4998509"/>
                <a:gd name="connsiteY47" fmla="*/ 878309 h 6526581"/>
                <a:gd name="connsiteX48" fmla="*/ 2136520 w 4998509"/>
                <a:gd name="connsiteY48" fmla="*/ 823611 h 6526581"/>
                <a:gd name="connsiteX49" fmla="*/ 2034225 w 4998509"/>
                <a:gd name="connsiteY49" fmla="*/ 851194 h 6526581"/>
                <a:gd name="connsiteX50" fmla="*/ 1983102 w 4998509"/>
                <a:gd name="connsiteY50" fmla="*/ 741905 h 6526581"/>
                <a:gd name="connsiteX51" fmla="*/ 2111417 w 4998509"/>
                <a:gd name="connsiteY51" fmla="*/ 681232 h 6526581"/>
                <a:gd name="connsiteX52" fmla="*/ 2098889 w 4998509"/>
                <a:gd name="connsiteY52" fmla="*/ 542402 h 6526581"/>
                <a:gd name="connsiteX53" fmla="*/ 1930024 w 4998509"/>
                <a:gd name="connsiteY53" fmla="*/ 232488 h 6526581"/>
                <a:gd name="connsiteX0" fmla="*/ 1918138 w 4986623"/>
                <a:gd name="connsiteY0" fmla="*/ 232488 h 6526581"/>
                <a:gd name="connsiteX1" fmla="*/ 591578 w 4986623"/>
                <a:gd name="connsiteY1" fmla="*/ 831127 h 6526581"/>
                <a:gd name="connsiteX2" fmla="*/ 781583 w 4986623"/>
                <a:gd name="connsiteY2" fmla="*/ 906831 h 6526581"/>
                <a:gd name="connsiteX3" fmla="*/ 829208 w 4986623"/>
                <a:gd name="connsiteY3" fmla="*/ 997567 h 6526581"/>
                <a:gd name="connsiteX4" fmla="*/ 767048 w 4986623"/>
                <a:gd name="connsiteY4" fmla="*/ 1062232 h 6526581"/>
                <a:gd name="connsiteX5" fmla="*/ 851781 w 4986623"/>
                <a:gd name="connsiteY5" fmla="*/ 1198583 h 6526581"/>
                <a:gd name="connsiteX6" fmla="*/ 781087 w 4986623"/>
                <a:gd name="connsiteY6" fmla="*/ 1330445 h 6526581"/>
                <a:gd name="connsiteX7" fmla="*/ 937533 w 4986623"/>
                <a:gd name="connsiteY7" fmla="*/ 1384621 h 6526581"/>
                <a:gd name="connsiteX8" fmla="*/ 1056347 w 4986623"/>
                <a:gd name="connsiteY8" fmla="*/ 1485089 h 6526581"/>
                <a:gd name="connsiteX9" fmla="*/ 1040272 w 4986623"/>
                <a:gd name="connsiteY9" fmla="*/ 1537986 h 6526581"/>
                <a:gd name="connsiteX10" fmla="*/ 1121482 w 4986623"/>
                <a:gd name="connsiteY10" fmla="*/ 1560245 h 6526581"/>
                <a:gd name="connsiteX11" fmla="*/ 1223726 w 4986623"/>
                <a:gd name="connsiteY11" fmla="*/ 1693387 h 6526581"/>
                <a:gd name="connsiteX12" fmla="*/ 1460363 w 4986623"/>
                <a:gd name="connsiteY12" fmla="*/ 1581618 h 6526581"/>
                <a:gd name="connsiteX13" fmla="*/ 1528553 w 4986623"/>
                <a:gd name="connsiteY13" fmla="*/ 1716952 h 6526581"/>
                <a:gd name="connsiteX14" fmla="*/ 1654386 w 4986623"/>
                <a:gd name="connsiteY14" fmla="*/ 1660820 h 6526581"/>
                <a:gd name="connsiteX15" fmla="*/ 1593192 w 4986623"/>
                <a:gd name="connsiteY15" fmla="*/ 2582709 h 6526581"/>
                <a:gd name="connsiteX16" fmla="*/ 1040246 w 4986623"/>
                <a:gd name="connsiteY16" fmla="*/ 3364751 h 6526581"/>
                <a:gd name="connsiteX17" fmla="*/ 728948 w 4986623"/>
                <a:gd name="connsiteY17" fmla="*/ 3497631 h 6526581"/>
                <a:gd name="connsiteX18" fmla="*/ 49646 w 4986623"/>
                <a:gd name="connsiteY18" fmla="*/ 3932258 h 6526581"/>
                <a:gd name="connsiteX19" fmla="*/ 201968 w 4986623"/>
                <a:gd name="connsiteY19" fmla="*/ 4295773 h 6526581"/>
                <a:gd name="connsiteX20" fmla="*/ 2014823 w 4986623"/>
                <a:gd name="connsiteY20" fmla="*/ 3526206 h 6526581"/>
                <a:gd name="connsiteX21" fmla="*/ 2205323 w 4986623"/>
                <a:gd name="connsiteY21" fmla="*/ 2821356 h 6526581"/>
                <a:gd name="connsiteX22" fmla="*/ 2357723 w 4986623"/>
                <a:gd name="connsiteY22" fmla="*/ 2516556 h 6526581"/>
                <a:gd name="connsiteX23" fmla="*/ 2414873 w 4986623"/>
                <a:gd name="connsiteY23" fmla="*/ 2297481 h 6526581"/>
                <a:gd name="connsiteX24" fmla="*/ 2843498 w 4986623"/>
                <a:gd name="connsiteY24" fmla="*/ 2383206 h 6526581"/>
                <a:gd name="connsiteX25" fmla="*/ 3491198 w 4986623"/>
                <a:gd name="connsiteY25" fmla="*/ 2649906 h 6526581"/>
                <a:gd name="connsiteX26" fmla="*/ 3481673 w 4986623"/>
                <a:gd name="connsiteY26" fmla="*/ 2783256 h 6526581"/>
                <a:gd name="connsiteX27" fmla="*/ 2129123 w 4986623"/>
                <a:gd name="connsiteY27" fmla="*/ 3735756 h 6526581"/>
                <a:gd name="connsiteX28" fmla="*/ 2443448 w 4986623"/>
                <a:gd name="connsiteY28" fmla="*/ 4907331 h 6526581"/>
                <a:gd name="connsiteX29" fmla="*/ 2672048 w 4986623"/>
                <a:gd name="connsiteY29" fmla="*/ 5831256 h 6526581"/>
                <a:gd name="connsiteX30" fmla="*/ 2757773 w 4986623"/>
                <a:gd name="connsiteY30" fmla="*/ 6145581 h 6526581"/>
                <a:gd name="connsiteX31" fmla="*/ 2472023 w 4986623"/>
                <a:gd name="connsiteY31" fmla="*/ 6393231 h 6526581"/>
                <a:gd name="connsiteX32" fmla="*/ 2862548 w 4986623"/>
                <a:gd name="connsiteY32" fmla="*/ 6526581 h 6526581"/>
                <a:gd name="connsiteX33" fmla="*/ 3291173 w 4986623"/>
                <a:gd name="connsiteY33" fmla="*/ 6078906 h 6526581"/>
                <a:gd name="connsiteX34" fmla="*/ 3091148 w 4986623"/>
                <a:gd name="connsiteY34" fmla="*/ 4878756 h 6526581"/>
                <a:gd name="connsiteX35" fmla="*/ 3405473 w 4986623"/>
                <a:gd name="connsiteY35" fmla="*/ 5059731 h 6526581"/>
                <a:gd name="connsiteX36" fmla="*/ 3224498 w 4986623"/>
                <a:gd name="connsiteY36" fmla="*/ 5621706 h 6526581"/>
                <a:gd name="connsiteX37" fmla="*/ 3938873 w 4986623"/>
                <a:gd name="connsiteY37" fmla="*/ 5040681 h 6526581"/>
                <a:gd name="connsiteX38" fmla="*/ 3310223 w 4986623"/>
                <a:gd name="connsiteY38" fmla="*/ 4088181 h 6526581"/>
                <a:gd name="connsiteX39" fmla="*/ 4577048 w 4986623"/>
                <a:gd name="connsiteY39" fmla="*/ 3373806 h 6526581"/>
                <a:gd name="connsiteX40" fmla="*/ 4719923 w 4986623"/>
                <a:gd name="connsiteY40" fmla="*/ 2059356 h 6526581"/>
                <a:gd name="connsiteX41" fmla="*/ 4815173 w 4986623"/>
                <a:gd name="connsiteY41" fmla="*/ 1821231 h 6526581"/>
                <a:gd name="connsiteX42" fmla="*/ 4986623 w 4986623"/>
                <a:gd name="connsiteY42" fmla="*/ 1316406 h 6526581"/>
                <a:gd name="connsiteX43" fmla="*/ 3072098 w 4986623"/>
                <a:gd name="connsiteY43" fmla="*/ 963981 h 6526581"/>
                <a:gd name="connsiteX44" fmla="*/ 2967323 w 4986623"/>
                <a:gd name="connsiteY44" fmla="*/ 1030656 h 6526581"/>
                <a:gd name="connsiteX45" fmla="*/ 2414168 w 4986623"/>
                <a:gd name="connsiteY45" fmla="*/ 946470 h 6526581"/>
                <a:gd name="connsiteX46" fmla="*/ 2226278 w 4986623"/>
                <a:gd name="connsiteY46" fmla="*/ 958995 h 6526581"/>
                <a:gd name="connsiteX47" fmla="*/ 2211848 w 4986623"/>
                <a:gd name="connsiteY47" fmla="*/ 878309 h 6526581"/>
                <a:gd name="connsiteX48" fmla="*/ 2124634 w 4986623"/>
                <a:gd name="connsiteY48" fmla="*/ 823611 h 6526581"/>
                <a:gd name="connsiteX49" fmla="*/ 2022339 w 4986623"/>
                <a:gd name="connsiteY49" fmla="*/ 851194 h 6526581"/>
                <a:gd name="connsiteX50" fmla="*/ 1971216 w 4986623"/>
                <a:gd name="connsiteY50" fmla="*/ 741905 h 6526581"/>
                <a:gd name="connsiteX51" fmla="*/ 2099531 w 4986623"/>
                <a:gd name="connsiteY51" fmla="*/ 681232 h 6526581"/>
                <a:gd name="connsiteX52" fmla="*/ 2087003 w 4986623"/>
                <a:gd name="connsiteY52" fmla="*/ 542402 h 6526581"/>
                <a:gd name="connsiteX53" fmla="*/ 1918138 w 4986623"/>
                <a:gd name="connsiteY53" fmla="*/ 232488 h 6526581"/>
                <a:gd name="connsiteX0" fmla="*/ 1919070 w 4987555"/>
                <a:gd name="connsiteY0" fmla="*/ 232488 h 6526581"/>
                <a:gd name="connsiteX1" fmla="*/ 592510 w 4987555"/>
                <a:gd name="connsiteY1" fmla="*/ 831127 h 6526581"/>
                <a:gd name="connsiteX2" fmla="*/ 782515 w 4987555"/>
                <a:gd name="connsiteY2" fmla="*/ 906831 h 6526581"/>
                <a:gd name="connsiteX3" fmla="*/ 830140 w 4987555"/>
                <a:gd name="connsiteY3" fmla="*/ 997567 h 6526581"/>
                <a:gd name="connsiteX4" fmla="*/ 767980 w 4987555"/>
                <a:gd name="connsiteY4" fmla="*/ 1062232 h 6526581"/>
                <a:gd name="connsiteX5" fmla="*/ 852713 w 4987555"/>
                <a:gd name="connsiteY5" fmla="*/ 1198583 h 6526581"/>
                <a:gd name="connsiteX6" fmla="*/ 782019 w 4987555"/>
                <a:gd name="connsiteY6" fmla="*/ 1330445 h 6526581"/>
                <a:gd name="connsiteX7" fmla="*/ 938465 w 4987555"/>
                <a:gd name="connsiteY7" fmla="*/ 1384621 h 6526581"/>
                <a:gd name="connsiteX8" fmla="*/ 1057279 w 4987555"/>
                <a:gd name="connsiteY8" fmla="*/ 1485089 h 6526581"/>
                <a:gd name="connsiteX9" fmla="*/ 1041204 w 4987555"/>
                <a:gd name="connsiteY9" fmla="*/ 1537986 h 6526581"/>
                <a:gd name="connsiteX10" fmla="*/ 1122414 w 4987555"/>
                <a:gd name="connsiteY10" fmla="*/ 1560245 h 6526581"/>
                <a:gd name="connsiteX11" fmla="*/ 1224658 w 4987555"/>
                <a:gd name="connsiteY11" fmla="*/ 1693387 h 6526581"/>
                <a:gd name="connsiteX12" fmla="*/ 1461295 w 4987555"/>
                <a:gd name="connsiteY12" fmla="*/ 1581618 h 6526581"/>
                <a:gd name="connsiteX13" fmla="*/ 1529485 w 4987555"/>
                <a:gd name="connsiteY13" fmla="*/ 1716952 h 6526581"/>
                <a:gd name="connsiteX14" fmla="*/ 1655318 w 4987555"/>
                <a:gd name="connsiteY14" fmla="*/ 1660820 h 6526581"/>
                <a:gd name="connsiteX15" fmla="*/ 1594124 w 4987555"/>
                <a:gd name="connsiteY15" fmla="*/ 2582709 h 6526581"/>
                <a:gd name="connsiteX16" fmla="*/ 1041178 w 4987555"/>
                <a:gd name="connsiteY16" fmla="*/ 3364751 h 6526581"/>
                <a:gd name="connsiteX17" fmla="*/ 729880 w 4987555"/>
                <a:gd name="connsiteY17" fmla="*/ 3497631 h 6526581"/>
                <a:gd name="connsiteX18" fmla="*/ 50578 w 4987555"/>
                <a:gd name="connsiteY18" fmla="*/ 3932258 h 6526581"/>
                <a:gd name="connsiteX19" fmla="*/ 202900 w 4987555"/>
                <a:gd name="connsiteY19" fmla="*/ 4295773 h 6526581"/>
                <a:gd name="connsiteX20" fmla="*/ 2015755 w 4987555"/>
                <a:gd name="connsiteY20" fmla="*/ 3526206 h 6526581"/>
                <a:gd name="connsiteX21" fmla="*/ 2206255 w 4987555"/>
                <a:gd name="connsiteY21" fmla="*/ 2821356 h 6526581"/>
                <a:gd name="connsiteX22" fmla="*/ 2358655 w 4987555"/>
                <a:gd name="connsiteY22" fmla="*/ 2516556 h 6526581"/>
                <a:gd name="connsiteX23" fmla="*/ 2415805 w 4987555"/>
                <a:gd name="connsiteY23" fmla="*/ 2297481 h 6526581"/>
                <a:gd name="connsiteX24" fmla="*/ 2844430 w 4987555"/>
                <a:gd name="connsiteY24" fmla="*/ 2383206 h 6526581"/>
                <a:gd name="connsiteX25" fmla="*/ 3492130 w 4987555"/>
                <a:gd name="connsiteY25" fmla="*/ 2649906 h 6526581"/>
                <a:gd name="connsiteX26" fmla="*/ 3482605 w 4987555"/>
                <a:gd name="connsiteY26" fmla="*/ 2783256 h 6526581"/>
                <a:gd name="connsiteX27" fmla="*/ 2130055 w 4987555"/>
                <a:gd name="connsiteY27" fmla="*/ 3735756 h 6526581"/>
                <a:gd name="connsiteX28" fmla="*/ 2444380 w 4987555"/>
                <a:gd name="connsiteY28" fmla="*/ 4907331 h 6526581"/>
                <a:gd name="connsiteX29" fmla="*/ 2672980 w 4987555"/>
                <a:gd name="connsiteY29" fmla="*/ 5831256 h 6526581"/>
                <a:gd name="connsiteX30" fmla="*/ 2758705 w 4987555"/>
                <a:gd name="connsiteY30" fmla="*/ 6145581 h 6526581"/>
                <a:gd name="connsiteX31" fmla="*/ 2472955 w 4987555"/>
                <a:gd name="connsiteY31" fmla="*/ 6393231 h 6526581"/>
                <a:gd name="connsiteX32" fmla="*/ 2863480 w 4987555"/>
                <a:gd name="connsiteY32" fmla="*/ 6526581 h 6526581"/>
                <a:gd name="connsiteX33" fmla="*/ 3292105 w 4987555"/>
                <a:gd name="connsiteY33" fmla="*/ 6078906 h 6526581"/>
                <a:gd name="connsiteX34" fmla="*/ 3092080 w 4987555"/>
                <a:gd name="connsiteY34" fmla="*/ 4878756 h 6526581"/>
                <a:gd name="connsiteX35" fmla="*/ 3406405 w 4987555"/>
                <a:gd name="connsiteY35" fmla="*/ 5059731 h 6526581"/>
                <a:gd name="connsiteX36" fmla="*/ 3225430 w 4987555"/>
                <a:gd name="connsiteY36" fmla="*/ 5621706 h 6526581"/>
                <a:gd name="connsiteX37" fmla="*/ 3939805 w 4987555"/>
                <a:gd name="connsiteY37" fmla="*/ 5040681 h 6526581"/>
                <a:gd name="connsiteX38" fmla="*/ 3311155 w 4987555"/>
                <a:gd name="connsiteY38" fmla="*/ 4088181 h 6526581"/>
                <a:gd name="connsiteX39" fmla="*/ 4577980 w 4987555"/>
                <a:gd name="connsiteY39" fmla="*/ 3373806 h 6526581"/>
                <a:gd name="connsiteX40" fmla="*/ 4720855 w 4987555"/>
                <a:gd name="connsiteY40" fmla="*/ 2059356 h 6526581"/>
                <a:gd name="connsiteX41" fmla="*/ 4816105 w 4987555"/>
                <a:gd name="connsiteY41" fmla="*/ 1821231 h 6526581"/>
                <a:gd name="connsiteX42" fmla="*/ 4987555 w 4987555"/>
                <a:gd name="connsiteY42" fmla="*/ 1316406 h 6526581"/>
                <a:gd name="connsiteX43" fmla="*/ 3073030 w 4987555"/>
                <a:gd name="connsiteY43" fmla="*/ 963981 h 6526581"/>
                <a:gd name="connsiteX44" fmla="*/ 2968255 w 4987555"/>
                <a:gd name="connsiteY44" fmla="*/ 1030656 h 6526581"/>
                <a:gd name="connsiteX45" fmla="*/ 2415100 w 4987555"/>
                <a:gd name="connsiteY45" fmla="*/ 946470 h 6526581"/>
                <a:gd name="connsiteX46" fmla="*/ 2227210 w 4987555"/>
                <a:gd name="connsiteY46" fmla="*/ 958995 h 6526581"/>
                <a:gd name="connsiteX47" fmla="*/ 2212780 w 4987555"/>
                <a:gd name="connsiteY47" fmla="*/ 878309 h 6526581"/>
                <a:gd name="connsiteX48" fmla="*/ 2125566 w 4987555"/>
                <a:gd name="connsiteY48" fmla="*/ 823611 h 6526581"/>
                <a:gd name="connsiteX49" fmla="*/ 2023271 w 4987555"/>
                <a:gd name="connsiteY49" fmla="*/ 851194 h 6526581"/>
                <a:gd name="connsiteX50" fmla="*/ 1972148 w 4987555"/>
                <a:gd name="connsiteY50" fmla="*/ 741905 h 6526581"/>
                <a:gd name="connsiteX51" fmla="*/ 2100463 w 4987555"/>
                <a:gd name="connsiteY51" fmla="*/ 681232 h 6526581"/>
                <a:gd name="connsiteX52" fmla="*/ 2087935 w 4987555"/>
                <a:gd name="connsiteY52" fmla="*/ 542402 h 6526581"/>
                <a:gd name="connsiteX53" fmla="*/ 1919070 w 4987555"/>
                <a:gd name="connsiteY53" fmla="*/ 232488 h 6526581"/>
                <a:gd name="connsiteX0" fmla="*/ 1931550 w 5000035"/>
                <a:gd name="connsiteY0" fmla="*/ 232488 h 6526581"/>
                <a:gd name="connsiteX1" fmla="*/ 604990 w 5000035"/>
                <a:gd name="connsiteY1" fmla="*/ 831127 h 6526581"/>
                <a:gd name="connsiteX2" fmla="*/ 794995 w 5000035"/>
                <a:gd name="connsiteY2" fmla="*/ 906831 h 6526581"/>
                <a:gd name="connsiteX3" fmla="*/ 842620 w 5000035"/>
                <a:gd name="connsiteY3" fmla="*/ 997567 h 6526581"/>
                <a:gd name="connsiteX4" fmla="*/ 780460 w 5000035"/>
                <a:gd name="connsiteY4" fmla="*/ 1062232 h 6526581"/>
                <a:gd name="connsiteX5" fmla="*/ 865193 w 5000035"/>
                <a:gd name="connsiteY5" fmla="*/ 1198583 h 6526581"/>
                <a:gd name="connsiteX6" fmla="*/ 794499 w 5000035"/>
                <a:gd name="connsiteY6" fmla="*/ 1330445 h 6526581"/>
                <a:gd name="connsiteX7" fmla="*/ 950945 w 5000035"/>
                <a:gd name="connsiteY7" fmla="*/ 1384621 h 6526581"/>
                <a:gd name="connsiteX8" fmla="*/ 1069759 w 5000035"/>
                <a:gd name="connsiteY8" fmla="*/ 1485089 h 6526581"/>
                <a:gd name="connsiteX9" fmla="*/ 1053684 w 5000035"/>
                <a:gd name="connsiteY9" fmla="*/ 1537986 h 6526581"/>
                <a:gd name="connsiteX10" fmla="*/ 1134894 w 5000035"/>
                <a:gd name="connsiteY10" fmla="*/ 1560245 h 6526581"/>
                <a:gd name="connsiteX11" fmla="*/ 1237138 w 5000035"/>
                <a:gd name="connsiteY11" fmla="*/ 1693387 h 6526581"/>
                <a:gd name="connsiteX12" fmla="*/ 1473775 w 5000035"/>
                <a:gd name="connsiteY12" fmla="*/ 1581618 h 6526581"/>
                <a:gd name="connsiteX13" fmla="*/ 1541965 w 5000035"/>
                <a:gd name="connsiteY13" fmla="*/ 1716952 h 6526581"/>
                <a:gd name="connsiteX14" fmla="*/ 1667798 w 5000035"/>
                <a:gd name="connsiteY14" fmla="*/ 1660820 h 6526581"/>
                <a:gd name="connsiteX15" fmla="*/ 1606604 w 5000035"/>
                <a:gd name="connsiteY15" fmla="*/ 2582709 h 6526581"/>
                <a:gd name="connsiteX16" fmla="*/ 1053658 w 5000035"/>
                <a:gd name="connsiteY16" fmla="*/ 3364751 h 6526581"/>
                <a:gd name="connsiteX17" fmla="*/ 742360 w 5000035"/>
                <a:gd name="connsiteY17" fmla="*/ 3497631 h 6526581"/>
                <a:gd name="connsiteX18" fmla="*/ 63058 w 5000035"/>
                <a:gd name="connsiteY18" fmla="*/ 3932258 h 6526581"/>
                <a:gd name="connsiteX19" fmla="*/ 215380 w 5000035"/>
                <a:gd name="connsiteY19" fmla="*/ 4295773 h 6526581"/>
                <a:gd name="connsiteX20" fmla="*/ 2028235 w 5000035"/>
                <a:gd name="connsiteY20" fmla="*/ 3526206 h 6526581"/>
                <a:gd name="connsiteX21" fmla="*/ 2218735 w 5000035"/>
                <a:gd name="connsiteY21" fmla="*/ 2821356 h 6526581"/>
                <a:gd name="connsiteX22" fmla="*/ 2371135 w 5000035"/>
                <a:gd name="connsiteY22" fmla="*/ 2516556 h 6526581"/>
                <a:gd name="connsiteX23" fmla="*/ 2428285 w 5000035"/>
                <a:gd name="connsiteY23" fmla="*/ 2297481 h 6526581"/>
                <a:gd name="connsiteX24" fmla="*/ 2856910 w 5000035"/>
                <a:gd name="connsiteY24" fmla="*/ 2383206 h 6526581"/>
                <a:gd name="connsiteX25" fmla="*/ 3504610 w 5000035"/>
                <a:gd name="connsiteY25" fmla="*/ 2649906 h 6526581"/>
                <a:gd name="connsiteX26" fmla="*/ 3495085 w 5000035"/>
                <a:gd name="connsiteY26" fmla="*/ 2783256 h 6526581"/>
                <a:gd name="connsiteX27" fmla="*/ 2142535 w 5000035"/>
                <a:gd name="connsiteY27" fmla="*/ 3735756 h 6526581"/>
                <a:gd name="connsiteX28" fmla="*/ 2456860 w 5000035"/>
                <a:gd name="connsiteY28" fmla="*/ 4907331 h 6526581"/>
                <a:gd name="connsiteX29" fmla="*/ 2685460 w 5000035"/>
                <a:gd name="connsiteY29" fmla="*/ 5831256 h 6526581"/>
                <a:gd name="connsiteX30" fmla="*/ 2771185 w 5000035"/>
                <a:gd name="connsiteY30" fmla="*/ 6145581 h 6526581"/>
                <a:gd name="connsiteX31" fmla="*/ 2485435 w 5000035"/>
                <a:gd name="connsiteY31" fmla="*/ 6393231 h 6526581"/>
                <a:gd name="connsiteX32" fmla="*/ 2875960 w 5000035"/>
                <a:gd name="connsiteY32" fmla="*/ 6526581 h 6526581"/>
                <a:gd name="connsiteX33" fmla="*/ 3304585 w 5000035"/>
                <a:gd name="connsiteY33" fmla="*/ 6078906 h 6526581"/>
                <a:gd name="connsiteX34" fmla="*/ 3104560 w 5000035"/>
                <a:gd name="connsiteY34" fmla="*/ 4878756 h 6526581"/>
                <a:gd name="connsiteX35" fmla="*/ 3418885 w 5000035"/>
                <a:gd name="connsiteY35" fmla="*/ 5059731 h 6526581"/>
                <a:gd name="connsiteX36" fmla="*/ 3237910 w 5000035"/>
                <a:gd name="connsiteY36" fmla="*/ 5621706 h 6526581"/>
                <a:gd name="connsiteX37" fmla="*/ 3952285 w 5000035"/>
                <a:gd name="connsiteY37" fmla="*/ 5040681 h 6526581"/>
                <a:gd name="connsiteX38" fmla="*/ 3323635 w 5000035"/>
                <a:gd name="connsiteY38" fmla="*/ 4088181 h 6526581"/>
                <a:gd name="connsiteX39" fmla="*/ 4590460 w 5000035"/>
                <a:gd name="connsiteY39" fmla="*/ 3373806 h 6526581"/>
                <a:gd name="connsiteX40" fmla="*/ 4733335 w 5000035"/>
                <a:gd name="connsiteY40" fmla="*/ 2059356 h 6526581"/>
                <a:gd name="connsiteX41" fmla="*/ 4828585 w 5000035"/>
                <a:gd name="connsiteY41" fmla="*/ 1821231 h 6526581"/>
                <a:gd name="connsiteX42" fmla="*/ 5000035 w 5000035"/>
                <a:gd name="connsiteY42" fmla="*/ 1316406 h 6526581"/>
                <a:gd name="connsiteX43" fmla="*/ 3085510 w 5000035"/>
                <a:gd name="connsiteY43" fmla="*/ 963981 h 6526581"/>
                <a:gd name="connsiteX44" fmla="*/ 2980735 w 5000035"/>
                <a:gd name="connsiteY44" fmla="*/ 1030656 h 6526581"/>
                <a:gd name="connsiteX45" fmla="*/ 2427580 w 5000035"/>
                <a:gd name="connsiteY45" fmla="*/ 946470 h 6526581"/>
                <a:gd name="connsiteX46" fmla="*/ 2239690 w 5000035"/>
                <a:gd name="connsiteY46" fmla="*/ 958995 h 6526581"/>
                <a:gd name="connsiteX47" fmla="*/ 2225260 w 5000035"/>
                <a:gd name="connsiteY47" fmla="*/ 878309 h 6526581"/>
                <a:gd name="connsiteX48" fmla="*/ 2138046 w 5000035"/>
                <a:gd name="connsiteY48" fmla="*/ 823611 h 6526581"/>
                <a:gd name="connsiteX49" fmla="*/ 2035751 w 5000035"/>
                <a:gd name="connsiteY49" fmla="*/ 851194 h 6526581"/>
                <a:gd name="connsiteX50" fmla="*/ 1984628 w 5000035"/>
                <a:gd name="connsiteY50" fmla="*/ 741905 h 6526581"/>
                <a:gd name="connsiteX51" fmla="*/ 2112943 w 5000035"/>
                <a:gd name="connsiteY51" fmla="*/ 681232 h 6526581"/>
                <a:gd name="connsiteX52" fmla="*/ 2100415 w 5000035"/>
                <a:gd name="connsiteY52" fmla="*/ 542402 h 6526581"/>
                <a:gd name="connsiteX53" fmla="*/ 1931550 w 5000035"/>
                <a:gd name="connsiteY53" fmla="*/ 232488 h 6526581"/>
                <a:gd name="connsiteX0" fmla="*/ 1931550 w 5000035"/>
                <a:gd name="connsiteY0" fmla="*/ 232488 h 6526581"/>
                <a:gd name="connsiteX1" fmla="*/ 604990 w 5000035"/>
                <a:gd name="connsiteY1" fmla="*/ 831127 h 6526581"/>
                <a:gd name="connsiteX2" fmla="*/ 794995 w 5000035"/>
                <a:gd name="connsiteY2" fmla="*/ 906831 h 6526581"/>
                <a:gd name="connsiteX3" fmla="*/ 842620 w 5000035"/>
                <a:gd name="connsiteY3" fmla="*/ 997567 h 6526581"/>
                <a:gd name="connsiteX4" fmla="*/ 780460 w 5000035"/>
                <a:gd name="connsiteY4" fmla="*/ 1062232 h 6526581"/>
                <a:gd name="connsiteX5" fmla="*/ 865193 w 5000035"/>
                <a:gd name="connsiteY5" fmla="*/ 1198583 h 6526581"/>
                <a:gd name="connsiteX6" fmla="*/ 794499 w 5000035"/>
                <a:gd name="connsiteY6" fmla="*/ 1330445 h 6526581"/>
                <a:gd name="connsiteX7" fmla="*/ 950945 w 5000035"/>
                <a:gd name="connsiteY7" fmla="*/ 1384621 h 6526581"/>
                <a:gd name="connsiteX8" fmla="*/ 1069759 w 5000035"/>
                <a:gd name="connsiteY8" fmla="*/ 1485089 h 6526581"/>
                <a:gd name="connsiteX9" fmla="*/ 1053684 w 5000035"/>
                <a:gd name="connsiteY9" fmla="*/ 1537986 h 6526581"/>
                <a:gd name="connsiteX10" fmla="*/ 1134894 w 5000035"/>
                <a:gd name="connsiteY10" fmla="*/ 1560245 h 6526581"/>
                <a:gd name="connsiteX11" fmla="*/ 1237138 w 5000035"/>
                <a:gd name="connsiteY11" fmla="*/ 1693387 h 6526581"/>
                <a:gd name="connsiteX12" fmla="*/ 1473775 w 5000035"/>
                <a:gd name="connsiteY12" fmla="*/ 1581618 h 6526581"/>
                <a:gd name="connsiteX13" fmla="*/ 1541965 w 5000035"/>
                <a:gd name="connsiteY13" fmla="*/ 1716952 h 6526581"/>
                <a:gd name="connsiteX14" fmla="*/ 1667798 w 5000035"/>
                <a:gd name="connsiteY14" fmla="*/ 1660820 h 6526581"/>
                <a:gd name="connsiteX15" fmla="*/ 1606604 w 5000035"/>
                <a:gd name="connsiteY15" fmla="*/ 2582709 h 6526581"/>
                <a:gd name="connsiteX16" fmla="*/ 1053658 w 5000035"/>
                <a:gd name="connsiteY16" fmla="*/ 3364751 h 6526581"/>
                <a:gd name="connsiteX17" fmla="*/ 742360 w 5000035"/>
                <a:gd name="connsiteY17" fmla="*/ 3497631 h 6526581"/>
                <a:gd name="connsiteX18" fmla="*/ 63058 w 5000035"/>
                <a:gd name="connsiteY18" fmla="*/ 3932258 h 6526581"/>
                <a:gd name="connsiteX19" fmla="*/ 55151 w 5000035"/>
                <a:gd name="connsiteY19" fmla="*/ 4037893 h 6526581"/>
                <a:gd name="connsiteX20" fmla="*/ 215380 w 5000035"/>
                <a:gd name="connsiteY20" fmla="*/ 4295773 h 6526581"/>
                <a:gd name="connsiteX21" fmla="*/ 2028235 w 5000035"/>
                <a:gd name="connsiteY21" fmla="*/ 3526206 h 6526581"/>
                <a:gd name="connsiteX22" fmla="*/ 2218735 w 5000035"/>
                <a:gd name="connsiteY22" fmla="*/ 2821356 h 6526581"/>
                <a:gd name="connsiteX23" fmla="*/ 2371135 w 5000035"/>
                <a:gd name="connsiteY23" fmla="*/ 2516556 h 6526581"/>
                <a:gd name="connsiteX24" fmla="*/ 2428285 w 5000035"/>
                <a:gd name="connsiteY24" fmla="*/ 2297481 h 6526581"/>
                <a:gd name="connsiteX25" fmla="*/ 2856910 w 5000035"/>
                <a:gd name="connsiteY25" fmla="*/ 2383206 h 6526581"/>
                <a:gd name="connsiteX26" fmla="*/ 3504610 w 5000035"/>
                <a:gd name="connsiteY26" fmla="*/ 2649906 h 6526581"/>
                <a:gd name="connsiteX27" fmla="*/ 3495085 w 5000035"/>
                <a:gd name="connsiteY27" fmla="*/ 2783256 h 6526581"/>
                <a:gd name="connsiteX28" fmla="*/ 2142535 w 5000035"/>
                <a:gd name="connsiteY28" fmla="*/ 3735756 h 6526581"/>
                <a:gd name="connsiteX29" fmla="*/ 2456860 w 5000035"/>
                <a:gd name="connsiteY29" fmla="*/ 4907331 h 6526581"/>
                <a:gd name="connsiteX30" fmla="*/ 2685460 w 5000035"/>
                <a:gd name="connsiteY30" fmla="*/ 5831256 h 6526581"/>
                <a:gd name="connsiteX31" fmla="*/ 2771185 w 5000035"/>
                <a:gd name="connsiteY31" fmla="*/ 6145581 h 6526581"/>
                <a:gd name="connsiteX32" fmla="*/ 2485435 w 5000035"/>
                <a:gd name="connsiteY32" fmla="*/ 6393231 h 6526581"/>
                <a:gd name="connsiteX33" fmla="*/ 2875960 w 5000035"/>
                <a:gd name="connsiteY33" fmla="*/ 6526581 h 6526581"/>
                <a:gd name="connsiteX34" fmla="*/ 3304585 w 5000035"/>
                <a:gd name="connsiteY34" fmla="*/ 6078906 h 6526581"/>
                <a:gd name="connsiteX35" fmla="*/ 3104560 w 5000035"/>
                <a:gd name="connsiteY35" fmla="*/ 4878756 h 6526581"/>
                <a:gd name="connsiteX36" fmla="*/ 3418885 w 5000035"/>
                <a:gd name="connsiteY36" fmla="*/ 5059731 h 6526581"/>
                <a:gd name="connsiteX37" fmla="*/ 3237910 w 5000035"/>
                <a:gd name="connsiteY37" fmla="*/ 5621706 h 6526581"/>
                <a:gd name="connsiteX38" fmla="*/ 3952285 w 5000035"/>
                <a:gd name="connsiteY38" fmla="*/ 5040681 h 6526581"/>
                <a:gd name="connsiteX39" fmla="*/ 3323635 w 5000035"/>
                <a:gd name="connsiteY39" fmla="*/ 4088181 h 6526581"/>
                <a:gd name="connsiteX40" fmla="*/ 4590460 w 5000035"/>
                <a:gd name="connsiteY40" fmla="*/ 3373806 h 6526581"/>
                <a:gd name="connsiteX41" fmla="*/ 4733335 w 5000035"/>
                <a:gd name="connsiteY41" fmla="*/ 2059356 h 6526581"/>
                <a:gd name="connsiteX42" fmla="*/ 4828585 w 5000035"/>
                <a:gd name="connsiteY42" fmla="*/ 1821231 h 6526581"/>
                <a:gd name="connsiteX43" fmla="*/ 5000035 w 5000035"/>
                <a:gd name="connsiteY43" fmla="*/ 1316406 h 6526581"/>
                <a:gd name="connsiteX44" fmla="*/ 3085510 w 5000035"/>
                <a:gd name="connsiteY44" fmla="*/ 963981 h 6526581"/>
                <a:gd name="connsiteX45" fmla="*/ 2980735 w 5000035"/>
                <a:gd name="connsiteY45" fmla="*/ 1030656 h 6526581"/>
                <a:gd name="connsiteX46" fmla="*/ 2427580 w 5000035"/>
                <a:gd name="connsiteY46" fmla="*/ 946470 h 6526581"/>
                <a:gd name="connsiteX47" fmla="*/ 2239690 w 5000035"/>
                <a:gd name="connsiteY47" fmla="*/ 958995 h 6526581"/>
                <a:gd name="connsiteX48" fmla="*/ 2225260 w 5000035"/>
                <a:gd name="connsiteY48" fmla="*/ 878309 h 6526581"/>
                <a:gd name="connsiteX49" fmla="*/ 2138046 w 5000035"/>
                <a:gd name="connsiteY49" fmla="*/ 823611 h 6526581"/>
                <a:gd name="connsiteX50" fmla="*/ 2035751 w 5000035"/>
                <a:gd name="connsiteY50" fmla="*/ 851194 h 6526581"/>
                <a:gd name="connsiteX51" fmla="*/ 1984628 w 5000035"/>
                <a:gd name="connsiteY51" fmla="*/ 741905 h 6526581"/>
                <a:gd name="connsiteX52" fmla="*/ 2112943 w 5000035"/>
                <a:gd name="connsiteY52" fmla="*/ 681232 h 6526581"/>
                <a:gd name="connsiteX53" fmla="*/ 2100415 w 5000035"/>
                <a:gd name="connsiteY53" fmla="*/ 542402 h 6526581"/>
                <a:gd name="connsiteX54" fmla="*/ 1931550 w 5000035"/>
                <a:gd name="connsiteY54" fmla="*/ 232488 h 6526581"/>
                <a:gd name="connsiteX0" fmla="*/ 1931550 w 5000035"/>
                <a:gd name="connsiteY0" fmla="*/ 232488 h 6526581"/>
                <a:gd name="connsiteX1" fmla="*/ 604990 w 5000035"/>
                <a:gd name="connsiteY1" fmla="*/ 831127 h 6526581"/>
                <a:gd name="connsiteX2" fmla="*/ 794995 w 5000035"/>
                <a:gd name="connsiteY2" fmla="*/ 906831 h 6526581"/>
                <a:gd name="connsiteX3" fmla="*/ 842620 w 5000035"/>
                <a:gd name="connsiteY3" fmla="*/ 997567 h 6526581"/>
                <a:gd name="connsiteX4" fmla="*/ 780460 w 5000035"/>
                <a:gd name="connsiteY4" fmla="*/ 1062232 h 6526581"/>
                <a:gd name="connsiteX5" fmla="*/ 865193 w 5000035"/>
                <a:gd name="connsiteY5" fmla="*/ 1198583 h 6526581"/>
                <a:gd name="connsiteX6" fmla="*/ 794499 w 5000035"/>
                <a:gd name="connsiteY6" fmla="*/ 1330445 h 6526581"/>
                <a:gd name="connsiteX7" fmla="*/ 950945 w 5000035"/>
                <a:gd name="connsiteY7" fmla="*/ 1384621 h 6526581"/>
                <a:gd name="connsiteX8" fmla="*/ 1069759 w 5000035"/>
                <a:gd name="connsiteY8" fmla="*/ 1485089 h 6526581"/>
                <a:gd name="connsiteX9" fmla="*/ 1053684 w 5000035"/>
                <a:gd name="connsiteY9" fmla="*/ 1537986 h 6526581"/>
                <a:gd name="connsiteX10" fmla="*/ 1134894 w 5000035"/>
                <a:gd name="connsiteY10" fmla="*/ 1560245 h 6526581"/>
                <a:gd name="connsiteX11" fmla="*/ 1237138 w 5000035"/>
                <a:gd name="connsiteY11" fmla="*/ 1693387 h 6526581"/>
                <a:gd name="connsiteX12" fmla="*/ 1473775 w 5000035"/>
                <a:gd name="connsiteY12" fmla="*/ 1581618 h 6526581"/>
                <a:gd name="connsiteX13" fmla="*/ 1541965 w 5000035"/>
                <a:gd name="connsiteY13" fmla="*/ 1716952 h 6526581"/>
                <a:gd name="connsiteX14" fmla="*/ 1667798 w 5000035"/>
                <a:gd name="connsiteY14" fmla="*/ 1660820 h 6526581"/>
                <a:gd name="connsiteX15" fmla="*/ 1606604 w 5000035"/>
                <a:gd name="connsiteY15" fmla="*/ 2582709 h 6526581"/>
                <a:gd name="connsiteX16" fmla="*/ 1053658 w 5000035"/>
                <a:gd name="connsiteY16" fmla="*/ 3364751 h 6526581"/>
                <a:gd name="connsiteX17" fmla="*/ 742360 w 5000035"/>
                <a:gd name="connsiteY17" fmla="*/ 3497631 h 6526581"/>
                <a:gd name="connsiteX18" fmla="*/ 63058 w 5000035"/>
                <a:gd name="connsiteY18" fmla="*/ 3932258 h 6526581"/>
                <a:gd name="connsiteX19" fmla="*/ 55151 w 5000035"/>
                <a:gd name="connsiteY19" fmla="*/ 4037893 h 6526581"/>
                <a:gd name="connsiteX20" fmla="*/ 97739 w 5000035"/>
                <a:gd name="connsiteY20" fmla="*/ 4158143 h 6526581"/>
                <a:gd name="connsiteX21" fmla="*/ 215380 w 5000035"/>
                <a:gd name="connsiteY21" fmla="*/ 4295773 h 6526581"/>
                <a:gd name="connsiteX22" fmla="*/ 2028235 w 5000035"/>
                <a:gd name="connsiteY22" fmla="*/ 3526206 h 6526581"/>
                <a:gd name="connsiteX23" fmla="*/ 2218735 w 5000035"/>
                <a:gd name="connsiteY23" fmla="*/ 2821356 h 6526581"/>
                <a:gd name="connsiteX24" fmla="*/ 2371135 w 5000035"/>
                <a:gd name="connsiteY24" fmla="*/ 2516556 h 6526581"/>
                <a:gd name="connsiteX25" fmla="*/ 2428285 w 5000035"/>
                <a:gd name="connsiteY25" fmla="*/ 2297481 h 6526581"/>
                <a:gd name="connsiteX26" fmla="*/ 2856910 w 5000035"/>
                <a:gd name="connsiteY26" fmla="*/ 2383206 h 6526581"/>
                <a:gd name="connsiteX27" fmla="*/ 3504610 w 5000035"/>
                <a:gd name="connsiteY27" fmla="*/ 2649906 h 6526581"/>
                <a:gd name="connsiteX28" fmla="*/ 3495085 w 5000035"/>
                <a:gd name="connsiteY28" fmla="*/ 2783256 h 6526581"/>
                <a:gd name="connsiteX29" fmla="*/ 2142535 w 5000035"/>
                <a:gd name="connsiteY29" fmla="*/ 3735756 h 6526581"/>
                <a:gd name="connsiteX30" fmla="*/ 2456860 w 5000035"/>
                <a:gd name="connsiteY30" fmla="*/ 4907331 h 6526581"/>
                <a:gd name="connsiteX31" fmla="*/ 2685460 w 5000035"/>
                <a:gd name="connsiteY31" fmla="*/ 5831256 h 6526581"/>
                <a:gd name="connsiteX32" fmla="*/ 2771185 w 5000035"/>
                <a:gd name="connsiteY32" fmla="*/ 6145581 h 6526581"/>
                <a:gd name="connsiteX33" fmla="*/ 2485435 w 5000035"/>
                <a:gd name="connsiteY33" fmla="*/ 6393231 h 6526581"/>
                <a:gd name="connsiteX34" fmla="*/ 2875960 w 5000035"/>
                <a:gd name="connsiteY34" fmla="*/ 6526581 h 6526581"/>
                <a:gd name="connsiteX35" fmla="*/ 3304585 w 5000035"/>
                <a:gd name="connsiteY35" fmla="*/ 6078906 h 6526581"/>
                <a:gd name="connsiteX36" fmla="*/ 3104560 w 5000035"/>
                <a:gd name="connsiteY36" fmla="*/ 4878756 h 6526581"/>
                <a:gd name="connsiteX37" fmla="*/ 3418885 w 5000035"/>
                <a:gd name="connsiteY37" fmla="*/ 5059731 h 6526581"/>
                <a:gd name="connsiteX38" fmla="*/ 3237910 w 5000035"/>
                <a:gd name="connsiteY38" fmla="*/ 5621706 h 6526581"/>
                <a:gd name="connsiteX39" fmla="*/ 3952285 w 5000035"/>
                <a:gd name="connsiteY39" fmla="*/ 5040681 h 6526581"/>
                <a:gd name="connsiteX40" fmla="*/ 3323635 w 5000035"/>
                <a:gd name="connsiteY40" fmla="*/ 4088181 h 6526581"/>
                <a:gd name="connsiteX41" fmla="*/ 4590460 w 5000035"/>
                <a:gd name="connsiteY41" fmla="*/ 3373806 h 6526581"/>
                <a:gd name="connsiteX42" fmla="*/ 4733335 w 5000035"/>
                <a:gd name="connsiteY42" fmla="*/ 2059356 h 6526581"/>
                <a:gd name="connsiteX43" fmla="*/ 4828585 w 5000035"/>
                <a:gd name="connsiteY43" fmla="*/ 1821231 h 6526581"/>
                <a:gd name="connsiteX44" fmla="*/ 5000035 w 5000035"/>
                <a:gd name="connsiteY44" fmla="*/ 1316406 h 6526581"/>
                <a:gd name="connsiteX45" fmla="*/ 3085510 w 5000035"/>
                <a:gd name="connsiteY45" fmla="*/ 963981 h 6526581"/>
                <a:gd name="connsiteX46" fmla="*/ 2980735 w 5000035"/>
                <a:gd name="connsiteY46" fmla="*/ 1030656 h 6526581"/>
                <a:gd name="connsiteX47" fmla="*/ 2427580 w 5000035"/>
                <a:gd name="connsiteY47" fmla="*/ 946470 h 6526581"/>
                <a:gd name="connsiteX48" fmla="*/ 2239690 w 5000035"/>
                <a:gd name="connsiteY48" fmla="*/ 958995 h 6526581"/>
                <a:gd name="connsiteX49" fmla="*/ 2225260 w 5000035"/>
                <a:gd name="connsiteY49" fmla="*/ 878309 h 6526581"/>
                <a:gd name="connsiteX50" fmla="*/ 2138046 w 5000035"/>
                <a:gd name="connsiteY50" fmla="*/ 823611 h 6526581"/>
                <a:gd name="connsiteX51" fmla="*/ 2035751 w 5000035"/>
                <a:gd name="connsiteY51" fmla="*/ 851194 h 6526581"/>
                <a:gd name="connsiteX52" fmla="*/ 1984628 w 5000035"/>
                <a:gd name="connsiteY52" fmla="*/ 741905 h 6526581"/>
                <a:gd name="connsiteX53" fmla="*/ 2112943 w 5000035"/>
                <a:gd name="connsiteY53" fmla="*/ 681232 h 6526581"/>
                <a:gd name="connsiteX54" fmla="*/ 2100415 w 5000035"/>
                <a:gd name="connsiteY54" fmla="*/ 542402 h 6526581"/>
                <a:gd name="connsiteX55" fmla="*/ 1931550 w 5000035"/>
                <a:gd name="connsiteY55" fmla="*/ 232488 h 6526581"/>
                <a:gd name="connsiteX0" fmla="*/ 1931550 w 5000035"/>
                <a:gd name="connsiteY0" fmla="*/ 232488 h 6526581"/>
                <a:gd name="connsiteX1" fmla="*/ 604990 w 5000035"/>
                <a:gd name="connsiteY1" fmla="*/ 831127 h 6526581"/>
                <a:gd name="connsiteX2" fmla="*/ 794995 w 5000035"/>
                <a:gd name="connsiteY2" fmla="*/ 906831 h 6526581"/>
                <a:gd name="connsiteX3" fmla="*/ 842620 w 5000035"/>
                <a:gd name="connsiteY3" fmla="*/ 997567 h 6526581"/>
                <a:gd name="connsiteX4" fmla="*/ 780460 w 5000035"/>
                <a:gd name="connsiteY4" fmla="*/ 1062232 h 6526581"/>
                <a:gd name="connsiteX5" fmla="*/ 865193 w 5000035"/>
                <a:gd name="connsiteY5" fmla="*/ 1198583 h 6526581"/>
                <a:gd name="connsiteX6" fmla="*/ 794499 w 5000035"/>
                <a:gd name="connsiteY6" fmla="*/ 1330445 h 6526581"/>
                <a:gd name="connsiteX7" fmla="*/ 950945 w 5000035"/>
                <a:gd name="connsiteY7" fmla="*/ 1384621 h 6526581"/>
                <a:gd name="connsiteX8" fmla="*/ 1069759 w 5000035"/>
                <a:gd name="connsiteY8" fmla="*/ 1485089 h 6526581"/>
                <a:gd name="connsiteX9" fmla="*/ 1053684 w 5000035"/>
                <a:gd name="connsiteY9" fmla="*/ 1537986 h 6526581"/>
                <a:gd name="connsiteX10" fmla="*/ 1134894 w 5000035"/>
                <a:gd name="connsiteY10" fmla="*/ 1560245 h 6526581"/>
                <a:gd name="connsiteX11" fmla="*/ 1237138 w 5000035"/>
                <a:gd name="connsiteY11" fmla="*/ 1693387 h 6526581"/>
                <a:gd name="connsiteX12" fmla="*/ 1473775 w 5000035"/>
                <a:gd name="connsiteY12" fmla="*/ 1581618 h 6526581"/>
                <a:gd name="connsiteX13" fmla="*/ 1541965 w 5000035"/>
                <a:gd name="connsiteY13" fmla="*/ 1716952 h 6526581"/>
                <a:gd name="connsiteX14" fmla="*/ 1667798 w 5000035"/>
                <a:gd name="connsiteY14" fmla="*/ 1660820 h 6526581"/>
                <a:gd name="connsiteX15" fmla="*/ 1606604 w 5000035"/>
                <a:gd name="connsiteY15" fmla="*/ 2582709 h 6526581"/>
                <a:gd name="connsiteX16" fmla="*/ 1053658 w 5000035"/>
                <a:gd name="connsiteY16" fmla="*/ 3364751 h 6526581"/>
                <a:gd name="connsiteX17" fmla="*/ 742360 w 5000035"/>
                <a:gd name="connsiteY17" fmla="*/ 3497631 h 6526581"/>
                <a:gd name="connsiteX18" fmla="*/ 63058 w 5000035"/>
                <a:gd name="connsiteY18" fmla="*/ 3932258 h 6526581"/>
                <a:gd name="connsiteX19" fmla="*/ 55151 w 5000035"/>
                <a:gd name="connsiteY19" fmla="*/ 4037893 h 6526581"/>
                <a:gd name="connsiteX20" fmla="*/ 97739 w 5000035"/>
                <a:gd name="connsiteY20" fmla="*/ 4158143 h 6526581"/>
                <a:gd name="connsiteX21" fmla="*/ 215380 w 5000035"/>
                <a:gd name="connsiteY21" fmla="*/ 4295773 h 6526581"/>
                <a:gd name="connsiteX22" fmla="*/ 2028235 w 5000035"/>
                <a:gd name="connsiteY22" fmla="*/ 3526206 h 6526581"/>
                <a:gd name="connsiteX23" fmla="*/ 2218735 w 5000035"/>
                <a:gd name="connsiteY23" fmla="*/ 2821356 h 6526581"/>
                <a:gd name="connsiteX24" fmla="*/ 2371135 w 5000035"/>
                <a:gd name="connsiteY24" fmla="*/ 2516556 h 6526581"/>
                <a:gd name="connsiteX25" fmla="*/ 2428285 w 5000035"/>
                <a:gd name="connsiteY25" fmla="*/ 2297481 h 6526581"/>
                <a:gd name="connsiteX26" fmla="*/ 2856910 w 5000035"/>
                <a:gd name="connsiteY26" fmla="*/ 2383206 h 6526581"/>
                <a:gd name="connsiteX27" fmla="*/ 3504610 w 5000035"/>
                <a:gd name="connsiteY27" fmla="*/ 2649906 h 6526581"/>
                <a:gd name="connsiteX28" fmla="*/ 3495085 w 5000035"/>
                <a:gd name="connsiteY28" fmla="*/ 2783256 h 6526581"/>
                <a:gd name="connsiteX29" fmla="*/ 2142535 w 5000035"/>
                <a:gd name="connsiteY29" fmla="*/ 3735756 h 6526581"/>
                <a:gd name="connsiteX30" fmla="*/ 2456860 w 5000035"/>
                <a:gd name="connsiteY30" fmla="*/ 4907331 h 6526581"/>
                <a:gd name="connsiteX31" fmla="*/ 2685460 w 5000035"/>
                <a:gd name="connsiteY31" fmla="*/ 5831256 h 6526581"/>
                <a:gd name="connsiteX32" fmla="*/ 2771185 w 5000035"/>
                <a:gd name="connsiteY32" fmla="*/ 6145581 h 6526581"/>
                <a:gd name="connsiteX33" fmla="*/ 2485435 w 5000035"/>
                <a:gd name="connsiteY33" fmla="*/ 6393231 h 6526581"/>
                <a:gd name="connsiteX34" fmla="*/ 2875960 w 5000035"/>
                <a:gd name="connsiteY34" fmla="*/ 6526581 h 6526581"/>
                <a:gd name="connsiteX35" fmla="*/ 3304585 w 5000035"/>
                <a:gd name="connsiteY35" fmla="*/ 6078906 h 6526581"/>
                <a:gd name="connsiteX36" fmla="*/ 3104560 w 5000035"/>
                <a:gd name="connsiteY36" fmla="*/ 4878756 h 6526581"/>
                <a:gd name="connsiteX37" fmla="*/ 3418885 w 5000035"/>
                <a:gd name="connsiteY37" fmla="*/ 5059731 h 6526581"/>
                <a:gd name="connsiteX38" fmla="*/ 3237910 w 5000035"/>
                <a:gd name="connsiteY38" fmla="*/ 5621706 h 6526581"/>
                <a:gd name="connsiteX39" fmla="*/ 3952285 w 5000035"/>
                <a:gd name="connsiteY39" fmla="*/ 5040681 h 6526581"/>
                <a:gd name="connsiteX40" fmla="*/ 3323635 w 5000035"/>
                <a:gd name="connsiteY40" fmla="*/ 4088181 h 6526581"/>
                <a:gd name="connsiteX41" fmla="*/ 4590460 w 5000035"/>
                <a:gd name="connsiteY41" fmla="*/ 3373806 h 6526581"/>
                <a:gd name="connsiteX42" fmla="*/ 4733335 w 5000035"/>
                <a:gd name="connsiteY42" fmla="*/ 2059356 h 6526581"/>
                <a:gd name="connsiteX43" fmla="*/ 4828585 w 5000035"/>
                <a:gd name="connsiteY43" fmla="*/ 1821231 h 6526581"/>
                <a:gd name="connsiteX44" fmla="*/ 5000035 w 5000035"/>
                <a:gd name="connsiteY44" fmla="*/ 1316406 h 6526581"/>
                <a:gd name="connsiteX45" fmla="*/ 3085510 w 5000035"/>
                <a:gd name="connsiteY45" fmla="*/ 963981 h 6526581"/>
                <a:gd name="connsiteX46" fmla="*/ 2980735 w 5000035"/>
                <a:gd name="connsiteY46" fmla="*/ 1030656 h 6526581"/>
                <a:gd name="connsiteX47" fmla="*/ 2427580 w 5000035"/>
                <a:gd name="connsiteY47" fmla="*/ 946470 h 6526581"/>
                <a:gd name="connsiteX48" fmla="*/ 2239690 w 5000035"/>
                <a:gd name="connsiteY48" fmla="*/ 958995 h 6526581"/>
                <a:gd name="connsiteX49" fmla="*/ 2225260 w 5000035"/>
                <a:gd name="connsiteY49" fmla="*/ 878309 h 6526581"/>
                <a:gd name="connsiteX50" fmla="*/ 2138046 w 5000035"/>
                <a:gd name="connsiteY50" fmla="*/ 823611 h 6526581"/>
                <a:gd name="connsiteX51" fmla="*/ 2035751 w 5000035"/>
                <a:gd name="connsiteY51" fmla="*/ 851194 h 6526581"/>
                <a:gd name="connsiteX52" fmla="*/ 1984628 w 5000035"/>
                <a:gd name="connsiteY52" fmla="*/ 741905 h 6526581"/>
                <a:gd name="connsiteX53" fmla="*/ 2112943 w 5000035"/>
                <a:gd name="connsiteY53" fmla="*/ 681232 h 6526581"/>
                <a:gd name="connsiteX54" fmla="*/ 2100415 w 5000035"/>
                <a:gd name="connsiteY54" fmla="*/ 542402 h 6526581"/>
                <a:gd name="connsiteX55" fmla="*/ 1931550 w 5000035"/>
                <a:gd name="connsiteY55" fmla="*/ 232488 h 6526581"/>
                <a:gd name="connsiteX0" fmla="*/ 1913157 w 4981642"/>
                <a:gd name="connsiteY0" fmla="*/ 232488 h 6526581"/>
                <a:gd name="connsiteX1" fmla="*/ 586597 w 4981642"/>
                <a:gd name="connsiteY1" fmla="*/ 831127 h 6526581"/>
                <a:gd name="connsiteX2" fmla="*/ 776602 w 4981642"/>
                <a:gd name="connsiteY2" fmla="*/ 906831 h 6526581"/>
                <a:gd name="connsiteX3" fmla="*/ 824227 w 4981642"/>
                <a:gd name="connsiteY3" fmla="*/ 997567 h 6526581"/>
                <a:gd name="connsiteX4" fmla="*/ 762067 w 4981642"/>
                <a:gd name="connsiteY4" fmla="*/ 1062232 h 6526581"/>
                <a:gd name="connsiteX5" fmla="*/ 846800 w 4981642"/>
                <a:gd name="connsiteY5" fmla="*/ 1198583 h 6526581"/>
                <a:gd name="connsiteX6" fmla="*/ 776106 w 4981642"/>
                <a:gd name="connsiteY6" fmla="*/ 1330445 h 6526581"/>
                <a:gd name="connsiteX7" fmla="*/ 932552 w 4981642"/>
                <a:gd name="connsiteY7" fmla="*/ 1384621 h 6526581"/>
                <a:gd name="connsiteX8" fmla="*/ 1051366 w 4981642"/>
                <a:gd name="connsiteY8" fmla="*/ 1485089 h 6526581"/>
                <a:gd name="connsiteX9" fmla="*/ 1035291 w 4981642"/>
                <a:gd name="connsiteY9" fmla="*/ 1537986 h 6526581"/>
                <a:gd name="connsiteX10" fmla="*/ 1116501 w 4981642"/>
                <a:gd name="connsiteY10" fmla="*/ 1560245 h 6526581"/>
                <a:gd name="connsiteX11" fmla="*/ 1218745 w 4981642"/>
                <a:gd name="connsiteY11" fmla="*/ 1693387 h 6526581"/>
                <a:gd name="connsiteX12" fmla="*/ 1455382 w 4981642"/>
                <a:gd name="connsiteY12" fmla="*/ 1581618 h 6526581"/>
                <a:gd name="connsiteX13" fmla="*/ 1523572 w 4981642"/>
                <a:gd name="connsiteY13" fmla="*/ 1716952 h 6526581"/>
                <a:gd name="connsiteX14" fmla="*/ 1649405 w 4981642"/>
                <a:gd name="connsiteY14" fmla="*/ 1660820 h 6526581"/>
                <a:gd name="connsiteX15" fmla="*/ 1588211 w 4981642"/>
                <a:gd name="connsiteY15" fmla="*/ 2582709 h 6526581"/>
                <a:gd name="connsiteX16" fmla="*/ 1035265 w 4981642"/>
                <a:gd name="connsiteY16" fmla="*/ 3364751 h 6526581"/>
                <a:gd name="connsiteX17" fmla="*/ 723967 w 4981642"/>
                <a:gd name="connsiteY17" fmla="*/ 3497631 h 6526581"/>
                <a:gd name="connsiteX18" fmla="*/ 44665 w 4981642"/>
                <a:gd name="connsiteY18" fmla="*/ 3932258 h 6526581"/>
                <a:gd name="connsiteX19" fmla="*/ 36758 w 4981642"/>
                <a:gd name="connsiteY19" fmla="*/ 4037893 h 6526581"/>
                <a:gd name="connsiteX20" fmla="*/ 79346 w 4981642"/>
                <a:gd name="connsiteY20" fmla="*/ 4158143 h 6526581"/>
                <a:gd name="connsiteX21" fmla="*/ 196987 w 4981642"/>
                <a:gd name="connsiteY21" fmla="*/ 4295773 h 6526581"/>
                <a:gd name="connsiteX22" fmla="*/ 2009842 w 4981642"/>
                <a:gd name="connsiteY22" fmla="*/ 3526206 h 6526581"/>
                <a:gd name="connsiteX23" fmla="*/ 2200342 w 4981642"/>
                <a:gd name="connsiteY23" fmla="*/ 2821356 h 6526581"/>
                <a:gd name="connsiteX24" fmla="*/ 2352742 w 4981642"/>
                <a:gd name="connsiteY24" fmla="*/ 2516556 h 6526581"/>
                <a:gd name="connsiteX25" fmla="*/ 2409892 w 4981642"/>
                <a:gd name="connsiteY25" fmla="*/ 2297481 h 6526581"/>
                <a:gd name="connsiteX26" fmla="*/ 2838517 w 4981642"/>
                <a:gd name="connsiteY26" fmla="*/ 2383206 h 6526581"/>
                <a:gd name="connsiteX27" fmla="*/ 3486217 w 4981642"/>
                <a:gd name="connsiteY27" fmla="*/ 2649906 h 6526581"/>
                <a:gd name="connsiteX28" fmla="*/ 3476692 w 4981642"/>
                <a:gd name="connsiteY28" fmla="*/ 2783256 h 6526581"/>
                <a:gd name="connsiteX29" fmla="*/ 2124142 w 4981642"/>
                <a:gd name="connsiteY29" fmla="*/ 3735756 h 6526581"/>
                <a:gd name="connsiteX30" fmla="*/ 2438467 w 4981642"/>
                <a:gd name="connsiteY30" fmla="*/ 4907331 h 6526581"/>
                <a:gd name="connsiteX31" fmla="*/ 2667067 w 4981642"/>
                <a:gd name="connsiteY31" fmla="*/ 5831256 h 6526581"/>
                <a:gd name="connsiteX32" fmla="*/ 2752792 w 4981642"/>
                <a:gd name="connsiteY32" fmla="*/ 6145581 h 6526581"/>
                <a:gd name="connsiteX33" fmla="*/ 2467042 w 4981642"/>
                <a:gd name="connsiteY33" fmla="*/ 6393231 h 6526581"/>
                <a:gd name="connsiteX34" fmla="*/ 2857567 w 4981642"/>
                <a:gd name="connsiteY34" fmla="*/ 6526581 h 6526581"/>
                <a:gd name="connsiteX35" fmla="*/ 3286192 w 4981642"/>
                <a:gd name="connsiteY35" fmla="*/ 6078906 h 6526581"/>
                <a:gd name="connsiteX36" fmla="*/ 3086167 w 4981642"/>
                <a:gd name="connsiteY36" fmla="*/ 4878756 h 6526581"/>
                <a:gd name="connsiteX37" fmla="*/ 3400492 w 4981642"/>
                <a:gd name="connsiteY37" fmla="*/ 5059731 h 6526581"/>
                <a:gd name="connsiteX38" fmla="*/ 3219517 w 4981642"/>
                <a:gd name="connsiteY38" fmla="*/ 5621706 h 6526581"/>
                <a:gd name="connsiteX39" fmla="*/ 3933892 w 4981642"/>
                <a:gd name="connsiteY39" fmla="*/ 5040681 h 6526581"/>
                <a:gd name="connsiteX40" fmla="*/ 3305242 w 4981642"/>
                <a:gd name="connsiteY40" fmla="*/ 4088181 h 6526581"/>
                <a:gd name="connsiteX41" fmla="*/ 4572067 w 4981642"/>
                <a:gd name="connsiteY41" fmla="*/ 3373806 h 6526581"/>
                <a:gd name="connsiteX42" fmla="*/ 4714942 w 4981642"/>
                <a:gd name="connsiteY42" fmla="*/ 2059356 h 6526581"/>
                <a:gd name="connsiteX43" fmla="*/ 4810192 w 4981642"/>
                <a:gd name="connsiteY43" fmla="*/ 1821231 h 6526581"/>
                <a:gd name="connsiteX44" fmla="*/ 4981642 w 4981642"/>
                <a:gd name="connsiteY44" fmla="*/ 1316406 h 6526581"/>
                <a:gd name="connsiteX45" fmla="*/ 3067117 w 4981642"/>
                <a:gd name="connsiteY45" fmla="*/ 963981 h 6526581"/>
                <a:gd name="connsiteX46" fmla="*/ 2962342 w 4981642"/>
                <a:gd name="connsiteY46" fmla="*/ 1030656 h 6526581"/>
                <a:gd name="connsiteX47" fmla="*/ 2409187 w 4981642"/>
                <a:gd name="connsiteY47" fmla="*/ 946470 h 6526581"/>
                <a:gd name="connsiteX48" fmla="*/ 2221297 w 4981642"/>
                <a:gd name="connsiteY48" fmla="*/ 958995 h 6526581"/>
                <a:gd name="connsiteX49" fmla="*/ 2206867 w 4981642"/>
                <a:gd name="connsiteY49" fmla="*/ 878309 h 6526581"/>
                <a:gd name="connsiteX50" fmla="*/ 2119653 w 4981642"/>
                <a:gd name="connsiteY50" fmla="*/ 823611 h 6526581"/>
                <a:gd name="connsiteX51" fmla="*/ 2017358 w 4981642"/>
                <a:gd name="connsiteY51" fmla="*/ 851194 h 6526581"/>
                <a:gd name="connsiteX52" fmla="*/ 1966235 w 4981642"/>
                <a:gd name="connsiteY52" fmla="*/ 741905 h 6526581"/>
                <a:gd name="connsiteX53" fmla="*/ 2094550 w 4981642"/>
                <a:gd name="connsiteY53" fmla="*/ 681232 h 6526581"/>
                <a:gd name="connsiteX54" fmla="*/ 2082022 w 4981642"/>
                <a:gd name="connsiteY54" fmla="*/ 542402 h 6526581"/>
                <a:gd name="connsiteX55" fmla="*/ 1913157 w 4981642"/>
                <a:gd name="connsiteY55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80115 w 4982411"/>
                <a:gd name="connsiteY20" fmla="*/ 4158143 h 6526581"/>
                <a:gd name="connsiteX21" fmla="*/ 197756 w 4982411"/>
                <a:gd name="connsiteY21" fmla="*/ 4295773 h 6526581"/>
                <a:gd name="connsiteX22" fmla="*/ 2010611 w 4982411"/>
                <a:gd name="connsiteY22" fmla="*/ 3526206 h 6526581"/>
                <a:gd name="connsiteX23" fmla="*/ 2201111 w 4982411"/>
                <a:gd name="connsiteY23" fmla="*/ 2821356 h 6526581"/>
                <a:gd name="connsiteX24" fmla="*/ 2353511 w 4982411"/>
                <a:gd name="connsiteY24" fmla="*/ 2516556 h 6526581"/>
                <a:gd name="connsiteX25" fmla="*/ 2410661 w 4982411"/>
                <a:gd name="connsiteY25" fmla="*/ 2297481 h 6526581"/>
                <a:gd name="connsiteX26" fmla="*/ 2839286 w 4982411"/>
                <a:gd name="connsiteY26" fmla="*/ 2383206 h 6526581"/>
                <a:gd name="connsiteX27" fmla="*/ 3486986 w 4982411"/>
                <a:gd name="connsiteY27" fmla="*/ 2649906 h 6526581"/>
                <a:gd name="connsiteX28" fmla="*/ 3477461 w 4982411"/>
                <a:gd name="connsiteY28" fmla="*/ 2783256 h 6526581"/>
                <a:gd name="connsiteX29" fmla="*/ 2124911 w 4982411"/>
                <a:gd name="connsiteY29" fmla="*/ 3735756 h 6526581"/>
                <a:gd name="connsiteX30" fmla="*/ 2439236 w 4982411"/>
                <a:gd name="connsiteY30" fmla="*/ 4907331 h 6526581"/>
                <a:gd name="connsiteX31" fmla="*/ 2667836 w 4982411"/>
                <a:gd name="connsiteY31" fmla="*/ 5831256 h 6526581"/>
                <a:gd name="connsiteX32" fmla="*/ 2753561 w 4982411"/>
                <a:gd name="connsiteY32" fmla="*/ 6145581 h 6526581"/>
                <a:gd name="connsiteX33" fmla="*/ 2467811 w 4982411"/>
                <a:gd name="connsiteY33" fmla="*/ 6393231 h 6526581"/>
                <a:gd name="connsiteX34" fmla="*/ 2858336 w 4982411"/>
                <a:gd name="connsiteY34" fmla="*/ 6526581 h 6526581"/>
                <a:gd name="connsiteX35" fmla="*/ 3286961 w 4982411"/>
                <a:gd name="connsiteY35" fmla="*/ 6078906 h 6526581"/>
                <a:gd name="connsiteX36" fmla="*/ 3086936 w 4982411"/>
                <a:gd name="connsiteY36" fmla="*/ 4878756 h 6526581"/>
                <a:gd name="connsiteX37" fmla="*/ 3401261 w 4982411"/>
                <a:gd name="connsiteY37" fmla="*/ 5059731 h 6526581"/>
                <a:gd name="connsiteX38" fmla="*/ 3220286 w 4982411"/>
                <a:gd name="connsiteY38" fmla="*/ 5621706 h 6526581"/>
                <a:gd name="connsiteX39" fmla="*/ 3934661 w 4982411"/>
                <a:gd name="connsiteY39" fmla="*/ 5040681 h 6526581"/>
                <a:gd name="connsiteX40" fmla="*/ 3306011 w 4982411"/>
                <a:gd name="connsiteY40" fmla="*/ 4088181 h 6526581"/>
                <a:gd name="connsiteX41" fmla="*/ 4572836 w 4982411"/>
                <a:gd name="connsiteY41" fmla="*/ 3373806 h 6526581"/>
                <a:gd name="connsiteX42" fmla="*/ 4715711 w 4982411"/>
                <a:gd name="connsiteY42" fmla="*/ 2059356 h 6526581"/>
                <a:gd name="connsiteX43" fmla="*/ 4810961 w 4982411"/>
                <a:gd name="connsiteY43" fmla="*/ 1821231 h 6526581"/>
                <a:gd name="connsiteX44" fmla="*/ 4982411 w 4982411"/>
                <a:gd name="connsiteY44" fmla="*/ 1316406 h 6526581"/>
                <a:gd name="connsiteX45" fmla="*/ 3067886 w 4982411"/>
                <a:gd name="connsiteY45" fmla="*/ 963981 h 6526581"/>
                <a:gd name="connsiteX46" fmla="*/ 2963111 w 4982411"/>
                <a:gd name="connsiteY46" fmla="*/ 1030656 h 6526581"/>
                <a:gd name="connsiteX47" fmla="*/ 2409956 w 4982411"/>
                <a:gd name="connsiteY47" fmla="*/ 946470 h 6526581"/>
                <a:gd name="connsiteX48" fmla="*/ 2222066 w 4982411"/>
                <a:gd name="connsiteY48" fmla="*/ 958995 h 6526581"/>
                <a:gd name="connsiteX49" fmla="*/ 2207636 w 4982411"/>
                <a:gd name="connsiteY49" fmla="*/ 878309 h 6526581"/>
                <a:gd name="connsiteX50" fmla="*/ 2120422 w 4982411"/>
                <a:gd name="connsiteY50" fmla="*/ 823611 h 6526581"/>
                <a:gd name="connsiteX51" fmla="*/ 2018127 w 4982411"/>
                <a:gd name="connsiteY51" fmla="*/ 851194 h 6526581"/>
                <a:gd name="connsiteX52" fmla="*/ 1967004 w 4982411"/>
                <a:gd name="connsiteY52" fmla="*/ 741905 h 6526581"/>
                <a:gd name="connsiteX53" fmla="*/ 2095319 w 4982411"/>
                <a:gd name="connsiteY53" fmla="*/ 681232 h 6526581"/>
                <a:gd name="connsiteX54" fmla="*/ 2082791 w 4982411"/>
                <a:gd name="connsiteY54" fmla="*/ 542402 h 6526581"/>
                <a:gd name="connsiteX55" fmla="*/ 1913926 w 4982411"/>
                <a:gd name="connsiteY55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80115 w 4982411"/>
                <a:gd name="connsiteY20" fmla="*/ 4158143 h 6526581"/>
                <a:gd name="connsiteX21" fmla="*/ 197756 w 4982411"/>
                <a:gd name="connsiteY21" fmla="*/ 4295773 h 6526581"/>
                <a:gd name="connsiteX22" fmla="*/ 2010611 w 4982411"/>
                <a:gd name="connsiteY22" fmla="*/ 3526206 h 6526581"/>
                <a:gd name="connsiteX23" fmla="*/ 2201111 w 4982411"/>
                <a:gd name="connsiteY23" fmla="*/ 2821356 h 6526581"/>
                <a:gd name="connsiteX24" fmla="*/ 2353511 w 4982411"/>
                <a:gd name="connsiteY24" fmla="*/ 2516556 h 6526581"/>
                <a:gd name="connsiteX25" fmla="*/ 2410661 w 4982411"/>
                <a:gd name="connsiteY25" fmla="*/ 2297481 h 6526581"/>
                <a:gd name="connsiteX26" fmla="*/ 2839286 w 4982411"/>
                <a:gd name="connsiteY26" fmla="*/ 2383206 h 6526581"/>
                <a:gd name="connsiteX27" fmla="*/ 3486986 w 4982411"/>
                <a:gd name="connsiteY27" fmla="*/ 2649906 h 6526581"/>
                <a:gd name="connsiteX28" fmla="*/ 3477461 w 4982411"/>
                <a:gd name="connsiteY28" fmla="*/ 2783256 h 6526581"/>
                <a:gd name="connsiteX29" fmla="*/ 2124911 w 4982411"/>
                <a:gd name="connsiteY29" fmla="*/ 3735756 h 6526581"/>
                <a:gd name="connsiteX30" fmla="*/ 2439236 w 4982411"/>
                <a:gd name="connsiteY30" fmla="*/ 4907331 h 6526581"/>
                <a:gd name="connsiteX31" fmla="*/ 2667836 w 4982411"/>
                <a:gd name="connsiteY31" fmla="*/ 5831256 h 6526581"/>
                <a:gd name="connsiteX32" fmla="*/ 2753561 w 4982411"/>
                <a:gd name="connsiteY32" fmla="*/ 6145581 h 6526581"/>
                <a:gd name="connsiteX33" fmla="*/ 2467811 w 4982411"/>
                <a:gd name="connsiteY33" fmla="*/ 6393231 h 6526581"/>
                <a:gd name="connsiteX34" fmla="*/ 2858336 w 4982411"/>
                <a:gd name="connsiteY34" fmla="*/ 6526581 h 6526581"/>
                <a:gd name="connsiteX35" fmla="*/ 3286961 w 4982411"/>
                <a:gd name="connsiteY35" fmla="*/ 6078906 h 6526581"/>
                <a:gd name="connsiteX36" fmla="*/ 3086936 w 4982411"/>
                <a:gd name="connsiteY36" fmla="*/ 4878756 h 6526581"/>
                <a:gd name="connsiteX37" fmla="*/ 3401261 w 4982411"/>
                <a:gd name="connsiteY37" fmla="*/ 5059731 h 6526581"/>
                <a:gd name="connsiteX38" fmla="*/ 3220286 w 4982411"/>
                <a:gd name="connsiteY38" fmla="*/ 5621706 h 6526581"/>
                <a:gd name="connsiteX39" fmla="*/ 3934661 w 4982411"/>
                <a:gd name="connsiteY39" fmla="*/ 5040681 h 6526581"/>
                <a:gd name="connsiteX40" fmla="*/ 3306011 w 4982411"/>
                <a:gd name="connsiteY40" fmla="*/ 4088181 h 6526581"/>
                <a:gd name="connsiteX41" fmla="*/ 4572836 w 4982411"/>
                <a:gd name="connsiteY41" fmla="*/ 3373806 h 6526581"/>
                <a:gd name="connsiteX42" fmla="*/ 4715711 w 4982411"/>
                <a:gd name="connsiteY42" fmla="*/ 2059356 h 6526581"/>
                <a:gd name="connsiteX43" fmla="*/ 4810961 w 4982411"/>
                <a:gd name="connsiteY43" fmla="*/ 1821231 h 6526581"/>
                <a:gd name="connsiteX44" fmla="*/ 4982411 w 4982411"/>
                <a:gd name="connsiteY44" fmla="*/ 1316406 h 6526581"/>
                <a:gd name="connsiteX45" fmla="*/ 3067886 w 4982411"/>
                <a:gd name="connsiteY45" fmla="*/ 963981 h 6526581"/>
                <a:gd name="connsiteX46" fmla="*/ 2963111 w 4982411"/>
                <a:gd name="connsiteY46" fmla="*/ 1030656 h 6526581"/>
                <a:gd name="connsiteX47" fmla="*/ 2409956 w 4982411"/>
                <a:gd name="connsiteY47" fmla="*/ 946470 h 6526581"/>
                <a:gd name="connsiteX48" fmla="*/ 2222066 w 4982411"/>
                <a:gd name="connsiteY48" fmla="*/ 958995 h 6526581"/>
                <a:gd name="connsiteX49" fmla="*/ 2207636 w 4982411"/>
                <a:gd name="connsiteY49" fmla="*/ 878309 h 6526581"/>
                <a:gd name="connsiteX50" fmla="*/ 2120422 w 4982411"/>
                <a:gd name="connsiteY50" fmla="*/ 823611 h 6526581"/>
                <a:gd name="connsiteX51" fmla="*/ 2018127 w 4982411"/>
                <a:gd name="connsiteY51" fmla="*/ 851194 h 6526581"/>
                <a:gd name="connsiteX52" fmla="*/ 1967004 w 4982411"/>
                <a:gd name="connsiteY52" fmla="*/ 741905 h 6526581"/>
                <a:gd name="connsiteX53" fmla="*/ 2095319 w 4982411"/>
                <a:gd name="connsiteY53" fmla="*/ 681232 h 6526581"/>
                <a:gd name="connsiteX54" fmla="*/ 2082791 w 4982411"/>
                <a:gd name="connsiteY54" fmla="*/ 542402 h 6526581"/>
                <a:gd name="connsiteX55" fmla="*/ 1913926 w 4982411"/>
                <a:gd name="connsiteY55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72599 w 4982411"/>
                <a:gd name="connsiteY20" fmla="*/ 4125575 h 6526581"/>
                <a:gd name="connsiteX21" fmla="*/ 197756 w 4982411"/>
                <a:gd name="connsiteY21" fmla="*/ 4295773 h 6526581"/>
                <a:gd name="connsiteX22" fmla="*/ 2010611 w 4982411"/>
                <a:gd name="connsiteY22" fmla="*/ 3526206 h 6526581"/>
                <a:gd name="connsiteX23" fmla="*/ 2201111 w 4982411"/>
                <a:gd name="connsiteY23" fmla="*/ 2821356 h 6526581"/>
                <a:gd name="connsiteX24" fmla="*/ 2353511 w 4982411"/>
                <a:gd name="connsiteY24" fmla="*/ 2516556 h 6526581"/>
                <a:gd name="connsiteX25" fmla="*/ 2410661 w 4982411"/>
                <a:gd name="connsiteY25" fmla="*/ 2297481 h 6526581"/>
                <a:gd name="connsiteX26" fmla="*/ 2839286 w 4982411"/>
                <a:gd name="connsiteY26" fmla="*/ 2383206 h 6526581"/>
                <a:gd name="connsiteX27" fmla="*/ 3486986 w 4982411"/>
                <a:gd name="connsiteY27" fmla="*/ 2649906 h 6526581"/>
                <a:gd name="connsiteX28" fmla="*/ 3477461 w 4982411"/>
                <a:gd name="connsiteY28" fmla="*/ 2783256 h 6526581"/>
                <a:gd name="connsiteX29" fmla="*/ 2124911 w 4982411"/>
                <a:gd name="connsiteY29" fmla="*/ 3735756 h 6526581"/>
                <a:gd name="connsiteX30" fmla="*/ 2439236 w 4982411"/>
                <a:gd name="connsiteY30" fmla="*/ 4907331 h 6526581"/>
                <a:gd name="connsiteX31" fmla="*/ 2667836 w 4982411"/>
                <a:gd name="connsiteY31" fmla="*/ 5831256 h 6526581"/>
                <a:gd name="connsiteX32" fmla="*/ 2753561 w 4982411"/>
                <a:gd name="connsiteY32" fmla="*/ 6145581 h 6526581"/>
                <a:gd name="connsiteX33" fmla="*/ 2467811 w 4982411"/>
                <a:gd name="connsiteY33" fmla="*/ 6393231 h 6526581"/>
                <a:gd name="connsiteX34" fmla="*/ 2858336 w 4982411"/>
                <a:gd name="connsiteY34" fmla="*/ 6526581 h 6526581"/>
                <a:gd name="connsiteX35" fmla="*/ 3286961 w 4982411"/>
                <a:gd name="connsiteY35" fmla="*/ 6078906 h 6526581"/>
                <a:gd name="connsiteX36" fmla="*/ 3086936 w 4982411"/>
                <a:gd name="connsiteY36" fmla="*/ 4878756 h 6526581"/>
                <a:gd name="connsiteX37" fmla="*/ 3401261 w 4982411"/>
                <a:gd name="connsiteY37" fmla="*/ 5059731 h 6526581"/>
                <a:gd name="connsiteX38" fmla="*/ 3220286 w 4982411"/>
                <a:gd name="connsiteY38" fmla="*/ 5621706 h 6526581"/>
                <a:gd name="connsiteX39" fmla="*/ 3934661 w 4982411"/>
                <a:gd name="connsiteY39" fmla="*/ 5040681 h 6526581"/>
                <a:gd name="connsiteX40" fmla="*/ 3306011 w 4982411"/>
                <a:gd name="connsiteY40" fmla="*/ 4088181 h 6526581"/>
                <a:gd name="connsiteX41" fmla="*/ 4572836 w 4982411"/>
                <a:gd name="connsiteY41" fmla="*/ 3373806 h 6526581"/>
                <a:gd name="connsiteX42" fmla="*/ 4715711 w 4982411"/>
                <a:gd name="connsiteY42" fmla="*/ 2059356 h 6526581"/>
                <a:gd name="connsiteX43" fmla="*/ 4810961 w 4982411"/>
                <a:gd name="connsiteY43" fmla="*/ 1821231 h 6526581"/>
                <a:gd name="connsiteX44" fmla="*/ 4982411 w 4982411"/>
                <a:gd name="connsiteY44" fmla="*/ 1316406 h 6526581"/>
                <a:gd name="connsiteX45" fmla="*/ 3067886 w 4982411"/>
                <a:gd name="connsiteY45" fmla="*/ 963981 h 6526581"/>
                <a:gd name="connsiteX46" fmla="*/ 2963111 w 4982411"/>
                <a:gd name="connsiteY46" fmla="*/ 1030656 h 6526581"/>
                <a:gd name="connsiteX47" fmla="*/ 2409956 w 4982411"/>
                <a:gd name="connsiteY47" fmla="*/ 946470 h 6526581"/>
                <a:gd name="connsiteX48" fmla="*/ 2222066 w 4982411"/>
                <a:gd name="connsiteY48" fmla="*/ 958995 h 6526581"/>
                <a:gd name="connsiteX49" fmla="*/ 2207636 w 4982411"/>
                <a:gd name="connsiteY49" fmla="*/ 878309 h 6526581"/>
                <a:gd name="connsiteX50" fmla="*/ 2120422 w 4982411"/>
                <a:gd name="connsiteY50" fmla="*/ 823611 h 6526581"/>
                <a:gd name="connsiteX51" fmla="*/ 2018127 w 4982411"/>
                <a:gd name="connsiteY51" fmla="*/ 851194 h 6526581"/>
                <a:gd name="connsiteX52" fmla="*/ 1967004 w 4982411"/>
                <a:gd name="connsiteY52" fmla="*/ 741905 h 6526581"/>
                <a:gd name="connsiteX53" fmla="*/ 2095319 w 4982411"/>
                <a:gd name="connsiteY53" fmla="*/ 681232 h 6526581"/>
                <a:gd name="connsiteX54" fmla="*/ 2082791 w 4982411"/>
                <a:gd name="connsiteY54" fmla="*/ 542402 h 6526581"/>
                <a:gd name="connsiteX55" fmla="*/ 1913926 w 4982411"/>
                <a:gd name="connsiteY55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72599 w 4982411"/>
                <a:gd name="connsiteY20" fmla="*/ 4125575 h 6526581"/>
                <a:gd name="connsiteX21" fmla="*/ 112683 w 4982411"/>
                <a:gd name="connsiteY21" fmla="*/ 4228289 h 6526581"/>
                <a:gd name="connsiteX22" fmla="*/ 197756 w 4982411"/>
                <a:gd name="connsiteY22" fmla="*/ 4295773 h 6526581"/>
                <a:gd name="connsiteX23" fmla="*/ 2010611 w 4982411"/>
                <a:gd name="connsiteY23" fmla="*/ 3526206 h 6526581"/>
                <a:gd name="connsiteX24" fmla="*/ 2201111 w 4982411"/>
                <a:gd name="connsiteY24" fmla="*/ 2821356 h 6526581"/>
                <a:gd name="connsiteX25" fmla="*/ 2353511 w 4982411"/>
                <a:gd name="connsiteY25" fmla="*/ 2516556 h 6526581"/>
                <a:gd name="connsiteX26" fmla="*/ 2410661 w 4982411"/>
                <a:gd name="connsiteY26" fmla="*/ 2297481 h 6526581"/>
                <a:gd name="connsiteX27" fmla="*/ 2839286 w 4982411"/>
                <a:gd name="connsiteY27" fmla="*/ 2383206 h 6526581"/>
                <a:gd name="connsiteX28" fmla="*/ 3486986 w 4982411"/>
                <a:gd name="connsiteY28" fmla="*/ 2649906 h 6526581"/>
                <a:gd name="connsiteX29" fmla="*/ 3477461 w 4982411"/>
                <a:gd name="connsiteY29" fmla="*/ 2783256 h 6526581"/>
                <a:gd name="connsiteX30" fmla="*/ 2124911 w 4982411"/>
                <a:gd name="connsiteY30" fmla="*/ 3735756 h 6526581"/>
                <a:gd name="connsiteX31" fmla="*/ 2439236 w 4982411"/>
                <a:gd name="connsiteY31" fmla="*/ 4907331 h 6526581"/>
                <a:gd name="connsiteX32" fmla="*/ 2667836 w 4982411"/>
                <a:gd name="connsiteY32" fmla="*/ 5831256 h 6526581"/>
                <a:gd name="connsiteX33" fmla="*/ 2753561 w 4982411"/>
                <a:gd name="connsiteY33" fmla="*/ 6145581 h 6526581"/>
                <a:gd name="connsiteX34" fmla="*/ 2467811 w 4982411"/>
                <a:gd name="connsiteY34" fmla="*/ 6393231 h 6526581"/>
                <a:gd name="connsiteX35" fmla="*/ 2858336 w 4982411"/>
                <a:gd name="connsiteY35" fmla="*/ 6526581 h 6526581"/>
                <a:gd name="connsiteX36" fmla="*/ 3286961 w 4982411"/>
                <a:gd name="connsiteY36" fmla="*/ 6078906 h 6526581"/>
                <a:gd name="connsiteX37" fmla="*/ 3086936 w 4982411"/>
                <a:gd name="connsiteY37" fmla="*/ 4878756 h 6526581"/>
                <a:gd name="connsiteX38" fmla="*/ 3401261 w 4982411"/>
                <a:gd name="connsiteY38" fmla="*/ 5059731 h 6526581"/>
                <a:gd name="connsiteX39" fmla="*/ 3220286 w 4982411"/>
                <a:gd name="connsiteY39" fmla="*/ 5621706 h 6526581"/>
                <a:gd name="connsiteX40" fmla="*/ 3934661 w 4982411"/>
                <a:gd name="connsiteY40" fmla="*/ 5040681 h 6526581"/>
                <a:gd name="connsiteX41" fmla="*/ 3306011 w 4982411"/>
                <a:gd name="connsiteY41" fmla="*/ 4088181 h 6526581"/>
                <a:gd name="connsiteX42" fmla="*/ 4572836 w 4982411"/>
                <a:gd name="connsiteY42" fmla="*/ 3373806 h 6526581"/>
                <a:gd name="connsiteX43" fmla="*/ 4715711 w 4982411"/>
                <a:gd name="connsiteY43" fmla="*/ 2059356 h 6526581"/>
                <a:gd name="connsiteX44" fmla="*/ 4810961 w 4982411"/>
                <a:gd name="connsiteY44" fmla="*/ 1821231 h 6526581"/>
                <a:gd name="connsiteX45" fmla="*/ 4982411 w 4982411"/>
                <a:gd name="connsiteY45" fmla="*/ 1316406 h 6526581"/>
                <a:gd name="connsiteX46" fmla="*/ 3067886 w 4982411"/>
                <a:gd name="connsiteY46" fmla="*/ 963981 h 6526581"/>
                <a:gd name="connsiteX47" fmla="*/ 2963111 w 4982411"/>
                <a:gd name="connsiteY47" fmla="*/ 1030656 h 6526581"/>
                <a:gd name="connsiteX48" fmla="*/ 2409956 w 4982411"/>
                <a:gd name="connsiteY48" fmla="*/ 946470 h 6526581"/>
                <a:gd name="connsiteX49" fmla="*/ 2222066 w 4982411"/>
                <a:gd name="connsiteY49" fmla="*/ 958995 h 6526581"/>
                <a:gd name="connsiteX50" fmla="*/ 2207636 w 4982411"/>
                <a:gd name="connsiteY50" fmla="*/ 878309 h 6526581"/>
                <a:gd name="connsiteX51" fmla="*/ 2120422 w 4982411"/>
                <a:gd name="connsiteY51" fmla="*/ 823611 h 6526581"/>
                <a:gd name="connsiteX52" fmla="*/ 2018127 w 4982411"/>
                <a:gd name="connsiteY52" fmla="*/ 851194 h 6526581"/>
                <a:gd name="connsiteX53" fmla="*/ 1967004 w 4982411"/>
                <a:gd name="connsiteY53" fmla="*/ 741905 h 6526581"/>
                <a:gd name="connsiteX54" fmla="*/ 2095319 w 4982411"/>
                <a:gd name="connsiteY54" fmla="*/ 681232 h 6526581"/>
                <a:gd name="connsiteX55" fmla="*/ 2082791 w 4982411"/>
                <a:gd name="connsiteY55" fmla="*/ 542402 h 6526581"/>
                <a:gd name="connsiteX56" fmla="*/ 1913926 w 4982411"/>
                <a:gd name="connsiteY56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72599 w 4982411"/>
                <a:gd name="connsiteY20" fmla="*/ 4125575 h 6526581"/>
                <a:gd name="connsiteX21" fmla="*/ 112683 w 4982411"/>
                <a:gd name="connsiteY21" fmla="*/ 4228289 h 6526581"/>
                <a:gd name="connsiteX22" fmla="*/ 197756 w 4982411"/>
                <a:gd name="connsiteY22" fmla="*/ 4295773 h 6526581"/>
                <a:gd name="connsiteX23" fmla="*/ 2010611 w 4982411"/>
                <a:gd name="connsiteY23" fmla="*/ 3526206 h 6526581"/>
                <a:gd name="connsiteX24" fmla="*/ 2201111 w 4982411"/>
                <a:gd name="connsiteY24" fmla="*/ 2821356 h 6526581"/>
                <a:gd name="connsiteX25" fmla="*/ 2353511 w 4982411"/>
                <a:gd name="connsiteY25" fmla="*/ 2516556 h 6526581"/>
                <a:gd name="connsiteX26" fmla="*/ 2410661 w 4982411"/>
                <a:gd name="connsiteY26" fmla="*/ 2297481 h 6526581"/>
                <a:gd name="connsiteX27" fmla="*/ 2839286 w 4982411"/>
                <a:gd name="connsiteY27" fmla="*/ 2383206 h 6526581"/>
                <a:gd name="connsiteX28" fmla="*/ 3486986 w 4982411"/>
                <a:gd name="connsiteY28" fmla="*/ 2649906 h 6526581"/>
                <a:gd name="connsiteX29" fmla="*/ 3477461 w 4982411"/>
                <a:gd name="connsiteY29" fmla="*/ 2783256 h 6526581"/>
                <a:gd name="connsiteX30" fmla="*/ 2124911 w 4982411"/>
                <a:gd name="connsiteY30" fmla="*/ 3735756 h 6526581"/>
                <a:gd name="connsiteX31" fmla="*/ 2439236 w 4982411"/>
                <a:gd name="connsiteY31" fmla="*/ 4907331 h 6526581"/>
                <a:gd name="connsiteX32" fmla="*/ 2667836 w 4982411"/>
                <a:gd name="connsiteY32" fmla="*/ 5831256 h 6526581"/>
                <a:gd name="connsiteX33" fmla="*/ 2753561 w 4982411"/>
                <a:gd name="connsiteY33" fmla="*/ 6145581 h 6526581"/>
                <a:gd name="connsiteX34" fmla="*/ 2467811 w 4982411"/>
                <a:gd name="connsiteY34" fmla="*/ 6393231 h 6526581"/>
                <a:gd name="connsiteX35" fmla="*/ 2858336 w 4982411"/>
                <a:gd name="connsiteY35" fmla="*/ 6526581 h 6526581"/>
                <a:gd name="connsiteX36" fmla="*/ 3286961 w 4982411"/>
                <a:gd name="connsiteY36" fmla="*/ 6078906 h 6526581"/>
                <a:gd name="connsiteX37" fmla="*/ 3086936 w 4982411"/>
                <a:gd name="connsiteY37" fmla="*/ 4878756 h 6526581"/>
                <a:gd name="connsiteX38" fmla="*/ 3401261 w 4982411"/>
                <a:gd name="connsiteY38" fmla="*/ 5059731 h 6526581"/>
                <a:gd name="connsiteX39" fmla="*/ 3220286 w 4982411"/>
                <a:gd name="connsiteY39" fmla="*/ 5621706 h 6526581"/>
                <a:gd name="connsiteX40" fmla="*/ 3934661 w 4982411"/>
                <a:gd name="connsiteY40" fmla="*/ 5040681 h 6526581"/>
                <a:gd name="connsiteX41" fmla="*/ 3306011 w 4982411"/>
                <a:gd name="connsiteY41" fmla="*/ 4088181 h 6526581"/>
                <a:gd name="connsiteX42" fmla="*/ 4572836 w 4982411"/>
                <a:gd name="connsiteY42" fmla="*/ 3373806 h 6526581"/>
                <a:gd name="connsiteX43" fmla="*/ 4715711 w 4982411"/>
                <a:gd name="connsiteY43" fmla="*/ 2059356 h 6526581"/>
                <a:gd name="connsiteX44" fmla="*/ 4810961 w 4982411"/>
                <a:gd name="connsiteY44" fmla="*/ 1821231 h 6526581"/>
                <a:gd name="connsiteX45" fmla="*/ 4982411 w 4982411"/>
                <a:gd name="connsiteY45" fmla="*/ 1316406 h 6526581"/>
                <a:gd name="connsiteX46" fmla="*/ 3067886 w 4982411"/>
                <a:gd name="connsiteY46" fmla="*/ 963981 h 6526581"/>
                <a:gd name="connsiteX47" fmla="*/ 2963111 w 4982411"/>
                <a:gd name="connsiteY47" fmla="*/ 1030656 h 6526581"/>
                <a:gd name="connsiteX48" fmla="*/ 2409956 w 4982411"/>
                <a:gd name="connsiteY48" fmla="*/ 946470 h 6526581"/>
                <a:gd name="connsiteX49" fmla="*/ 2222066 w 4982411"/>
                <a:gd name="connsiteY49" fmla="*/ 958995 h 6526581"/>
                <a:gd name="connsiteX50" fmla="*/ 2207636 w 4982411"/>
                <a:gd name="connsiteY50" fmla="*/ 878309 h 6526581"/>
                <a:gd name="connsiteX51" fmla="*/ 2120422 w 4982411"/>
                <a:gd name="connsiteY51" fmla="*/ 823611 h 6526581"/>
                <a:gd name="connsiteX52" fmla="*/ 2018127 w 4982411"/>
                <a:gd name="connsiteY52" fmla="*/ 851194 h 6526581"/>
                <a:gd name="connsiteX53" fmla="*/ 1967004 w 4982411"/>
                <a:gd name="connsiteY53" fmla="*/ 741905 h 6526581"/>
                <a:gd name="connsiteX54" fmla="*/ 2095319 w 4982411"/>
                <a:gd name="connsiteY54" fmla="*/ 681232 h 6526581"/>
                <a:gd name="connsiteX55" fmla="*/ 2082791 w 4982411"/>
                <a:gd name="connsiteY55" fmla="*/ 542402 h 6526581"/>
                <a:gd name="connsiteX56" fmla="*/ 1913926 w 4982411"/>
                <a:gd name="connsiteY56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72599 w 4982411"/>
                <a:gd name="connsiteY20" fmla="*/ 4125575 h 6526581"/>
                <a:gd name="connsiteX21" fmla="*/ 112683 w 4982411"/>
                <a:gd name="connsiteY21" fmla="*/ 4228289 h 6526581"/>
                <a:gd name="connsiteX22" fmla="*/ 197756 w 4982411"/>
                <a:gd name="connsiteY22" fmla="*/ 4295773 h 6526581"/>
                <a:gd name="connsiteX23" fmla="*/ 2010611 w 4982411"/>
                <a:gd name="connsiteY23" fmla="*/ 3526206 h 6526581"/>
                <a:gd name="connsiteX24" fmla="*/ 2201111 w 4982411"/>
                <a:gd name="connsiteY24" fmla="*/ 2821356 h 6526581"/>
                <a:gd name="connsiteX25" fmla="*/ 2353511 w 4982411"/>
                <a:gd name="connsiteY25" fmla="*/ 2516556 h 6526581"/>
                <a:gd name="connsiteX26" fmla="*/ 2410661 w 4982411"/>
                <a:gd name="connsiteY26" fmla="*/ 2297481 h 6526581"/>
                <a:gd name="connsiteX27" fmla="*/ 2839286 w 4982411"/>
                <a:gd name="connsiteY27" fmla="*/ 2383206 h 6526581"/>
                <a:gd name="connsiteX28" fmla="*/ 3486986 w 4982411"/>
                <a:gd name="connsiteY28" fmla="*/ 2649906 h 6526581"/>
                <a:gd name="connsiteX29" fmla="*/ 3477461 w 4982411"/>
                <a:gd name="connsiteY29" fmla="*/ 2783256 h 6526581"/>
                <a:gd name="connsiteX30" fmla="*/ 2124911 w 4982411"/>
                <a:gd name="connsiteY30" fmla="*/ 3735756 h 6526581"/>
                <a:gd name="connsiteX31" fmla="*/ 2439236 w 4982411"/>
                <a:gd name="connsiteY31" fmla="*/ 4907331 h 6526581"/>
                <a:gd name="connsiteX32" fmla="*/ 2667836 w 4982411"/>
                <a:gd name="connsiteY32" fmla="*/ 5831256 h 6526581"/>
                <a:gd name="connsiteX33" fmla="*/ 2753561 w 4982411"/>
                <a:gd name="connsiteY33" fmla="*/ 6145581 h 6526581"/>
                <a:gd name="connsiteX34" fmla="*/ 2467811 w 4982411"/>
                <a:gd name="connsiteY34" fmla="*/ 6393231 h 6526581"/>
                <a:gd name="connsiteX35" fmla="*/ 2858336 w 4982411"/>
                <a:gd name="connsiteY35" fmla="*/ 6526581 h 6526581"/>
                <a:gd name="connsiteX36" fmla="*/ 3286961 w 4982411"/>
                <a:gd name="connsiteY36" fmla="*/ 6078906 h 6526581"/>
                <a:gd name="connsiteX37" fmla="*/ 3086936 w 4982411"/>
                <a:gd name="connsiteY37" fmla="*/ 4878756 h 6526581"/>
                <a:gd name="connsiteX38" fmla="*/ 3401261 w 4982411"/>
                <a:gd name="connsiteY38" fmla="*/ 5059731 h 6526581"/>
                <a:gd name="connsiteX39" fmla="*/ 3220286 w 4982411"/>
                <a:gd name="connsiteY39" fmla="*/ 5621706 h 6526581"/>
                <a:gd name="connsiteX40" fmla="*/ 3934661 w 4982411"/>
                <a:gd name="connsiteY40" fmla="*/ 5040681 h 6526581"/>
                <a:gd name="connsiteX41" fmla="*/ 3306011 w 4982411"/>
                <a:gd name="connsiteY41" fmla="*/ 4088181 h 6526581"/>
                <a:gd name="connsiteX42" fmla="*/ 4572836 w 4982411"/>
                <a:gd name="connsiteY42" fmla="*/ 3373806 h 6526581"/>
                <a:gd name="connsiteX43" fmla="*/ 4715711 w 4982411"/>
                <a:gd name="connsiteY43" fmla="*/ 2059356 h 6526581"/>
                <a:gd name="connsiteX44" fmla="*/ 4810961 w 4982411"/>
                <a:gd name="connsiteY44" fmla="*/ 1821231 h 6526581"/>
                <a:gd name="connsiteX45" fmla="*/ 4982411 w 4982411"/>
                <a:gd name="connsiteY45" fmla="*/ 1316406 h 6526581"/>
                <a:gd name="connsiteX46" fmla="*/ 3067886 w 4982411"/>
                <a:gd name="connsiteY46" fmla="*/ 963981 h 6526581"/>
                <a:gd name="connsiteX47" fmla="*/ 2963111 w 4982411"/>
                <a:gd name="connsiteY47" fmla="*/ 1030656 h 6526581"/>
                <a:gd name="connsiteX48" fmla="*/ 2409956 w 4982411"/>
                <a:gd name="connsiteY48" fmla="*/ 946470 h 6526581"/>
                <a:gd name="connsiteX49" fmla="*/ 2222066 w 4982411"/>
                <a:gd name="connsiteY49" fmla="*/ 958995 h 6526581"/>
                <a:gd name="connsiteX50" fmla="*/ 2207636 w 4982411"/>
                <a:gd name="connsiteY50" fmla="*/ 878309 h 6526581"/>
                <a:gd name="connsiteX51" fmla="*/ 2120422 w 4982411"/>
                <a:gd name="connsiteY51" fmla="*/ 823611 h 6526581"/>
                <a:gd name="connsiteX52" fmla="*/ 2018127 w 4982411"/>
                <a:gd name="connsiteY52" fmla="*/ 851194 h 6526581"/>
                <a:gd name="connsiteX53" fmla="*/ 1967004 w 4982411"/>
                <a:gd name="connsiteY53" fmla="*/ 741905 h 6526581"/>
                <a:gd name="connsiteX54" fmla="*/ 2095319 w 4982411"/>
                <a:gd name="connsiteY54" fmla="*/ 681232 h 6526581"/>
                <a:gd name="connsiteX55" fmla="*/ 2082791 w 4982411"/>
                <a:gd name="connsiteY55" fmla="*/ 542402 h 6526581"/>
                <a:gd name="connsiteX56" fmla="*/ 1913926 w 4982411"/>
                <a:gd name="connsiteY56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72599 w 4982411"/>
                <a:gd name="connsiteY20" fmla="*/ 4125575 h 6526581"/>
                <a:gd name="connsiteX21" fmla="*/ 112683 w 4982411"/>
                <a:gd name="connsiteY21" fmla="*/ 4228289 h 6526581"/>
                <a:gd name="connsiteX22" fmla="*/ 197756 w 4982411"/>
                <a:gd name="connsiteY22" fmla="*/ 4295773 h 6526581"/>
                <a:gd name="connsiteX23" fmla="*/ 2010611 w 4982411"/>
                <a:gd name="connsiteY23" fmla="*/ 3526206 h 6526581"/>
                <a:gd name="connsiteX24" fmla="*/ 2201111 w 4982411"/>
                <a:gd name="connsiteY24" fmla="*/ 2821356 h 6526581"/>
                <a:gd name="connsiteX25" fmla="*/ 2353511 w 4982411"/>
                <a:gd name="connsiteY25" fmla="*/ 2516556 h 6526581"/>
                <a:gd name="connsiteX26" fmla="*/ 2410661 w 4982411"/>
                <a:gd name="connsiteY26" fmla="*/ 2297481 h 6526581"/>
                <a:gd name="connsiteX27" fmla="*/ 2839286 w 4982411"/>
                <a:gd name="connsiteY27" fmla="*/ 2383206 h 6526581"/>
                <a:gd name="connsiteX28" fmla="*/ 3486986 w 4982411"/>
                <a:gd name="connsiteY28" fmla="*/ 2649906 h 6526581"/>
                <a:gd name="connsiteX29" fmla="*/ 3477461 w 4982411"/>
                <a:gd name="connsiteY29" fmla="*/ 2783256 h 6526581"/>
                <a:gd name="connsiteX30" fmla="*/ 2124911 w 4982411"/>
                <a:gd name="connsiteY30" fmla="*/ 3735756 h 6526581"/>
                <a:gd name="connsiteX31" fmla="*/ 2439236 w 4982411"/>
                <a:gd name="connsiteY31" fmla="*/ 4907331 h 6526581"/>
                <a:gd name="connsiteX32" fmla="*/ 2667836 w 4982411"/>
                <a:gd name="connsiteY32" fmla="*/ 5831256 h 6526581"/>
                <a:gd name="connsiteX33" fmla="*/ 2753561 w 4982411"/>
                <a:gd name="connsiteY33" fmla="*/ 6145581 h 6526581"/>
                <a:gd name="connsiteX34" fmla="*/ 2467811 w 4982411"/>
                <a:gd name="connsiteY34" fmla="*/ 6393231 h 6526581"/>
                <a:gd name="connsiteX35" fmla="*/ 2858336 w 4982411"/>
                <a:gd name="connsiteY35" fmla="*/ 6526581 h 6526581"/>
                <a:gd name="connsiteX36" fmla="*/ 3286961 w 4982411"/>
                <a:gd name="connsiteY36" fmla="*/ 6078906 h 6526581"/>
                <a:gd name="connsiteX37" fmla="*/ 3086936 w 4982411"/>
                <a:gd name="connsiteY37" fmla="*/ 4878756 h 6526581"/>
                <a:gd name="connsiteX38" fmla="*/ 3401261 w 4982411"/>
                <a:gd name="connsiteY38" fmla="*/ 5059731 h 6526581"/>
                <a:gd name="connsiteX39" fmla="*/ 3220286 w 4982411"/>
                <a:gd name="connsiteY39" fmla="*/ 5621706 h 6526581"/>
                <a:gd name="connsiteX40" fmla="*/ 3934661 w 4982411"/>
                <a:gd name="connsiteY40" fmla="*/ 5040681 h 6526581"/>
                <a:gd name="connsiteX41" fmla="*/ 3306011 w 4982411"/>
                <a:gd name="connsiteY41" fmla="*/ 4088181 h 6526581"/>
                <a:gd name="connsiteX42" fmla="*/ 4572836 w 4982411"/>
                <a:gd name="connsiteY42" fmla="*/ 3373806 h 6526581"/>
                <a:gd name="connsiteX43" fmla="*/ 4715711 w 4982411"/>
                <a:gd name="connsiteY43" fmla="*/ 2059356 h 6526581"/>
                <a:gd name="connsiteX44" fmla="*/ 4810961 w 4982411"/>
                <a:gd name="connsiteY44" fmla="*/ 1821231 h 6526581"/>
                <a:gd name="connsiteX45" fmla="*/ 4982411 w 4982411"/>
                <a:gd name="connsiteY45" fmla="*/ 1316406 h 6526581"/>
                <a:gd name="connsiteX46" fmla="*/ 3067886 w 4982411"/>
                <a:gd name="connsiteY46" fmla="*/ 963981 h 6526581"/>
                <a:gd name="connsiteX47" fmla="*/ 2963111 w 4982411"/>
                <a:gd name="connsiteY47" fmla="*/ 1030656 h 6526581"/>
                <a:gd name="connsiteX48" fmla="*/ 2409956 w 4982411"/>
                <a:gd name="connsiteY48" fmla="*/ 946470 h 6526581"/>
                <a:gd name="connsiteX49" fmla="*/ 2222066 w 4982411"/>
                <a:gd name="connsiteY49" fmla="*/ 958995 h 6526581"/>
                <a:gd name="connsiteX50" fmla="*/ 2207636 w 4982411"/>
                <a:gd name="connsiteY50" fmla="*/ 878309 h 6526581"/>
                <a:gd name="connsiteX51" fmla="*/ 2120422 w 4982411"/>
                <a:gd name="connsiteY51" fmla="*/ 823611 h 6526581"/>
                <a:gd name="connsiteX52" fmla="*/ 2018127 w 4982411"/>
                <a:gd name="connsiteY52" fmla="*/ 851194 h 6526581"/>
                <a:gd name="connsiteX53" fmla="*/ 1967004 w 4982411"/>
                <a:gd name="connsiteY53" fmla="*/ 741905 h 6526581"/>
                <a:gd name="connsiteX54" fmla="*/ 2095319 w 4982411"/>
                <a:gd name="connsiteY54" fmla="*/ 681232 h 6526581"/>
                <a:gd name="connsiteX55" fmla="*/ 2082791 w 4982411"/>
                <a:gd name="connsiteY55" fmla="*/ 542402 h 6526581"/>
                <a:gd name="connsiteX56" fmla="*/ 1913926 w 4982411"/>
                <a:gd name="connsiteY56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72599 w 4982411"/>
                <a:gd name="connsiteY20" fmla="*/ 4125575 h 6526581"/>
                <a:gd name="connsiteX21" fmla="*/ 112683 w 4982411"/>
                <a:gd name="connsiteY21" fmla="*/ 4228289 h 6526581"/>
                <a:gd name="connsiteX22" fmla="*/ 197756 w 4982411"/>
                <a:gd name="connsiteY22" fmla="*/ 4295773 h 6526581"/>
                <a:gd name="connsiteX23" fmla="*/ 2010611 w 4982411"/>
                <a:gd name="connsiteY23" fmla="*/ 3526206 h 6526581"/>
                <a:gd name="connsiteX24" fmla="*/ 2201111 w 4982411"/>
                <a:gd name="connsiteY24" fmla="*/ 2821356 h 6526581"/>
                <a:gd name="connsiteX25" fmla="*/ 2353511 w 4982411"/>
                <a:gd name="connsiteY25" fmla="*/ 2516556 h 6526581"/>
                <a:gd name="connsiteX26" fmla="*/ 2410661 w 4982411"/>
                <a:gd name="connsiteY26" fmla="*/ 2297481 h 6526581"/>
                <a:gd name="connsiteX27" fmla="*/ 2839286 w 4982411"/>
                <a:gd name="connsiteY27" fmla="*/ 2383206 h 6526581"/>
                <a:gd name="connsiteX28" fmla="*/ 3486986 w 4982411"/>
                <a:gd name="connsiteY28" fmla="*/ 2649906 h 6526581"/>
                <a:gd name="connsiteX29" fmla="*/ 3477461 w 4982411"/>
                <a:gd name="connsiteY29" fmla="*/ 2783256 h 6526581"/>
                <a:gd name="connsiteX30" fmla="*/ 2124911 w 4982411"/>
                <a:gd name="connsiteY30" fmla="*/ 3735756 h 6526581"/>
                <a:gd name="connsiteX31" fmla="*/ 2439236 w 4982411"/>
                <a:gd name="connsiteY31" fmla="*/ 4907331 h 6526581"/>
                <a:gd name="connsiteX32" fmla="*/ 2667836 w 4982411"/>
                <a:gd name="connsiteY32" fmla="*/ 5831256 h 6526581"/>
                <a:gd name="connsiteX33" fmla="*/ 2753561 w 4982411"/>
                <a:gd name="connsiteY33" fmla="*/ 6145581 h 6526581"/>
                <a:gd name="connsiteX34" fmla="*/ 2467811 w 4982411"/>
                <a:gd name="connsiteY34" fmla="*/ 6393231 h 6526581"/>
                <a:gd name="connsiteX35" fmla="*/ 2858336 w 4982411"/>
                <a:gd name="connsiteY35" fmla="*/ 6526581 h 6526581"/>
                <a:gd name="connsiteX36" fmla="*/ 3286961 w 4982411"/>
                <a:gd name="connsiteY36" fmla="*/ 6078906 h 6526581"/>
                <a:gd name="connsiteX37" fmla="*/ 3086936 w 4982411"/>
                <a:gd name="connsiteY37" fmla="*/ 4878756 h 6526581"/>
                <a:gd name="connsiteX38" fmla="*/ 3401261 w 4982411"/>
                <a:gd name="connsiteY38" fmla="*/ 5059731 h 6526581"/>
                <a:gd name="connsiteX39" fmla="*/ 3220286 w 4982411"/>
                <a:gd name="connsiteY39" fmla="*/ 5621706 h 6526581"/>
                <a:gd name="connsiteX40" fmla="*/ 3934661 w 4982411"/>
                <a:gd name="connsiteY40" fmla="*/ 5040681 h 6526581"/>
                <a:gd name="connsiteX41" fmla="*/ 3306011 w 4982411"/>
                <a:gd name="connsiteY41" fmla="*/ 4088181 h 6526581"/>
                <a:gd name="connsiteX42" fmla="*/ 4572836 w 4982411"/>
                <a:gd name="connsiteY42" fmla="*/ 3373806 h 6526581"/>
                <a:gd name="connsiteX43" fmla="*/ 4715711 w 4982411"/>
                <a:gd name="connsiteY43" fmla="*/ 2059356 h 6526581"/>
                <a:gd name="connsiteX44" fmla="*/ 4810961 w 4982411"/>
                <a:gd name="connsiteY44" fmla="*/ 1821231 h 6526581"/>
                <a:gd name="connsiteX45" fmla="*/ 4982411 w 4982411"/>
                <a:gd name="connsiteY45" fmla="*/ 1316406 h 6526581"/>
                <a:gd name="connsiteX46" fmla="*/ 3067886 w 4982411"/>
                <a:gd name="connsiteY46" fmla="*/ 963981 h 6526581"/>
                <a:gd name="connsiteX47" fmla="*/ 2963111 w 4982411"/>
                <a:gd name="connsiteY47" fmla="*/ 1030656 h 6526581"/>
                <a:gd name="connsiteX48" fmla="*/ 2409956 w 4982411"/>
                <a:gd name="connsiteY48" fmla="*/ 946470 h 6526581"/>
                <a:gd name="connsiteX49" fmla="*/ 2222066 w 4982411"/>
                <a:gd name="connsiteY49" fmla="*/ 958995 h 6526581"/>
                <a:gd name="connsiteX50" fmla="*/ 2207636 w 4982411"/>
                <a:gd name="connsiteY50" fmla="*/ 878309 h 6526581"/>
                <a:gd name="connsiteX51" fmla="*/ 2120422 w 4982411"/>
                <a:gd name="connsiteY51" fmla="*/ 823611 h 6526581"/>
                <a:gd name="connsiteX52" fmla="*/ 2018127 w 4982411"/>
                <a:gd name="connsiteY52" fmla="*/ 851194 h 6526581"/>
                <a:gd name="connsiteX53" fmla="*/ 1967004 w 4982411"/>
                <a:gd name="connsiteY53" fmla="*/ 741905 h 6526581"/>
                <a:gd name="connsiteX54" fmla="*/ 2095319 w 4982411"/>
                <a:gd name="connsiteY54" fmla="*/ 681232 h 6526581"/>
                <a:gd name="connsiteX55" fmla="*/ 2082791 w 4982411"/>
                <a:gd name="connsiteY55" fmla="*/ 542402 h 6526581"/>
                <a:gd name="connsiteX56" fmla="*/ 1913926 w 4982411"/>
                <a:gd name="connsiteY56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40032 w 4982411"/>
                <a:gd name="connsiteY20" fmla="*/ 4145616 h 6526581"/>
                <a:gd name="connsiteX21" fmla="*/ 112683 w 4982411"/>
                <a:gd name="connsiteY21" fmla="*/ 4228289 h 6526581"/>
                <a:gd name="connsiteX22" fmla="*/ 197756 w 4982411"/>
                <a:gd name="connsiteY22" fmla="*/ 4295773 h 6526581"/>
                <a:gd name="connsiteX23" fmla="*/ 2010611 w 4982411"/>
                <a:gd name="connsiteY23" fmla="*/ 3526206 h 6526581"/>
                <a:gd name="connsiteX24" fmla="*/ 2201111 w 4982411"/>
                <a:gd name="connsiteY24" fmla="*/ 2821356 h 6526581"/>
                <a:gd name="connsiteX25" fmla="*/ 2353511 w 4982411"/>
                <a:gd name="connsiteY25" fmla="*/ 2516556 h 6526581"/>
                <a:gd name="connsiteX26" fmla="*/ 2410661 w 4982411"/>
                <a:gd name="connsiteY26" fmla="*/ 2297481 h 6526581"/>
                <a:gd name="connsiteX27" fmla="*/ 2839286 w 4982411"/>
                <a:gd name="connsiteY27" fmla="*/ 2383206 h 6526581"/>
                <a:gd name="connsiteX28" fmla="*/ 3486986 w 4982411"/>
                <a:gd name="connsiteY28" fmla="*/ 2649906 h 6526581"/>
                <a:gd name="connsiteX29" fmla="*/ 3477461 w 4982411"/>
                <a:gd name="connsiteY29" fmla="*/ 2783256 h 6526581"/>
                <a:gd name="connsiteX30" fmla="*/ 2124911 w 4982411"/>
                <a:gd name="connsiteY30" fmla="*/ 3735756 h 6526581"/>
                <a:gd name="connsiteX31" fmla="*/ 2439236 w 4982411"/>
                <a:gd name="connsiteY31" fmla="*/ 4907331 h 6526581"/>
                <a:gd name="connsiteX32" fmla="*/ 2667836 w 4982411"/>
                <a:gd name="connsiteY32" fmla="*/ 5831256 h 6526581"/>
                <a:gd name="connsiteX33" fmla="*/ 2753561 w 4982411"/>
                <a:gd name="connsiteY33" fmla="*/ 6145581 h 6526581"/>
                <a:gd name="connsiteX34" fmla="*/ 2467811 w 4982411"/>
                <a:gd name="connsiteY34" fmla="*/ 6393231 h 6526581"/>
                <a:gd name="connsiteX35" fmla="*/ 2858336 w 4982411"/>
                <a:gd name="connsiteY35" fmla="*/ 6526581 h 6526581"/>
                <a:gd name="connsiteX36" fmla="*/ 3286961 w 4982411"/>
                <a:gd name="connsiteY36" fmla="*/ 6078906 h 6526581"/>
                <a:gd name="connsiteX37" fmla="*/ 3086936 w 4982411"/>
                <a:gd name="connsiteY37" fmla="*/ 4878756 h 6526581"/>
                <a:gd name="connsiteX38" fmla="*/ 3401261 w 4982411"/>
                <a:gd name="connsiteY38" fmla="*/ 5059731 h 6526581"/>
                <a:gd name="connsiteX39" fmla="*/ 3220286 w 4982411"/>
                <a:gd name="connsiteY39" fmla="*/ 5621706 h 6526581"/>
                <a:gd name="connsiteX40" fmla="*/ 3934661 w 4982411"/>
                <a:gd name="connsiteY40" fmla="*/ 5040681 h 6526581"/>
                <a:gd name="connsiteX41" fmla="*/ 3306011 w 4982411"/>
                <a:gd name="connsiteY41" fmla="*/ 4088181 h 6526581"/>
                <a:gd name="connsiteX42" fmla="*/ 4572836 w 4982411"/>
                <a:gd name="connsiteY42" fmla="*/ 3373806 h 6526581"/>
                <a:gd name="connsiteX43" fmla="*/ 4715711 w 4982411"/>
                <a:gd name="connsiteY43" fmla="*/ 2059356 h 6526581"/>
                <a:gd name="connsiteX44" fmla="*/ 4810961 w 4982411"/>
                <a:gd name="connsiteY44" fmla="*/ 1821231 h 6526581"/>
                <a:gd name="connsiteX45" fmla="*/ 4982411 w 4982411"/>
                <a:gd name="connsiteY45" fmla="*/ 1316406 h 6526581"/>
                <a:gd name="connsiteX46" fmla="*/ 3067886 w 4982411"/>
                <a:gd name="connsiteY46" fmla="*/ 963981 h 6526581"/>
                <a:gd name="connsiteX47" fmla="*/ 2963111 w 4982411"/>
                <a:gd name="connsiteY47" fmla="*/ 1030656 h 6526581"/>
                <a:gd name="connsiteX48" fmla="*/ 2409956 w 4982411"/>
                <a:gd name="connsiteY48" fmla="*/ 946470 h 6526581"/>
                <a:gd name="connsiteX49" fmla="*/ 2222066 w 4982411"/>
                <a:gd name="connsiteY49" fmla="*/ 958995 h 6526581"/>
                <a:gd name="connsiteX50" fmla="*/ 2207636 w 4982411"/>
                <a:gd name="connsiteY50" fmla="*/ 878309 h 6526581"/>
                <a:gd name="connsiteX51" fmla="*/ 2120422 w 4982411"/>
                <a:gd name="connsiteY51" fmla="*/ 823611 h 6526581"/>
                <a:gd name="connsiteX52" fmla="*/ 2018127 w 4982411"/>
                <a:gd name="connsiteY52" fmla="*/ 851194 h 6526581"/>
                <a:gd name="connsiteX53" fmla="*/ 1967004 w 4982411"/>
                <a:gd name="connsiteY53" fmla="*/ 741905 h 6526581"/>
                <a:gd name="connsiteX54" fmla="*/ 2095319 w 4982411"/>
                <a:gd name="connsiteY54" fmla="*/ 681232 h 6526581"/>
                <a:gd name="connsiteX55" fmla="*/ 2082791 w 4982411"/>
                <a:gd name="connsiteY55" fmla="*/ 542402 h 6526581"/>
                <a:gd name="connsiteX56" fmla="*/ 1913926 w 4982411"/>
                <a:gd name="connsiteY56" fmla="*/ 232488 h 6526581"/>
                <a:gd name="connsiteX0" fmla="*/ 1913926 w 4982411"/>
                <a:gd name="connsiteY0" fmla="*/ 232488 h 6526581"/>
                <a:gd name="connsiteX1" fmla="*/ 587366 w 4982411"/>
                <a:gd name="connsiteY1" fmla="*/ 831127 h 6526581"/>
                <a:gd name="connsiteX2" fmla="*/ 777371 w 4982411"/>
                <a:gd name="connsiteY2" fmla="*/ 906831 h 6526581"/>
                <a:gd name="connsiteX3" fmla="*/ 824996 w 4982411"/>
                <a:gd name="connsiteY3" fmla="*/ 997567 h 6526581"/>
                <a:gd name="connsiteX4" fmla="*/ 762836 w 4982411"/>
                <a:gd name="connsiteY4" fmla="*/ 1062232 h 6526581"/>
                <a:gd name="connsiteX5" fmla="*/ 847569 w 4982411"/>
                <a:gd name="connsiteY5" fmla="*/ 1198583 h 6526581"/>
                <a:gd name="connsiteX6" fmla="*/ 776875 w 4982411"/>
                <a:gd name="connsiteY6" fmla="*/ 1330445 h 6526581"/>
                <a:gd name="connsiteX7" fmla="*/ 933321 w 4982411"/>
                <a:gd name="connsiteY7" fmla="*/ 1384621 h 6526581"/>
                <a:gd name="connsiteX8" fmla="*/ 1052135 w 4982411"/>
                <a:gd name="connsiteY8" fmla="*/ 1485089 h 6526581"/>
                <a:gd name="connsiteX9" fmla="*/ 1036060 w 4982411"/>
                <a:gd name="connsiteY9" fmla="*/ 1537986 h 6526581"/>
                <a:gd name="connsiteX10" fmla="*/ 1117270 w 4982411"/>
                <a:gd name="connsiteY10" fmla="*/ 1560245 h 6526581"/>
                <a:gd name="connsiteX11" fmla="*/ 1219514 w 4982411"/>
                <a:gd name="connsiteY11" fmla="*/ 1693387 h 6526581"/>
                <a:gd name="connsiteX12" fmla="*/ 1456151 w 4982411"/>
                <a:gd name="connsiteY12" fmla="*/ 1581618 h 6526581"/>
                <a:gd name="connsiteX13" fmla="*/ 1524341 w 4982411"/>
                <a:gd name="connsiteY13" fmla="*/ 1716952 h 6526581"/>
                <a:gd name="connsiteX14" fmla="*/ 1650174 w 4982411"/>
                <a:gd name="connsiteY14" fmla="*/ 1660820 h 6526581"/>
                <a:gd name="connsiteX15" fmla="*/ 1588980 w 4982411"/>
                <a:gd name="connsiteY15" fmla="*/ 2582709 h 6526581"/>
                <a:gd name="connsiteX16" fmla="*/ 1036034 w 4982411"/>
                <a:gd name="connsiteY16" fmla="*/ 3364751 h 6526581"/>
                <a:gd name="connsiteX17" fmla="*/ 724736 w 4982411"/>
                <a:gd name="connsiteY17" fmla="*/ 3497631 h 6526581"/>
                <a:gd name="connsiteX18" fmla="*/ 45434 w 4982411"/>
                <a:gd name="connsiteY18" fmla="*/ 3932258 h 6526581"/>
                <a:gd name="connsiteX19" fmla="*/ 37527 w 4982411"/>
                <a:gd name="connsiteY19" fmla="*/ 4037893 h 6526581"/>
                <a:gd name="connsiteX20" fmla="*/ 40032 w 4982411"/>
                <a:gd name="connsiteY20" fmla="*/ 4145616 h 6526581"/>
                <a:gd name="connsiteX21" fmla="*/ 112683 w 4982411"/>
                <a:gd name="connsiteY21" fmla="*/ 4228289 h 6526581"/>
                <a:gd name="connsiteX22" fmla="*/ 197756 w 4982411"/>
                <a:gd name="connsiteY22" fmla="*/ 4295773 h 6526581"/>
                <a:gd name="connsiteX23" fmla="*/ 2010611 w 4982411"/>
                <a:gd name="connsiteY23" fmla="*/ 3526206 h 6526581"/>
                <a:gd name="connsiteX24" fmla="*/ 2201111 w 4982411"/>
                <a:gd name="connsiteY24" fmla="*/ 2821356 h 6526581"/>
                <a:gd name="connsiteX25" fmla="*/ 2353511 w 4982411"/>
                <a:gd name="connsiteY25" fmla="*/ 2516556 h 6526581"/>
                <a:gd name="connsiteX26" fmla="*/ 2410661 w 4982411"/>
                <a:gd name="connsiteY26" fmla="*/ 2297481 h 6526581"/>
                <a:gd name="connsiteX27" fmla="*/ 2839286 w 4982411"/>
                <a:gd name="connsiteY27" fmla="*/ 2383206 h 6526581"/>
                <a:gd name="connsiteX28" fmla="*/ 3486986 w 4982411"/>
                <a:gd name="connsiteY28" fmla="*/ 2649906 h 6526581"/>
                <a:gd name="connsiteX29" fmla="*/ 3477461 w 4982411"/>
                <a:gd name="connsiteY29" fmla="*/ 2783256 h 6526581"/>
                <a:gd name="connsiteX30" fmla="*/ 2124911 w 4982411"/>
                <a:gd name="connsiteY30" fmla="*/ 3735756 h 6526581"/>
                <a:gd name="connsiteX31" fmla="*/ 2439236 w 4982411"/>
                <a:gd name="connsiteY31" fmla="*/ 4907331 h 6526581"/>
                <a:gd name="connsiteX32" fmla="*/ 2667836 w 4982411"/>
                <a:gd name="connsiteY32" fmla="*/ 5831256 h 6526581"/>
                <a:gd name="connsiteX33" fmla="*/ 2753561 w 4982411"/>
                <a:gd name="connsiteY33" fmla="*/ 6145581 h 6526581"/>
                <a:gd name="connsiteX34" fmla="*/ 2467811 w 4982411"/>
                <a:gd name="connsiteY34" fmla="*/ 6393231 h 6526581"/>
                <a:gd name="connsiteX35" fmla="*/ 2858336 w 4982411"/>
                <a:gd name="connsiteY35" fmla="*/ 6526581 h 6526581"/>
                <a:gd name="connsiteX36" fmla="*/ 3286961 w 4982411"/>
                <a:gd name="connsiteY36" fmla="*/ 6078906 h 6526581"/>
                <a:gd name="connsiteX37" fmla="*/ 3086936 w 4982411"/>
                <a:gd name="connsiteY37" fmla="*/ 4878756 h 6526581"/>
                <a:gd name="connsiteX38" fmla="*/ 3401261 w 4982411"/>
                <a:gd name="connsiteY38" fmla="*/ 5059731 h 6526581"/>
                <a:gd name="connsiteX39" fmla="*/ 3220286 w 4982411"/>
                <a:gd name="connsiteY39" fmla="*/ 5621706 h 6526581"/>
                <a:gd name="connsiteX40" fmla="*/ 3934661 w 4982411"/>
                <a:gd name="connsiteY40" fmla="*/ 5040681 h 6526581"/>
                <a:gd name="connsiteX41" fmla="*/ 3306011 w 4982411"/>
                <a:gd name="connsiteY41" fmla="*/ 4088181 h 6526581"/>
                <a:gd name="connsiteX42" fmla="*/ 4572836 w 4982411"/>
                <a:gd name="connsiteY42" fmla="*/ 3373806 h 6526581"/>
                <a:gd name="connsiteX43" fmla="*/ 4715711 w 4982411"/>
                <a:gd name="connsiteY43" fmla="*/ 2059356 h 6526581"/>
                <a:gd name="connsiteX44" fmla="*/ 4810961 w 4982411"/>
                <a:gd name="connsiteY44" fmla="*/ 1821231 h 6526581"/>
                <a:gd name="connsiteX45" fmla="*/ 4982411 w 4982411"/>
                <a:gd name="connsiteY45" fmla="*/ 1316406 h 6526581"/>
                <a:gd name="connsiteX46" fmla="*/ 3067886 w 4982411"/>
                <a:gd name="connsiteY46" fmla="*/ 963981 h 6526581"/>
                <a:gd name="connsiteX47" fmla="*/ 2963111 w 4982411"/>
                <a:gd name="connsiteY47" fmla="*/ 1030656 h 6526581"/>
                <a:gd name="connsiteX48" fmla="*/ 2409956 w 4982411"/>
                <a:gd name="connsiteY48" fmla="*/ 946470 h 6526581"/>
                <a:gd name="connsiteX49" fmla="*/ 2222066 w 4982411"/>
                <a:gd name="connsiteY49" fmla="*/ 958995 h 6526581"/>
                <a:gd name="connsiteX50" fmla="*/ 2207636 w 4982411"/>
                <a:gd name="connsiteY50" fmla="*/ 878309 h 6526581"/>
                <a:gd name="connsiteX51" fmla="*/ 2120422 w 4982411"/>
                <a:gd name="connsiteY51" fmla="*/ 823611 h 6526581"/>
                <a:gd name="connsiteX52" fmla="*/ 2018127 w 4982411"/>
                <a:gd name="connsiteY52" fmla="*/ 851194 h 6526581"/>
                <a:gd name="connsiteX53" fmla="*/ 1967004 w 4982411"/>
                <a:gd name="connsiteY53" fmla="*/ 741905 h 6526581"/>
                <a:gd name="connsiteX54" fmla="*/ 2095319 w 4982411"/>
                <a:gd name="connsiteY54" fmla="*/ 681232 h 6526581"/>
                <a:gd name="connsiteX55" fmla="*/ 2082791 w 4982411"/>
                <a:gd name="connsiteY55" fmla="*/ 542402 h 6526581"/>
                <a:gd name="connsiteX56" fmla="*/ 1913926 w 4982411"/>
                <a:gd name="connsiteY56" fmla="*/ 232488 h 6526581"/>
                <a:gd name="connsiteX0" fmla="*/ 1934463 w 5002948"/>
                <a:gd name="connsiteY0" fmla="*/ 232488 h 6526581"/>
                <a:gd name="connsiteX1" fmla="*/ 607903 w 5002948"/>
                <a:gd name="connsiteY1" fmla="*/ 831127 h 6526581"/>
                <a:gd name="connsiteX2" fmla="*/ 797908 w 5002948"/>
                <a:gd name="connsiteY2" fmla="*/ 906831 h 6526581"/>
                <a:gd name="connsiteX3" fmla="*/ 845533 w 5002948"/>
                <a:gd name="connsiteY3" fmla="*/ 997567 h 6526581"/>
                <a:gd name="connsiteX4" fmla="*/ 783373 w 5002948"/>
                <a:gd name="connsiteY4" fmla="*/ 1062232 h 6526581"/>
                <a:gd name="connsiteX5" fmla="*/ 868106 w 5002948"/>
                <a:gd name="connsiteY5" fmla="*/ 1198583 h 6526581"/>
                <a:gd name="connsiteX6" fmla="*/ 797412 w 5002948"/>
                <a:gd name="connsiteY6" fmla="*/ 1330445 h 6526581"/>
                <a:gd name="connsiteX7" fmla="*/ 953858 w 5002948"/>
                <a:gd name="connsiteY7" fmla="*/ 1384621 h 6526581"/>
                <a:gd name="connsiteX8" fmla="*/ 1072672 w 5002948"/>
                <a:gd name="connsiteY8" fmla="*/ 1485089 h 6526581"/>
                <a:gd name="connsiteX9" fmla="*/ 1056597 w 5002948"/>
                <a:gd name="connsiteY9" fmla="*/ 1537986 h 6526581"/>
                <a:gd name="connsiteX10" fmla="*/ 1137807 w 5002948"/>
                <a:gd name="connsiteY10" fmla="*/ 1560245 h 6526581"/>
                <a:gd name="connsiteX11" fmla="*/ 1240051 w 5002948"/>
                <a:gd name="connsiteY11" fmla="*/ 1693387 h 6526581"/>
                <a:gd name="connsiteX12" fmla="*/ 1476688 w 5002948"/>
                <a:gd name="connsiteY12" fmla="*/ 1581618 h 6526581"/>
                <a:gd name="connsiteX13" fmla="*/ 1544878 w 5002948"/>
                <a:gd name="connsiteY13" fmla="*/ 1716952 h 6526581"/>
                <a:gd name="connsiteX14" fmla="*/ 1670711 w 5002948"/>
                <a:gd name="connsiteY14" fmla="*/ 1660820 h 6526581"/>
                <a:gd name="connsiteX15" fmla="*/ 1609517 w 5002948"/>
                <a:gd name="connsiteY15" fmla="*/ 2582709 h 6526581"/>
                <a:gd name="connsiteX16" fmla="*/ 1056571 w 5002948"/>
                <a:gd name="connsiteY16" fmla="*/ 3364751 h 6526581"/>
                <a:gd name="connsiteX17" fmla="*/ 745273 w 5002948"/>
                <a:gd name="connsiteY17" fmla="*/ 3497631 h 6526581"/>
                <a:gd name="connsiteX18" fmla="*/ 65971 w 5002948"/>
                <a:gd name="connsiteY18" fmla="*/ 3932258 h 6526581"/>
                <a:gd name="connsiteX19" fmla="*/ 58064 w 5002948"/>
                <a:gd name="connsiteY19" fmla="*/ 4037893 h 6526581"/>
                <a:gd name="connsiteX20" fmla="*/ 60569 w 5002948"/>
                <a:gd name="connsiteY20" fmla="*/ 4145616 h 6526581"/>
                <a:gd name="connsiteX21" fmla="*/ 133220 w 5002948"/>
                <a:gd name="connsiteY21" fmla="*/ 4228289 h 6526581"/>
                <a:gd name="connsiteX22" fmla="*/ 218293 w 5002948"/>
                <a:gd name="connsiteY22" fmla="*/ 4295773 h 6526581"/>
                <a:gd name="connsiteX23" fmla="*/ 2031148 w 5002948"/>
                <a:gd name="connsiteY23" fmla="*/ 3526206 h 6526581"/>
                <a:gd name="connsiteX24" fmla="*/ 2221648 w 5002948"/>
                <a:gd name="connsiteY24" fmla="*/ 2821356 h 6526581"/>
                <a:gd name="connsiteX25" fmla="*/ 2374048 w 5002948"/>
                <a:gd name="connsiteY25" fmla="*/ 2516556 h 6526581"/>
                <a:gd name="connsiteX26" fmla="*/ 2431198 w 5002948"/>
                <a:gd name="connsiteY26" fmla="*/ 2297481 h 6526581"/>
                <a:gd name="connsiteX27" fmla="*/ 2859823 w 5002948"/>
                <a:gd name="connsiteY27" fmla="*/ 2383206 h 6526581"/>
                <a:gd name="connsiteX28" fmla="*/ 3507523 w 5002948"/>
                <a:gd name="connsiteY28" fmla="*/ 2649906 h 6526581"/>
                <a:gd name="connsiteX29" fmla="*/ 3497998 w 5002948"/>
                <a:gd name="connsiteY29" fmla="*/ 2783256 h 6526581"/>
                <a:gd name="connsiteX30" fmla="*/ 2145448 w 5002948"/>
                <a:gd name="connsiteY30" fmla="*/ 3735756 h 6526581"/>
                <a:gd name="connsiteX31" fmla="*/ 2459773 w 5002948"/>
                <a:gd name="connsiteY31" fmla="*/ 4907331 h 6526581"/>
                <a:gd name="connsiteX32" fmla="*/ 2688373 w 5002948"/>
                <a:gd name="connsiteY32" fmla="*/ 5831256 h 6526581"/>
                <a:gd name="connsiteX33" fmla="*/ 2774098 w 5002948"/>
                <a:gd name="connsiteY33" fmla="*/ 6145581 h 6526581"/>
                <a:gd name="connsiteX34" fmla="*/ 2488348 w 5002948"/>
                <a:gd name="connsiteY34" fmla="*/ 6393231 h 6526581"/>
                <a:gd name="connsiteX35" fmla="*/ 2878873 w 5002948"/>
                <a:gd name="connsiteY35" fmla="*/ 6526581 h 6526581"/>
                <a:gd name="connsiteX36" fmla="*/ 3307498 w 5002948"/>
                <a:gd name="connsiteY36" fmla="*/ 6078906 h 6526581"/>
                <a:gd name="connsiteX37" fmla="*/ 3107473 w 5002948"/>
                <a:gd name="connsiteY37" fmla="*/ 4878756 h 6526581"/>
                <a:gd name="connsiteX38" fmla="*/ 3421798 w 5002948"/>
                <a:gd name="connsiteY38" fmla="*/ 5059731 h 6526581"/>
                <a:gd name="connsiteX39" fmla="*/ 3240823 w 5002948"/>
                <a:gd name="connsiteY39" fmla="*/ 5621706 h 6526581"/>
                <a:gd name="connsiteX40" fmla="*/ 3955198 w 5002948"/>
                <a:gd name="connsiteY40" fmla="*/ 5040681 h 6526581"/>
                <a:gd name="connsiteX41" fmla="*/ 3326548 w 5002948"/>
                <a:gd name="connsiteY41" fmla="*/ 4088181 h 6526581"/>
                <a:gd name="connsiteX42" fmla="*/ 4593373 w 5002948"/>
                <a:gd name="connsiteY42" fmla="*/ 3373806 h 6526581"/>
                <a:gd name="connsiteX43" fmla="*/ 4736248 w 5002948"/>
                <a:gd name="connsiteY43" fmla="*/ 2059356 h 6526581"/>
                <a:gd name="connsiteX44" fmla="*/ 4831498 w 5002948"/>
                <a:gd name="connsiteY44" fmla="*/ 1821231 h 6526581"/>
                <a:gd name="connsiteX45" fmla="*/ 5002948 w 5002948"/>
                <a:gd name="connsiteY45" fmla="*/ 1316406 h 6526581"/>
                <a:gd name="connsiteX46" fmla="*/ 3088423 w 5002948"/>
                <a:gd name="connsiteY46" fmla="*/ 963981 h 6526581"/>
                <a:gd name="connsiteX47" fmla="*/ 2983648 w 5002948"/>
                <a:gd name="connsiteY47" fmla="*/ 1030656 h 6526581"/>
                <a:gd name="connsiteX48" fmla="*/ 2430493 w 5002948"/>
                <a:gd name="connsiteY48" fmla="*/ 946470 h 6526581"/>
                <a:gd name="connsiteX49" fmla="*/ 2242603 w 5002948"/>
                <a:gd name="connsiteY49" fmla="*/ 958995 h 6526581"/>
                <a:gd name="connsiteX50" fmla="*/ 2228173 w 5002948"/>
                <a:gd name="connsiteY50" fmla="*/ 878309 h 6526581"/>
                <a:gd name="connsiteX51" fmla="*/ 2140959 w 5002948"/>
                <a:gd name="connsiteY51" fmla="*/ 823611 h 6526581"/>
                <a:gd name="connsiteX52" fmla="*/ 2038664 w 5002948"/>
                <a:gd name="connsiteY52" fmla="*/ 851194 h 6526581"/>
                <a:gd name="connsiteX53" fmla="*/ 1987541 w 5002948"/>
                <a:gd name="connsiteY53" fmla="*/ 741905 h 6526581"/>
                <a:gd name="connsiteX54" fmla="*/ 2115856 w 5002948"/>
                <a:gd name="connsiteY54" fmla="*/ 681232 h 6526581"/>
                <a:gd name="connsiteX55" fmla="*/ 2103328 w 5002948"/>
                <a:gd name="connsiteY55" fmla="*/ 542402 h 6526581"/>
                <a:gd name="connsiteX56" fmla="*/ 1934463 w 5002948"/>
                <a:gd name="connsiteY56" fmla="*/ 232488 h 6526581"/>
                <a:gd name="connsiteX0" fmla="*/ 1933746 w 5002231"/>
                <a:gd name="connsiteY0" fmla="*/ 232488 h 6526581"/>
                <a:gd name="connsiteX1" fmla="*/ 607186 w 5002231"/>
                <a:gd name="connsiteY1" fmla="*/ 831127 h 6526581"/>
                <a:gd name="connsiteX2" fmla="*/ 797191 w 5002231"/>
                <a:gd name="connsiteY2" fmla="*/ 906831 h 6526581"/>
                <a:gd name="connsiteX3" fmla="*/ 844816 w 5002231"/>
                <a:gd name="connsiteY3" fmla="*/ 997567 h 6526581"/>
                <a:gd name="connsiteX4" fmla="*/ 782656 w 5002231"/>
                <a:gd name="connsiteY4" fmla="*/ 1062232 h 6526581"/>
                <a:gd name="connsiteX5" fmla="*/ 867389 w 5002231"/>
                <a:gd name="connsiteY5" fmla="*/ 1198583 h 6526581"/>
                <a:gd name="connsiteX6" fmla="*/ 796695 w 5002231"/>
                <a:gd name="connsiteY6" fmla="*/ 1330445 h 6526581"/>
                <a:gd name="connsiteX7" fmla="*/ 953141 w 5002231"/>
                <a:gd name="connsiteY7" fmla="*/ 1384621 h 6526581"/>
                <a:gd name="connsiteX8" fmla="*/ 1071955 w 5002231"/>
                <a:gd name="connsiteY8" fmla="*/ 1485089 h 6526581"/>
                <a:gd name="connsiteX9" fmla="*/ 1055880 w 5002231"/>
                <a:gd name="connsiteY9" fmla="*/ 1537986 h 6526581"/>
                <a:gd name="connsiteX10" fmla="*/ 1137090 w 5002231"/>
                <a:gd name="connsiteY10" fmla="*/ 1560245 h 6526581"/>
                <a:gd name="connsiteX11" fmla="*/ 1239334 w 5002231"/>
                <a:gd name="connsiteY11" fmla="*/ 1693387 h 6526581"/>
                <a:gd name="connsiteX12" fmla="*/ 1475971 w 5002231"/>
                <a:gd name="connsiteY12" fmla="*/ 1581618 h 6526581"/>
                <a:gd name="connsiteX13" fmla="*/ 1544161 w 5002231"/>
                <a:gd name="connsiteY13" fmla="*/ 1716952 h 6526581"/>
                <a:gd name="connsiteX14" fmla="*/ 1669994 w 5002231"/>
                <a:gd name="connsiteY14" fmla="*/ 1660820 h 6526581"/>
                <a:gd name="connsiteX15" fmla="*/ 1608800 w 5002231"/>
                <a:gd name="connsiteY15" fmla="*/ 2582709 h 6526581"/>
                <a:gd name="connsiteX16" fmla="*/ 1055854 w 5002231"/>
                <a:gd name="connsiteY16" fmla="*/ 3364751 h 6526581"/>
                <a:gd name="connsiteX17" fmla="*/ 744556 w 5002231"/>
                <a:gd name="connsiteY17" fmla="*/ 3497631 h 6526581"/>
                <a:gd name="connsiteX18" fmla="*/ 65254 w 5002231"/>
                <a:gd name="connsiteY18" fmla="*/ 3932258 h 6526581"/>
                <a:gd name="connsiteX19" fmla="*/ 57347 w 5002231"/>
                <a:gd name="connsiteY19" fmla="*/ 4037893 h 6526581"/>
                <a:gd name="connsiteX20" fmla="*/ 59852 w 5002231"/>
                <a:gd name="connsiteY20" fmla="*/ 4145616 h 6526581"/>
                <a:gd name="connsiteX21" fmla="*/ 132503 w 5002231"/>
                <a:gd name="connsiteY21" fmla="*/ 4228289 h 6526581"/>
                <a:gd name="connsiteX22" fmla="*/ 217576 w 5002231"/>
                <a:gd name="connsiteY22" fmla="*/ 4295773 h 6526581"/>
                <a:gd name="connsiteX23" fmla="*/ 2030431 w 5002231"/>
                <a:gd name="connsiteY23" fmla="*/ 3526206 h 6526581"/>
                <a:gd name="connsiteX24" fmla="*/ 2220931 w 5002231"/>
                <a:gd name="connsiteY24" fmla="*/ 2821356 h 6526581"/>
                <a:gd name="connsiteX25" fmla="*/ 2373331 w 5002231"/>
                <a:gd name="connsiteY25" fmla="*/ 2516556 h 6526581"/>
                <a:gd name="connsiteX26" fmla="*/ 2430481 w 5002231"/>
                <a:gd name="connsiteY26" fmla="*/ 2297481 h 6526581"/>
                <a:gd name="connsiteX27" fmla="*/ 2859106 w 5002231"/>
                <a:gd name="connsiteY27" fmla="*/ 2383206 h 6526581"/>
                <a:gd name="connsiteX28" fmla="*/ 3506806 w 5002231"/>
                <a:gd name="connsiteY28" fmla="*/ 2649906 h 6526581"/>
                <a:gd name="connsiteX29" fmla="*/ 3497281 w 5002231"/>
                <a:gd name="connsiteY29" fmla="*/ 2783256 h 6526581"/>
                <a:gd name="connsiteX30" fmla="*/ 2144731 w 5002231"/>
                <a:gd name="connsiteY30" fmla="*/ 3735756 h 6526581"/>
                <a:gd name="connsiteX31" fmla="*/ 2459056 w 5002231"/>
                <a:gd name="connsiteY31" fmla="*/ 4907331 h 6526581"/>
                <a:gd name="connsiteX32" fmla="*/ 2687656 w 5002231"/>
                <a:gd name="connsiteY32" fmla="*/ 5831256 h 6526581"/>
                <a:gd name="connsiteX33" fmla="*/ 2773381 w 5002231"/>
                <a:gd name="connsiteY33" fmla="*/ 6145581 h 6526581"/>
                <a:gd name="connsiteX34" fmla="*/ 2487631 w 5002231"/>
                <a:gd name="connsiteY34" fmla="*/ 6393231 h 6526581"/>
                <a:gd name="connsiteX35" fmla="*/ 2878156 w 5002231"/>
                <a:gd name="connsiteY35" fmla="*/ 6526581 h 6526581"/>
                <a:gd name="connsiteX36" fmla="*/ 3306781 w 5002231"/>
                <a:gd name="connsiteY36" fmla="*/ 6078906 h 6526581"/>
                <a:gd name="connsiteX37" fmla="*/ 3106756 w 5002231"/>
                <a:gd name="connsiteY37" fmla="*/ 4878756 h 6526581"/>
                <a:gd name="connsiteX38" fmla="*/ 3421081 w 5002231"/>
                <a:gd name="connsiteY38" fmla="*/ 5059731 h 6526581"/>
                <a:gd name="connsiteX39" fmla="*/ 3240106 w 5002231"/>
                <a:gd name="connsiteY39" fmla="*/ 5621706 h 6526581"/>
                <a:gd name="connsiteX40" fmla="*/ 3954481 w 5002231"/>
                <a:gd name="connsiteY40" fmla="*/ 5040681 h 6526581"/>
                <a:gd name="connsiteX41" fmla="*/ 3325831 w 5002231"/>
                <a:gd name="connsiteY41" fmla="*/ 4088181 h 6526581"/>
                <a:gd name="connsiteX42" fmla="*/ 4592656 w 5002231"/>
                <a:gd name="connsiteY42" fmla="*/ 3373806 h 6526581"/>
                <a:gd name="connsiteX43" fmla="*/ 4735531 w 5002231"/>
                <a:gd name="connsiteY43" fmla="*/ 2059356 h 6526581"/>
                <a:gd name="connsiteX44" fmla="*/ 4830781 w 5002231"/>
                <a:gd name="connsiteY44" fmla="*/ 1821231 h 6526581"/>
                <a:gd name="connsiteX45" fmla="*/ 5002231 w 5002231"/>
                <a:gd name="connsiteY45" fmla="*/ 1316406 h 6526581"/>
                <a:gd name="connsiteX46" fmla="*/ 3087706 w 5002231"/>
                <a:gd name="connsiteY46" fmla="*/ 963981 h 6526581"/>
                <a:gd name="connsiteX47" fmla="*/ 2982931 w 5002231"/>
                <a:gd name="connsiteY47" fmla="*/ 1030656 h 6526581"/>
                <a:gd name="connsiteX48" fmla="*/ 2429776 w 5002231"/>
                <a:gd name="connsiteY48" fmla="*/ 946470 h 6526581"/>
                <a:gd name="connsiteX49" fmla="*/ 2241886 w 5002231"/>
                <a:gd name="connsiteY49" fmla="*/ 958995 h 6526581"/>
                <a:gd name="connsiteX50" fmla="*/ 2227456 w 5002231"/>
                <a:gd name="connsiteY50" fmla="*/ 878309 h 6526581"/>
                <a:gd name="connsiteX51" fmla="*/ 2140242 w 5002231"/>
                <a:gd name="connsiteY51" fmla="*/ 823611 h 6526581"/>
                <a:gd name="connsiteX52" fmla="*/ 2037947 w 5002231"/>
                <a:gd name="connsiteY52" fmla="*/ 851194 h 6526581"/>
                <a:gd name="connsiteX53" fmla="*/ 1986824 w 5002231"/>
                <a:gd name="connsiteY53" fmla="*/ 741905 h 6526581"/>
                <a:gd name="connsiteX54" fmla="*/ 2115139 w 5002231"/>
                <a:gd name="connsiteY54" fmla="*/ 681232 h 6526581"/>
                <a:gd name="connsiteX55" fmla="*/ 2102611 w 5002231"/>
                <a:gd name="connsiteY55" fmla="*/ 542402 h 6526581"/>
                <a:gd name="connsiteX56" fmla="*/ 1933746 w 5002231"/>
                <a:gd name="connsiteY56" fmla="*/ 232488 h 6526581"/>
                <a:gd name="connsiteX0" fmla="*/ 1947582 w 5016067"/>
                <a:gd name="connsiteY0" fmla="*/ 232488 h 6526581"/>
                <a:gd name="connsiteX1" fmla="*/ 621022 w 5016067"/>
                <a:gd name="connsiteY1" fmla="*/ 831127 h 6526581"/>
                <a:gd name="connsiteX2" fmla="*/ 811027 w 5016067"/>
                <a:gd name="connsiteY2" fmla="*/ 906831 h 6526581"/>
                <a:gd name="connsiteX3" fmla="*/ 858652 w 5016067"/>
                <a:gd name="connsiteY3" fmla="*/ 997567 h 6526581"/>
                <a:gd name="connsiteX4" fmla="*/ 796492 w 5016067"/>
                <a:gd name="connsiteY4" fmla="*/ 1062232 h 6526581"/>
                <a:gd name="connsiteX5" fmla="*/ 881225 w 5016067"/>
                <a:gd name="connsiteY5" fmla="*/ 1198583 h 6526581"/>
                <a:gd name="connsiteX6" fmla="*/ 810531 w 5016067"/>
                <a:gd name="connsiteY6" fmla="*/ 1330445 h 6526581"/>
                <a:gd name="connsiteX7" fmla="*/ 966977 w 5016067"/>
                <a:gd name="connsiteY7" fmla="*/ 1384621 h 6526581"/>
                <a:gd name="connsiteX8" fmla="*/ 1085791 w 5016067"/>
                <a:gd name="connsiteY8" fmla="*/ 1485089 h 6526581"/>
                <a:gd name="connsiteX9" fmla="*/ 1069716 w 5016067"/>
                <a:gd name="connsiteY9" fmla="*/ 1537986 h 6526581"/>
                <a:gd name="connsiteX10" fmla="*/ 1150926 w 5016067"/>
                <a:gd name="connsiteY10" fmla="*/ 1560245 h 6526581"/>
                <a:gd name="connsiteX11" fmla="*/ 1253170 w 5016067"/>
                <a:gd name="connsiteY11" fmla="*/ 1693387 h 6526581"/>
                <a:gd name="connsiteX12" fmla="*/ 1489807 w 5016067"/>
                <a:gd name="connsiteY12" fmla="*/ 1581618 h 6526581"/>
                <a:gd name="connsiteX13" fmla="*/ 1557997 w 5016067"/>
                <a:gd name="connsiteY13" fmla="*/ 1716952 h 6526581"/>
                <a:gd name="connsiteX14" fmla="*/ 1683830 w 5016067"/>
                <a:gd name="connsiteY14" fmla="*/ 1660820 h 6526581"/>
                <a:gd name="connsiteX15" fmla="*/ 1622636 w 5016067"/>
                <a:gd name="connsiteY15" fmla="*/ 2582709 h 6526581"/>
                <a:gd name="connsiteX16" fmla="*/ 1069690 w 5016067"/>
                <a:gd name="connsiteY16" fmla="*/ 3364751 h 6526581"/>
                <a:gd name="connsiteX17" fmla="*/ 758392 w 5016067"/>
                <a:gd name="connsiteY17" fmla="*/ 3497631 h 6526581"/>
                <a:gd name="connsiteX18" fmla="*/ 79090 w 5016067"/>
                <a:gd name="connsiteY18" fmla="*/ 3932258 h 6526581"/>
                <a:gd name="connsiteX19" fmla="*/ 71183 w 5016067"/>
                <a:gd name="connsiteY19" fmla="*/ 4037893 h 6526581"/>
                <a:gd name="connsiteX20" fmla="*/ 73688 w 5016067"/>
                <a:gd name="connsiteY20" fmla="*/ 4145616 h 6526581"/>
                <a:gd name="connsiteX21" fmla="*/ 146339 w 5016067"/>
                <a:gd name="connsiteY21" fmla="*/ 4228289 h 6526581"/>
                <a:gd name="connsiteX22" fmla="*/ 231412 w 5016067"/>
                <a:gd name="connsiteY22" fmla="*/ 4295773 h 6526581"/>
                <a:gd name="connsiteX23" fmla="*/ 2044267 w 5016067"/>
                <a:gd name="connsiteY23" fmla="*/ 3526206 h 6526581"/>
                <a:gd name="connsiteX24" fmla="*/ 2234767 w 5016067"/>
                <a:gd name="connsiteY24" fmla="*/ 2821356 h 6526581"/>
                <a:gd name="connsiteX25" fmla="*/ 2387167 w 5016067"/>
                <a:gd name="connsiteY25" fmla="*/ 2516556 h 6526581"/>
                <a:gd name="connsiteX26" fmla="*/ 2444317 w 5016067"/>
                <a:gd name="connsiteY26" fmla="*/ 2297481 h 6526581"/>
                <a:gd name="connsiteX27" fmla="*/ 2872942 w 5016067"/>
                <a:gd name="connsiteY27" fmla="*/ 2383206 h 6526581"/>
                <a:gd name="connsiteX28" fmla="*/ 3520642 w 5016067"/>
                <a:gd name="connsiteY28" fmla="*/ 2649906 h 6526581"/>
                <a:gd name="connsiteX29" fmla="*/ 3511117 w 5016067"/>
                <a:gd name="connsiteY29" fmla="*/ 2783256 h 6526581"/>
                <a:gd name="connsiteX30" fmla="*/ 2158567 w 5016067"/>
                <a:gd name="connsiteY30" fmla="*/ 3735756 h 6526581"/>
                <a:gd name="connsiteX31" fmla="*/ 2472892 w 5016067"/>
                <a:gd name="connsiteY31" fmla="*/ 4907331 h 6526581"/>
                <a:gd name="connsiteX32" fmla="*/ 2701492 w 5016067"/>
                <a:gd name="connsiteY32" fmla="*/ 5831256 h 6526581"/>
                <a:gd name="connsiteX33" fmla="*/ 2787217 w 5016067"/>
                <a:gd name="connsiteY33" fmla="*/ 6145581 h 6526581"/>
                <a:gd name="connsiteX34" fmla="*/ 2501467 w 5016067"/>
                <a:gd name="connsiteY34" fmla="*/ 6393231 h 6526581"/>
                <a:gd name="connsiteX35" fmla="*/ 2891992 w 5016067"/>
                <a:gd name="connsiteY35" fmla="*/ 6526581 h 6526581"/>
                <a:gd name="connsiteX36" fmla="*/ 3320617 w 5016067"/>
                <a:gd name="connsiteY36" fmla="*/ 6078906 h 6526581"/>
                <a:gd name="connsiteX37" fmla="*/ 3120592 w 5016067"/>
                <a:gd name="connsiteY37" fmla="*/ 4878756 h 6526581"/>
                <a:gd name="connsiteX38" fmla="*/ 3434917 w 5016067"/>
                <a:gd name="connsiteY38" fmla="*/ 5059731 h 6526581"/>
                <a:gd name="connsiteX39" fmla="*/ 3253942 w 5016067"/>
                <a:gd name="connsiteY39" fmla="*/ 5621706 h 6526581"/>
                <a:gd name="connsiteX40" fmla="*/ 3968317 w 5016067"/>
                <a:gd name="connsiteY40" fmla="*/ 5040681 h 6526581"/>
                <a:gd name="connsiteX41" fmla="*/ 3339667 w 5016067"/>
                <a:gd name="connsiteY41" fmla="*/ 4088181 h 6526581"/>
                <a:gd name="connsiteX42" fmla="*/ 4606492 w 5016067"/>
                <a:gd name="connsiteY42" fmla="*/ 3373806 h 6526581"/>
                <a:gd name="connsiteX43" fmla="*/ 4749367 w 5016067"/>
                <a:gd name="connsiteY43" fmla="*/ 2059356 h 6526581"/>
                <a:gd name="connsiteX44" fmla="*/ 4844617 w 5016067"/>
                <a:gd name="connsiteY44" fmla="*/ 1821231 h 6526581"/>
                <a:gd name="connsiteX45" fmla="*/ 5016067 w 5016067"/>
                <a:gd name="connsiteY45" fmla="*/ 1316406 h 6526581"/>
                <a:gd name="connsiteX46" fmla="*/ 3101542 w 5016067"/>
                <a:gd name="connsiteY46" fmla="*/ 963981 h 6526581"/>
                <a:gd name="connsiteX47" fmla="*/ 2996767 w 5016067"/>
                <a:gd name="connsiteY47" fmla="*/ 1030656 h 6526581"/>
                <a:gd name="connsiteX48" fmla="*/ 2443612 w 5016067"/>
                <a:gd name="connsiteY48" fmla="*/ 946470 h 6526581"/>
                <a:gd name="connsiteX49" fmla="*/ 2255722 w 5016067"/>
                <a:gd name="connsiteY49" fmla="*/ 958995 h 6526581"/>
                <a:gd name="connsiteX50" fmla="*/ 2241292 w 5016067"/>
                <a:gd name="connsiteY50" fmla="*/ 878309 h 6526581"/>
                <a:gd name="connsiteX51" fmla="*/ 2154078 w 5016067"/>
                <a:gd name="connsiteY51" fmla="*/ 823611 h 6526581"/>
                <a:gd name="connsiteX52" fmla="*/ 2051783 w 5016067"/>
                <a:gd name="connsiteY52" fmla="*/ 851194 h 6526581"/>
                <a:gd name="connsiteX53" fmla="*/ 2000660 w 5016067"/>
                <a:gd name="connsiteY53" fmla="*/ 741905 h 6526581"/>
                <a:gd name="connsiteX54" fmla="*/ 2128975 w 5016067"/>
                <a:gd name="connsiteY54" fmla="*/ 681232 h 6526581"/>
                <a:gd name="connsiteX55" fmla="*/ 2116447 w 5016067"/>
                <a:gd name="connsiteY55" fmla="*/ 542402 h 6526581"/>
                <a:gd name="connsiteX56" fmla="*/ 1947582 w 5016067"/>
                <a:gd name="connsiteY56" fmla="*/ 232488 h 6526581"/>
                <a:gd name="connsiteX0" fmla="*/ 1959390 w 5027875"/>
                <a:gd name="connsiteY0" fmla="*/ 232488 h 6526581"/>
                <a:gd name="connsiteX1" fmla="*/ 632830 w 5027875"/>
                <a:gd name="connsiteY1" fmla="*/ 831127 h 6526581"/>
                <a:gd name="connsiteX2" fmla="*/ 822835 w 5027875"/>
                <a:gd name="connsiteY2" fmla="*/ 906831 h 6526581"/>
                <a:gd name="connsiteX3" fmla="*/ 870460 w 5027875"/>
                <a:gd name="connsiteY3" fmla="*/ 997567 h 6526581"/>
                <a:gd name="connsiteX4" fmla="*/ 808300 w 5027875"/>
                <a:gd name="connsiteY4" fmla="*/ 1062232 h 6526581"/>
                <a:gd name="connsiteX5" fmla="*/ 893033 w 5027875"/>
                <a:gd name="connsiteY5" fmla="*/ 1198583 h 6526581"/>
                <a:gd name="connsiteX6" fmla="*/ 822339 w 5027875"/>
                <a:gd name="connsiteY6" fmla="*/ 1330445 h 6526581"/>
                <a:gd name="connsiteX7" fmla="*/ 978785 w 5027875"/>
                <a:gd name="connsiteY7" fmla="*/ 1384621 h 6526581"/>
                <a:gd name="connsiteX8" fmla="*/ 1097599 w 5027875"/>
                <a:gd name="connsiteY8" fmla="*/ 1485089 h 6526581"/>
                <a:gd name="connsiteX9" fmla="*/ 1081524 w 5027875"/>
                <a:gd name="connsiteY9" fmla="*/ 1537986 h 6526581"/>
                <a:gd name="connsiteX10" fmla="*/ 1162734 w 5027875"/>
                <a:gd name="connsiteY10" fmla="*/ 1560245 h 6526581"/>
                <a:gd name="connsiteX11" fmla="*/ 1264978 w 5027875"/>
                <a:gd name="connsiteY11" fmla="*/ 1693387 h 6526581"/>
                <a:gd name="connsiteX12" fmla="*/ 1501615 w 5027875"/>
                <a:gd name="connsiteY12" fmla="*/ 1581618 h 6526581"/>
                <a:gd name="connsiteX13" fmla="*/ 1569805 w 5027875"/>
                <a:gd name="connsiteY13" fmla="*/ 1716952 h 6526581"/>
                <a:gd name="connsiteX14" fmla="*/ 1695638 w 5027875"/>
                <a:gd name="connsiteY14" fmla="*/ 1660820 h 6526581"/>
                <a:gd name="connsiteX15" fmla="*/ 1634444 w 5027875"/>
                <a:gd name="connsiteY15" fmla="*/ 2582709 h 6526581"/>
                <a:gd name="connsiteX16" fmla="*/ 1081498 w 5027875"/>
                <a:gd name="connsiteY16" fmla="*/ 3364751 h 6526581"/>
                <a:gd name="connsiteX17" fmla="*/ 770200 w 5027875"/>
                <a:gd name="connsiteY17" fmla="*/ 3497631 h 6526581"/>
                <a:gd name="connsiteX18" fmla="*/ 90898 w 5027875"/>
                <a:gd name="connsiteY18" fmla="*/ 3932258 h 6526581"/>
                <a:gd name="connsiteX19" fmla="*/ 50423 w 5027875"/>
                <a:gd name="connsiteY19" fmla="*/ 4050419 h 6526581"/>
                <a:gd name="connsiteX20" fmla="*/ 85496 w 5027875"/>
                <a:gd name="connsiteY20" fmla="*/ 4145616 h 6526581"/>
                <a:gd name="connsiteX21" fmla="*/ 158147 w 5027875"/>
                <a:gd name="connsiteY21" fmla="*/ 4228289 h 6526581"/>
                <a:gd name="connsiteX22" fmla="*/ 243220 w 5027875"/>
                <a:gd name="connsiteY22" fmla="*/ 4295773 h 6526581"/>
                <a:gd name="connsiteX23" fmla="*/ 2056075 w 5027875"/>
                <a:gd name="connsiteY23" fmla="*/ 3526206 h 6526581"/>
                <a:gd name="connsiteX24" fmla="*/ 2246575 w 5027875"/>
                <a:gd name="connsiteY24" fmla="*/ 2821356 h 6526581"/>
                <a:gd name="connsiteX25" fmla="*/ 2398975 w 5027875"/>
                <a:gd name="connsiteY25" fmla="*/ 2516556 h 6526581"/>
                <a:gd name="connsiteX26" fmla="*/ 2456125 w 5027875"/>
                <a:gd name="connsiteY26" fmla="*/ 2297481 h 6526581"/>
                <a:gd name="connsiteX27" fmla="*/ 2884750 w 5027875"/>
                <a:gd name="connsiteY27" fmla="*/ 2383206 h 6526581"/>
                <a:gd name="connsiteX28" fmla="*/ 3532450 w 5027875"/>
                <a:gd name="connsiteY28" fmla="*/ 2649906 h 6526581"/>
                <a:gd name="connsiteX29" fmla="*/ 3522925 w 5027875"/>
                <a:gd name="connsiteY29" fmla="*/ 2783256 h 6526581"/>
                <a:gd name="connsiteX30" fmla="*/ 2170375 w 5027875"/>
                <a:gd name="connsiteY30" fmla="*/ 3735756 h 6526581"/>
                <a:gd name="connsiteX31" fmla="*/ 2484700 w 5027875"/>
                <a:gd name="connsiteY31" fmla="*/ 4907331 h 6526581"/>
                <a:gd name="connsiteX32" fmla="*/ 2713300 w 5027875"/>
                <a:gd name="connsiteY32" fmla="*/ 5831256 h 6526581"/>
                <a:gd name="connsiteX33" fmla="*/ 2799025 w 5027875"/>
                <a:gd name="connsiteY33" fmla="*/ 6145581 h 6526581"/>
                <a:gd name="connsiteX34" fmla="*/ 2513275 w 5027875"/>
                <a:gd name="connsiteY34" fmla="*/ 6393231 h 6526581"/>
                <a:gd name="connsiteX35" fmla="*/ 2903800 w 5027875"/>
                <a:gd name="connsiteY35" fmla="*/ 6526581 h 6526581"/>
                <a:gd name="connsiteX36" fmla="*/ 3332425 w 5027875"/>
                <a:gd name="connsiteY36" fmla="*/ 6078906 h 6526581"/>
                <a:gd name="connsiteX37" fmla="*/ 3132400 w 5027875"/>
                <a:gd name="connsiteY37" fmla="*/ 4878756 h 6526581"/>
                <a:gd name="connsiteX38" fmla="*/ 3446725 w 5027875"/>
                <a:gd name="connsiteY38" fmla="*/ 5059731 h 6526581"/>
                <a:gd name="connsiteX39" fmla="*/ 3265750 w 5027875"/>
                <a:gd name="connsiteY39" fmla="*/ 5621706 h 6526581"/>
                <a:gd name="connsiteX40" fmla="*/ 3980125 w 5027875"/>
                <a:gd name="connsiteY40" fmla="*/ 5040681 h 6526581"/>
                <a:gd name="connsiteX41" fmla="*/ 3351475 w 5027875"/>
                <a:gd name="connsiteY41" fmla="*/ 4088181 h 6526581"/>
                <a:gd name="connsiteX42" fmla="*/ 4618300 w 5027875"/>
                <a:gd name="connsiteY42" fmla="*/ 3373806 h 6526581"/>
                <a:gd name="connsiteX43" fmla="*/ 4761175 w 5027875"/>
                <a:gd name="connsiteY43" fmla="*/ 2059356 h 6526581"/>
                <a:gd name="connsiteX44" fmla="*/ 4856425 w 5027875"/>
                <a:gd name="connsiteY44" fmla="*/ 1821231 h 6526581"/>
                <a:gd name="connsiteX45" fmla="*/ 5027875 w 5027875"/>
                <a:gd name="connsiteY45" fmla="*/ 1316406 h 6526581"/>
                <a:gd name="connsiteX46" fmla="*/ 3113350 w 5027875"/>
                <a:gd name="connsiteY46" fmla="*/ 963981 h 6526581"/>
                <a:gd name="connsiteX47" fmla="*/ 3008575 w 5027875"/>
                <a:gd name="connsiteY47" fmla="*/ 1030656 h 6526581"/>
                <a:gd name="connsiteX48" fmla="*/ 2455420 w 5027875"/>
                <a:gd name="connsiteY48" fmla="*/ 946470 h 6526581"/>
                <a:gd name="connsiteX49" fmla="*/ 2267530 w 5027875"/>
                <a:gd name="connsiteY49" fmla="*/ 958995 h 6526581"/>
                <a:gd name="connsiteX50" fmla="*/ 2253100 w 5027875"/>
                <a:gd name="connsiteY50" fmla="*/ 878309 h 6526581"/>
                <a:gd name="connsiteX51" fmla="*/ 2165886 w 5027875"/>
                <a:gd name="connsiteY51" fmla="*/ 823611 h 6526581"/>
                <a:gd name="connsiteX52" fmla="*/ 2063591 w 5027875"/>
                <a:gd name="connsiteY52" fmla="*/ 851194 h 6526581"/>
                <a:gd name="connsiteX53" fmla="*/ 2012468 w 5027875"/>
                <a:gd name="connsiteY53" fmla="*/ 741905 h 6526581"/>
                <a:gd name="connsiteX54" fmla="*/ 2140783 w 5027875"/>
                <a:gd name="connsiteY54" fmla="*/ 681232 h 6526581"/>
                <a:gd name="connsiteX55" fmla="*/ 2128255 w 5027875"/>
                <a:gd name="connsiteY55" fmla="*/ 542402 h 6526581"/>
                <a:gd name="connsiteX56" fmla="*/ 1959390 w 5027875"/>
                <a:gd name="connsiteY56" fmla="*/ 232488 h 6526581"/>
                <a:gd name="connsiteX0" fmla="*/ 1959390 w 5027875"/>
                <a:gd name="connsiteY0" fmla="*/ 232488 h 6526581"/>
                <a:gd name="connsiteX1" fmla="*/ 632830 w 5027875"/>
                <a:gd name="connsiteY1" fmla="*/ 831127 h 6526581"/>
                <a:gd name="connsiteX2" fmla="*/ 822835 w 5027875"/>
                <a:gd name="connsiteY2" fmla="*/ 906831 h 6526581"/>
                <a:gd name="connsiteX3" fmla="*/ 870460 w 5027875"/>
                <a:gd name="connsiteY3" fmla="*/ 997567 h 6526581"/>
                <a:gd name="connsiteX4" fmla="*/ 808300 w 5027875"/>
                <a:gd name="connsiteY4" fmla="*/ 1062232 h 6526581"/>
                <a:gd name="connsiteX5" fmla="*/ 893033 w 5027875"/>
                <a:gd name="connsiteY5" fmla="*/ 1198583 h 6526581"/>
                <a:gd name="connsiteX6" fmla="*/ 822339 w 5027875"/>
                <a:gd name="connsiteY6" fmla="*/ 1330445 h 6526581"/>
                <a:gd name="connsiteX7" fmla="*/ 978785 w 5027875"/>
                <a:gd name="connsiteY7" fmla="*/ 1384621 h 6526581"/>
                <a:gd name="connsiteX8" fmla="*/ 1097599 w 5027875"/>
                <a:gd name="connsiteY8" fmla="*/ 1485089 h 6526581"/>
                <a:gd name="connsiteX9" fmla="*/ 1081524 w 5027875"/>
                <a:gd name="connsiteY9" fmla="*/ 1537986 h 6526581"/>
                <a:gd name="connsiteX10" fmla="*/ 1162734 w 5027875"/>
                <a:gd name="connsiteY10" fmla="*/ 1560245 h 6526581"/>
                <a:gd name="connsiteX11" fmla="*/ 1264978 w 5027875"/>
                <a:gd name="connsiteY11" fmla="*/ 1693387 h 6526581"/>
                <a:gd name="connsiteX12" fmla="*/ 1501615 w 5027875"/>
                <a:gd name="connsiteY12" fmla="*/ 1581618 h 6526581"/>
                <a:gd name="connsiteX13" fmla="*/ 1569805 w 5027875"/>
                <a:gd name="connsiteY13" fmla="*/ 1716952 h 6526581"/>
                <a:gd name="connsiteX14" fmla="*/ 1695638 w 5027875"/>
                <a:gd name="connsiteY14" fmla="*/ 1660820 h 6526581"/>
                <a:gd name="connsiteX15" fmla="*/ 1634444 w 5027875"/>
                <a:gd name="connsiteY15" fmla="*/ 2582709 h 6526581"/>
                <a:gd name="connsiteX16" fmla="*/ 1081498 w 5027875"/>
                <a:gd name="connsiteY16" fmla="*/ 3364751 h 6526581"/>
                <a:gd name="connsiteX17" fmla="*/ 770200 w 5027875"/>
                <a:gd name="connsiteY17" fmla="*/ 3497631 h 6526581"/>
                <a:gd name="connsiteX18" fmla="*/ 90898 w 5027875"/>
                <a:gd name="connsiteY18" fmla="*/ 3932258 h 6526581"/>
                <a:gd name="connsiteX19" fmla="*/ 50423 w 5027875"/>
                <a:gd name="connsiteY19" fmla="*/ 4050419 h 6526581"/>
                <a:gd name="connsiteX20" fmla="*/ 85496 w 5027875"/>
                <a:gd name="connsiteY20" fmla="*/ 4145616 h 6526581"/>
                <a:gd name="connsiteX21" fmla="*/ 158147 w 5027875"/>
                <a:gd name="connsiteY21" fmla="*/ 4228289 h 6526581"/>
                <a:gd name="connsiteX22" fmla="*/ 243220 w 5027875"/>
                <a:gd name="connsiteY22" fmla="*/ 4295773 h 6526581"/>
                <a:gd name="connsiteX23" fmla="*/ 2056075 w 5027875"/>
                <a:gd name="connsiteY23" fmla="*/ 3526206 h 6526581"/>
                <a:gd name="connsiteX24" fmla="*/ 2246575 w 5027875"/>
                <a:gd name="connsiteY24" fmla="*/ 2821356 h 6526581"/>
                <a:gd name="connsiteX25" fmla="*/ 2398975 w 5027875"/>
                <a:gd name="connsiteY25" fmla="*/ 2516556 h 6526581"/>
                <a:gd name="connsiteX26" fmla="*/ 2456125 w 5027875"/>
                <a:gd name="connsiteY26" fmla="*/ 2297481 h 6526581"/>
                <a:gd name="connsiteX27" fmla="*/ 2884750 w 5027875"/>
                <a:gd name="connsiteY27" fmla="*/ 2383206 h 6526581"/>
                <a:gd name="connsiteX28" fmla="*/ 3532450 w 5027875"/>
                <a:gd name="connsiteY28" fmla="*/ 2649906 h 6526581"/>
                <a:gd name="connsiteX29" fmla="*/ 3522925 w 5027875"/>
                <a:gd name="connsiteY29" fmla="*/ 2783256 h 6526581"/>
                <a:gd name="connsiteX30" fmla="*/ 2170375 w 5027875"/>
                <a:gd name="connsiteY30" fmla="*/ 3735756 h 6526581"/>
                <a:gd name="connsiteX31" fmla="*/ 2484700 w 5027875"/>
                <a:gd name="connsiteY31" fmla="*/ 4907331 h 6526581"/>
                <a:gd name="connsiteX32" fmla="*/ 2713300 w 5027875"/>
                <a:gd name="connsiteY32" fmla="*/ 5831256 h 6526581"/>
                <a:gd name="connsiteX33" fmla="*/ 2799025 w 5027875"/>
                <a:gd name="connsiteY33" fmla="*/ 6145581 h 6526581"/>
                <a:gd name="connsiteX34" fmla="*/ 2513275 w 5027875"/>
                <a:gd name="connsiteY34" fmla="*/ 6393231 h 6526581"/>
                <a:gd name="connsiteX35" fmla="*/ 2903800 w 5027875"/>
                <a:gd name="connsiteY35" fmla="*/ 6526581 h 6526581"/>
                <a:gd name="connsiteX36" fmla="*/ 3332425 w 5027875"/>
                <a:gd name="connsiteY36" fmla="*/ 6078906 h 6526581"/>
                <a:gd name="connsiteX37" fmla="*/ 3132400 w 5027875"/>
                <a:gd name="connsiteY37" fmla="*/ 4878756 h 6526581"/>
                <a:gd name="connsiteX38" fmla="*/ 3446725 w 5027875"/>
                <a:gd name="connsiteY38" fmla="*/ 5059731 h 6526581"/>
                <a:gd name="connsiteX39" fmla="*/ 3265750 w 5027875"/>
                <a:gd name="connsiteY39" fmla="*/ 5621706 h 6526581"/>
                <a:gd name="connsiteX40" fmla="*/ 3980125 w 5027875"/>
                <a:gd name="connsiteY40" fmla="*/ 5040681 h 6526581"/>
                <a:gd name="connsiteX41" fmla="*/ 3351475 w 5027875"/>
                <a:gd name="connsiteY41" fmla="*/ 4088181 h 6526581"/>
                <a:gd name="connsiteX42" fmla="*/ 4618300 w 5027875"/>
                <a:gd name="connsiteY42" fmla="*/ 3373806 h 6526581"/>
                <a:gd name="connsiteX43" fmla="*/ 4761175 w 5027875"/>
                <a:gd name="connsiteY43" fmla="*/ 2059356 h 6526581"/>
                <a:gd name="connsiteX44" fmla="*/ 4856425 w 5027875"/>
                <a:gd name="connsiteY44" fmla="*/ 1821231 h 6526581"/>
                <a:gd name="connsiteX45" fmla="*/ 5027875 w 5027875"/>
                <a:gd name="connsiteY45" fmla="*/ 1316406 h 6526581"/>
                <a:gd name="connsiteX46" fmla="*/ 3113350 w 5027875"/>
                <a:gd name="connsiteY46" fmla="*/ 963981 h 6526581"/>
                <a:gd name="connsiteX47" fmla="*/ 3008575 w 5027875"/>
                <a:gd name="connsiteY47" fmla="*/ 1030656 h 6526581"/>
                <a:gd name="connsiteX48" fmla="*/ 2455420 w 5027875"/>
                <a:gd name="connsiteY48" fmla="*/ 946470 h 6526581"/>
                <a:gd name="connsiteX49" fmla="*/ 2267530 w 5027875"/>
                <a:gd name="connsiteY49" fmla="*/ 958995 h 6526581"/>
                <a:gd name="connsiteX50" fmla="*/ 2253100 w 5027875"/>
                <a:gd name="connsiteY50" fmla="*/ 878309 h 6526581"/>
                <a:gd name="connsiteX51" fmla="*/ 2165886 w 5027875"/>
                <a:gd name="connsiteY51" fmla="*/ 823611 h 6526581"/>
                <a:gd name="connsiteX52" fmla="*/ 2063591 w 5027875"/>
                <a:gd name="connsiteY52" fmla="*/ 851194 h 6526581"/>
                <a:gd name="connsiteX53" fmla="*/ 2012468 w 5027875"/>
                <a:gd name="connsiteY53" fmla="*/ 741905 h 6526581"/>
                <a:gd name="connsiteX54" fmla="*/ 2140783 w 5027875"/>
                <a:gd name="connsiteY54" fmla="*/ 681232 h 6526581"/>
                <a:gd name="connsiteX55" fmla="*/ 2128255 w 5027875"/>
                <a:gd name="connsiteY55" fmla="*/ 542402 h 6526581"/>
                <a:gd name="connsiteX56" fmla="*/ 1959390 w 5027875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91384 w 5033763"/>
                <a:gd name="connsiteY20" fmla="*/ 4145616 h 6526581"/>
                <a:gd name="connsiteX21" fmla="*/ 164035 w 5033763"/>
                <a:gd name="connsiteY21" fmla="*/ 4228289 h 6526581"/>
                <a:gd name="connsiteX22" fmla="*/ 249108 w 5033763"/>
                <a:gd name="connsiteY22" fmla="*/ 4295773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91384 w 5033763"/>
                <a:gd name="connsiteY20" fmla="*/ 4145616 h 6526581"/>
                <a:gd name="connsiteX21" fmla="*/ 98900 w 5033763"/>
                <a:gd name="connsiteY21" fmla="*/ 4238310 h 6526581"/>
                <a:gd name="connsiteX22" fmla="*/ 249108 w 5033763"/>
                <a:gd name="connsiteY22" fmla="*/ 4295773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91384 w 5033763"/>
                <a:gd name="connsiteY20" fmla="*/ 4145616 h 6526581"/>
                <a:gd name="connsiteX21" fmla="*/ 98900 w 5033763"/>
                <a:gd name="connsiteY21" fmla="*/ 4238310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81363 w 5033763"/>
                <a:gd name="connsiteY20" fmla="*/ 4183194 h 6526581"/>
                <a:gd name="connsiteX21" fmla="*/ 98900 w 5033763"/>
                <a:gd name="connsiteY21" fmla="*/ 4238310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81363 w 5033763"/>
                <a:gd name="connsiteY20" fmla="*/ 4183194 h 6526581"/>
                <a:gd name="connsiteX21" fmla="*/ 98900 w 5033763"/>
                <a:gd name="connsiteY21" fmla="*/ 4238310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56311 w 5033763"/>
                <a:gd name="connsiteY20" fmla="*/ 4148122 h 6526581"/>
                <a:gd name="connsiteX21" fmla="*/ 81363 w 5033763"/>
                <a:gd name="connsiteY21" fmla="*/ 4183194 h 6526581"/>
                <a:gd name="connsiteX22" fmla="*/ 98900 w 5033763"/>
                <a:gd name="connsiteY22" fmla="*/ 4238310 h 6526581"/>
                <a:gd name="connsiteX23" fmla="*/ 196499 w 5033763"/>
                <a:gd name="connsiteY23" fmla="*/ 4315815 h 6526581"/>
                <a:gd name="connsiteX24" fmla="*/ 2061963 w 5033763"/>
                <a:gd name="connsiteY24" fmla="*/ 3526206 h 6526581"/>
                <a:gd name="connsiteX25" fmla="*/ 2252463 w 5033763"/>
                <a:gd name="connsiteY25" fmla="*/ 2821356 h 6526581"/>
                <a:gd name="connsiteX26" fmla="*/ 2404863 w 5033763"/>
                <a:gd name="connsiteY26" fmla="*/ 2516556 h 6526581"/>
                <a:gd name="connsiteX27" fmla="*/ 2462013 w 5033763"/>
                <a:gd name="connsiteY27" fmla="*/ 2297481 h 6526581"/>
                <a:gd name="connsiteX28" fmla="*/ 2890638 w 5033763"/>
                <a:gd name="connsiteY28" fmla="*/ 2383206 h 6526581"/>
                <a:gd name="connsiteX29" fmla="*/ 3538338 w 5033763"/>
                <a:gd name="connsiteY29" fmla="*/ 2649906 h 6526581"/>
                <a:gd name="connsiteX30" fmla="*/ 3528813 w 5033763"/>
                <a:gd name="connsiteY30" fmla="*/ 2783256 h 6526581"/>
                <a:gd name="connsiteX31" fmla="*/ 2176263 w 5033763"/>
                <a:gd name="connsiteY31" fmla="*/ 3735756 h 6526581"/>
                <a:gd name="connsiteX32" fmla="*/ 2490588 w 5033763"/>
                <a:gd name="connsiteY32" fmla="*/ 4907331 h 6526581"/>
                <a:gd name="connsiteX33" fmla="*/ 2719188 w 5033763"/>
                <a:gd name="connsiteY33" fmla="*/ 5831256 h 6526581"/>
                <a:gd name="connsiteX34" fmla="*/ 2804913 w 5033763"/>
                <a:gd name="connsiteY34" fmla="*/ 6145581 h 6526581"/>
                <a:gd name="connsiteX35" fmla="*/ 2519163 w 5033763"/>
                <a:gd name="connsiteY35" fmla="*/ 6393231 h 6526581"/>
                <a:gd name="connsiteX36" fmla="*/ 2909688 w 5033763"/>
                <a:gd name="connsiteY36" fmla="*/ 6526581 h 6526581"/>
                <a:gd name="connsiteX37" fmla="*/ 3338313 w 5033763"/>
                <a:gd name="connsiteY37" fmla="*/ 6078906 h 6526581"/>
                <a:gd name="connsiteX38" fmla="*/ 3138288 w 5033763"/>
                <a:gd name="connsiteY38" fmla="*/ 4878756 h 6526581"/>
                <a:gd name="connsiteX39" fmla="*/ 3452613 w 5033763"/>
                <a:gd name="connsiteY39" fmla="*/ 5059731 h 6526581"/>
                <a:gd name="connsiteX40" fmla="*/ 3271638 w 5033763"/>
                <a:gd name="connsiteY40" fmla="*/ 5621706 h 6526581"/>
                <a:gd name="connsiteX41" fmla="*/ 3986013 w 5033763"/>
                <a:gd name="connsiteY41" fmla="*/ 5040681 h 6526581"/>
                <a:gd name="connsiteX42" fmla="*/ 3357363 w 5033763"/>
                <a:gd name="connsiteY42" fmla="*/ 4088181 h 6526581"/>
                <a:gd name="connsiteX43" fmla="*/ 4624188 w 5033763"/>
                <a:gd name="connsiteY43" fmla="*/ 3373806 h 6526581"/>
                <a:gd name="connsiteX44" fmla="*/ 4767063 w 5033763"/>
                <a:gd name="connsiteY44" fmla="*/ 2059356 h 6526581"/>
                <a:gd name="connsiteX45" fmla="*/ 4862313 w 5033763"/>
                <a:gd name="connsiteY45" fmla="*/ 1821231 h 6526581"/>
                <a:gd name="connsiteX46" fmla="*/ 5033763 w 5033763"/>
                <a:gd name="connsiteY46" fmla="*/ 1316406 h 6526581"/>
                <a:gd name="connsiteX47" fmla="*/ 3119238 w 5033763"/>
                <a:gd name="connsiteY47" fmla="*/ 963981 h 6526581"/>
                <a:gd name="connsiteX48" fmla="*/ 3014463 w 5033763"/>
                <a:gd name="connsiteY48" fmla="*/ 1030656 h 6526581"/>
                <a:gd name="connsiteX49" fmla="*/ 2461308 w 5033763"/>
                <a:gd name="connsiteY49" fmla="*/ 946470 h 6526581"/>
                <a:gd name="connsiteX50" fmla="*/ 2273418 w 5033763"/>
                <a:gd name="connsiteY50" fmla="*/ 958995 h 6526581"/>
                <a:gd name="connsiteX51" fmla="*/ 2258988 w 5033763"/>
                <a:gd name="connsiteY51" fmla="*/ 878309 h 6526581"/>
                <a:gd name="connsiteX52" fmla="*/ 2171774 w 5033763"/>
                <a:gd name="connsiteY52" fmla="*/ 823611 h 6526581"/>
                <a:gd name="connsiteX53" fmla="*/ 2069479 w 5033763"/>
                <a:gd name="connsiteY53" fmla="*/ 851194 h 6526581"/>
                <a:gd name="connsiteX54" fmla="*/ 2018356 w 5033763"/>
                <a:gd name="connsiteY54" fmla="*/ 741905 h 6526581"/>
                <a:gd name="connsiteX55" fmla="*/ 2146671 w 5033763"/>
                <a:gd name="connsiteY55" fmla="*/ 681232 h 6526581"/>
                <a:gd name="connsiteX56" fmla="*/ 2134143 w 5033763"/>
                <a:gd name="connsiteY56" fmla="*/ 542402 h 6526581"/>
                <a:gd name="connsiteX57" fmla="*/ 1965278 w 5033763"/>
                <a:gd name="connsiteY57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56311 w 5033763"/>
                <a:gd name="connsiteY20" fmla="*/ 4148122 h 6526581"/>
                <a:gd name="connsiteX21" fmla="*/ 81363 w 5033763"/>
                <a:gd name="connsiteY21" fmla="*/ 4183194 h 6526581"/>
                <a:gd name="connsiteX22" fmla="*/ 98900 w 5033763"/>
                <a:gd name="connsiteY22" fmla="*/ 4238310 h 6526581"/>
                <a:gd name="connsiteX23" fmla="*/ 196499 w 5033763"/>
                <a:gd name="connsiteY23" fmla="*/ 4315815 h 6526581"/>
                <a:gd name="connsiteX24" fmla="*/ 2061963 w 5033763"/>
                <a:gd name="connsiteY24" fmla="*/ 3526206 h 6526581"/>
                <a:gd name="connsiteX25" fmla="*/ 2252463 w 5033763"/>
                <a:gd name="connsiteY25" fmla="*/ 2821356 h 6526581"/>
                <a:gd name="connsiteX26" fmla="*/ 2404863 w 5033763"/>
                <a:gd name="connsiteY26" fmla="*/ 2516556 h 6526581"/>
                <a:gd name="connsiteX27" fmla="*/ 2462013 w 5033763"/>
                <a:gd name="connsiteY27" fmla="*/ 2297481 h 6526581"/>
                <a:gd name="connsiteX28" fmla="*/ 2890638 w 5033763"/>
                <a:gd name="connsiteY28" fmla="*/ 2383206 h 6526581"/>
                <a:gd name="connsiteX29" fmla="*/ 3538338 w 5033763"/>
                <a:gd name="connsiteY29" fmla="*/ 2649906 h 6526581"/>
                <a:gd name="connsiteX30" fmla="*/ 3528813 w 5033763"/>
                <a:gd name="connsiteY30" fmla="*/ 2783256 h 6526581"/>
                <a:gd name="connsiteX31" fmla="*/ 2176263 w 5033763"/>
                <a:gd name="connsiteY31" fmla="*/ 3735756 h 6526581"/>
                <a:gd name="connsiteX32" fmla="*/ 2490588 w 5033763"/>
                <a:gd name="connsiteY32" fmla="*/ 4907331 h 6526581"/>
                <a:gd name="connsiteX33" fmla="*/ 2719188 w 5033763"/>
                <a:gd name="connsiteY33" fmla="*/ 5831256 h 6526581"/>
                <a:gd name="connsiteX34" fmla="*/ 2804913 w 5033763"/>
                <a:gd name="connsiteY34" fmla="*/ 6145581 h 6526581"/>
                <a:gd name="connsiteX35" fmla="*/ 2519163 w 5033763"/>
                <a:gd name="connsiteY35" fmla="*/ 6393231 h 6526581"/>
                <a:gd name="connsiteX36" fmla="*/ 2909688 w 5033763"/>
                <a:gd name="connsiteY36" fmla="*/ 6526581 h 6526581"/>
                <a:gd name="connsiteX37" fmla="*/ 3338313 w 5033763"/>
                <a:gd name="connsiteY37" fmla="*/ 6078906 h 6526581"/>
                <a:gd name="connsiteX38" fmla="*/ 3138288 w 5033763"/>
                <a:gd name="connsiteY38" fmla="*/ 4878756 h 6526581"/>
                <a:gd name="connsiteX39" fmla="*/ 3452613 w 5033763"/>
                <a:gd name="connsiteY39" fmla="*/ 5059731 h 6526581"/>
                <a:gd name="connsiteX40" fmla="*/ 3271638 w 5033763"/>
                <a:gd name="connsiteY40" fmla="*/ 5621706 h 6526581"/>
                <a:gd name="connsiteX41" fmla="*/ 3986013 w 5033763"/>
                <a:gd name="connsiteY41" fmla="*/ 5040681 h 6526581"/>
                <a:gd name="connsiteX42" fmla="*/ 3357363 w 5033763"/>
                <a:gd name="connsiteY42" fmla="*/ 4088181 h 6526581"/>
                <a:gd name="connsiteX43" fmla="*/ 4624188 w 5033763"/>
                <a:gd name="connsiteY43" fmla="*/ 3373806 h 6526581"/>
                <a:gd name="connsiteX44" fmla="*/ 4767063 w 5033763"/>
                <a:gd name="connsiteY44" fmla="*/ 2059356 h 6526581"/>
                <a:gd name="connsiteX45" fmla="*/ 4862313 w 5033763"/>
                <a:gd name="connsiteY45" fmla="*/ 1821231 h 6526581"/>
                <a:gd name="connsiteX46" fmla="*/ 5033763 w 5033763"/>
                <a:gd name="connsiteY46" fmla="*/ 1316406 h 6526581"/>
                <a:gd name="connsiteX47" fmla="*/ 3119238 w 5033763"/>
                <a:gd name="connsiteY47" fmla="*/ 963981 h 6526581"/>
                <a:gd name="connsiteX48" fmla="*/ 3014463 w 5033763"/>
                <a:gd name="connsiteY48" fmla="*/ 1030656 h 6526581"/>
                <a:gd name="connsiteX49" fmla="*/ 2461308 w 5033763"/>
                <a:gd name="connsiteY49" fmla="*/ 946470 h 6526581"/>
                <a:gd name="connsiteX50" fmla="*/ 2273418 w 5033763"/>
                <a:gd name="connsiteY50" fmla="*/ 958995 h 6526581"/>
                <a:gd name="connsiteX51" fmla="*/ 2258988 w 5033763"/>
                <a:gd name="connsiteY51" fmla="*/ 878309 h 6526581"/>
                <a:gd name="connsiteX52" fmla="*/ 2171774 w 5033763"/>
                <a:gd name="connsiteY52" fmla="*/ 823611 h 6526581"/>
                <a:gd name="connsiteX53" fmla="*/ 2069479 w 5033763"/>
                <a:gd name="connsiteY53" fmla="*/ 851194 h 6526581"/>
                <a:gd name="connsiteX54" fmla="*/ 2018356 w 5033763"/>
                <a:gd name="connsiteY54" fmla="*/ 741905 h 6526581"/>
                <a:gd name="connsiteX55" fmla="*/ 2146671 w 5033763"/>
                <a:gd name="connsiteY55" fmla="*/ 681232 h 6526581"/>
                <a:gd name="connsiteX56" fmla="*/ 2134143 w 5033763"/>
                <a:gd name="connsiteY56" fmla="*/ 542402 h 6526581"/>
                <a:gd name="connsiteX57" fmla="*/ 1965278 w 5033763"/>
                <a:gd name="connsiteY57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56311 w 5033763"/>
                <a:gd name="connsiteY20" fmla="*/ 4148122 h 6526581"/>
                <a:gd name="connsiteX21" fmla="*/ 81363 w 5033763"/>
                <a:gd name="connsiteY21" fmla="*/ 4183194 h 6526581"/>
                <a:gd name="connsiteX22" fmla="*/ 98900 w 5033763"/>
                <a:gd name="connsiteY22" fmla="*/ 4238310 h 6526581"/>
                <a:gd name="connsiteX23" fmla="*/ 196499 w 5033763"/>
                <a:gd name="connsiteY23" fmla="*/ 4315815 h 6526581"/>
                <a:gd name="connsiteX24" fmla="*/ 2061963 w 5033763"/>
                <a:gd name="connsiteY24" fmla="*/ 3526206 h 6526581"/>
                <a:gd name="connsiteX25" fmla="*/ 2252463 w 5033763"/>
                <a:gd name="connsiteY25" fmla="*/ 2821356 h 6526581"/>
                <a:gd name="connsiteX26" fmla="*/ 2404863 w 5033763"/>
                <a:gd name="connsiteY26" fmla="*/ 2516556 h 6526581"/>
                <a:gd name="connsiteX27" fmla="*/ 2462013 w 5033763"/>
                <a:gd name="connsiteY27" fmla="*/ 2297481 h 6526581"/>
                <a:gd name="connsiteX28" fmla="*/ 2890638 w 5033763"/>
                <a:gd name="connsiteY28" fmla="*/ 2383206 h 6526581"/>
                <a:gd name="connsiteX29" fmla="*/ 3538338 w 5033763"/>
                <a:gd name="connsiteY29" fmla="*/ 2649906 h 6526581"/>
                <a:gd name="connsiteX30" fmla="*/ 3528813 w 5033763"/>
                <a:gd name="connsiteY30" fmla="*/ 2783256 h 6526581"/>
                <a:gd name="connsiteX31" fmla="*/ 2176263 w 5033763"/>
                <a:gd name="connsiteY31" fmla="*/ 3735756 h 6526581"/>
                <a:gd name="connsiteX32" fmla="*/ 2490588 w 5033763"/>
                <a:gd name="connsiteY32" fmla="*/ 4907331 h 6526581"/>
                <a:gd name="connsiteX33" fmla="*/ 2719188 w 5033763"/>
                <a:gd name="connsiteY33" fmla="*/ 5831256 h 6526581"/>
                <a:gd name="connsiteX34" fmla="*/ 2804913 w 5033763"/>
                <a:gd name="connsiteY34" fmla="*/ 6145581 h 6526581"/>
                <a:gd name="connsiteX35" fmla="*/ 2519163 w 5033763"/>
                <a:gd name="connsiteY35" fmla="*/ 6393231 h 6526581"/>
                <a:gd name="connsiteX36" fmla="*/ 2909688 w 5033763"/>
                <a:gd name="connsiteY36" fmla="*/ 6526581 h 6526581"/>
                <a:gd name="connsiteX37" fmla="*/ 3338313 w 5033763"/>
                <a:gd name="connsiteY37" fmla="*/ 6078906 h 6526581"/>
                <a:gd name="connsiteX38" fmla="*/ 3138288 w 5033763"/>
                <a:gd name="connsiteY38" fmla="*/ 4878756 h 6526581"/>
                <a:gd name="connsiteX39" fmla="*/ 3452613 w 5033763"/>
                <a:gd name="connsiteY39" fmla="*/ 5059731 h 6526581"/>
                <a:gd name="connsiteX40" fmla="*/ 3271638 w 5033763"/>
                <a:gd name="connsiteY40" fmla="*/ 5621706 h 6526581"/>
                <a:gd name="connsiteX41" fmla="*/ 3986013 w 5033763"/>
                <a:gd name="connsiteY41" fmla="*/ 5040681 h 6526581"/>
                <a:gd name="connsiteX42" fmla="*/ 3357363 w 5033763"/>
                <a:gd name="connsiteY42" fmla="*/ 4088181 h 6526581"/>
                <a:gd name="connsiteX43" fmla="*/ 4624188 w 5033763"/>
                <a:gd name="connsiteY43" fmla="*/ 3373806 h 6526581"/>
                <a:gd name="connsiteX44" fmla="*/ 4767063 w 5033763"/>
                <a:gd name="connsiteY44" fmla="*/ 2059356 h 6526581"/>
                <a:gd name="connsiteX45" fmla="*/ 4862313 w 5033763"/>
                <a:gd name="connsiteY45" fmla="*/ 1821231 h 6526581"/>
                <a:gd name="connsiteX46" fmla="*/ 5033763 w 5033763"/>
                <a:gd name="connsiteY46" fmla="*/ 1316406 h 6526581"/>
                <a:gd name="connsiteX47" fmla="*/ 3119238 w 5033763"/>
                <a:gd name="connsiteY47" fmla="*/ 963981 h 6526581"/>
                <a:gd name="connsiteX48" fmla="*/ 3014463 w 5033763"/>
                <a:gd name="connsiteY48" fmla="*/ 1030656 h 6526581"/>
                <a:gd name="connsiteX49" fmla="*/ 2461308 w 5033763"/>
                <a:gd name="connsiteY49" fmla="*/ 946470 h 6526581"/>
                <a:gd name="connsiteX50" fmla="*/ 2273418 w 5033763"/>
                <a:gd name="connsiteY50" fmla="*/ 958995 h 6526581"/>
                <a:gd name="connsiteX51" fmla="*/ 2258988 w 5033763"/>
                <a:gd name="connsiteY51" fmla="*/ 878309 h 6526581"/>
                <a:gd name="connsiteX52" fmla="*/ 2171774 w 5033763"/>
                <a:gd name="connsiteY52" fmla="*/ 823611 h 6526581"/>
                <a:gd name="connsiteX53" fmla="*/ 2069479 w 5033763"/>
                <a:gd name="connsiteY53" fmla="*/ 851194 h 6526581"/>
                <a:gd name="connsiteX54" fmla="*/ 2018356 w 5033763"/>
                <a:gd name="connsiteY54" fmla="*/ 741905 h 6526581"/>
                <a:gd name="connsiteX55" fmla="*/ 2146671 w 5033763"/>
                <a:gd name="connsiteY55" fmla="*/ 681232 h 6526581"/>
                <a:gd name="connsiteX56" fmla="*/ 2134143 w 5033763"/>
                <a:gd name="connsiteY56" fmla="*/ 542402 h 6526581"/>
                <a:gd name="connsiteX57" fmla="*/ 1965278 w 5033763"/>
                <a:gd name="connsiteY57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56311 w 5033763"/>
                <a:gd name="connsiteY20" fmla="*/ 4148122 h 6526581"/>
                <a:gd name="connsiteX21" fmla="*/ 98900 w 5033763"/>
                <a:gd name="connsiteY21" fmla="*/ 4238310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76353 w 5033763"/>
                <a:gd name="connsiteY20" fmla="*/ 4158143 h 6526581"/>
                <a:gd name="connsiteX21" fmla="*/ 98900 w 5033763"/>
                <a:gd name="connsiteY21" fmla="*/ 4238310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76353 w 5033763"/>
                <a:gd name="connsiteY20" fmla="*/ 4158143 h 6526581"/>
                <a:gd name="connsiteX21" fmla="*/ 98900 w 5033763"/>
                <a:gd name="connsiteY21" fmla="*/ 4238310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76353 w 5033763"/>
                <a:gd name="connsiteY20" fmla="*/ 4158143 h 6526581"/>
                <a:gd name="connsiteX21" fmla="*/ 98900 w 5033763"/>
                <a:gd name="connsiteY21" fmla="*/ 4238310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76353 w 5033763"/>
                <a:gd name="connsiteY20" fmla="*/ 4158143 h 6526581"/>
                <a:gd name="connsiteX21" fmla="*/ 98900 w 5033763"/>
                <a:gd name="connsiteY21" fmla="*/ 4238310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76353 w 5033763"/>
                <a:gd name="connsiteY20" fmla="*/ 4158143 h 6526581"/>
                <a:gd name="connsiteX21" fmla="*/ 103911 w 5033763"/>
                <a:gd name="connsiteY21" fmla="*/ 4275888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76353 w 5033763"/>
                <a:gd name="connsiteY20" fmla="*/ 4158143 h 6526581"/>
                <a:gd name="connsiteX21" fmla="*/ 121448 w 5033763"/>
                <a:gd name="connsiteY21" fmla="*/ 4260857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76353 w 5033763"/>
                <a:gd name="connsiteY20" fmla="*/ 4158143 h 6526581"/>
                <a:gd name="connsiteX21" fmla="*/ 121448 w 5033763"/>
                <a:gd name="connsiteY21" fmla="*/ 4260857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91384 w 5033763"/>
                <a:gd name="connsiteY20" fmla="*/ 4178185 h 6526581"/>
                <a:gd name="connsiteX21" fmla="*/ 121448 w 5033763"/>
                <a:gd name="connsiteY21" fmla="*/ 4260857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50419 h 6526581"/>
                <a:gd name="connsiteX20" fmla="*/ 81363 w 5033763"/>
                <a:gd name="connsiteY20" fmla="*/ 4150628 h 6526581"/>
                <a:gd name="connsiteX21" fmla="*/ 121448 w 5033763"/>
                <a:gd name="connsiteY21" fmla="*/ 4260857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50628 h 6526581"/>
                <a:gd name="connsiteX21" fmla="*/ 121448 w 5033763"/>
                <a:gd name="connsiteY21" fmla="*/ 4260857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21448 w 5033763"/>
                <a:gd name="connsiteY21" fmla="*/ 4260857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196499 w 5033763"/>
                <a:gd name="connsiteY22" fmla="*/ 4315815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404863 w 5033763"/>
                <a:gd name="connsiteY25" fmla="*/ 2516556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363605 w 5033763"/>
                <a:gd name="connsiteY25" fmla="*/ 2642494 h 6526581"/>
                <a:gd name="connsiteX26" fmla="*/ 2404863 w 5033763"/>
                <a:gd name="connsiteY26" fmla="*/ 2516556 h 6526581"/>
                <a:gd name="connsiteX27" fmla="*/ 2462013 w 5033763"/>
                <a:gd name="connsiteY27" fmla="*/ 2297481 h 6526581"/>
                <a:gd name="connsiteX28" fmla="*/ 2890638 w 5033763"/>
                <a:gd name="connsiteY28" fmla="*/ 2383206 h 6526581"/>
                <a:gd name="connsiteX29" fmla="*/ 3538338 w 5033763"/>
                <a:gd name="connsiteY29" fmla="*/ 2649906 h 6526581"/>
                <a:gd name="connsiteX30" fmla="*/ 3528813 w 5033763"/>
                <a:gd name="connsiteY30" fmla="*/ 2783256 h 6526581"/>
                <a:gd name="connsiteX31" fmla="*/ 2176263 w 5033763"/>
                <a:gd name="connsiteY31" fmla="*/ 3735756 h 6526581"/>
                <a:gd name="connsiteX32" fmla="*/ 2490588 w 5033763"/>
                <a:gd name="connsiteY32" fmla="*/ 4907331 h 6526581"/>
                <a:gd name="connsiteX33" fmla="*/ 2719188 w 5033763"/>
                <a:gd name="connsiteY33" fmla="*/ 5831256 h 6526581"/>
                <a:gd name="connsiteX34" fmla="*/ 2804913 w 5033763"/>
                <a:gd name="connsiteY34" fmla="*/ 6145581 h 6526581"/>
                <a:gd name="connsiteX35" fmla="*/ 2519163 w 5033763"/>
                <a:gd name="connsiteY35" fmla="*/ 6393231 h 6526581"/>
                <a:gd name="connsiteX36" fmla="*/ 2909688 w 5033763"/>
                <a:gd name="connsiteY36" fmla="*/ 6526581 h 6526581"/>
                <a:gd name="connsiteX37" fmla="*/ 3338313 w 5033763"/>
                <a:gd name="connsiteY37" fmla="*/ 6078906 h 6526581"/>
                <a:gd name="connsiteX38" fmla="*/ 3138288 w 5033763"/>
                <a:gd name="connsiteY38" fmla="*/ 4878756 h 6526581"/>
                <a:gd name="connsiteX39" fmla="*/ 3452613 w 5033763"/>
                <a:gd name="connsiteY39" fmla="*/ 5059731 h 6526581"/>
                <a:gd name="connsiteX40" fmla="*/ 3271638 w 5033763"/>
                <a:gd name="connsiteY40" fmla="*/ 5621706 h 6526581"/>
                <a:gd name="connsiteX41" fmla="*/ 3986013 w 5033763"/>
                <a:gd name="connsiteY41" fmla="*/ 5040681 h 6526581"/>
                <a:gd name="connsiteX42" fmla="*/ 3357363 w 5033763"/>
                <a:gd name="connsiteY42" fmla="*/ 4088181 h 6526581"/>
                <a:gd name="connsiteX43" fmla="*/ 4624188 w 5033763"/>
                <a:gd name="connsiteY43" fmla="*/ 3373806 h 6526581"/>
                <a:gd name="connsiteX44" fmla="*/ 4767063 w 5033763"/>
                <a:gd name="connsiteY44" fmla="*/ 2059356 h 6526581"/>
                <a:gd name="connsiteX45" fmla="*/ 4862313 w 5033763"/>
                <a:gd name="connsiteY45" fmla="*/ 1821231 h 6526581"/>
                <a:gd name="connsiteX46" fmla="*/ 5033763 w 5033763"/>
                <a:gd name="connsiteY46" fmla="*/ 1316406 h 6526581"/>
                <a:gd name="connsiteX47" fmla="*/ 3119238 w 5033763"/>
                <a:gd name="connsiteY47" fmla="*/ 963981 h 6526581"/>
                <a:gd name="connsiteX48" fmla="*/ 3014463 w 5033763"/>
                <a:gd name="connsiteY48" fmla="*/ 1030656 h 6526581"/>
                <a:gd name="connsiteX49" fmla="*/ 2461308 w 5033763"/>
                <a:gd name="connsiteY49" fmla="*/ 946470 h 6526581"/>
                <a:gd name="connsiteX50" fmla="*/ 2273418 w 5033763"/>
                <a:gd name="connsiteY50" fmla="*/ 958995 h 6526581"/>
                <a:gd name="connsiteX51" fmla="*/ 2258988 w 5033763"/>
                <a:gd name="connsiteY51" fmla="*/ 878309 h 6526581"/>
                <a:gd name="connsiteX52" fmla="*/ 2171774 w 5033763"/>
                <a:gd name="connsiteY52" fmla="*/ 823611 h 6526581"/>
                <a:gd name="connsiteX53" fmla="*/ 2069479 w 5033763"/>
                <a:gd name="connsiteY53" fmla="*/ 851194 h 6526581"/>
                <a:gd name="connsiteX54" fmla="*/ 2018356 w 5033763"/>
                <a:gd name="connsiteY54" fmla="*/ 741905 h 6526581"/>
                <a:gd name="connsiteX55" fmla="*/ 2146671 w 5033763"/>
                <a:gd name="connsiteY55" fmla="*/ 681232 h 6526581"/>
                <a:gd name="connsiteX56" fmla="*/ 2134143 w 5033763"/>
                <a:gd name="connsiteY56" fmla="*/ 542402 h 6526581"/>
                <a:gd name="connsiteX57" fmla="*/ 1965278 w 5033763"/>
                <a:gd name="connsiteY57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363605 w 5033763"/>
                <a:gd name="connsiteY25" fmla="*/ 2642494 h 6526581"/>
                <a:gd name="connsiteX26" fmla="*/ 2404863 w 5033763"/>
                <a:gd name="connsiteY26" fmla="*/ 2516556 h 6526581"/>
                <a:gd name="connsiteX27" fmla="*/ 2462013 w 5033763"/>
                <a:gd name="connsiteY27" fmla="*/ 2297481 h 6526581"/>
                <a:gd name="connsiteX28" fmla="*/ 2890638 w 5033763"/>
                <a:gd name="connsiteY28" fmla="*/ 2383206 h 6526581"/>
                <a:gd name="connsiteX29" fmla="*/ 3538338 w 5033763"/>
                <a:gd name="connsiteY29" fmla="*/ 2649906 h 6526581"/>
                <a:gd name="connsiteX30" fmla="*/ 3528813 w 5033763"/>
                <a:gd name="connsiteY30" fmla="*/ 2783256 h 6526581"/>
                <a:gd name="connsiteX31" fmla="*/ 2176263 w 5033763"/>
                <a:gd name="connsiteY31" fmla="*/ 3735756 h 6526581"/>
                <a:gd name="connsiteX32" fmla="*/ 2490588 w 5033763"/>
                <a:gd name="connsiteY32" fmla="*/ 4907331 h 6526581"/>
                <a:gd name="connsiteX33" fmla="*/ 2719188 w 5033763"/>
                <a:gd name="connsiteY33" fmla="*/ 5831256 h 6526581"/>
                <a:gd name="connsiteX34" fmla="*/ 2804913 w 5033763"/>
                <a:gd name="connsiteY34" fmla="*/ 6145581 h 6526581"/>
                <a:gd name="connsiteX35" fmla="*/ 2519163 w 5033763"/>
                <a:gd name="connsiteY35" fmla="*/ 6393231 h 6526581"/>
                <a:gd name="connsiteX36" fmla="*/ 2909688 w 5033763"/>
                <a:gd name="connsiteY36" fmla="*/ 6526581 h 6526581"/>
                <a:gd name="connsiteX37" fmla="*/ 3338313 w 5033763"/>
                <a:gd name="connsiteY37" fmla="*/ 6078906 h 6526581"/>
                <a:gd name="connsiteX38" fmla="*/ 3138288 w 5033763"/>
                <a:gd name="connsiteY38" fmla="*/ 4878756 h 6526581"/>
                <a:gd name="connsiteX39" fmla="*/ 3452613 w 5033763"/>
                <a:gd name="connsiteY39" fmla="*/ 5059731 h 6526581"/>
                <a:gd name="connsiteX40" fmla="*/ 3271638 w 5033763"/>
                <a:gd name="connsiteY40" fmla="*/ 5621706 h 6526581"/>
                <a:gd name="connsiteX41" fmla="*/ 3986013 w 5033763"/>
                <a:gd name="connsiteY41" fmla="*/ 5040681 h 6526581"/>
                <a:gd name="connsiteX42" fmla="*/ 3357363 w 5033763"/>
                <a:gd name="connsiteY42" fmla="*/ 4088181 h 6526581"/>
                <a:gd name="connsiteX43" fmla="*/ 4624188 w 5033763"/>
                <a:gd name="connsiteY43" fmla="*/ 3373806 h 6526581"/>
                <a:gd name="connsiteX44" fmla="*/ 4767063 w 5033763"/>
                <a:gd name="connsiteY44" fmla="*/ 2059356 h 6526581"/>
                <a:gd name="connsiteX45" fmla="*/ 4862313 w 5033763"/>
                <a:gd name="connsiteY45" fmla="*/ 1821231 h 6526581"/>
                <a:gd name="connsiteX46" fmla="*/ 5033763 w 5033763"/>
                <a:gd name="connsiteY46" fmla="*/ 1316406 h 6526581"/>
                <a:gd name="connsiteX47" fmla="*/ 3119238 w 5033763"/>
                <a:gd name="connsiteY47" fmla="*/ 963981 h 6526581"/>
                <a:gd name="connsiteX48" fmla="*/ 3014463 w 5033763"/>
                <a:gd name="connsiteY48" fmla="*/ 1030656 h 6526581"/>
                <a:gd name="connsiteX49" fmla="*/ 2461308 w 5033763"/>
                <a:gd name="connsiteY49" fmla="*/ 946470 h 6526581"/>
                <a:gd name="connsiteX50" fmla="*/ 2273418 w 5033763"/>
                <a:gd name="connsiteY50" fmla="*/ 958995 h 6526581"/>
                <a:gd name="connsiteX51" fmla="*/ 2258988 w 5033763"/>
                <a:gd name="connsiteY51" fmla="*/ 878309 h 6526581"/>
                <a:gd name="connsiteX52" fmla="*/ 2171774 w 5033763"/>
                <a:gd name="connsiteY52" fmla="*/ 823611 h 6526581"/>
                <a:gd name="connsiteX53" fmla="*/ 2069479 w 5033763"/>
                <a:gd name="connsiteY53" fmla="*/ 851194 h 6526581"/>
                <a:gd name="connsiteX54" fmla="*/ 2018356 w 5033763"/>
                <a:gd name="connsiteY54" fmla="*/ 741905 h 6526581"/>
                <a:gd name="connsiteX55" fmla="*/ 2146671 w 5033763"/>
                <a:gd name="connsiteY55" fmla="*/ 681232 h 6526581"/>
                <a:gd name="connsiteX56" fmla="*/ 2134143 w 5033763"/>
                <a:gd name="connsiteY56" fmla="*/ 542402 h 6526581"/>
                <a:gd name="connsiteX57" fmla="*/ 1965278 w 5033763"/>
                <a:gd name="connsiteY57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363605 w 5033763"/>
                <a:gd name="connsiteY25" fmla="*/ 2642494 h 6526581"/>
                <a:gd name="connsiteX26" fmla="*/ 2462013 w 5033763"/>
                <a:gd name="connsiteY26" fmla="*/ 2297481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061963 w 5033763"/>
                <a:gd name="connsiteY23" fmla="*/ 3526206 h 6526581"/>
                <a:gd name="connsiteX24" fmla="*/ 2252463 w 5033763"/>
                <a:gd name="connsiteY24" fmla="*/ 2821356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061963 w 5033763"/>
                <a:gd name="connsiteY23" fmla="*/ 3526206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061963 w 5033763"/>
                <a:gd name="connsiteY23" fmla="*/ 3526206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061963 w 5033763"/>
                <a:gd name="connsiteY23" fmla="*/ 3526206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119582 w 5033763"/>
                <a:gd name="connsiteY23" fmla="*/ 3456061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119582 w 5033763"/>
                <a:gd name="connsiteY23" fmla="*/ 3456061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2119582 w 5033763"/>
                <a:gd name="connsiteY23" fmla="*/ 3456061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743801 w 5033763"/>
                <a:gd name="connsiteY23" fmla="*/ 341597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743801 w 5033763"/>
                <a:gd name="connsiteY23" fmla="*/ 341597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743801 w 5033763"/>
                <a:gd name="connsiteY23" fmla="*/ 341597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6139 w 5033763"/>
                <a:gd name="connsiteY23" fmla="*/ 3496145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6139 w 5033763"/>
                <a:gd name="connsiteY23" fmla="*/ 3496145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461308 w 5033763"/>
                <a:gd name="connsiteY48" fmla="*/ 946470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521433 w 5033763"/>
                <a:gd name="connsiteY48" fmla="*/ 991564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521433 w 5033763"/>
                <a:gd name="connsiteY48" fmla="*/ 991564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521433 w 5033763"/>
                <a:gd name="connsiteY48" fmla="*/ 991564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526444 w 5033763"/>
                <a:gd name="connsiteY48" fmla="*/ 981543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14463 w 5033763"/>
                <a:gd name="connsiteY47" fmla="*/ 1030656 h 6526581"/>
                <a:gd name="connsiteX48" fmla="*/ 2526444 w 5033763"/>
                <a:gd name="connsiteY48" fmla="*/ 981543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01937 w 5033763"/>
                <a:gd name="connsiteY47" fmla="*/ 1050697 h 6526581"/>
                <a:gd name="connsiteX48" fmla="*/ 2526444 w 5033763"/>
                <a:gd name="connsiteY48" fmla="*/ 981543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01937 w 5033763"/>
                <a:gd name="connsiteY47" fmla="*/ 1050697 h 6526581"/>
                <a:gd name="connsiteX48" fmla="*/ 2526444 w 5033763"/>
                <a:gd name="connsiteY48" fmla="*/ 981543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01937 w 5033763"/>
                <a:gd name="connsiteY47" fmla="*/ 1050697 h 6526581"/>
                <a:gd name="connsiteX48" fmla="*/ 2526444 w 5033763"/>
                <a:gd name="connsiteY48" fmla="*/ 981543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3001937 w 5033763"/>
                <a:gd name="connsiteY47" fmla="*/ 1050697 h 6526581"/>
                <a:gd name="connsiteX48" fmla="*/ 2526444 w 5033763"/>
                <a:gd name="connsiteY48" fmla="*/ 981543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19238 w 5033763"/>
                <a:gd name="connsiteY46" fmla="*/ 963981 h 6526581"/>
                <a:gd name="connsiteX47" fmla="*/ 2999431 w 5033763"/>
                <a:gd name="connsiteY47" fmla="*/ 1040677 h 6526581"/>
                <a:gd name="connsiteX48" fmla="*/ 2526444 w 5033763"/>
                <a:gd name="connsiteY48" fmla="*/ 981543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34269 w 5033763"/>
                <a:gd name="connsiteY46" fmla="*/ 961476 h 6526581"/>
                <a:gd name="connsiteX47" fmla="*/ 2999431 w 5033763"/>
                <a:gd name="connsiteY47" fmla="*/ 1040677 h 6526581"/>
                <a:gd name="connsiteX48" fmla="*/ 2526444 w 5033763"/>
                <a:gd name="connsiteY48" fmla="*/ 981543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33763"/>
                <a:gd name="connsiteY0" fmla="*/ 232488 h 6526581"/>
                <a:gd name="connsiteX1" fmla="*/ 638718 w 5033763"/>
                <a:gd name="connsiteY1" fmla="*/ 831127 h 6526581"/>
                <a:gd name="connsiteX2" fmla="*/ 828723 w 5033763"/>
                <a:gd name="connsiteY2" fmla="*/ 906831 h 6526581"/>
                <a:gd name="connsiteX3" fmla="*/ 876348 w 5033763"/>
                <a:gd name="connsiteY3" fmla="*/ 997567 h 6526581"/>
                <a:gd name="connsiteX4" fmla="*/ 814188 w 5033763"/>
                <a:gd name="connsiteY4" fmla="*/ 1062232 h 6526581"/>
                <a:gd name="connsiteX5" fmla="*/ 898921 w 5033763"/>
                <a:gd name="connsiteY5" fmla="*/ 1198583 h 6526581"/>
                <a:gd name="connsiteX6" fmla="*/ 828227 w 5033763"/>
                <a:gd name="connsiteY6" fmla="*/ 1330445 h 6526581"/>
                <a:gd name="connsiteX7" fmla="*/ 984673 w 5033763"/>
                <a:gd name="connsiteY7" fmla="*/ 1384621 h 6526581"/>
                <a:gd name="connsiteX8" fmla="*/ 1103487 w 5033763"/>
                <a:gd name="connsiteY8" fmla="*/ 1485089 h 6526581"/>
                <a:gd name="connsiteX9" fmla="*/ 1087412 w 5033763"/>
                <a:gd name="connsiteY9" fmla="*/ 1537986 h 6526581"/>
                <a:gd name="connsiteX10" fmla="*/ 1168622 w 5033763"/>
                <a:gd name="connsiteY10" fmla="*/ 1560245 h 6526581"/>
                <a:gd name="connsiteX11" fmla="*/ 1270866 w 5033763"/>
                <a:gd name="connsiteY11" fmla="*/ 1693387 h 6526581"/>
                <a:gd name="connsiteX12" fmla="*/ 1507503 w 5033763"/>
                <a:gd name="connsiteY12" fmla="*/ 1581618 h 6526581"/>
                <a:gd name="connsiteX13" fmla="*/ 1575693 w 5033763"/>
                <a:gd name="connsiteY13" fmla="*/ 1716952 h 6526581"/>
                <a:gd name="connsiteX14" fmla="*/ 1701526 w 5033763"/>
                <a:gd name="connsiteY14" fmla="*/ 1660820 h 6526581"/>
                <a:gd name="connsiteX15" fmla="*/ 1640332 w 5033763"/>
                <a:gd name="connsiteY15" fmla="*/ 2582709 h 6526581"/>
                <a:gd name="connsiteX16" fmla="*/ 1087386 w 5033763"/>
                <a:gd name="connsiteY16" fmla="*/ 3364751 h 6526581"/>
                <a:gd name="connsiteX17" fmla="*/ 776088 w 5033763"/>
                <a:gd name="connsiteY17" fmla="*/ 3497631 h 6526581"/>
                <a:gd name="connsiteX18" fmla="*/ 96786 w 5033763"/>
                <a:gd name="connsiteY18" fmla="*/ 3932258 h 6526581"/>
                <a:gd name="connsiteX19" fmla="*/ 56311 w 5033763"/>
                <a:gd name="connsiteY19" fmla="*/ 4075471 h 6526581"/>
                <a:gd name="connsiteX20" fmla="*/ 81363 w 5033763"/>
                <a:gd name="connsiteY20" fmla="*/ 4168164 h 6526581"/>
                <a:gd name="connsiteX21" fmla="*/ 111427 w 5033763"/>
                <a:gd name="connsiteY21" fmla="*/ 4243321 h 6526581"/>
                <a:gd name="connsiteX22" fmla="*/ 244098 w 5033763"/>
                <a:gd name="connsiteY22" fmla="*/ 4278237 h 6526581"/>
                <a:gd name="connsiteX23" fmla="*/ 1661129 w 5033763"/>
                <a:gd name="connsiteY23" fmla="*/ 3593848 h 6526581"/>
                <a:gd name="connsiteX24" fmla="*/ 2282525 w 5033763"/>
                <a:gd name="connsiteY24" fmla="*/ 2818850 h 6526581"/>
                <a:gd name="connsiteX25" fmla="*/ 2363605 w 5033763"/>
                <a:gd name="connsiteY25" fmla="*/ 2642494 h 6526581"/>
                <a:gd name="connsiteX26" fmla="*/ 2459508 w 5033763"/>
                <a:gd name="connsiteY26" fmla="*/ 2279945 h 6526581"/>
                <a:gd name="connsiteX27" fmla="*/ 2890638 w 5033763"/>
                <a:gd name="connsiteY27" fmla="*/ 2383206 h 6526581"/>
                <a:gd name="connsiteX28" fmla="*/ 3538338 w 5033763"/>
                <a:gd name="connsiteY28" fmla="*/ 2649906 h 6526581"/>
                <a:gd name="connsiteX29" fmla="*/ 3528813 w 5033763"/>
                <a:gd name="connsiteY29" fmla="*/ 2783256 h 6526581"/>
                <a:gd name="connsiteX30" fmla="*/ 2176263 w 5033763"/>
                <a:gd name="connsiteY30" fmla="*/ 3735756 h 6526581"/>
                <a:gd name="connsiteX31" fmla="*/ 2490588 w 5033763"/>
                <a:gd name="connsiteY31" fmla="*/ 4907331 h 6526581"/>
                <a:gd name="connsiteX32" fmla="*/ 2719188 w 5033763"/>
                <a:gd name="connsiteY32" fmla="*/ 5831256 h 6526581"/>
                <a:gd name="connsiteX33" fmla="*/ 2804913 w 5033763"/>
                <a:gd name="connsiteY33" fmla="*/ 6145581 h 6526581"/>
                <a:gd name="connsiteX34" fmla="*/ 2519163 w 5033763"/>
                <a:gd name="connsiteY34" fmla="*/ 6393231 h 6526581"/>
                <a:gd name="connsiteX35" fmla="*/ 2909688 w 5033763"/>
                <a:gd name="connsiteY35" fmla="*/ 6526581 h 6526581"/>
                <a:gd name="connsiteX36" fmla="*/ 3338313 w 5033763"/>
                <a:gd name="connsiteY36" fmla="*/ 6078906 h 6526581"/>
                <a:gd name="connsiteX37" fmla="*/ 3138288 w 5033763"/>
                <a:gd name="connsiteY37" fmla="*/ 4878756 h 6526581"/>
                <a:gd name="connsiteX38" fmla="*/ 3452613 w 5033763"/>
                <a:gd name="connsiteY38" fmla="*/ 5059731 h 6526581"/>
                <a:gd name="connsiteX39" fmla="*/ 3271638 w 5033763"/>
                <a:gd name="connsiteY39" fmla="*/ 5621706 h 6526581"/>
                <a:gd name="connsiteX40" fmla="*/ 3986013 w 5033763"/>
                <a:gd name="connsiteY40" fmla="*/ 5040681 h 6526581"/>
                <a:gd name="connsiteX41" fmla="*/ 3357363 w 5033763"/>
                <a:gd name="connsiteY41" fmla="*/ 4088181 h 6526581"/>
                <a:gd name="connsiteX42" fmla="*/ 4624188 w 5033763"/>
                <a:gd name="connsiteY42" fmla="*/ 3373806 h 6526581"/>
                <a:gd name="connsiteX43" fmla="*/ 4767063 w 5033763"/>
                <a:gd name="connsiteY43" fmla="*/ 2059356 h 6526581"/>
                <a:gd name="connsiteX44" fmla="*/ 4862313 w 5033763"/>
                <a:gd name="connsiteY44" fmla="*/ 1821231 h 6526581"/>
                <a:gd name="connsiteX45" fmla="*/ 5033763 w 5033763"/>
                <a:gd name="connsiteY45" fmla="*/ 1316406 h 6526581"/>
                <a:gd name="connsiteX46" fmla="*/ 3134269 w 5033763"/>
                <a:gd name="connsiteY46" fmla="*/ 961476 h 6526581"/>
                <a:gd name="connsiteX47" fmla="*/ 2999431 w 5033763"/>
                <a:gd name="connsiteY47" fmla="*/ 1040677 h 6526581"/>
                <a:gd name="connsiteX48" fmla="*/ 2526444 w 5033763"/>
                <a:gd name="connsiteY48" fmla="*/ 981543 h 6526581"/>
                <a:gd name="connsiteX49" fmla="*/ 2273418 w 5033763"/>
                <a:gd name="connsiteY49" fmla="*/ 958995 h 6526581"/>
                <a:gd name="connsiteX50" fmla="*/ 2258988 w 5033763"/>
                <a:gd name="connsiteY50" fmla="*/ 878309 h 6526581"/>
                <a:gd name="connsiteX51" fmla="*/ 2171774 w 5033763"/>
                <a:gd name="connsiteY51" fmla="*/ 823611 h 6526581"/>
                <a:gd name="connsiteX52" fmla="*/ 2069479 w 5033763"/>
                <a:gd name="connsiteY52" fmla="*/ 851194 h 6526581"/>
                <a:gd name="connsiteX53" fmla="*/ 2018356 w 5033763"/>
                <a:gd name="connsiteY53" fmla="*/ 741905 h 6526581"/>
                <a:gd name="connsiteX54" fmla="*/ 2146671 w 5033763"/>
                <a:gd name="connsiteY54" fmla="*/ 681232 h 6526581"/>
                <a:gd name="connsiteX55" fmla="*/ 2134143 w 5033763"/>
                <a:gd name="connsiteY55" fmla="*/ 542402 h 6526581"/>
                <a:gd name="connsiteX56" fmla="*/ 1965278 w 5033763"/>
                <a:gd name="connsiteY56" fmla="*/ 232488 h 6526581"/>
                <a:gd name="connsiteX0" fmla="*/ 1965278 w 5066331"/>
                <a:gd name="connsiteY0" fmla="*/ 232488 h 6526581"/>
                <a:gd name="connsiteX1" fmla="*/ 638718 w 5066331"/>
                <a:gd name="connsiteY1" fmla="*/ 831127 h 6526581"/>
                <a:gd name="connsiteX2" fmla="*/ 828723 w 5066331"/>
                <a:gd name="connsiteY2" fmla="*/ 906831 h 6526581"/>
                <a:gd name="connsiteX3" fmla="*/ 876348 w 5066331"/>
                <a:gd name="connsiteY3" fmla="*/ 997567 h 6526581"/>
                <a:gd name="connsiteX4" fmla="*/ 814188 w 5066331"/>
                <a:gd name="connsiteY4" fmla="*/ 1062232 h 6526581"/>
                <a:gd name="connsiteX5" fmla="*/ 898921 w 5066331"/>
                <a:gd name="connsiteY5" fmla="*/ 1198583 h 6526581"/>
                <a:gd name="connsiteX6" fmla="*/ 828227 w 5066331"/>
                <a:gd name="connsiteY6" fmla="*/ 1330445 h 6526581"/>
                <a:gd name="connsiteX7" fmla="*/ 984673 w 5066331"/>
                <a:gd name="connsiteY7" fmla="*/ 1384621 h 6526581"/>
                <a:gd name="connsiteX8" fmla="*/ 1103487 w 5066331"/>
                <a:gd name="connsiteY8" fmla="*/ 1485089 h 6526581"/>
                <a:gd name="connsiteX9" fmla="*/ 1087412 w 5066331"/>
                <a:gd name="connsiteY9" fmla="*/ 1537986 h 6526581"/>
                <a:gd name="connsiteX10" fmla="*/ 1168622 w 5066331"/>
                <a:gd name="connsiteY10" fmla="*/ 1560245 h 6526581"/>
                <a:gd name="connsiteX11" fmla="*/ 1270866 w 5066331"/>
                <a:gd name="connsiteY11" fmla="*/ 1693387 h 6526581"/>
                <a:gd name="connsiteX12" fmla="*/ 1507503 w 5066331"/>
                <a:gd name="connsiteY12" fmla="*/ 1581618 h 6526581"/>
                <a:gd name="connsiteX13" fmla="*/ 1575693 w 5066331"/>
                <a:gd name="connsiteY13" fmla="*/ 1716952 h 6526581"/>
                <a:gd name="connsiteX14" fmla="*/ 1701526 w 5066331"/>
                <a:gd name="connsiteY14" fmla="*/ 1660820 h 6526581"/>
                <a:gd name="connsiteX15" fmla="*/ 1640332 w 5066331"/>
                <a:gd name="connsiteY15" fmla="*/ 2582709 h 6526581"/>
                <a:gd name="connsiteX16" fmla="*/ 1087386 w 5066331"/>
                <a:gd name="connsiteY16" fmla="*/ 3364751 h 6526581"/>
                <a:gd name="connsiteX17" fmla="*/ 776088 w 5066331"/>
                <a:gd name="connsiteY17" fmla="*/ 3497631 h 6526581"/>
                <a:gd name="connsiteX18" fmla="*/ 96786 w 5066331"/>
                <a:gd name="connsiteY18" fmla="*/ 3932258 h 6526581"/>
                <a:gd name="connsiteX19" fmla="*/ 56311 w 5066331"/>
                <a:gd name="connsiteY19" fmla="*/ 4075471 h 6526581"/>
                <a:gd name="connsiteX20" fmla="*/ 81363 w 5066331"/>
                <a:gd name="connsiteY20" fmla="*/ 4168164 h 6526581"/>
                <a:gd name="connsiteX21" fmla="*/ 111427 w 5066331"/>
                <a:gd name="connsiteY21" fmla="*/ 4243321 h 6526581"/>
                <a:gd name="connsiteX22" fmla="*/ 244098 w 5066331"/>
                <a:gd name="connsiteY22" fmla="*/ 4278237 h 6526581"/>
                <a:gd name="connsiteX23" fmla="*/ 1661129 w 5066331"/>
                <a:gd name="connsiteY23" fmla="*/ 3593848 h 6526581"/>
                <a:gd name="connsiteX24" fmla="*/ 2282525 w 5066331"/>
                <a:gd name="connsiteY24" fmla="*/ 2818850 h 6526581"/>
                <a:gd name="connsiteX25" fmla="*/ 2363605 w 5066331"/>
                <a:gd name="connsiteY25" fmla="*/ 2642494 h 6526581"/>
                <a:gd name="connsiteX26" fmla="*/ 2459508 w 5066331"/>
                <a:gd name="connsiteY26" fmla="*/ 2279945 h 6526581"/>
                <a:gd name="connsiteX27" fmla="*/ 2890638 w 5066331"/>
                <a:gd name="connsiteY27" fmla="*/ 2383206 h 6526581"/>
                <a:gd name="connsiteX28" fmla="*/ 3538338 w 5066331"/>
                <a:gd name="connsiteY28" fmla="*/ 2649906 h 6526581"/>
                <a:gd name="connsiteX29" fmla="*/ 3528813 w 5066331"/>
                <a:gd name="connsiteY29" fmla="*/ 2783256 h 6526581"/>
                <a:gd name="connsiteX30" fmla="*/ 2176263 w 5066331"/>
                <a:gd name="connsiteY30" fmla="*/ 3735756 h 6526581"/>
                <a:gd name="connsiteX31" fmla="*/ 2490588 w 5066331"/>
                <a:gd name="connsiteY31" fmla="*/ 4907331 h 6526581"/>
                <a:gd name="connsiteX32" fmla="*/ 2719188 w 5066331"/>
                <a:gd name="connsiteY32" fmla="*/ 5831256 h 6526581"/>
                <a:gd name="connsiteX33" fmla="*/ 2804913 w 5066331"/>
                <a:gd name="connsiteY33" fmla="*/ 6145581 h 6526581"/>
                <a:gd name="connsiteX34" fmla="*/ 2519163 w 5066331"/>
                <a:gd name="connsiteY34" fmla="*/ 6393231 h 6526581"/>
                <a:gd name="connsiteX35" fmla="*/ 2909688 w 5066331"/>
                <a:gd name="connsiteY35" fmla="*/ 6526581 h 6526581"/>
                <a:gd name="connsiteX36" fmla="*/ 3338313 w 5066331"/>
                <a:gd name="connsiteY36" fmla="*/ 6078906 h 6526581"/>
                <a:gd name="connsiteX37" fmla="*/ 3138288 w 5066331"/>
                <a:gd name="connsiteY37" fmla="*/ 4878756 h 6526581"/>
                <a:gd name="connsiteX38" fmla="*/ 3452613 w 5066331"/>
                <a:gd name="connsiteY38" fmla="*/ 5059731 h 6526581"/>
                <a:gd name="connsiteX39" fmla="*/ 3271638 w 5066331"/>
                <a:gd name="connsiteY39" fmla="*/ 5621706 h 6526581"/>
                <a:gd name="connsiteX40" fmla="*/ 3986013 w 5066331"/>
                <a:gd name="connsiteY40" fmla="*/ 5040681 h 6526581"/>
                <a:gd name="connsiteX41" fmla="*/ 3357363 w 5066331"/>
                <a:gd name="connsiteY41" fmla="*/ 4088181 h 6526581"/>
                <a:gd name="connsiteX42" fmla="*/ 4624188 w 5066331"/>
                <a:gd name="connsiteY42" fmla="*/ 3373806 h 6526581"/>
                <a:gd name="connsiteX43" fmla="*/ 4767063 w 5066331"/>
                <a:gd name="connsiteY43" fmla="*/ 2059356 h 6526581"/>
                <a:gd name="connsiteX44" fmla="*/ 4862313 w 5066331"/>
                <a:gd name="connsiteY44" fmla="*/ 1821231 h 6526581"/>
                <a:gd name="connsiteX45" fmla="*/ 5066331 w 5066331"/>
                <a:gd name="connsiteY45" fmla="*/ 1569432 h 6526581"/>
                <a:gd name="connsiteX46" fmla="*/ 3134269 w 5066331"/>
                <a:gd name="connsiteY46" fmla="*/ 961476 h 6526581"/>
                <a:gd name="connsiteX47" fmla="*/ 2999431 w 5066331"/>
                <a:gd name="connsiteY47" fmla="*/ 1040677 h 6526581"/>
                <a:gd name="connsiteX48" fmla="*/ 2526444 w 5066331"/>
                <a:gd name="connsiteY48" fmla="*/ 981543 h 6526581"/>
                <a:gd name="connsiteX49" fmla="*/ 2273418 w 5066331"/>
                <a:gd name="connsiteY49" fmla="*/ 958995 h 6526581"/>
                <a:gd name="connsiteX50" fmla="*/ 2258988 w 5066331"/>
                <a:gd name="connsiteY50" fmla="*/ 878309 h 6526581"/>
                <a:gd name="connsiteX51" fmla="*/ 2171774 w 5066331"/>
                <a:gd name="connsiteY51" fmla="*/ 823611 h 6526581"/>
                <a:gd name="connsiteX52" fmla="*/ 2069479 w 5066331"/>
                <a:gd name="connsiteY52" fmla="*/ 851194 h 6526581"/>
                <a:gd name="connsiteX53" fmla="*/ 2018356 w 5066331"/>
                <a:gd name="connsiteY53" fmla="*/ 741905 h 6526581"/>
                <a:gd name="connsiteX54" fmla="*/ 2146671 w 5066331"/>
                <a:gd name="connsiteY54" fmla="*/ 681232 h 6526581"/>
                <a:gd name="connsiteX55" fmla="*/ 2134143 w 5066331"/>
                <a:gd name="connsiteY55" fmla="*/ 542402 h 6526581"/>
                <a:gd name="connsiteX56" fmla="*/ 1965278 w 5066331"/>
                <a:gd name="connsiteY56" fmla="*/ 232488 h 6526581"/>
                <a:gd name="connsiteX0" fmla="*/ 1965278 w 5066331"/>
                <a:gd name="connsiteY0" fmla="*/ 232488 h 6526581"/>
                <a:gd name="connsiteX1" fmla="*/ 638718 w 5066331"/>
                <a:gd name="connsiteY1" fmla="*/ 831127 h 6526581"/>
                <a:gd name="connsiteX2" fmla="*/ 828723 w 5066331"/>
                <a:gd name="connsiteY2" fmla="*/ 906831 h 6526581"/>
                <a:gd name="connsiteX3" fmla="*/ 876348 w 5066331"/>
                <a:gd name="connsiteY3" fmla="*/ 997567 h 6526581"/>
                <a:gd name="connsiteX4" fmla="*/ 814188 w 5066331"/>
                <a:gd name="connsiteY4" fmla="*/ 1062232 h 6526581"/>
                <a:gd name="connsiteX5" fmla="*/ 898921 w 5066331"/>
                <a:gd name="connsiteY5" fmla="*/ 1198583 h 6526581"/>
                <a:gd name="connsiteX6" fmla="*/ 828227 w 5066331"/>
                <a:gd name="connsiteY6" fmla="*/ 1330445 h 6526581"/>
                <a:gd name="connsiteX7" fmla="*/ 984673 w 5066331"/>
                <a:gd name="connsiteY7" fmla="*/ 1384621 h 6526581"/>
                <a:gd name="connsiteX8" fmla="*/ 1103487 w 5066331"/>
                <a:gd name="connsiteY8" fmla="*/ 1485089 h 6526581"/>
                <a:gd name="connsiteX9" fmla="*/ 1087412 w 5066331"/>
                <a:gd name="connsiteY9" fmla="*/ 1537986 h 6526581"/>
                <a:gd name="connsiteX10" fmla="*/ 1168622 w 5066331"/>
                <a:gd name="connsiteY10" fmla="*/ 1560245 h 6526581"/>
                <a:gd name="connsiteX11" fmla="*/ 1270866 w 5066331"/>
                <a:gd name="connsiteY11" fmla="*/ 1693387 h 6526581"/>
                <a:gd name="connsiteX12" fmla="*/ 1507503 w 5066331"/>
                <a:gd name="connsiteY12" fmla="*/ 1581618 h 6526581"/>
                <a:gd name="connsiteX13" fmla="*/ 1575693 w 5066331"/>
                <a:gd name="connsiteY13" fmla="*/ 1716952 h 6526581"/>
                <a:gd name="connsiteX14" fmla="*/ 1701526 w 5066331"/>
                <a:gd name="connsiteY14" fmla="*/ 1660820 h 6526581"/>
                <a:gd name="connsiteX15" fmla="*/ 1640332 w 5066331"/>
                <a:gd name="connsiteY15" fmla="*/ 2582709 h 6526581"/>
                <a:gd name="connsiteX16" fmla="*/ 1087386 w 5066331"/>
                <a:gd name="connsiteY16" fmla="*/ 3364751 h 6526581"/>
                <a:gd name="connsiteX17" fmla="*/ 776088 w 5066331"/>
                <a:gd name="connsiteY17" fmla="*/ 3497631 h 6526581"/>
                <a:gd name="connsiteX18" fmla="*/ 96786 w 5066331"/>
                <a:gd name="connsiteY18" fmla="*/ 3932258 h 6526581"/>
                <a:gd name="connsiteX19" fmla="*/ 56311 w 5066331"/>
                <a:gd name="connsiteY19" fmla="*/ 4075471 h 6526581"/>
                <a:gd name="connsiteX20" fmla="*/ 81363 w 5066331"/>
                <a:gd name="connsiteY20" fmla="*/ 4168164 h 6526581"/>
                <a:gd name="connsiteX21" fmla="*/ 111427 w 5066331"/>
                <a:gd name="connsiteY21" fmla="*/ 4243321 h 6526581"/>
                <a:gd name="connsiteX22" fmla="*/ 244098 w 5066331"/>
                <a:gd name="connsiteY22" fmla="*/ 4278237 h 6526581"/>
                <a:gd name="connsiteX23" fmla="*/ 1661129 w 5066331"/>
                <a:gd name="connsiteY23" fmla="*/ 3593848 h 6526581"/>
                <a:gd name="connsiteX24" fmla="*/ 2282525 w 5066331"/>
                <a:gd name="connsiteY24" fmla="*/ 2818850 h 6526581"/>
                <a:gd name="connsiteX25" fmla="*/ 2363605 w 5066331"/>
                <a:gd name="connsiteY25" fmla="*/ 2642494 h 6526581"/>
                <a:gd name="connsiteX26" fmla="*/ 2459508 w 5066331"/>
                <a:gd name="connsiteY26" fmla="*/ 2279945 h 6526581"/>
                <a:gd name="connsiteX27" fmla="*/ 2890638 w 5066331"/>
                <a:gd name="connsiteY27" fmla="*/ 2383206 h 6526581"/>
                <a:gd name="connsiteX28" fmla="*/ 3538338 w 5066331"/>
                <a:gd name="connsiteY28" fmla="*/ 2649906 h 6526581"/>
                <a:gd name="connsiteX29" fmla="*/ 3528813 w 5066331"/>
                <a:gd name="connsiteY29" fmla="*/ 2783256 h 6526581"/>
                <a:gd name="connsiteX30" fmla="*/ 2176263 w 5066331"/>
                <a:gd name="connsiteY30" fmla="*/ 3735756 h 6526581"/>
                <a:gd name="connsiteX31" fmla="*/ 2490588 w 5066331"/>
                <a:gd name="connsiteY31" fmla="*/ 4907331 h 6526581"/>
                <a:gd name="connsiteX32" fmla="*/ 2719188 w 5066331"/>
                <a:gd name="connsiteY32" fmla="*/ 5831256 h 6526581"/>
                <a:gd name="connsiteX33" fmla="*/ 2804913 w 5066331"/>
                <a:gd name="connsiteY33" fmla="*/ 6145581 h 6526581"/>
                <a:gd name="connsiteX34" fmla="*/ 2519163 w 5066331"/>
                <a:gd name="connsiteY34" fmla="*/ 6393231 h 6526581"/>
                <a:gd name="connsiteX35" fmla="*/ 2909688 w 5066331"/>
                <a:gd name="connsiteY35" fmla="*/ 6526581 h 6526581"/>
                <a:gd name="connsiteX36" fmla="*/ 3338313 w 5066331"/>
                <a:gd name="connsiteY36" fmla="*/ 6078906 h 6526581"/>
                <a:gd name="connsiteX37" fmla="*/ 3138288 w 5066331"/>
                <a:gd name="connsiteY37" fmla="*/ 4878756 h 6526581"/>
                <a:gd name="connsiteX38" fmla="*/ 3452613 w 5066331"/>
                <a:gd name="connsiteY38" fmla="*/ 5059731 h 6526581"/>
                <a:gd name="connsiteX39" fmla="*/ 3271638 w 5066331"/>
                <a:gd name="connsiteY39" fmla="*/ 5621706 h 6526581"/>
                <a:gd name="connsiteX40" fmla="*/ 3986013 w 5066331"/>
                <a:gd name="connsiteY40" fmla="*/ 5040681 h 6526581"/>
                <a:gd name="connsiteX41" fmla="*/ 3357363 w 5066331"/>
                <a:gd name="connsiteY41" fmla="*/ 4088181 h 6526581"/>
                <a:gd name="connsiteX42" fmla="*/ 4624188 w 5066331"/>
                <a:gd name="connsiteY42" fmla="*/ 3373806 h 6526581"/>
                <a:gd name="connsiteX43" fmla="*/ 4767063 w 5066331"/>
                <a:gd name="connsiteY43" fmla="*/ 2059356 h 6526581"/>
                <a:gd name="connsiteX44" fmla="*/ 4862313 w 5066331"/>
                <a:gd name="connsiteY44" fmla="*/ 1821231 h 6526581"/>
                <a:gd name="connsiteX45" fmla="*/ 5066331 w 5066331"/>
                <a:gd name="connsiteY45" fmla="*/ 1569432 h 6526581"/>
                <a:gd name="connsiteX46" fmla="*/ 3134269 w 5066331"/>
                <a:gd name="connsiteY46" fmla="*/ 961476 h 6526581"/>
                <a:gd name="connsiteX47" fmla="*/ 2999431 w 5066331"/>
                <a:gd name="connsiteY47" fmla="*/ 1040677 h 6526581"/>
                <a:gd name="connsiteX48" fmla="*/ 2526444 w 5066331"/>
                <a:gd name="connsiteY48" fmla="*/ 981543 h 6526581"/>
                <a:gd name="connsiteX49" fmla="*/ 2273418 w 5066331"/>
                <a:gd name="connsiteY49" fmla="*/ 958995 h 6526581"/>
                <a:gd name="connsiteX50" fmla="*/ 2258988 w 5066331"/>
                <a:gd name="connsiteY50" fmla="*/ 878309 h 6526581"/>
                <a:gd name="connsiteX51" fmla="*/ 2171774 w 5066331"/>
                <a:gd name="connsiteY51" fmla="*/ 823611 h 6526581"/>
                <a:gd name="connsiteX52" fmla="*/ 2069479 w 5066331"/>
                <a:gd name="connsiteY52" fmla="*/ 851194 h 6526581"/>
                <a:gd name="connsiteX53" fmla="*/ 2018356 w 5066331"/>
                <a:gd name="connsiteY53" fmla="*/ 741905 h 6526581"/>
                <a:gd name="connsiteX54" fmla="*/ 2146671 w 5066331"/>
                <a:gd name="connsiteY54" fmla="*/ 681232 h 6526581"/>
                <a:gd name="connsiteX55" fmla="*/ 2134143 w 5066331"/>
                <a:gd name="connsiteY55" fmla="*/ 542402 h 6526581"/>
                <a:gd name="connsiteX56" fmla="*/ 1965278 w 5066331"/>
                <a:gd name="connsiteY56" fmla="*/ 232488 h 6526581"/>
                <a:gd name="connsiteX0" fmla="*/ 1965278 w 5066331"/>
                <a:gd name="connsiteY0" fmla="*/ 232488 h 6526581"/>
                <a:gd name="connsiteX1" fmla="*/ 638718 w 5066331"/>
                <a:gd name="connsiteY1" fmla="*/ 831127 h 6526581"/>
                <a:gd name="connsiteX2" fmla="*/ 828723 w 5066331"/>
                <a:gd name="connsiteY2" fmla="*/ 906831 h 6526581"/>
                <a:gd name="connsiteX3" fmla="*/ 876348 w 5066331"/>
                <a:gd name="connsiteY3" fmla="*/ 997567 h 6526581"/>
                <a:gd name="connsiteX4" fmla="*/ 814188 w 5066331"/>
                <a:gd name="connsiteY4" fmla="*/ 1062232 h 6526581"/>
                <a:gd name="connsiteX5" fmla="*/ 898921 w 5066331"/>
                <a:gd name="connsiteY5" fmla="*/ 1198583 h 6526581"/>
                <a:gd name="connsiteX6" fmla="*/ 828227 w 5066331"/>
                <a:gd name="connsiteY6" fmla="*/ 1330445 h 6526581"/>
                <a:gd name="connsiteX7" fmla="*/ 984673 w 5066331"/>
                <a:gd name="connsiteY7" fmla="*/ 1384621 h 6526581"/>
                <a:gd name="connsiteX8" fmla="*/ 1103487 w 5066331"/>
                <a:gd name="connsiteY8" fmla="*/ 1485089 h 6526581"/>
                <a:gd name="connsiteX9" fmla="*/ 1087412 w 5066331"/>
                <a:gd name="connsiteY9" fmla="*/ 1537986 h 6526581"/>
                <a:gd name="connsiteX10" fmla="*/ 1168622 w 5066331"/>
                <a:gd name="connsiteY10" fmla="*/ 1560245 h 6526581"/>
                <a:gd name="connsiteX11" fmla="*/ 1270866 w 5066331"/>
                <a:gd name="connsiteY11" fmla="*/ 1693387 h 6526581"/>
                <a:gd name="connsiteX12" fmla="*/ 1507503 w 5066331"/>
                <a:gd name="connsiteY12" fmla="*/ 1581618 h 6526581"/>
                <a:gd name="connsiteX13" fmla="*/ 1575693 w 5066331"/>
                <a:gd name="connsiteY13" fmla="*/ 1716952 h 6526581"/>
                <a:gd name="connsiteX14" fmla="*/ 1701526 w 5066331"/>
                <a:gd name="connsiteY14" fmla="*/ 1660820 h 6526581"/>
                <a:gd name="connsiteX15" fmla="*/ 1640332 w 5066331"/>
                <a:gd name="connsiteY15" fmla="*/ 2582709 h 6526581"/>
                <a:gd name="connsiteX16" fmla="*/ 1087386 w 5066331"/>
                <a:gd name="connsiteY16" fmla="*/ 3364751 h 6526581"/>
                <a:gd name="connsiteX17" fmla="*/ 776088 w 5066331"/>
                <a:gd name="connsiteY17" fmla="*/ 3497631 h 6526581"/>
                <a:gd name="connsiteX18" fmla="*/ 96786 w 5066331"/>
                <a:gd name="connsiteY18" fmla="*/ 3932258 h 6526581"/>
                <a:gd name="connsiteX19" fmla="*/ 56311 w 5066331"/>
                <a:gd name="connsiteY19" fmla="*/ 4075471 h 6526581"/>
                <a:gd name="connsiteX20" fmla="*/ 81363 w 5066331"/>
                <a:gd name="connsiteY20" fmla="*/ 4168164 h 6526581"/>
                <a:gd name="connsiteX21" fmla="*/ 111427 w 5066331"/>
                <a:gd name="connsiteY21" fmla="*/ 4243321 h 6526581"/>
                <a:gd name="connsiteX22" fmla="*/ 244098 w 5066331"/>
                <a:gd name="connsiteY22" fmla="*/ 4278237 h 6526581"/>
                <a:gd name="connsiteX23" fmla="*/ 1661129 w 5066331"/>
                <a:gd name="connsiteY23" fmla="*/ 3593848 h 6526581"/>
                <a:gd name="connsiteX24" fmla="*/ 2282525 w 5066331"/>
                <a:gd name="connsiteY24" fmla="*/ 2818850 h 6526581"/>
                <a:gd name="connsiteX25" fmla="*/ 2363605 w 5066331"/>
                <a:gd name="connsiteY25" fmla="*/ 2642494 h 6526581"/>
                <a:gd name="connsiteX26" fmla="*/ 2459508 w 5066331"/>
                <a:gd name="connsiteY26" fmla="*/ 2279945 h 6526581"/>
                <a:gd name="connsiteX27" fmla="*/ 2890638 w 5066331"/>
                <a:gd name="connsiteY27" fmla="*/ 2383206 h 6526581"/>
                <a:gd name="connsiteX28" fmla="*/ 3538338 w 5066331"/>
                <a:gd name="connsiteY28" fmla="*/ 2649906 h 6526581"/>
                <a:gd name="connsiteX29" fmla="*/ 3528813 w 5066331"/>
                <a:gd name="connsiteY29" fmla="*/ 2783256 h 6526581"/>
                <a:gd name="connsiteX30" fmla="*/ 2176263 w 5066331"/>
                <a:gd name="connsiteY30" fmla="*/ 3735756 h 6526581"/>
                <a:gd name="connsiteX31" fmla="*/ 2490588 w 5066331"/>
                <a:gd name="connsiteY31" fmla="*/ 4907331 h 6526581"/>
                <a:gd name="connsiteX32" fmla="*/ 2719188 w 5066331"/>
                <a:gd name="connsiteY32" fmla="*/ 5831256 h 6526581"/>
                <a:gd name="connsiteX33" fmla="*/ 2804913 w 5066331"/>
                <a:gd name="connsiteY33" fmla="*/ 6145581 h 6526581"/>
                <a:gd name="connsiteX34" fmla="*/ 2519163 w 5066331"/>
                <a:gd name="connsiteY34" fmla="*/ 6393231 h 6526581"/>
                <a:gd name="connsiteX35" fmla="*/ 2909688 w 5066331"/>
                <a:gd name="connsiteY35" fmla="*/ 6526581 h 6526581"/>
                <a:gd name="connsiteX36" fmla="*/ 3338313 w 5066331"/>
                <a:gd name="connsiteY36" fmla="*/ 6078906 h 6526581"/>
                <a:gd name="connsiteX37" fmla="*/ 3138288 w 5066331"/>
                <a:gd name="connsiteY37" fmla="*/ 4878756 h 6526581"/>
                <a:gd name="connsiteX38" fmla="*/ 3452613 w 5066331"/>
                <a:gd name="connsiteY38" fmla="*/ 5059731 h 6526581"/>
                <a:gd name="connsiteX39" fmla="*/ 3271638 w 5066331"/>
                <a:gd name="connsiteY39" fmla="*/ 5621706 h 6526581"/>
                <a:gd name="connsiteX40" fmla="*/ 3986013 w 5066331"/>
                <a:gd name="connsiteY40" fmla="*/ 5040681 h 6526581"/>
                <a:gd name="connsiteX41" fmla="*/ 3357363 w 5066331"/>
                <a:gd name="connsiteY41" fmla="*/ 4088181 h 6526581"/>
                <a:gd name="connsiteX42" fmla="*/ 4624188 w 5066331"/>
                <a:gd name="connsiteY42" fmla="*/ 3373806 h 6526581"/>
                <a:gd name="connsiteX43" fmla="*/ 4767063 w 5066331"/>
                <a:gd name="connsiteY43" fmla="*/ 2059356 h 6526581"/>
                <a:gd name="connsiteX44" fmla="*/ 4862313 w 5066331"/>
                <a:gd name="connsiteY44" fmla="*/ 1821231 h 6526581"/>
                <a:gd name="connsiteX45" fmla="*/ 5066331 w 5066331"/>
                <a:gd name="connsiteY45" fmla="*/ 1569432 h 6526581"/>
                <a:gd name="connsiteX46" fmla="*/ 3139279 w 5066331"/>
                <a:gd name="connsiteY46" fmla="*/ 951455 h 6526581"/>
                <a:gd name="connsiteX47" fmla="*/ 2999431 w 5066331"/>
                <a:gd name="connsiteY47" fmla="*/ 1040677 h 6526581"/>
                <a:gd name="connsiteX48" fmla="*/ 2526444 w 5066331"/>
                <a:gd name="connsiteY48" fmla="*/ 981543 h 6526581"/>
                <a:gd name="connsiteX49" fmla="*/ 2273418 w 5066331"/>
                <a:gd name="connsiteY49" fmla="*/ 958995 h 6526581"/>
                <a:gd name="connsiteX50" fmla="*/ 2258988 w 5066331"/>
                <a:gd name="connsiteY50" fmla="*/ 878309 h 6526581"/>
                <a:gd name="connsiteX51" fmla="*/ 2171774 w 5066331"/>
                <a:gd name="connsiteY51" fmla="*/ 823611 h 6526581"/>
                <a:gd name="connsiteX52" fmla="*/ 2069479 w 5066331"/>
                <a:gd name="connsiteY52" fmla="*/ 851194 h 6526581"/>
                <a:gd name="connsiteX53" fmla="*/ 2018356 w 5066331"/>
                <a:gd name="connsiteY53" fmla="*/ 741905 h 6526581"/>
                <a:gd name="connsiteX54" fmla="*/ 2146671 w 5066331"/>
                <a:gd name="connsiteY54" fmla="*/ 681232 h 6526581"/>
                <a:gd name="connsiteX55" fmla="*/ 2134143 w 5066331"/>
                <a:gd name="connsiteY55" fmla="*/ 542402 h 6526581"/>
                <a:gd name="connsiteX56" fmla="*/ 1965278 w 5066331"/>
                <a:gd name="connsiteY56" fmla="*/ 232488 h 6526581"/>
                <a:gd name="connsiteX0" fmla="*/ 1965278 w 5066331"/>
                <a:gd name="connsiteY0" fmla="*/ 232488 h 6526581"/>
                <a:gd name="connsiteX1" fmla="*/ 638718 w 5066331"/>
                <a:gd name="connsiteY1" fmla="*/ 831127 h 6526581"/>
                <a:gd name="connsiteX2" fmla="*/ 828723 w 5066331"/>
                <a:gd name="connsiteY2" fmla="*/ 906831 h 6526581"/>
                <a:gd name="connsiteX3" fmla="*/ 876348 w 5066331"/>
                <a:gd name="connsiteY3" fmla="*/ 997567 h 6526581"/>
                <a:gd name="connsiteX4" fmla="*/ 814188 w 5066331"/>
                <a:gd name="connsiteY4" fmla="*/ 1062232 h 6526581"/>
                <a:gd name="connsiteX5" fmla="*/ 898921 w 5066331"/>
                <a:gd name="connsiteY5" fmla="*/ 1198583 h 6526581"/>
                <a:gd name="connsiteX6" fmla="*/ 828227 w 5066331"/>
                <a:gd name="connsiteY6" fmla="*/ 1330445 h 6526581"/>
                <a:gd name="connsiteX7" fmla="*/ 984673 w 5066331"/>
                <a:gd name="connsiteY7" fmla="*/ 1384621 h 6526581"/>
                <a:gd name="connsiteX8" fmla="*/ 1103487 w 5066331"/>
                <a:gd name="connsiteY8" fmla="*/ 1485089 h 6526581"/>
                <a:gd name="connsiteX9" fmla="*/ 1087412 w 5066331"/>
                <a:gd name="connsiteY9" fmla="*/ 1537986 h 6526581"/>
                <a:gd name="connsiteX10" fmla="*/ 1168622 w 5066331"/>
                <a:gd name="connsiteY10" fmla="*/ 1560245 h 6526581"/>
                <a:gd name="connsiteX11" fmla="*/ 1270866 w 5066331"/>
                <a:gd name="connsiteY11" fmla="*/ 1693387 h 6526581"/>
                <a:gd name="connsiteX12" fmla="*/ 1507503 w 5066331"/>
                <a:gd name="connsiteY12" fmla="*/ 1581618 h 6526581"/>
                <a:gd name="connsiteX13" fmla="*/ 1575693 w 5066331"/>
                <a:gd name="connsiteY13" fmla="*/ 1716952 h 6526581"/>
                <a:gd name="connsiteX14" fmla="*/ 1701526 w 5066331"/>
                <a:gd name="connsiteY14" fmla="*/ 1660820 h 6526581"/>
                <a:gd name="connsiteX15" fmla="*/ 1640332 w 5066331"/>
                <a:gd name="connsiteY15" fmla="*/ 2582709 h 6526581"/>
                <a:gd name="connsiteX16" fmla="*/ 1087386 w 5066331"/>
                <a:gd name="connsiteY16" fmla="*/ 3364751 h 6526581"/>
                <a:gd name="connsiteX17" fmla="*/ 776088 w 5066331"/>
                <a:gd name="connsiteY17" fmla="*/ 3497631 h 6526581"/>
                <a:gd name="connsiteX18" fmla="*/ 96786 w 5066331"/>
                <a:gd name="connsiteY18" fmla="*/ 3932258 h 6526581"/>
                <a:gd name="connsiteX19" fmla="*/ 56311 w 5066331"/>
                <a:gd name="connsiteY19" fmla="*/ 4075471 h 6526581"/>
                <a:gd name="connsiteX20" fmla="*/ 81363 w 5066331"/>
                <a:gd name="connsiteY20" fmla="*/ 4168164 h 6526581"/>
                <a:gd name="connsiteX21" fmla="*/ 111427 w 5066331"/>
                <a:gd name="connsiteY21" fmla="*/ 4243321 h 6526581"/>
                <a:gd name="connsiteX22" fmla="*/ 244098 w 5066331"/>
                <a:gd name="connsiteY22" fmla="*/ 4278237 h 6526581"/>
                <a:gd name="connsiteX23" fmla="*/ 1661129 w 5066331"/>
                <a:gd name="connsiteY23" fmla="*/ 3593848 h 6526581"/>
                <a:gd name="connsiteX24" fmla="*/ 2282525 w 5066331"/>
                <a:gd name="connsiteY24" fmla="*/ 2818850 h 6526581"/>
                <a:gd name="connsiteX25" fmla="*/ 2363605 w 5066331"/>
                <a:gd name="connsiteY25" fmla="*/ 2642494 h 6526581"/>
                <a:gd name="connsiteX26" fmla="*/ 2459508 w 5066331"/>
                <a:gd name="connsiteY26" fmla="*/ 2279945 h 6526581"/>
                <a:gd name="connsiteX27" fmla="*/ 2890638 w 5066331"/>
                <a:gd name="connsiteY27" fmla="*/ 2383206 h 6526581"/>
                <a:gd name="connsiteX28" fmla="*/ 3538338 w 5066331"/>
                <a:gd name="connsiteY28" fmla="*/ 2649906 h 6526581"/>
                <a:gd name="connsiteX29" fmla="*/ 3528813 w 5066331"/>
                <a:gd name="connsiteY29" fmla="*/ 2783256 h 6526581"/>
                <a:gd name="connsiteX30" fmla="*/ 2176263 w 5066331"/>
                <a:gd name="connsiteY30" fmla="*/ 3735756 h 6526581"/>
                <a:gd name="connsiteX31" fmla="*/ 2490588 w 5066331"/>
                <a:gd name="connsiteY31" fmla="*/ 4907331 h 6526581"/>
                <a:gd name="connsiteX32" fmla="*/ 2719188 w 5066331"/>
                <a:gd name="connsiteY32" fmla="*/ 5831256 h 6526581"/>
                <a:gd name="connsiteX33" fmla="*/ 2804913 w 5066331"/>
                <a:gd name="connsiteY33" fmla="*/ 6145581 h 6526581"/>
                <a:gd name="connsiteX34" fmla="*/ 2519163 w 5066331"/>
                <a:gd name="connsiteY34" fmla="*/ 6393231 h 6526581"/>
                <a:gd name="connsiteX35" fmla="*/ 2909688 w 5066331"/>
                <a:gd name="connsiteY35" fmla="*/ 6526581 h 6526581"/>
                <a:gd name="connsiteX36" fmla="*/ 3338313 w 5066331"/>
                <a:gd name="connsiteY36" fmla="*/ 6078906 h 6526581"/>
                <a:gd name="connsiteX37" fmla="*/ 3138288 w 5066331"/>
                <a:gd name="connsiteY37" fmla="*/ 4878756 h 6526581"/>
                <a:gd name="connsiteX38" fmla="*/ 3452613 w 5066331"/>
                <a:gd name="connsiteY38" fmla="*/ 5059731 h 6526581"/>
                <a:gd name="connsiteX39" fmla="*/ 3271638 w 5066331"/>
                <a:gd name="connsiteY39" fmla="*/ 5621706 h 6526581"/>
                <a:gd name="connsiteX40" fmla="*/ 3986013 w 5066331"/>
                <a:gd name="connsiteY40" fmla="*/ 5040681 h 6526581"/>
                <a:gd name="connsiteX41" fmla="*/ 3357363 w 5066331"/>
                <a:gd name="connsiteY41" fmla="*/ 4088181 h 6526581"/>
                <a:gd name="connsiteX42" fmla="*/ 4624188 w 5066331"/>
                <a:gd name="connsiteY42" fmla="*/ 3373806 h 6526581"/>
                <a:gd name="connsiteX43" fmla="*/ 4767063 w 5066331"/>
                <a:gd name="connsiteY43" fmla="*/ 2059356 h 6526581"/>
                <a:gd name="connsiteX44" fmla="*/ 4862313 w 5066331"/>
                <a:gd name="connsiteY44" fmla="*/ 1821231 h 6526581"/>
                <a:gd name="connsiteX45" fmla="*/ 5066331 w 5066331"/>
                <a:gd name="connsiteY45" fmla="*/ 1569432 h 6526581"/>
                <a:gd name="connsiteX46" fmla="*/ 3139279 w 5066331"/>
                <a:gd name="connsiteY46" fmla="*/ 951455 h 6526581"/>
                <a:gd name="connsiteX47" fmla="*/ 2999431 w 5066331"/>
                <a:gd name="connsiteY47" fmla="*/ 1040677 h 6526581"/>
                <a:gd name="connsiteX48" fmla="*/ 2526444 w 5066331"/>
                <a:gd name="connsiteY48" fmla="*/ 981543 h 6526581"/>
                <a:gd name="connsiteX49" fmla="*/ 2273418 w 5066331"/>
                <a:gd name="connsiteY49" fmla="*/ 958995 h 6526581"/>
                <a:gd name="connsiteX50" fmla="*/ 2258988 w 5066331"/>
                <a:gd name="connsiteY50" fmla="*/ 878309 h 6526581"/>
                <a:gd name="connsiteX51" fmla="*/ 2171774 w 5066331"/>
                <a:gd name="connsiteY51" fmla="*/ 823611 h 6526581"/>
                <a:gd name="connsiteX52" fmla="*/ 2069479 w 5066331"/>
                <a:gd name="connsiteY52" fmla="*/ 851194 h 6526581"/>
                <a:gd name="connsiteX53" fmla="*/ 2018356 w 5066331"/>
                <a:gd name="connsiteY53" fmla="*/ 741905 h 6526581"/>
                <a:gd name="connsiteX54" fmla="*/ 2146671 w 5066331"/>
                <a:gd name="connsiteY54" fmla="*/ 681232 h 6526581"/>
                <a:gd name="connsiteX55" fmla="*/ 2134143 w 5066331"/>
                <a:gd name="connsiteY55" fmla="*/ 542402 h 6526581"/>
                <a:gd name="connsiteX56" fmla="*/ 1965278 w 5066331"/>
                <a:gd name="connsiteY56" fmla="*/ 232488 h 6526581"/>
                <a:gd name="connsiteX0" fmla="*/ 1965278 w 5260641"/>
                <a:gd name="connsiteY0" fmla="*/ 232488 h 6526581"/>
                <a:gd name="connsiteX1" fmla="*/ 638718 w 5260641"/>
                <a:gd name="connsiteY1" fmla="*/ 831127 h 6526581"/>
                <a:gd name="connsiteX2" fmla="*/ 828723 w 5260641"/>
                <a:gd name="connsiteY2" fmla="*/ 906831 h 6526581"/>
                <a:gd name="connsiteX3" fmla="*/ 876348 w 5260641"/>
                <a:gd name="connsiteY3" fmla="*/ 997567 h 6526581"/>
                <a:gd name="connsiteX4" fmla="*/ 814188 w 5260641"/>
                <a:gd name="connsiteY4" fmla="*/ 1062232 h 6526581"/>
                <a:gd name="connsiteX5" fmla="*/ 898921 w 5260641"/>
                <a:gd name="connsiteY5" fmla="*/ 1198583 h 6526581"/>
                <a:gd name="connsiteX6" fmla="*/ 828227 w 5260641"/>
                <a:gd name="connsiteY6" fmla="*/ 1330445 h 6526581"/>
                <a:gd name="connsiteX7" fmla="*/ 984673 w 5260641"/>
                <a:gd name="connsiteY7" fmla="*/ 1384621 h 6526581"/>
                <a:gd name="connsiteX8" fmla="*/ 1103487 w 5260641"/>
                <a:gd name="connsiteY8" fmla="*/ 1485089 h 6526581"/>
                <a:gd name="connsiteX9" fmla="*/ 1087412 w 5260641"/>
                <a:gd name="connsiteY9" fmla="*/ 1537986 h 6526581"/>
                <a:gd name="connsiteX10" fmla="*/ 1168622 w 5260641"/>
                <a:gd name="connsiteY10" fmla="*/ 1560245 h 6526581"/>
                <a:gd name="connsiteX11" fmla="*/ 1270866 w 5260641"/>
                <a:gd name="connsiteY11" fmla="*/ 1693387 h 6526581"/>
                <a:gd name="connsiteX12" fmla="*/ 1507503 w 5260641"/>
                <a:gd name="connsiteY12" fmla="*/ 1581618 h 6526581"/>
                <a:gd name="connsiteX13" fmla="*/ 1575693 w 5260641"/>
                <a:gd name="connsiteY13" fmla="*/ 1716952 h 6526581"/>
                <a:gd name="connsiteX14" fmla="*/ 1701526 w 5260641"/>
                <a:gd name="connsiteY14" fmla="*/ 1660820 h 6526581"/>
                <a:gd name="connsiteX15" fmla="*/ 1640332 w 5260641"/>
                <a:gd name="connsiteY15" fmla="*/ 2582709 h 6526581"/>
                <a:gd name="connsiteX16" fmla="*/ 1087386 w 5260641"/>
                <a:gd name="connsiteY16" fmla="*/ 3364751 h 6526581"/>
                <a:gd name="connsiteX17" fmla="*/ 776088 w 5260641"/>
                <a:gd name="connsiteY17" fmla="*/ 3497631 h 6526581"/>
                <a:gd name="connsiteX18" fmla="*/ 96786 w 5260641"/>
                <a:gd name="connsiteY18" fmla="*/ 3932258 h 6526581"/>
                <a:gd name="connsiteX19" fmla="*/ 56311 w 5260641"/>
                <a:gd name="connsiteY19" fmla="*/ 4075471 h 6526581"/>
                <a:gd name="connsiteX20" fmla="*/ 81363 w 5260641"/>
                <a:gd name="connsiteY20" fmla="*/ 4168164 h 6526581"/>
                <a:gd name="connsiteX21" fmla="*/ 111427 w 5260641"/>
                <a:gd name="connsiteY21" fmla="*/ 4243321 h 6526581"/>
                <a:gd name="connsiteX22" fmla="*/ 244098 w 5260641"/>
                <a:gd name="connsiteY22" fmla="*/ 4278237 h 6526581"/>
                <a:gd name="connsiteX23" fmla="*/ 1661129 w 5260641"/>
                <a:gd name="connsiteY23" fmla="*/ 3593848 h 6526581"/>
                <a:gd name="connsiteX24" fmla="*/ 2282525 w 5260641"/>
                <a:gd name="connsiteY24" fmla="*/ 2818850 h 6526581"/>
                <a:gd name="connsiteX25" fmla="*/ 2363605 w 5260641"/>
                <a:gd name="connsiteY25" fmla="*/ 2642494 h 6526581"/>
                <a:gd name="connsiteX26" fmla="*/ 2459508 w 5260641"/>
                <a:gd name="connsiteY26" fmla="*/ 2279945 h 6526581"/>
                <a:gd name="connsiteX27" fmla="*/ 2890638 w 5260641"/>
                <a:gd name="connsiteY27" fmla="*/ 2383206 h 6526581"/>
                <a:gd name="connsiteX28" fmla="*/ 3538338 w 5260641"/>
                <a:gd name="connsiteY28" fmla="*/ 2649906 h 6526581"/>
                <a:gd name="connsiteX29" fmla="*/ 3528813 w 5260641"/>
                <a:gd name="connsiteY29" fmla="*/ 2783256 h 6526581"/>
                <a:gd name="connsiteX30" fmla="*/ 2176263 w 5260641"/>
                <a:gd name="connsiteY30" fmla="*/ 3735756 h 6526581"/>
                <a:gd name="connsiteX31" fmla="*/ 2490588 w 5260641"/>
                <a:gd name="connsiteY31" fmla="*/ 4907331 h 6526581"/>
                <a:gd name="connsiteX32" fmla="*/ 2719188 w 5260641"/>
                <a:gd name="connsiteY32" fmla="*/ 5831256 h 6526581"/>
                <a:gd name="connsiteX33" fmla="*/ 2804913 w 5260641"/>
                <a:gd name="connsiteY33" fmla="*/ 6145581 h 6526581"/>
                <a:gd name="connsiteX34" fmla="*/ 2519163 w 5260641"/>
                <a:gd name="connsiteY34" fmla="*/ 6393231 h 6526581"/>
                <a:gd name="connsiteX35" fmla="*/ 2909688 w 5260641"/>
                <a:gd name="connsiteY35" fmla="*/ 6526581 h 6526581"/>
                <a:gd name="connsiteX36" fmla="*/ 3338313 w 5260641"/>
                <a:gd name="connsiteY36" fmla="*/ 6078906 h 6526581"/>
                <a:gd name="connsiteX37" fmla="*/ 3138288 w 5260641"/>
                <a:gd name="connsiteY37" fmla="*/ 4878756 h 6526581"/>
                <a:gd name="connsiteX38" fmla="*/ 3452613 w 5260641"/>
                <a:gd name="connsiteY38" fmla="*/ 5059731 h 6526581"/>
                <a:gd name="connsiteX39" fmla="*/ 3271638 w 5260641"/>
                <a:gd name="connsiteY39" fmla="*/ 5621706 h 6526581"/>
                <a:gd name="connsiteX40" fmla="*/ 3986013 w 5260641"/>
                <a:gd name="connsiteY40" fmla="*/ 5040681 h 6526581"/>
                <a:gd name="connsiteX41" fmla="*/ 3357363 w 5260641"/>
                <a:gd name="connsiteY41" fmla="*/ 4088181 h 6526581"/>
                <a:gd name="connsiteX42" fmla="*/ 4624188 w 5260641"/>
                <a:gd name="connsiteY42" fmla="*/ 3373806 h 6526581"/>
                <a:gd name="connsiteX43" fmla="*/ 4767063 w 5260641"/>
                <a:gd name="connsiteY43" fmla="*/ 2059356 h 6526581"/>
                <a:gd name="connsiteX44" fmla="*/ 5260641 w 5260641"/>
                <a:gd name="connsiteY44" fmla="*/ 1863820 h 6526581"/>
                <a:gd name="connsiteX45" fmla="*/ 5066331 w 5260641"/>
                <a:gd name="connsiteY45" fmla="*/ 1569432 h 6526581"/>
                <a:gd name="connsiteX46" fmla="*/ 3139279 w 5260641"/>
                <a:gd name="connsiteY46" fmla="*/ 951455 h 6526581"/>
                <a:gd name="connsiteX47" fmla="*/ 2999431 w 5260641"/>
                <a:gd name="connsiteY47" fmla="*/ 1040677 h 6526581"/>
                <a:gd name="connsiteX48" fmla="*/ 2526444 w 5260641"/>
                <a:gd name="connsiteY48" fmla="*/ 981543 h 6526581"/>
                <a:gd name="connsiteX49" fmla="*/ 2273418 w 5260641"/>
                <a:gd name="connsiteY49" fmla="*/ 958995 h 6526581"/>
                <a:gd name="connsiteX50" fmla="*/ 2258988 w 5260641"/>
                <a:gd name="connsiteY50" fmla="*/ 878309 h 6526581"/>
                <a:gd name="connsiteX51" fmla="*/ 2171774 w 5260641"/>
                <a:gd name="connsiteY51" fmla="*/ 823611 h 6526581"/>
                <a:gd name="connsiteX52" fmla="*/ 2069479 w 5260641"/>
                <a:gd name="connsiteY52" fmla="*/ 851194 h 6526581"/>
                <a:gd name="connsiteX53" fmla="*/ 2018356 w 5260641"/>
                <a:gd name="connsiteY53" fmla="*/ 741905 h 6526581"/>
                <a:gd name="connsiteX54" fmla="*/ 2146671 w 5260641"/>
                <a:gd name="connsiteY54" fmla="*/ 681232 h 6526581"/>
                <a:gd name="connsiteX55" fmla="*/ 2134143 w 5260641"/>
                <a:gd name="connsiteY55" fmla="*/ 542402 h 6526581"/>
                <a:gd name="connsiteX56" fmla="*/ 1965278 w 5260641"/>
                <a:gd name="connsiteY56" fmla="*/ 232488 h 6526581"/>
                <a:gd name="connsiteX0" fmla="*/ 1965278 w 5260641"/>
                <a:gd name="connsiteY0" fmla="*/ 232488 h 6526581"/>
                <a:gd name="connsiteX1" fmla="*/ 638718 w 5260641"/>
                <a:gd name="connsiteY1" fmla="*/ 831127 h 6526581"/>
                <a:gd name="connsiteX2" fmla="*/ 828723 w 5260641"/>
                <a:gd name="connsiteY2" fmla="*/ 906831 h 6526581"/>
                <a:gd name="connsiteX3" fmla="*/ 876348 w 5260641"/>
                <a:gd name="connsiteY3" fmla="*/ 997567 h 6526581"/>
                <a:gd name="connsiteX4" fmla="*/ 814188 w 5260641"/>
                <a:gd name="connsiteY4" fmla="*/ 1062232 h 6526581"/>
                <a:gd name="connsiteX5" fmla="*/ 898921 w 5260641"/>
                <a:gd name="connsiteY5" fmla="*/ 1198583 h 6526581"/>
                <a:gd name="connsiteX6" fmla="*/ 828227 w 5260641"/>
                <a:gd name="connsiteY6" fmla="*/ 1330445 h 6526581"/>
                <a:gd name="connsiteX7" fmla="*/ 984673 w 5260641"/>
                <a:gd name="connsiteY7" fmla="*/ 1384621 h 6526581"/>
                <a:gd name="connsiteX8" fmla="*/ 1103487 w 5260641"/>
                <a:gd name="connsiteY8" fmla="*/ 1485089 h 6526581"/>
                <a:gd name="connsiteX9" fmla="*/ 1087412 w 5260641"/>
                <a:gd name="connsiteY9" fmla="*/ 1537986 h 6526581"/>
                <a:gd name="connsiteX10" fmla="*/ 1168622 w 5260641"/>
                <a:gd name="connsiteY10" fmla="*/ 1560245 h 6526581"/>
                <a:gd name="connsiteX11" fmla="*/ 1270866 w 5260641"/>
                <a:gd name="connsiteY11" fmla="*/ 1693387 h 6526581"/>
                <a:gd name="connsiteX12" fmla="*/ 1507503 w 5260641"/>
                <a:gd name="connsiteY12" fmla="*/ 1581618 h 6526581"/>
                <a:gd name="connsiteX13" fmla="*/ 1575693 w 5260641"/>
                <a:gd name="connsiteY13" fmla="*/ 1716952 h 6526581"/>
                <a:gd name="connsiteX14" fmla="*/ 1701526 w 5260641"/>
                <a:gd name="connsiteY14" fmla="*/ 1660820 h 6526581"/>
                <a:gd name="connsiteX15" fmla="*/ 1640332 w 5260641"/>
                <a:gd name="connsiteY15" fmla="*/ 2582709 h 6526581"/>
                <a:gd name="connsiteX16" fmla="*/ 1087386 w 5260641"/>
                <a:gd name="connsiteY16" fmla="*/ 3364751 h 6526581"/>
                <a:gd name="connsiteX17" fmla="*/ 776088 w 5260641"/>
                <a:gd name="connsiteY17" fmla="*/ 3497631 h 6526581"/>
                <a:gd name="connsiteX18" fmla="*/ 96786 w 5260641"/>
                <a:gd name="connsiteY18" fmla="*/ 3932258 h 6526581"/>
                <a:gd name="connsiteX19" fmla="*/ 56311 w 5260641"/>
                <a:gd name="connsiteY19" fmla="*/ 4075471 h 6526581"/>
                <a:gd name="connsiteX20" fmla="*/ 81363 w 5260641"/>
                <a:gd name="connsiteY20" fmla="*/ 4168164 h 6526581"/>
                <a:gd name="connsiteX21" fmla="*/ 111427 w 5260641"/>
                <a:gd name="connsiteY21" fmla="*/ 4243321 h 6526581"/>
                <a:gd name="connsiteX22" fmla="*/ 244098 w 5260641"/>
                <a:gd name="connsiteY22" fmla="*/ 4278237 h 6526581"/>
                <a:gd name="connsiteX23" fmla="*/ 1661129 w 5260641"/>
                <a:gd name="connsiteY23" fmla="*/ 3593848 h 6526581"/>
                <a:gd name="connsiteX24" fmla="*/ 2282525 w 5260641"/>
                <a:gd name="connsiteY24" fmla="*/ 2818850 h 6526581"/>
                <a:gd name="connsiteX25" fmla="*/ 2363605 w 5260641"/>
                <a:gd name="connsiteY25" fmla="*/ 2642494 h 6526581"/>
                <a:gd name="connsiteX26" fmla="*/ 2459508 w 5260641"/>
                <a:gd name="connsiteY26" fmla="*/ 2279945 h 6526581"/>
                <a:gd name="connsiteX27" fmla="*/ 2890638 w 5260641"/>
                <a:gd name="connsiteY27" fmla="*/ 2383206 h 6526581"/>
                <a:gd name="connsiteX28" fmla="*/ 3538338 w 5260641"/>
                <a:gd name="connsiteY28" fmla="*/ 2649906 h 6526581"/>
                <a:gd name="connsiteX29" fmla="*/ 3528813 w 5260641"/>
                <a:gd name="connsiteY29" fmla="*/ 2783256 h 6526581"/>
                <a:gd name="connsiteX30" fmla="*/ 2176263 w 5260641"/>
                <a:gd name="connsiteY30" fmla="*/ 3735756 h 6526581"/>
                <a:gd name="connsiteX31" fmla="*/ 2490588 w 5260641"/>
                <a:gd name="connsiteY31" fmla="*/ 4907331 h 6526581"/>
                <a:gd name="connsiteX32" fmla="*/ 2719188 w 5260641"/>
                <a:gd name="connsiteY32" fmla="*/ 5831256 h 6526581"/>
                <a:gd name="connsiteX33" fmla="*/ 2804913 w 5260641"/>
                <a:gd name="connsiteY33" fmla="*/ 6145581 h 6526581"/>
                <a:gd name="connsiteX34" fmla="*/ 2519163 w 5260641"/>
                <a:gd name="connsiteY34" fmla="*/ 6393231 h 6526581"/>
                <a:gd name="connsiteX35" fmla="*/ 2909688 w 5260641"/>
                <a:gd name="connsiteY35" fmla="*/ 6526581 h 6526581"/>
                <a:gd name="connsiteX36" fmla="*/ 3338313 w 5260641"/>
                <a:gd name="connsiteY36" fmla="*/ 6078906 h 6526581"/>
                <a:gd name="connsiteX37" fmla="*/ 3138288 w 5260641"/>
                <a:gd name="connsiteY37" fmla="*/ 4878756 h 6526581"/>
                <a:gd name="connsiteX38" fmla="*/ 3452613 w 5260641"/>
                <a:gd name="connsiteY38" fmla="*/ 5059731 h 6526581"/>
                <a:gd name="connsiteX39" fmla="*/ 3271638 w 5260641"/>
                <a:gd name="connsiteY39" fmla="*/ 5621706 h 6526581"/>
                <a:gd name="connsiteX40" fmla="*/ 3986013 w 5260641"/>
                <a:gd name="connsiteY40" fmla="*/ 5040681 h 6526581"/>
                <a:gd name="connsiteX41" fmla="*/ 3357363 w 5260641"/>
                <a:gd name="connsiteY41" fmla="*/ 4088181 h 6526581"/>
                <a:gd name="connsiteX42" fmla="*/ 4624188 w 5260641"/>
                <a:gd name="connsiteY42" fmla="*/ 3373806 h 6526581"/>
                <a:gd name="connsiteX43" fmla="*/ 4767063 w 5260641"/>
                <a:gd name="connsiteY43" fmla="*/ 2059356 h 6526581"/>
                <a:gd name="connsiteX44" fmla="*/ 5260641 w 5260641"/>
                <a:gd name="connsiteY44" fmla="*/ 1863820 h 6526581"/>
                <a:gd name="connsiteX45" fmla="*/ 5066331 w 5260641"/>
                <a:gd name="connsiteY45" fmla="*/ 1569432 h 6526581"/>
                <a:gd name="connsiteX46" fmla="*/ 3139279 w 5260641"/>
                <a:gd name="connsiteY46" fmla="*/ 951455 h 6526581"/>
                <a:gd name="connsiteX47" fmla="*/ 2999431 w 5260641"/>
                <a:gd name="connsiteY47" fmla="*/ 1040677 h 6526581"/>
                <a:gd name="connsiteX48" fmla="*/ 2526444 w 5260641"/>
                <a:gd name="connsiteY48" fmla="*/ 981543 h 6526581"/>
                <a:gd name="connsiteX49" fmla="*/ 2273418 w 5260641"/>
                <a:gd name="connsiteY49" fmla="*/ 958995 h 6526581"/>
                <a:gd name="connsiteX50" fmla="*/ 2258988 w 5260641"/>
                <a:gd name="connsiteY50" fmla="*/ 878309 h 6526581"/>
                <a:gd name="connsiteX51" fmla="*/ 2171774 w 5260641"/>
                <a:gd name="connsiteY51" fmla="*/ 823611 h 6526581"/>
                <a:gd name="connsiteX52" fmla="*/ 2069479 w 5260641"/>
                <a:gd name="connsiteY52" fmla="*/ 851194 h 6526581"/>
                <a:gd name="connsiteX53" fmla="*/ 2018356 w 5260641"/>
                <a:gd name="connsiteY53" fmla="*/ 741905 h 6526581"/>
                <a:gd name="connsiteX54" fmla="*/ 2146671 w 5260641"/>
                <a:gd name="connsiteY54" fmla="*/ 681232 h 6526581"/>
                <a:gd name="connsiteX55" fmla="*/ 2134143 w 5260641"/>
                <a:gd name="connsiteY55" fmla="*/ 542402 h 6526581"/>
                <a:gd name="connsiteX56" fmla="*/ 1965278 w 5260641"/>
                <a:gd name="connsiteY56" fmla="*/ 232488 h 6526581"/>
                <a:gd name="connsiteX0" fmla="*/ 1965278 w 5125359"/>
                <a:gd name="connsiteY0" fmla="*/ 232488 h 6526581"/>
                <a:gd name="connsiteX1" fmla="*/ 638718 w 5125359"/>
                <a:gd name="connsiteY1" fmla="*/ 831127 h 6526581"/>
                <a:gd name="connsiteX2" fmla="*/ 828723 w 5125359"/>
                <a:gd name="connsiteY2" fmla="*/ 906831 h 6526581"/>
                <a:gd name="connsiteX3" fmla="*/ 876348 w 5125359"/>
                <a:gd name="connsiteY3" fmla="*/ 997567 h 6526581"/>
                <a:gd name="connsiteX4" fmla="*/ 814188 w 5125359"/>
                <a:gd name="connsiteY4" fmla="*/ 1062232 h 6526581"/>
                <a:gd name="connsiteX5" fmla="*/ 898921 w 5125359"/>
                <a:gd name="connsiteY5" fmla="*/ 1198583 h 6526581"/>
                <a:gd name="connsiteX6" fmla="*/ 828227 w 5125359"/>
                <a:gd name="connsiteY6" fmla="*/ 1330445 h 6526581"/>
                <a:gd name="connsiteX7" fmla="*/ 984673 w 5125359"/>
                <a:gd name="connsiteY7" fmla="*/ 1384621 h 6526581"/>
                <a:gd name="connsiteX8" fmla="*/ 1103487 w 5125359"/>
                <a:gd name="connsiteY8" fmla="*/ 1485089 h 6526581"/>
                <a:gd name="connsiteX9" fmla="*/ 1087412 w 5125359"/>
                <a:gd name="connsiteY9" fmla="*/ 1537986 h 6526581"/>
                <a:gd name="connsiteX10" fmla="*/ 1168622 w 5125359"/>
                <a:gd name="connsiteY10" fmla="*/ 1560245 h 6526581"/>
                <a:gd name="connsiteX11" fmla="*/ 1270866 w 5125359"/>
                <a:gd name="connsiteY11" fmla="*/ 1693387 h 6526581"/>
                <a:gd name="connsiteX12" fmla="*/ 1507503 w 5125359"/>
                <a:gd name="connsiteY12" fmla="*/ 1581618 h 6526581"/>
                <a:gd name="connsiteX13" fmla="*/ 1575693 w 5125359"/>
                <a:gd name="connsiteY13" fmla="*/ 1716952 h 6526581"/>
                <a:gd name="connsiteX14" fmla="*/ 1701526 w 5125359"/>
                <a:gd name="connsiteY14" fmla="*/ 1660820 h 6526581"/>
                <a:gd name="connsiteX15" fmla="*/ 1640332 w 5125359"/>
                <a:gd name="connsiteY15" fmla="*/ 2582709 h 6526581"/>
                <a:gd name="connsiteX16" fmla="*/ 1087386 w 5125359"/>
                <a:gd name="connsiteY16" fmla="*/ 3364751 h 6526581"/>
                <a:gd name="connsiteX17" fmla="*/ 776088 w 5125359"/>
                <a:gd name="connsiteY17" fmla="*/ 3497631 h 6526581"/>
                <a:gd name="connsiteX18" fmla="*/ 96786 w 5125359"/>
                <a:gd name="connsiteY18" fmla="*/ 3932258 h 6526581"/>
                <a:gd name="connsiteX19" fmla="*/ 56311 w 5125359"/>
                <a:gd name="connsiteY19" fmla="*/ 4075471 h 6526581"/>
                <a:gd name="connsiteX20" fmla="*/ 81363 w 5125359"/>
                <a:gd name="connsiteY20" fmla="*/ 4168164 h 6526581"/>
                <a:gd name="connsiteX21" fmla="*/ 111427 w 5125359"/>
                <a:gd name="connsiteY21" fmla="*/ 4243321 h 6526581"/>
                <a:gd name="connsiteX22" fmla="*/ 244098 w 5125359"/>
                <a:gd name="connsiteY22" fmla="*/ 4278237 h 6526581"/>
                <a:gd name="connsiteX23" fmla="*/ 1661129 w 5125359"/>
                <a:gd name="connsiteY23" fmla="*/ 3593848 h 6526581"/>
                <a:gd name="connsiteX24" fmla="*/ 2282525 w 5125359"/>
                <a:gd name="connsiteY24" fmla="*/ 2818850 h 6526581"/>
                <a:gd name="connsiteX25" fmla="*/ 2363605 w 5125359"/>
                <a:gd name="connsiteY25" fmla="*/ 2642494 h 6526581"/>
                <a:gd name="connsiteX26" fmla="*/ 2459508 w 5125359"/>
                <a:gd name="connsiteY26" fmla="*/ 2279945 h 6526581"/>
                <a:gd name="connsiteX27" fmla="*/ 2890638 w 5125359"/>
                <a:gd name="connsiteY27" fmla="*/ 2383206 h 6526581"/>
                <a:gd name="connsiteX28" fmla="*/ 3538338 w 5125359"/>
                <a:gd name="connsiteY28" fmla="*/ 2649906 h 6526581"/>
                <a:gd name="connsiteX29" fmla="*/ 3528813 w 5125359"/>
                <a:gd name="connsiteY29" fmla="*/ 2783256 h 6526581"/>
                <a:gd name="connsiteX30" fmla="*/ 2176263 w 5125359"/>
                <a:gd name="connsiteY30" fmla="*/ 3735756 h 6526581"/>
                <a:gd name="connsiteX31" fmla="*/ 2490588 w 5125359"/>
                <a:gd name="connsiteY31" fmla="*/ 4907331 h 6526581"/>
                <a:gd name="connsiteX32" fmla="*/ 2719188 w 5125359"/>
                <a:gd name="connsiteY32" fmla="*/ 5831256 h 6526581"/>
                <a:gd name="connsiteX33" fmla="*/ 2804913 w 5125359"/>
                <a:gd name="connsiteY33" fmla="*/ 6145581 h 6526581"/>
                <a:gd name="connsiteX34" fmla="*/ 2519163 w 5125359"/>
                <a:gd name="connsiteY34" fmla="*/ 6393231 h 6526581"/>
                <a:gd name="connsiteX35" fmla="*/ 2909688 w 5125359"/>
                <a:gd name="connsiteY35" fmla="*/ 6526581 h 6526581"/>
                <a:gd name="connsiteX36" fmla="*/ 3338313 w 5125359"/>
                <a:gd name="connsiteY36" fmla="*/ 6078906 h 6526581"/>
                <a:gd name="connsiteX37" fmla="*/ 3138288 w 5125359"/>
                <a:gd name="connsiteY37" fmla="*/ 4878756 h 6526581"/>
                <a:gd name="connsiteX38" fmla="*/ 3452613 w 5125359"/>
                <a:gd name="connsiteY38" fmla="*/ 5059731 h 6526581"/>
                <a:gd name="connsiteX39" fmla="*/ 3271638 w 5125359"/>
                <a:gd name="connsiteY39" fmla="*/ 5621706 h 6526581"/>
                <a:gd name="connsiteX40" fmla="*/ 3986013 w 5125359"/>
                <a:gd name="connsiteY40" fmla="*/ 5040681 h 6526581"/>
                <a:gd name="connsiteX41" fmla="*/ 3357363 w 5125359"/>
                <a:gd name="connsiteY41" fmla="*/ 4088181 h 6526581"/>
                <a:gd name="connsiteX42" fmla="*/ 4624188 w 5125359"/>
                <a:gd name="connsiteY42" fmla="*/ 3373806 h 6526581"/>
                <a:gd name="connsiteX43" fmla="*/ 4767063 w 5125359"/>
                <a:gd name="connsiteY43" fmla="*/ 2059356 h 6526581"/>
                <a:gd name="connsiteX44" fmla="*/ 5125359 w 5125359"/>
                <a:gd name="connsiteY44" fmla="*/ 1896387 h 6526581"/>
                <a:gd name="connsiteX45" fmla="*/ 5066331 w 5125359"/>
                <a:gd name="connsiteY45" fmla="*/ 1569432 h 6526581"/>
                <a:gd name="connsiteX46" fmla="*/ 3139279 w 5125359"/>
                <a:gd name="connsiteY46" fmla="*/ 951455 h 6526581"/>
                <a:gd name="connsiteX47" fmla="*/ 2999431 w 5125359"/>
                <a:gd name="connsiteY47" fmla="*/ 1040677 h 6526581"/>
                <a:gd name="connsiteX48" fmla="*/ 2526444 w 5125359"/>
                <a:gd name="connsiteY48" fmla="*/ 981543 h 6526581"/>
                <a:gd name="connsiteX49" fmla="*/ 2273418 w 5125359"/>
                <a:gd name="connsiteY49" fmla="*/ 958995 h 6526581"/>
                <a:gd name="connsiteX50" fmla="*/ 2258988 w 5125359"/>
                <a:gd name="connsiteY50" fmla="*/ 878309 h 6526581"/>
                <a:gd name="connsiteX51" fmla="*/ 2171774 w 5125359"/>
                <a:gd name="connsiteY51" fmla="*/ 823611 h 6526581"/>
                <a:gd name="connsiteX52" fmla="*/ 2069479 w 5125359"/>
                <a:gd name="connsiteY52" fmla="*/ 851194 h 6526581"/>
                <a:gd name="connsiteX53" fmla="*/ 2018356 w 5125359"/>
                <a:gd name="connsiteY53" fmla="*/ 741905 h 6526581"/>
                <a:gd name="connsiteX54" fmla="*/ 2146671 w 5125359"/>
                <a:gd name="connsiteY54" fmla="*/ 681232 h 6526581"/>
                <a:gd name="connsiteX55" fmla="*/ 2134143 w 5125359"/>
                <a:gd name="connsiteY55" fmla="*/ 542402 h 6526581"/>
                <a:gd name="connsiteX56" fmla="*/ 1965278 w 5125359"/>
                <a:gd name="connsiteY56" fmla="*/ 232488 h 6526581"/>
                <a:gd name="connsiteX0" fmla="*/ 1965278 w 5172141"/>
                <a:gd name="connsiteY0" fmla="*/ 232488 h 6526581"/>
                <a:gd name="connsiteX1" fmla="*/ 638718 w 5172141"/>
                <a:gd name="connsiteY1" fmla="*/ 831127 h 6526581"/>
                <a:gd name="connsiteX2" fmla="*/ 828723 w 5172141"/>
                <a:gd name="connsiteY2" fmla="*/ 906831 h 6526581"/>
                <a:gd name="connsiteX3" fmla="*/ 876348 w 5172141"/>
                <a:gd name="connsiteY3" fmla="*/ 997567 h 6526581"/>
                <a:gd name="connsiteX4" fmla="*/ 814188 w 5172141"/>
                <a:gd name="connsiteY4" fmla="*/ 1062232 h 6526581"/>
                <a:gd name="connsiteX5" fmla="*/ 898921 w 5172141"/>
                <a:gd name="connsiteY5" fmla="*/ 1198583 h 6526581"/>
                <a:gd name="connsiteX6" fmla="*/ 828227 w 5172141"/>
                <a:gd name="connsiteY6" fmla="*/ 1330445 h 6526581"/>
                <a:gd name="connsiteX7" fmla="*/ 984673 w 5172141"/>
                <a:gd name="connsiteY7" fmla="*/ 1384621 h 6526581"/>
                <a:gd name="connsiteX8" fmla="*/ 1103487 w 5172141"/>
                <a:gd name="connsiteY8" fmla="*/ 1485089 h 6526581"/>
                <a:gd name="connsiteX9" fmla="*/ 1087412 w 5172141"/>
                <a:gd name="connsiteY9" fmla="*/ 1537986 h 6526581"/>
                <a:gd name="connsiteX10" fmla="*/ 1168622 w 5172141"/>
                <a:gd name="connsiteY10" fmla="*/ 1560245 h 6526581"/>
                <a:gd name="connsiteX11" fmla="*/ 1270866 w 5172141"/>
                <a:gd name="connsiteY11" fmla="*/ 1693387 h 6526581"/>
                <a:gd name="connsiteX12" fmla="*/ 1507503 w 5172141"/>
                <a:gd name="connsiteY12" fmla="*/ 1581618 h 6526581"/>
                <a:gd name="connsiteX13" fmla="*/ 1575693 w 5172141"/>
                <a:gd name="connsiteY13" fmla="*/ 1716952 h 6526581"/>
                <a:gd name="connsiteX14" fmla="*/ 1701526 w 5172141"/>
                <a:gd name="connsiteY14" fmla="*/ 1660820 h 6526581"/>
                <a:gd name="connsiteX15" fmla="*/ 1640332 w 5172141"/>
                <a:gd name="connsiteY15" fmla="*/ 2582709 h 6526581"/>
                <a:gd name="connsiteX16" fmla="*/ 1087386 w 5172141"/>
                <a:gd name="connsiteY16" fmla="*/ 3364751 h 6526581"/>
                <a:gd name="connsiteX17" fmla="*/ 776088 w 5172141"/>
                <a:gd name="connsiteY17" fmla="*/ 3497631 h 6526581"/>
                <a:gd name="connsiteX18" fmla="*/ 96786 w 5172141"/>
                <a:gd name="connsiteY18" fmla="*/ 3932258 h 6526581"/>
                <a:gd name="connsiteX19" fmla="*/ 56311 w 5172141"/>
                <a:gd name="connsiteY19" fmla="*/ 4075471 h 6526581"/>
                <a:gd name="connsiteX20" fmla="*/ 81363 w 5172141"/>
                <a:gd name="connsiteY20" fmla="*/ 4168164 h 6526581"/>
                <a:gd name="connsiteX21" fmla="*/ 111427 w 5172141"/>
                <a:gd name="connsiteY21" fmla="*/ 4243321 h 6526581"/>
                <a:gd name="connsiteX22" fmla="*/ 244098 w 5172141"/>
                <a:gd name="connsiteY22" fmla="*/ 4278237 h 6526581"/>
                <a:gd name="connsiteX23" fmla="*/ 1661129 w 5172141"/>
                <a:gd name="connsiteY23" fmla="*/ 3593848 h 6526581"/>
                <a:gd name="connsiteX24" fmla="*/ 2282525 w 5172141"/>
                <a:gd name="connsiteY24" fmla="*/ 2818850 h 6526581"/>
                <a:gd name="connsiteX25" fmla="*/ 2363605 w 5172141"/>
                <a:gd name="connsiteY25" fmla="*/ 2642494 h 6526581"/>
                <a:gd name="connsiteX26" fmla="*/ 2459508 w 5172141"/>
                <a:gd name="connsiteY26" fmla="*/ 2279945 h 6526581"/>
                <a:gd name="connsiteX27" fmla="*/ 2890638 w 5172141"/>
                <a:gd name="connsiteY27" fmla="*/ 2383206 h 6526581"/>
                <a:gd name="connsiteX28" fmla="*/ 3538338 w 5172141"/>
                <a:gd name="connsiteY28" fmla="*/ 2649906 h 6526581"/>
                <a:gd name="connsiteX29" fmla="*/ 3528813 w 5172141"/>
                <a:gd name="connsiteY29" fmla="*/ 2783256 h 6526581"/>
                <a:gd name="connsiteX30" fmla="*/ 2176263 w 5172141"/>
                <a:gd name="connsiteY30" fmla="*/ 3735756 h 6526581"/>
                <a:gd name="connsiteX31" fmla="*/ 2490588 w 5172141"/>
                <a:gd name="connsiteY31" fmla="*/ 4907331 h 6526581"/>
                <a:gd name="connsiteX32" fmla="*/ 2719188 w 5172141"/>
                <a:gd name="connsiteY32" fmla="*/ 5831256 h 6526581"/>
                <a:gd name="connsiteX33" fmla="*/ 2804913 w 5172141"/>
                <a:gd name="connsiteY33" fmla="*/ 6145581 h 6526581"/>
                <a:gd name="connsiteX34" fmla="*/ 2519163 w 5172141"/>
                <a:gd name="connsiteY34" fmla="*/ 6393231 h 6526581"/>
                <a:gd name="connsiteX35" fmla="*/ 2909688 w 5172141"/>
                <a:gd name="connsiteY35" fmla="*/ 6526581 h 6526581"/>
                <a:gd name="connsiteX36" fmla="*/ 3338313 w 5172141"/>
                <a:gd name="connsiteY36" fmla="*/ 6078906 h 6526581"/>
                <a:gd name="connsiteX37" fmla="*/ 3138288 w 5172141"/>
                <a:gd name="connsiteY37" fmla="*/ 4878756 h 6526581"/>
                <a:gd name="connsiteX38" fmla="*/ 3452613 w 5172141"/>
                <a:gd name="connsiteY38" fmla="*/ 5059731 h 6526581"/>
                <a:gd name="connsiteX39" fmla="*/ 3271638 w 5172141"/>
                <a:gd name="connsiteY39" fmla="*/ 5621706 h 6526581"/>
                <a:gd name="connsiteX40" fmla="*/ 3986013 w 5172141"/>
                <a:gd name="connsiteY40" fmla="*/ 5040681 h 6526581"/>
                <a:gd name="connsiteX41" fmla="*/ 3357363 w 5172141"/>
                <a:gd name="connsiteY41" fmla="*/ 4088181 h 6526581"/>
                <a:gd name="connsiteX42" fmla="*/ 4624188 w 5172141"/>
                <a:gd name="connsiteY42" fmla="*/ 3373806 h 6526581"/>
                <a:gd name="connsiteX43" fmla="*/ 4767063 w 5172141"/>
                <a:gd name="connsiteY43" fmla="*/ 2059356 h 6526581"/>
                <a:gd name="connsiteX44" fmla="*/ 5125359 w 5172141"/>
                <a:gd name="connsiteY44" fmla="*/ 1896387 h 6526581"/>
                <a:gd name="connsiteX45" fmla="*/ 5066331 w 5172141"/>
                <a:gd name="connsiteY45" fmla="*/ 1569432 h 6526581"/>
                <a:gd name="connsiteX46" fmla="*/ 3139279 w 5172141"/>
                <a:gd name="connsiteY46" fmla="*/ 951455 h 6526581"/>
                <a:gd name="connsiteX47" fmla="*/ 2999431 w 5172141"/>
                <a:gd name="connsiteY47" fmla="*/ 1040677 h 6526581"/>
                <a:gd name="connsiteX48" fmla="*/ 2526444 w 5172141"/>
                <a:gd name="connsiteY48" fmla="*/ 981543 h 6526581"/>
                <a:gd name="connsiteX49" fmla="*/ 2273418 w 5172141"/>
                <a:gd name="connsiteY49" fmla="*/ 958995 h 6526581"/>
                <a:gd name="connsiteX50" fmla="*/ 2258988 w 5172141"/>
                <a:gd name="connsiteY50" fmla="*/ 878309 h 6526581"/>
                <a:gd name="connsiteX51" fmla="*/ 2171774 w 5172141"/>
                <a:gd name="connsiteY51" fmla="*/ 823611 h 6526581"/>
                <a:gd name="connsiteX52" fmla="*/ 2069479 w 5172141"/>
                <a:gd name="connsiteY52" fmla="*/ 851194 h 6526581"/>
                <a:gd name="connsiteX53" fmla="*/ 2018356 w 5172141"/>
                <a:gd name="connsiteY53" fmla="*/ 741905 h 6526581"/>
                <a:gd name="connsiteX54" fmla="*/ 2146671 w 5172141"/>
                <a:gd name="connsiteY54" fmla="*/ 681232 h 6526581"/>
                <a:gd name="connsiteX55" fmla="*/ 2134143 w 5172141"/>
                <a:gd name="connsiteY55" fmla="*/ 542402 h 6526581"/>
                <a:gd name="connsiteX56" fmla="*/ 1965278 w 5172141"/>
                <a:gd name="connsiteY56" fmla="*/ 232488 h 6526581"/>
                <a:gd name="connsiteX0" fmla="*/ 1965278 w 5184757"/>
                <a:gd name="connsiteY0" fmla="*/ 232488 h 6526581"/>
                <a:gd name="connsiteX1" fmla="*/ 638718 w 5184757"/>
                <a:gd name="connsiteY1" fmla="*/ 831127 h 6526581"/>
                <a:gd name="connsiteX2" fmla="*/ 828723 w 5184757"/>
                <a:gd name="connsiteY2" fmla="*/ 906831 h 6526581"/>
                <a:gd name="connsiteX3" fmla="*/ 876348 w 5184757"/>
                <a:gd name="connsiteY3" fmla="*/ 997567 h 6526581"/>
                <a:gd name="connsiteX4" fmla="*/ 814188 w 5184757"/>
                <a:gd name="connsiteY4" fmla="*/ 1062232 h 6526581"/>
                <a:gd name="connsiteX5" fmla="*/ 898921 w 5184757"/>
                <a:gd name="connsiteY5" fmla="*/ 1198583 h 6526581"/>
                <a:gd name="connsiteX6" fmla="*/ 828227 w 5184757"/>
                <a:gd name="connsiteY6" fmla="*/ 1330445 h 6526581"/>
                <a:gd name="connsiteX7" fmla="*/ 984673 w 5184757"/>
                <a:gd name="connsiteY7" fmla="*/ 1384621 h 6526581"/>
                <a:gd name="connsiteX8" fmla="*/ 1103487 w 5184757"/>
                <a:gd name="connsiteY8" fmla="*/ 1485089 h 6526581"/>
                <a:gd name="connsiteX9" fmla="*/ 1087412 w 5184757"/>
                <a:gd name="connsiteY9" fmla="*/ 1537986 h 6526581"/>
                <a:gd name="connsiteX10" fmla="*/ 1168622 w 5184757"/>
                <a:gd name="connsiteY10" fmla="*/ 1560245 h 6526581"/>
                <a:gd name="connsiteX11" fmla="*/ 1270866 w 5184757"/>
                <a:gd name="connsiteY11" fmla="*/ 1693387 h 6526581"/>
                <a:gd name="connsiteX12" fmla="*/ 1507503 w 5184757"/>
                <a:gd name="connsiteY12" fmla="*/ 1581618 h 6526581"/>
                <a:gd name="connsiteX13" fmla="*/ 1575693 w 5184757"/>
                <a:gd name="connsiteY13" fmla="*/ 1716952 h 6526581"/>
                <a:gd name="connsiteX14" fmla="*/ 1701526 w 5184757"/>
                <a:gd name="connsiteY14" fmla="*/ 1660820 h 6526581"/>
                <a:gd name="connsiteX15" fmla="*/ 1640332 w 5184757"/>
                <a:gd name="connsiteY15" fmla="*/ 2582709 h 6526581"/>
                <a:gd name="connsiteX16" fmla="*/ 1087386 w 5184757"/>
                <a:gd name="connsiteY16" fmla="*/ 3364751 h 6526581"/>
                <a:gd name="connsiteX17" fmla="*/ 776088 w 5184757"/>
                <a:gd name="connsiteY17" fmla="*/ 3497631 h 6526581"/>
                <a:gd name="connsiteX18" fmla="*/ 96786 w 5184757"/>
                <a:gd name="connsiteY18" fmla="*/ 3932258 h 6526581"/>
                <a:gd name="connsiteX19" fmla="*/ 56311 w 5184757"/>
                <a:gd name="connsiteY19" fmla="*/ 4075471 h 6526581"/>
                <a:gd name="connsiteX20" fmla="*/ 81363 w 5184757"/>
                <a:gd name="connsiteY20" fmla="*/ 4168164 h 6526581"/>
                <a:gd name="connsiteX21" fmla="*/ 111427 w 5184757"/>
                <a:gd name="connsiteY21" fmla="*/ 4243321 h 6526581"/>
                <a:gd name="connsiteX22" fmla="*/ 244098 w 5184757"/>
                <a:gd name="connsiteY22" fmla="*/ 4278237 h 6526581"/>
                <a:gd name="connsiteX23" fmla="*/ 1661129 w 5184757"/>
                <a:gd name="connsiteY23" fmla="*/ 3593848 h 6526581"/>
                <a:gd name="connsiteX24" fmla="*/ 2282525 w 5184757"/>
                <a:gd name="connsiteY24" fmla="*/ 2818850 h 6526581"/>
                <a:gd name="connsiteX25" fmla="*/ 2363605 w 5184757"/>
                <a:gd name="connsiteY25" fmla="*/ 2642494 h 6526581"/>
                <a:gd name="connsiteX26" fmla="*/ 2459508 w 5184757"/>
                <a:gd name="connsiteY26" fmla="*/ 2279945 h 6526581"/>
                <a:gd name="connsiteX27" fmla="*/ 2890638 w 5184757"/>
                <a:gd name="connsiteY27" fmla="*/ 2383206 h 6526581"/>
                <a:gd name="connsiteX28" fmla="*/ 3538338 w 5184757"/>
                <a:gd name="connsiteY28" fmla="*/ 2649906 h 6526581"/>
                <a:gd name="connsiteX29" fmla="*/ 3528813 w 5184757"/>
                <a:gd name="connsiteY29" fmla="*/ 2783256 h 6526581"/>
                <a:gd name="connsiteX30" fmla="*/ 2176263 w 5184757"/>
                <a:gd name="connsiteY30" fmla="*/ 3735756 h 6526581"/>
                <a:gd name="connsiteX31" fmla="*/ 2490588 w 5184757"/>
                <a:gd name="connsiteY31" fmla="*/ 4907331 h 6526581"/>
                <a:gd name="connsiteX32" fmla="*/ 2719188 w 5184757"/>
                <a:gd name="connsiteY32" fmla="*/ 5831256 h 6526581"/>
                <a:gd name="connsiteX33" fmla="*/ 2804913 w 5184757"/>
                <a:gd name="connsiteY33" fmla="*/ 6145581 h 6526581"/>
                <a:gd name="connsiteX34" fmla="*/ 2519163 w 5184757"/>
                <a:gd name="connsiteY34" fmla="*/ 6393231 h 6526581"/>
                <a:gd name="connsiteX35" fmla="*/ 2909688 w 5184757"/>
                <a:gd name="connsiteY35" fmla="*/ 6526581 h 6526581"/>
                <a:gd name="connsiteX36" fmla="*/ 3338313 w 5184757"/>
                <a:gd name="connsiteY36" fmla="*/ 6078906 h 6526581"/>
                <a:gd name="connsiteX37" fmla="*/ 3138288 w 5184757"/>
                <a:gd name="connsiteY37" fmla="*/ 4878756 h 6526581"/>
                <a:gd name="connsiteX38" fmla="*/ 3452613 w 5184757"/>
                <a:gd name="connsiteY38" fmla="*/ 5059731 h 6526581"/>
                <a:gd name="connsiteX39" fmla="*/ 3271638 w 5184757"/>
                <a:gd name="connsiteY39" fmla="*/ 5621706 h 6526581"/>
                <a:gd name="connsiteX40" fmla="*/ 3986013 w 5184757"/>
                <a:gd name="connsiteY40" fmla="*/ 5040681 h 6526581"/>
                <a:gd name="connsiteX41" fmla="*/ 3357363 w 5184757"/>
                <a:gd name="connsiteY41" fmla="*/ 4088181 h 6526581"/>
                <a:gd name="connsiteX42" fmla="*/ 4624188 w 5184757"/>
                <a:gd name="connsiteY42" fmla="*/ 3373806 h 6526581"/>
                <a:gd name="connsiteX43" fmla="*/ 4767063 w 5184757"/>
                <a:gd name="connsiteY43" fmla="*/ 2059356 h 6526581"/>
                <a:gd name="connsiteX44" fmla="*/ 5125359 w 5184757"/>
                <a:gd name="connsiteY44" fmla="*/ 1896387 h 6526581"/>
                <a:gd name="connsiteX45" fmla="*/ 5066331 w 5184757"/>
                <a:gd name="connsiteY45" fmla="*/ 1569432 h 6526581"/>
                <a:gd name="connsiteX46" fmla="*/ 3139279 w 5184757"/>
                <a:gd name="connsiteY46" fmla="*/ 951455 h 6526581"/>
                <a:gd name="connsiteX47" fmla="*/ 2999431 w 5184757"/>
                <a:gd name="connsiteY47" fmla="*/ 1040677 h 6526581"/>
                <a:gd name="connsiteX48" fmla="*/ 2526444 w 5184757"/>
                <a:gd name="connsiteY48" fmla="*/ 981543 h 6526581"/>
                <a:gd name="connsiteX49" fmla="*/ 2273418 w 5184757"/>
                <a:gd name="connsiteY49" fmla="*/ 958995 h 6526581"/>
                <a:gd name="connsiteX50" fmla="*/ 2258988 w 5184757"/>
                <a:gd name="connsiteY50" fmla="*/ 878309 h 6526581"/>
                <a:gd name="connsiteX51" fmla="*/ 2171774 w 5184757"/>
                <a:gd name="connsiteY51" fmla="*/ 823611 h 6526581"/>
                <a:gd name="connsiteX52" fmla="*/ 2069479 w 5184757"/>
                <a:gd name="connsiteY52" fmla="*/ 851194 h 6526581"/>
                <a:gd name="connsiteX53" fmla="*/ 2018356 w 5184757"/>
                <a:gd name="connsiteY53" fmla="*/ 741905 h 6526581"/>
                <a:gd name="connsiteX54" fmla="*/ 2146671 w 5184757"/>
                <a:gd name="connsiteY54" fmla="*/ 681232 h 6526581"/>
                <a:gd name="connsiteX55" fmla="*/ 2134143 w 5184757"/>
                <a:gd name="connsiteY55" fmla="*/ 542402 h 6526581"/>
                <a:gd name="connsiteX56" fmla="*/ 1965278 w 5184757"/>
                <a:gd name="connsiteY56" fmla="*/ 232488 h 6526581"/>
                <a:gd name="connsiteX0" fmla="*/ 1965278 w 5188447"/>
                <a:gd name="connsiteY0" fmla="*/ 232488 h 6526581"/>
                <a:gd name="connsiteX1" fmla="*/ 638718 w 5188447"/>
                <a:gd name="connsiteY1" fmla="*/ 831127 h 6526581"/>
                <a:gd name="connsiteX2" fmla="*/ 828723 w 5188447"/>
                <a:gd name="connsiteY2" fmla="*/ 906831 h 6526581"/>
                <a:gd name="connsiteX3" fmla="*/ 876348 w 5188447"/>
                <a:gd name="connsiteY3" fmla="*/ 997567 h 6526581"/>
                <a:gd name="connsiteX4" fmla="*/ 814188 w 5188447"/>
                <a:gd name="connsiteY4" fmla="*/ 1062232 h 6526581"/>
                <a:gd name="connsiteX5" fmla="*/ 898921 w 5188447"/>
                <a:gd name="connsiteY5" fmla="*/ 1198583 h 6526581"/>
                <a:gd name="connsiteX6" fmla="*/ 828227 w 5188447"/>
                <a:gd name="connsiteY6" fmla="*/ 1330445 h 6526581"/>
                <a:gd name="connsiteX7" fmla="*/ 984673 w 5188447"/>
                <a:gd name="connsiteY7" fmla="*/ 1384621 h 6526581"/>
                <a:gd name="connsiteX8" fmla="*/ 1103487 w 5188447"/>
                <a:gd name="connsiteY8" fmla="*/ 1485089 h 6526581"/>
                <a:gd name="connsiteX9" fmla="*/ 1087412 w 5188447"/>
                <a:gd name="connsiteY9" fmla="*/ 1537986 h 6526581"/>
                <a:gd name="connsiteX10" fmla="*/ 1168622 w 5188447"/>
                <a:gd name="connsiteY10" fmla="*/ 1560245 h 6526581"/>
                <a:gd name="connsiteX11" fmla="*/ 1270866 w 5188447"/>
                <a:gd name="connsiteY11" fmla="*/ 1693387 h 6526581"/>
                <a:gd name="connsiteX12" fmla="*/ 1507503 w 5188447"/>
                <a:gd name="connsiteY12" fmla="*/ 1581618 h 6526581"/>
                <a:gd name="connsiteX13" fmla="*/ 1575693 w 5188447"/>
                <a:gd name="connsiteY13" fmla="*/ 1716952 h 6526581"/>
                <a:gd name="connsiteX14" fmla="*/ 1701526 w 5188447"/>
                <a:gd name="connsiteY14" fmla="*/ 1660820 h 6526581"/>
                <a:gd name="connsiteX15" fmla="*/ 1640332 w 5188447"/>
                <a:gd name="connsiteY15" fmla="*/ 2582709 h 6526581"/>
                <a:gd name="connsiteX16" fmla="*/ 1087386 w 5188447"/>
                <a:gd name="connsiteY16" fmla="*/ 3364751 h 6526581"/>
                <a:gd name="connsiteX17" fmla="*/ 776088 w 5188447"/>
                <a:gd name="connsiteY17" fmla="*/ 3497631 h 6526581"/>
                <a:gd name="connsiteX18" fmla="*/ 96786 w 5188447"/>
                <a:gd name="connsiteY18" fmla="*/ 3932258 h 6526581"/>
                <a:gd name="connsiteX19" fmla="*/ 56311 w 5188447"/>
                <a:gd name="connsiteY19" fmla="*/ 4075471 h 6526581"/>
                <a:gd name="connsiteX20" fmla="*/ 81363 w 5188447"/>
                <a:gd name="connsiteY20" fmla="*/ 4168164 h 6526581"/>
                <a:gd name="connsiteX21" fmla="*/ 111427 w 5188447"/>
                <a:gd name="connsiteY21" fmla="*/ 4243321 h 6526581"/>
                <a:gd name="connsiteX22" fmla="*/ 244098 w 5188447"/>
                <a:gd name="connsiteY22" fmla="*/ 4278237 h 6526581"/>
                <a:gd name="connsiteX23" fmla="*/ 1661129 w 5188447"/>
                <a:gd name="connsiteY23" fmla="*/ 3593848 h 6526581"/>
                <a:gd name="connsiteX24" fmla="*/ 2282525 w 5188447"/>
                <a:gd name="connsiteY24" fmla="*/ 2818850 h 6526581"/>
                <a:gd name="connsiteX25" fmla="*/ 2363605 w 5188447"/>
                <a:gd name="connsiteY25" fmla="*/ 2642494 h 6526581"/>
                <a:gd name="connsiteX26" fmla="*/ 2459508 w 5188447"/>
                <a:gd name="connsiteY26" fmla="*/ 2279945 h 6526581"/>
                <a:gd name="connsiteX27" fmla="*/ 2890638 w 5188447"/>
                <a:gd name="connsiteY27" fmla="*/ 2383206 h 6526581"/>
                <a:gd name="connsiteX28" fmla="*/ 3538338 w 5188447"/>
                <a:gd name="connsiteY28" fmla="*/ 2649906 h 6526581"/>
                <a:gd name="connsiteX29" fmla="*/ 3528813 w 5188447"/>
                <a:gd name="connsiteY29" fmla="*/ 2783256 h 6526581"/>
                <a:gd name="connsiteX30" fmla="*/ 2176263 w 5188447"/>
                <a:gd name="connsiteY30" fmla="*/ 3735756 h 6526581"/>
                <a:gd name="connsiteX31" fmla="*/ 2490588 w 5188447"/>
                <a:gd name="connsiteY31" fmla="*/ 4907331 h 6526581"/>
                <a:gd name="connsiteX32" fmla="*/ 2719188 w 5188447"/>
                <a:gd name="connsiteY32" fmla="*/ 5831256 h 6526581"/>
                <a:gd name="connsiteX33" fmla="*/ 2804913 w 5188447"/>
                <a:gd name="connsiteY33" fmla="*/ 6145581 h 6526581"/>
                <a:gd name="connsiteX34" fmla="*/ 2519163 w 5188447"/>
                <a:gd name="connsiteY34" fmla="*/ 6393231 h 6526581"/>
                <a:gd name="connsiteX35" fmla="*/ 2909688 w 5188447"/>
                <a:gd name="connsiteY35" fmla="*/ 6526581 h 6526581"/>
                <a:gd name="connsiteX36" fmla="*/ 3338313 w 5188447"/>
                <a:gd name="connsiteY36" fmla="*/ 6078906 h 6526581"/>
                <a:gd name="connsiteX37" fmla="*/ 3138288 w 5188447"/>
                <a:gd name="connsiteY37" fmla="*/ 4878756 h 6526581"/>
                <a:gd name="connsiteX38" fmla="*/ 3452613 w 5188447"/>
                <a:gd name="connsiteY38" fmla="*/ 5059731 h 6526581"/>
                <a:gd name="connsiteX39" fmla="*/ 3271638 w 5188447"/>
                <a:gd name="connsiteY39" fmla="*/ 5621706 h 6526581"/>
                <a:gd name="connsiteX40" fmla="*/ 3986013 w 5188447"/>
                <a:gd name="connsiteY40" fmla="*/ 5040681 h 6526581"/>
                <a:gd name="connsiteX41" fmla="*/ 3357363 w 5188447"/>
                <a:gd name="connsiteY41" fmla="*/ 4088181 h 6526581"/>
                <a:gd name="connsiteX42" fmla="*/ 4624188 w 5188447"/>
                <a:gd name="connsiteY42" fmla="*/ 3373806 h 6526581"/>
                <a:gd name="connsiteX43" fmla="*/ 4767063 w 5188447"/>
                <a:gd name="connsiteY43" fmla="*/ 2059356 h 6526581"/>
                <a:gd name="connsiteX44" fmla="*/ 5130369 w 5188447"/>
                <a:gd name="connsiteY44" fmla="*/ 1926449 h 6526581"/>
                <a:gd name="connsiteX45" fmla="*/ 5066331 w 5188447"/>
                <a:gd name="connsiteY45" fmla="*/ 1569432 h 6526581"/>
                <a:gd name="connsiteX46" fmla="*/ 3139279 w 5188447"/>
                <a:gd name="connsiteY46" fmla="*/ 951455 h 6526581"/>
                <a:gd name="connsiteX47" fmla="*/ 2999431 w 5188447"/>
                <a:gd name="connsiteY47" fmla="*/ 1040677 h 6526581"/>
                <a:gd name="connsiteX48" fmla="*/ 2526444 w 5188447"/>
                <a:gd name="connsiteY48" fmla="*/ 981543 h 6526581"/>
                <a:gd name="connsiteX49" fmla="*/ 2273418 w 5188447"/>
                <a:gd name="connsiteY49" fmla="*/ 958995 h 6526581"/>
                <a:gd name="connsiteX50" fmla="*/ 2258988 w 5188447"/>
                <a:gd name="connsiteY50" fmla="*/ 878309 h 6526581"/>
                <a:gd name="connsiteX51" fmla="*/ 2171774 w 5188447"/>
                <a:gd name="connsiteY51" fmla="*/ 823611 h 6526581"/>
                <a:gd name="connsiteX52" fmla="*/ 2069479 w 5188447"/>
                <a:gd name="connsiteY52" fmla="*/ 851194 h 6526581"/>
                <a:gd name="connsiteX53" fmla="*/ 2018356 w 5188447"/>
                <a:gd name="connsiteY53" fmla="*/ 741905 h 6526581"/>
                <a:gd name="connsiteX54" fmla="*/ 2146671 w 5188447"/>
                <a:gd name="connsiteY54" fmla="*/ 681232 h 6526581"/>
                <a:gd name="connsiteX55" fmla="*/ 2134143 w 5188447"/>
                <a:gd name="connsiteY55" fmla="*/ 542402 h 6526581"/>
                <a:gd name="connsiteX56" fmla="*/ 1965278 w 5188447"/>
                <a:gd name="connsiteY56" fmla="*/ 232488 h 6526581"/>
                <a:gd name="connsiteX0" fmla="*/ 1965278 w 5188447"/>
                <a:gd name="connsiteY0" fmla="*/ 232488 h 6526581"/>
                <a:gd name="connsiteX1" fmla="*/ 638718 w 5188447"/>
                <a:gd name="connsiteY1" fmla="*/ 831127 h 6526581"/>
                <a:gd name="connsiteX2" fmla="*/ 828723 w 5188447"/>
                <a:gd name="connsiteY2" fmla="*/ 906831 h 6526581"/>
                <a:gd name="connsiteX3" fmla="*/ 876348 w 5188447"/>
                <a:gd name="connsiteY3" fmla="*/ 997567 h 6526581"/>
                <a:gd name="connsiteX4" fmla="*/ 814188 w 5188447"/>
                <a:gd name="connsiteY4" fmla="*/ 1062232 h 6526581"/>
                <a:gd name="connsiteX5" fmla="*/ 898921 w 5188447"/>
                <a:gd name="connsiteY5" fmla="*/ 1198583 h 6526581"/>
                <a:gd name="connsiteX6" fmla="*/ 828227 w 5188447"/>
                <a:gd name="connsiteY6" fmla="*/ 1330445 h 6526581"/>
                <a:gd name="connsiteX7" fmla="*/ 984673 w 5188447"/>
                <a:gd name="connsiteY7" fmla="*/ 1384621 h 6526581"/>
                <a:gd name="connsiteX8" fmla="*/ 1103487 w 5188447"/>
                <a:gd name="connsiteY8" fmla="*/ 1485089 h 6526581"/>
                <a:gd name="connsiteX9" fmla="*/ 1087412 w 5188447"/>
                <a:gd name="connsiteY9" fmla="*/ 1537986 h 6526581"/>
                <a:gd name="connsiteX10" fmla="*/ 1168622 w 5188447"/>
                <a:gd name="connsiteY10" fmla="*/ 1560245 h 6526581"/>
                <a:gd name="connsiteX11" fmla="*/ 1270866 w 5188447"/>
                <a:gd name="connsiteY11" fmla="*/ 1693387 h 6526581"/>
                <a:gd name="connsiteX12" fmla="*/ 1507503 w 5188447"/>
                <a:gd name="connsiteY12" fmla="*/ 1581618 h 6526581"/>
                <a:gd name="connsiteX13" fmla="*/ 1575693 w 5188447"/>
                <a:gd name="connsiteY13" fmla="*/ 1716952 h 6526581"/>
                <a:gd name="connsiteX14" fmla="*/ 1701526 w 5188447"/>
                <a:gd name="connsiteY14" fmla="*/ 1660820 h 6526581"/>
                <a:gd name="connsiteX15" fmla="*/ 1640332 w 5188447"/>
                <a:gd name="connsiteY15" fmla="*/ 2582709 h 6526581"/>
                <a:gd name="connsiteX16" fmla="*/ 1087386 w 5188447"/>
                <a:gd name="connsiteY16" fmla="*/ 3364751 h 6526581"/>
                <a:gd name="connsiteX17" fmla="*/ 776088 w 5188447"/>
                <a:gd name="connsiteY17" fmla="*/ 3497631 h 6526581"/>
                <a:gd name="connsiteX18" fmla="*/ 96786 w 5188447"/>
                <a:gd name="connsiteY18" fmla="*/ 3932258 h 6526581"/>
                <a:gd name="connsiteX19" fmla="*/ 56311 w 5188447"/>
                <a:gd name="connsiteY19" fmla="*/ 4075471 h 6526581"/>
                <a:gd name="connsiteX20" fmla="*/ 81363 w 5188447"/>
                <a:gd name="connsiteY20" fmla="*/ 4168164 h 6526581"/>
                <a:gd name="connsiteX21" fmla="*/ 111427 w 5188447"/>
                <a:gd name="connsiteY21" fmla="*/ 4243321 h 6526581"/>
                <a:gd name="connsiteX22" fmla="*/ 244098 w 5188447"/>
                <a:gd name="connsiteY22" fmla="*/ 4278237 h 6526581"/>
                <a:gd name="connsiteX23" fmla="*/ 1661129 w 5188447"/>
                <a:gd name="connsiteY23" fmla="*/ 3593848 h 6526581"/>
                <a:gd name="connsiteX24" fmla="*/ 2282525 w 5188447"/>
                <a:gd name="connsiteY24" fmla="*/ 2818850 h 6526581"/>
                <a:gd name="connsiteX25" fmla="*/ 2363605 w 5188447"/>
                <a:gd name="connsiteY25" fmla="*/ 2642494 h 6526581"/>
                <a:gd name="connsiteX26" fmla="*/ 2459508 w 5188447"/>
                <a:gd name="connsiteY26" fmla="*/ 2279945 h 6526581"/>
                <a:gd name="connsiteX27" fmla="*/ 2890638 w 5188447"/>
                <a:gd name="connsiteY27" fmla="*/ 2383206 h 6526581"/>
                <a:gd name="connsiteX28" fmla="*/ 3538338 w 5188447"/>
                <a:gd name="connsiteY28" fmla="*/ 2649906 h 6526581"/>
                <a:gd name="connsiteX29" fmla="*/ 3528813 w 5188447"/>
                <a:gd name="connsiteY29" fmla="*/ 2783256 h 6526581"/>
                <a:gd name="connsiteX30" fmla="*/ 2176263 w 5188447"/>
                <a:gd name="connsiteY30" fmla="*/ 3735756 h 6526581"/>
                <a:gd name="connsiteX31" fmla="*/ 2490588 w 5188447"/>
                <a:gd name="connsiteY31" fmla="*/ 4907331 h 6526581"/>
                <a:gd name="connsiteX32" fmla="*/ 2719188 w 5188447"/>
                <a:gd name="connsiteY32" fmla="*/ 5831256 h 6526581"/>
                <a:gd name="connsiteX33" fmla="*/ 2804913 w 5188447"/>
                <a:gd name="connsiteY33" fmla="*/ 6145581 h 6526581"/>
                <a:gd name="connsiteX34" fmla="*/ 2519163 w 5188447"/>
                <a:gd name="connsiteY34" fmla="*/ 6393231 h 6526581"/>
                <a:gd name="connsiteX35" fmla="*/ 2909688 w 5188447"/>
                <a:gd name="connsiteY35" fmla="*/ 6526581 h 6526581"/>
                <a:gd name="connsiteX36" fmla="*/ 3338313 w 5188447"/>
                <a:gd name="connsiteY36" fmla="*/ 6078906 h 6526581"/>
                <a:gd name="connsiteX37" fmla="*/ 3138288 w 5188447"/>
                <a:gd name="connsiteY37" fmla="*/ 4878756 h 6526581"/>
                <a:gd name="connsiteX38" fmla="*/ 3452613 w 5188447"/>
                <a:gd name="connsiteY38" fmla="*/ 5059731 h 6526581"/>
                <a:gd name="connsiteX39" fmla="*/ 3271638 w 5188447"/>
                <a:gd name="connsiteY39" fmla="*/ 5621706 h 6526581"/>
                <a:gd name="connsiteX40" fmla="*/ 3986013 w 5188447"/>
                <a:gd name="connsiteY40" fmla="*/ 5040681 h 6526581"/>
                <a:gd name="connsiteX41" fmla="*/ 3357363 w 5188447"/>
                <a:gd name="connsiteY41" fmla="*/ 4088181 h 6526581"/>
                <a:gd name="connsiteX42" fmla="*/ 4624188 w 5188447"/>
                <a:gd name="connsiteY42" fmla="*/ 3373806 h 6526581"/>
                <a:gd name="connsiteX43" fmla="*/ 4767063 w 5188447"/>
                <a:gd name="connsiteY43" fmla="*/ 2059356 h 6526581"/>
                <a:gd name="connsiteX44" fmla="*/ 5130369 w 5188447"/>
                <a:gd name="connsiteY44" fmla="*/ 1969037 h 6526581"/>
                <a:gd name="connsiteX45" fmla="*/ 5066331 w 5188447"/>
                <a:gd name="connsiteY45" fmla="*/ 1569432 h 6526581"/>
                <a:gd name="connsiteX46" fmla="*/ 3139279 w 5188447"/>
                <a:gd name="connsiteY46" fmla="*/ 951455 h 6526581"/>
                <a:gd name="connsiteX47" fmla="*/ 2999431 w 5188447"/>
                <a:gd name="connsiteY47" fmla="*/ 1040677 h 6526581"/>
                <a:gd name="connsiteX48" fmla="*/ 2526444 w 5188447"/>
                <a:gd name="connsiteY48" fmla="*/ 981543 h 6526581"/>
                <a:gd name="connsiteX49" fmla="*/ 2273418 w 5188447"/>
                <a:gd name="connsiteY49" fmla="*/ 958995 h 6526581"/>
                <a:gd name="connsiteX50" fmla="*/ 2258988 w 5188447"/>
                <a:gd name="connsiteY50" fmla="*/ 878309 h 6526581"/>
                <a:gd name="connsiteX51" fmla="*/ 2171774 w 5188447"/>
                <a:gd name="connsiteY51" fmla="*/ 823611 h 6526581"/>
                <a:gd name="connsiteX52" fmla="*/ 2069479 w 5188447"/>
                <a:gd name="connsiteY52" fmla="*/ 851194 h 6526581"/>
                <a:gd name="connsiteX53" fmla="*/ 2018356 w 5188447"/>
                <a:gd name="connsiteY53" fmla="*/ 741905 h 6526581"/>
                <a:gd name="connsiteX54" fmla="*/ 2146671 w 5188447"/>
                <a:gd name="connsiteY54" fmla="*/ 681232 h 6526581"/>
                <a:gd name="connsiteX55" fmla="*/ 2134143 w 5188447"/>
                <a:gd name="connsiteY55" fmla="*/ 542402 h 6526581"/>
                <a:gd name="connsiteX56" fmla="*/ 1965278 w 5188447"/>
                <a:gd name="connsiteY56" fmla="*/ 232488 h 6526581"/>
                <a:gd name="connsiteX0" fmla="*/ 1965278 w 5188447"/>
                <a:gd name="connsiteY0" fmla="*/ 232488 h 6526581"/>
                <a:gd name="connsiteX1" fmla="*/ 638718 w 5188447"/>
                <a:gd name="connsiteY1" fmla="*/ 831127 h 6526581"/>
                <a:gd name="connsiteX2" fmla="*/ 828723 w 5188447"/>
                <a:gd name="connsiteY2" fmla="*/ 906831 h 6526581"/>
                <a:gd name="connsiteX3" fmla="*/ 876348 w 5188447"/>
                <a:gd name="connsiteY3" fmla="*/ 997567 h 6526581"/>
                <a:gd name="connsiteX4" fmla="*/ 814188 w 5188447"/>
                <a:gd name="connsiteY4" fmla="*/ 1062232 h 6526581"/>
                <a:gd name="connsiteX5" fmla="*/ 898921 w 5188447"/>
                <a:gd name="connsiteY5" fmla="*/ 1198583 h 6526581"/>
                <a:gd name="connsiteX6" fmla="*/ 828227 w 5188447"/>
                <a:gd name="connsiteY6" fmla="*/ 1330445 h 6526581"/>
                <a:gd name="connsiteX7" fmla="*/ 984673 w 5188447"/>
                <a:gd name="connsiteY7" fmla="*/ 1384621 h 6526581"/>
                <a:gd name="connsiteX8" fmla="*/ 1103487 w 5188447"/>
                <a:gd name="connsiteY8" fmla="*/ 1485089 h 6526581"/>
                <a:gd name="connsiteX9" fmla="*/ 1087412 w 5188447"/>
                <a:gd name="connsiteY9" fmla="*/ 1537986 h 6526581"/>
                <a:gd name="connsiteX10" fmla="*/ 1168622 w 5188447"/>
                <a:gd name="connsiteY10" fmla="*/ 1560245 h 6526581"/>
                <a:gd name="connsiteX11" fmla="*/ 1270866 w 5188447"/>
                <a:gd name="connsiteY11" fmla="*/ 1693387 h 6526581"/>
                <a:gd name="connsiteX12" fmla="*/ 1507503 w 5188447"/>
                <a:gd name="connsiteY12" fmla="*/ 1581618 h 6526581"/>
                <a:gd name="connsiteX13" fmla="*/ 1575693 w 5188447"/>
                <a:gd name="connsiteY13" fmla="*/ 1716952 h 6526581"/>
                <a:gd name="connsiteX14" fmla="*/ 1701526 w 5188447"/>
                <a:gd name="connsiteY14" fmla="*/ 1660820 h 6526581"/>
                <a:gd name="connsiteX15" fmla="*/ 1640332 w 5188447"/>
                <a:gd name="connsiteY15" fmla="*/ 2582709 h 6526581"/>
                <a:gd name="connsiteX16" fmla="*/ 1087386 w 5188447"/>
                <a:gd name="connsiteY16" fmla="*/ 3364751 h 6526581"/>
                <a:gd name="connsiteX17" fmla="*/ 776088 w 5188447"/>
                <a:gd name="connsiteY17" fmla="*/ 3497631 h 6526581"/>
                <a:gd name="connsiteX18" fmla="*/ 96786 w 5188447"/>
                <a:gd name="connsiteY18" fmla="*/ 3932258 h 6526581"/>
                <a:gd name="connsiteX19" fmla="*/ 56311 w 5188447"/>
                <a:gd name="connsiteY19" fmla="*/ 4075471 h 6526581"/>
                <a:gd name="connsiteX20" fmla="*/ 81363 w 5188447"/>
                <a:gd name="connsiteY20" fmla="*/ 4168164 h 6526581"/>
                <a:gd name="connsiteX21" fmla="*/ 111427 w 5188447"/>
                <a:gd name="connsiteY21" fmla="*/ 4243321 h 6526581"/>
                <a:gd name="connsiteX22" fmla="*/ 244098 w 5188447"/>
                <a:gd name="connsiteY22" fmla="*/ 4278237 h 6526581"/>
                <a:gd name="connsiteX23" fmla="*/ 1661129 w 5188447"/>
                <a:gd name="connsiteY23" fmla="*/ 3593848 h 6526581"/>
                <a:gd name="connsiteX24" fmla="*/ 2282525 w 5188447"/>
                <a:gd name="connsiteY24" fmla="*/ 2818850 h 6526581"/>
                <a:gd name="connsiteX25" fmla="*/ 2363605 w 5188447"/>
                <a:gd name="connsiteY25" fmla="*/ 2642494 h 6526581"/>
                <a:gd name="connsiteX26" fmla="*/ 2459508 w 5188447"/>
                <a:gd name="connsiteY26" fmla="*/ 2279945 h 6526581"/>
                <a:gd name="connsiteX27" fmla="*/ 2890638 w 5188447"/>
                <a:gd name="connsiteY27" fmla="*/ 2383206 h 6526581"/>
                <a:gd name="connsiteX28" fmla="*/ 3538338 w 5188447"/>
                <a:gd name="connsiteY28" fmla="*/ 2649906 h 6526581"/>
                <a:gd name="connsiteX29" fmla="*/ 3528813 w 5188447"/>
                <a:gd name="connsiteY29" fmla="*/ 2783256 h 6526581"/>
                <a:gd name="connsiteX30" fmla="*/ 2176263 w 5188447"/>
                <a:gd name="connsiteY30" fmla="*/ 3735756 h 6526581"/>
                <a:gd name="connsiteX31" fmla="*/ 2490588 w 5188447"/>
                <a:gd name="connsiteY31" fmla="*/ 4907331 h 6526581"/>
                <a:gd name="connsiteX32" fmla="*/ 2719188 w 5188447"/>
                <a:gd name="connsiteY32" fmla="*/ 5831256 h 6526581"/>
                <a:gd name="connsiteX33" fmla="*/ 2804913 w 5188447"/>
                <a:gd name="connsiteY33" fmla="*/ 6145581 h 6526581"/>
                <a:gd name="connsiteX34" fmla="*/ 2519163 w 5188447"/>
                <a:gd name="connsiteY34" fmla="*/ 6393231 h 6526581"/>
                <a:gd name="connsiteX35" fmla="*/ 2909688 w 5188447"/>
                <a:gd name="connsiteY35" fmla="*/ 6526581 h 6526581"/>
                <a:gd name="connsiteX36" fmla="*/ 3338313 w 5188447"/>
                <a:gd name="connsiteY36" fmla="*/ 6078906 h 6526581"/>
                <a:gd name="connsiteX37" fmla="*/ 3138288 w 5188447"/>
                <a:gd name="connsiteY37" fmla="*/ 4878756 h 6526581"/>
                <a:gd name="connsiteX38" fmla="*/ 3452613 w 5188447"/>
                <a:gd name="connsiteY38" fmla="*/ 5059731 h 6526581"/>
                <a:gd name="connsiteX39" fmla="*/ 3271638 w 5188447"/>
                <a:gd name="connsiteY39" fmla="*/ 5621706 h 6526581"/>
                <a:gd name="connsiteX40" fmla="*/ 3986013 w 5188447"/>
                <a:gd name="connsiteY40" fmla="*/ 5040681 h 6526581"/>
                <a:gd name="connsiteX41" fmla="*/ 3357363 w 5188447"/>
                <a:gd name="connsiteY41" fmla="*/ 4088181 h 6526581"/>
                <a:gd name="connsiteX42" fmla="*/ 4624188 w 5188447"/>
                <a:gd name="connsiteY42" fmla="*/ 3373806 h 6526581"/>
                <a:gd name="connsiteX43" fmla="*/ 4767063 w 5188447"/>
                <a:gd name="connsiteY43" fmla="*/ 2059356 h 6526581"/>
                <a:gd name="connsiteX44" fmla="*/ 5130369 w 5188447"/>
                <a:gd name="connsiteY44" fmla="*/ 1969037 h 6526581"/>
                <a:gd name="connsiteX45" fmla="*/ 5066331 w 5188447"/>
                <a:gd name="connsiteY45" fmla="*/ 1569432 h 6526581"/>
                <a:gd name="connsiteX46" fmla="*/ 3139279 w 5188447"/>
                <a:gd name="connsiteY46" fmla="*/ 951455 h 6526581"/>
                <a:gd name="connsiteX47" fmla="*/ 2999431 w 5188447"/>
                <a:gd name="connsiteY47" fmla="*/ 1040677 h 6526581"/>
                <a:gd name="connsiteX48" fmla="*/ 2526444 w 5188447"/>
                <a:gd name="connsiteY48" fmla="*/ 981543 h 6526581"/>
                <a:gd name="connsiteX49" fmla="*/ 2273418 w 5188447"/>
                <a:gd name="connsiteY49" fmla="*/ 958995 h 6526581"/>
                <a:gd name="connsiteX50" fmla="*/ 2258988 w 5188447"/>
                <a:gd name="connsiteY50" fmla="*/ 878309 h 6526581"/>
                <a:gd name="connsiteX51" fmla="*/ 2171774 w 5188447"/>
                <a:gd name="connsiteY51" fmla="*/ 823611 h 6526581"/>
                <a:gd name="connsiteX52" fmla="*/ 2069479 w 5188447"/>
                <a:gd name="connsiteY52" fmla="*/ 851194 h 6526581"/>
                <a:gd name="connsiteX53" fmla="*/ 2018356 w 5188447"/>
                <a:gd name="connsiteY53" fmla="*/ 741905 h 6526581"/>
                <a:gd name="connsiteX54" fmla="*/ 2146671 w 5188447"/>
                <a:gd name="connsiteY54" fmla="*/ 681232 h 6526581"/>
                <a:gd name="connsiteX55" fmla="*/ 2134143 w 5188447"/>
                <a:gd name="connsiteY55" fmla="*/ 542402 h 6526581"/>
                <a:gd name="connsiteX56" fmla="*/ 1965278 w 5188447"/>
                <a:gd name="connsiteY56" fmla="*/ 232488 h 6526581"/>
                <a:gd name="connsiteX0" fmla="*/ 1965278 w 5188447"/>
                <a:gd name="connsiteY0" fmla="*/ 232488 h 6526581"/>
                <a:gd name="connsiteX1" fmla="*/ 638718 w 5188447"/>
                <a:gd name="connsiteY1" fmla="*/ 831127 h 6526581"/>
                <a:gd name="connsiteX2" fmla="*/ 828723 w 5188447"/>
                <a:gd name="connsiteY2" fmla="*/ 906831 h 6526581"/>
                <a:gd name="connsiteX3" fmla="*/ 876348 w 5188447"/>
                <a:gd name="connsiteY3" fmla="*/ 997567 h 6526581"/>
                <a:gd name="connsiteX4" fmla="*/ 814188 w 5188447"/>
                <a:gd name="connsiteY4" fmla="*/ 1062232 h 6526581"/>
                <a:gd name="connsiteX5" fmla="*/ 898921 w 5188447"/>
                <a:gd name="connsiteY5" fmla="*/ 1198583 h 6526581"/>
                <a:gd name="connsiteX6" fmla="*/ 828227 w 5188447"/>
                <a:gd name="connsiteY6" fmla="*/ 1330445 h 6526581"/>
                <a:gd name="connsiteX7" fmla="*/ 984673 w 5188447"/>
                <a:gd name="connsiteY7" fmla="*/ 1384621 h 6526581"/>
                <a:gd name="connsiteX8" fmla="*/ 1103487 w 5188447"/>
                <a:gd name="connsiteY8" fmla="*/ 1485089 h 6526581"/>
                <a:gd name="connsiteX9" fmla="*/ 1087412 w 5188447"/>
                <a:gd name="connsiteY9" fmla="*/ 1537986 h 6526581"/>
                <a:gd name="connsiteX10" fmla="*/ 1168622 w 5188447"/>
                <a:gd name="connsiteY10" fmla="*/ 1560245 h 6526581"/>
                <a:gd name="connsiteX11" fmla="*/ 1270866 w 5188447"/>
                <a:gd name="connsiteY11" fmla="*/ 1693387 h 6526581"/>
                <a:gd name="connsiteX12" fmla="*/ 1507503 w 5188447"/>
                <a:gd name="connsiteY12" fmla="*/ 1581618 h 6526581"/>
                <a:gd name="connsiteX13" fmla="*/ 1575693 w 5188447"/>
                <a:gd name="connsiteY13" fmla="*/ 1716952 h 6526581"/>
                <a:gd name="connsiteX14" fmla="*/ 1701526 w 5188447"/>
                <a:gd name="connsiteY14" fmla="*/ 1660820 h 6526581"/>
                <a:gd name="connsiteX15" fmla="*/ 1640332 w 5188447"/>
                <a:gd name="connsiteY15" fmla="*/ 2582709 h 6526581"/>
                <a:gd name="connsiteX16" fmla="*/ 1087386 w 5188447"/>
                <a:gd name="connsiteY16" fmla="*/ 3364751 h 6526581"/>
                <a:gd name="connsiteX17" fmla="*/ 776088 w 5188447"/>
                <a:gd name="connsiteY17" fmla="*/ 3497631 h 6526581"/>
                <a:gd name="connsiteX18" fmla="*/ 96786 w 5188447"/>
                <a:gd name="connsiteY18" fmla="*/ 3932258 h 6526581"/>
                <a:gd name="connsiteX19" fmla="*/ 56311 w 5188447"/>
                <a:gd name="connsiteY19" fmla="*/ 4075471 h 6526581"/>
                <a:gd name="connsiteX20" fmla="*/ 81363 w 5188447"/>
                <a:gd name="connsiteY20" fmla="*/ 4168164 h 6526581"/>
                <a:gd name="connsiteX21" fmla="*/ 111427 w 5188447"/>
                <a:gd name="connsiteY21" fmla="*/ 4243321 h 6526581"/>
                <a:gd name="connsiteX22" fmla="*/ 244098 w 5188447"/>
                <a:gd name="connsiteY22" fmla="*/ 4278237 h 6526581"/>
                <a:gd name="connsiteX23" fmla="*/ 1661129 w 5188447"/>
                <a:gd name="connsiteY23" fmla="*/ 3593848 h 6526581"/>
                <a:gd name="connsiteX24" fmla="*/ 2282525 w 5188447"/>
                <a:gd name="connsiteY24" fmla="*/ 2818850 h 6526581"/>
                <a:gd name="connsiteX25" fmla="*/ 2363605 w 5188447"/>
                <a:gd name="connsiteY25" fmla="*/ 2642494 h 6526581"/>
                <a:gd name="connsiteX26" fmla="*/ 2459508 w 5188447"/>
                <a:gd name="connsiteY26" fmla="*/ 2279945 h 6526581"/>
                <a:gd name="connsiteX27" fmla="*/ 2890638 w 5188447"/>
                <a:gd name="connsiteY27" fmla="*/ 2383206 h 6526581"/>
                <a:gd name="connsiteX28" fmla="*/ 3538338 w 5188447"/>
                <a:gd name="connsiteY28" fmla="*/ 2649906 h 6526581"/>
                <a:gd name="connsiteX29" fmla="*/ 3528813 w 5188447"/>
                <a:gd name="connsiteY29" fmla="*/ 2783256 h 6526581"/>
                <a:gd name="connsiteX30" fmla="*/ 2176263 w 5188447"/>
                <a:gd name="connsiteY30" fmla="*/ 3735756 h 6526581"/>
                <a:gd name="connsiteX31" fmla="*/ 2490588 w 5188447"/>
                <a:gd name="connsiteY31" fmla="*/ 4907331 h 6526581"/>
                <a:gd name="connsiteX32" fmla="*/ 2719188 w 5188447"/>
                <a:gd name="connsiteY32" fmla="*/ 5831256 h 6526581"/>
                <a:gd name="connsiteX33" fmla="*/ 2804913 w 5188447"/>
                <a:gd name="connsiteY33" fmla="*/ 6145581 h 6526581"/>
                <a:gd name="connsiteX34" fmla="*/ 2519163 w 5188447"/>
                <a:gd name="connsiteY34" fmla="*/ 6393231 h 6526581"/>
                <a:gd name="connsiteX35" fmla="*/ 2909688 w 5188447"/>
                <a:gd name="connsiteY35" fmla="*/ 6526581 h 6526581"/>
                <a:gd name="connsiteX36" fmla="*/ 3338313 w 5188447"/>
                <a:gd name="connsiteY36" fmla="*/ 6078906 h 6526581"/>
                <a:gd name="connsiteX37" fmla="*/ 3138288 w 5188447"/>
                <a:gd name="connsiteY37" fmla="*/ 4878756 h 6526581"/>
                <a:gd name="connsiteX38" fmla="*/ 3452613 w 5188447"/>
                <a:gd name="connsiteY38" fmla="*/ 5059731 h 6526581"/>
                <a:gd name="connsiteX39" fmla="*/ 3271638 w 5188447"/>
                <a:gd name="connsiteY39" fmla="*/ 5621706 h 6526581"/>
                <a:gd name="connsiteX40" fmla="*/ 3986013 w 5188447"/>
                <a:gd name="connsiteY40" fmla="*/ 5040681 h 6526581"/>
                <a:gd name="connsiteX41" fmla="*/ 3357363 w 5188447"/>
                <a:gd name="connsiteY41" fmla="*/ 4088181 h 6526581"/>
                <a:gd name="connsiteX42" fmla="*/ 4624188 w 5188447"/>
                <a:gd name="connsiteY42" fmla="*/ 3373806 h 6526581"/>
                <a:gd name="connsiteX43" fmla="*/ 4767063 w 5188447"/>
                <a:gd name="connsiteY43" fmla="*/ 2059356 h 6526581"/>
                <a:gd name="connsiteX44" fmla="*/ 5130369 w 5188447"/>
                <a:gd name="connsiteY44" fmla="*/ 1969037 h 6526581"/>
                <a:gd name="connsiteX45" fmla="*/ 5066331 w 5188447"/>
                <a:gd name="connsiteY45" fmla="*/ 1569432 h 6526581"/>
                <a:gd name="connsiteX46" fmla="*/ 3139279 w 5188447"/>
                <a:gd name="connsiteY46" fmla="*/ 951455 h 6526581"/>
                <a:gd name="connsiteX47" fmla="*/ 2999431 w 5188447"/>
                <a:gd name="connsiteY47" fmla="*/ 1040677 h 6526581"/>
                <a:gd name="connsiteX48" fmla="*/ 2526444 w 5188447"/>
                <a:gd name="connsiteY48" fmla="*/ 981543 h 6526581"/>
                <a:gd name="connsiteX49" fmla="*/ 2273418 w 5188447"/>
                <a:gd name="connsiteY49" fmla="*/ 958995 h 6526581"/>
                <a:gd name="connsiteX50" fmla="*/ 2258988 w 5188447"/>
                <a:gd name="connsiteY50" fmla="*/ 878309 h 6526581"/>
                <a:gd name="connsiteX51" fmla="*/ 2171774 w 5188447"/>
                <a:gd name="connsiteY51" fmla="*/ 823611 h 6526581"/>
                <a:gd name="connsiteX52" fmla="*/ 2069479 w 5188447"/>
                <a:gd name="connsiteY52" fmla="*/ 851194 h 6526581"/>
                <a:gd name="connsiteX53" fmla="*/ 2018356 w 5188447"/>
                <a:gd name="connsiteY53" fmla="*/ 741905 h 6526581"/>
                <a:gd name="connsiteX54" fmla="*/ 2146671 w 5188447"/>
                <a:gd name="connsiteY54" fmla="*/ 681232 h 6526581"/>
                <a:gd name="connsiteX55" fmla="*/ 2134143 w 5188447"/>
                <a:gd name="connsiteY55" fmla="*/ 542402 h 6526581"/>
                <a:gd name="connsiteX56" fmla="*/ 1965278 w 5188447"/>
                <a:gd name="connsiteY56" fmla="*/ 232488 h 6526581"/>
                <a:gd name="connsiteX0" fmla="*/ 1965278 w 5188447"/>
                <a:gd name="connsiteY0" fmla="*/ 232488 h 6526581"/>
                <a:gd name="connsiteX1" fmla="*/ 638718 w 5188447"/>
                <a:gd name="connsiteY1" fmla="*/ 831127 h 6526581"/>
                <a:gd name="connsiteX2" fmla="*/ 828723 w 5188447"/>
                <a:gd name="connsiteY2" fmla="*/ 906831 h 6526581"/>
                <a:gd name="connsiteX3" fmla="*/ 876348 w 5188447"/>
                <a:gd name="connsiteY3" fmla="*/ 997567 h 6526581"/>
                <a:gd name="connsiteX4" fmla="*/ 814188 w 5188447"/>
                <a:gd name="connsiteY4" fmla="*/ 1062232 h 6526581"/>
                <a:gd name="connsiteX5" fmla="*/ 898921 w 5188447"/>
                <a:gd name="connsiteY5" fmla="*/ 1198583 h 6526581"/>
                <a:gd name="connsiteX6" fmla="*/ 828227 w 5188447"/>
                <a:gd name="connsiteY6" fmla="*/ 1330445 h 6526581"/>
                <a:gd name="connsiteX7" fmla="*/ 984673 w 5188447"/>
                <a:gd name="connsiteY7" fmla="*/ 1384621 h 6526581"/>
                <a:gd name="connsiteX8" fmla="*/ 1103487 w 5188447"/>
                <a:gd name="connsiteY8" fmla="*/ 1485089 h 6526581"/>
                <a:gd name="connsiteX9" fmla="*/ 1087412 w 5188447"/>
                <a:gd name="connsiteY9" fmla="*/ 1537986 h 6526581"/>
                <a:gd name="connsiteX10" fmla="*/ 1168622 w 5188447"/>
                <a:gd name="connsiteY10" fmla="*/ 1560245 h 6526581"/>
                <a:gd name="connsiteX11" fmla="*/ 1270866 w 5188447"/>
                <a:gd name="connsiteY11" fmla="*/ 1693387 h 6526581"/>
                <a:gd name="connsiteX12" fmla="*/ 1507503 w 5188447"/>
                <a:gd name="connsiteY12" fmla="*/ 1581618 h 6526581"/>
                <a:gd name="connsiteX13" fmla="*/ 1575693 w 5188447"/>
                <a:gd name="connsiteY13" fmla="*/ 1716952 h 6526581"/>
                <a:gd name="connsiteX14" fmla="*/ 1701526 w 5188447"/>
                <a:gd name="connsiteY14" fmla="*/ 1660820 h 6526581"/>
                <a:gd name="connsiteX15" fmla="*/ 1640332 w 5188447"/>
                <a:gd name="connsiteY15" fmla="*/ 2582709 h 6526581"/>
                <a:gd name="connsiteX16" fmla="*/ 1087386 w 5188447"/>
                <a:gd name="connsiteY16" fmla="*/ 3364751 h 6526581"/>
                <a:gd name="connsiteX17" fmla="*/ 776088 w 5188447"/>
                <a:gd name="connsiteY17" fmla="*/ 3497631 h 6526581"/>
                <a:gd name="connsiteX18" fmla="*/ 96786 w 5188447"/>
                <a:gd name="connsiteY18" fmla="*/ 3932258 h 6526581"/>
                <a:gd name="connsiteX19" fmla="*/ 56311 w 5188447"/>
                <a:gd name="connsiteY19" fmla="*/ 4075471 h 6526581"/>
                <a:gd name="connsiteX20" fmla="*/ 81363 w 5188447"/>
                <a:gd name="connsiteY20" fmla="*/ 4168164 h 6526581"/>
                <a:gd name="connsiteX21" fmla="*/ 111427 w 5188447"/>
                <a:gd name="connsiteY21" fmla="*/ 4243321 h 6526581"/>
                <a:gd name="connsiteX22" fmla="*/ 244098 w 5188447"/>
                <a:gd name="connsiteY22" fmla="*/ 4278237 h 6526581"/>
                <a:gd name="connsiteX23" fmla="*/ 1661129 w 5188447"/>
                <a:gd name="connsiteY23" fmla="*/ 3593848 h 6526581"/>
                <a:gd name="connsiteX24" fmla="*/ 2282525 w 5188447"/>
                <a:gd name="connsiteY24" fmla="*/ 2818850 h 6526581"/>
                <a:gd name="connsiteX25" fmla="*/ 2363605 w 5188447"/>
                <a:gd name="connsiteY25" fmla="*/ 2642494 h 6526581"/>
                <a:gd name="connsiteX26" fmla="*/ 2459508 w 5188447"/>
                <a:gd name="connsiteY26" fmla="*/ 2279945 h 6526581"/>
                <a:gd name="connsiteX27" fmla="*/ 2890638 w 5188447"/>
                <a:gd name="connsiteY27" fmla="*/ 2383206 h 6526581"/>
                <a:gd name="connsiteX28" fmla="*/ 3538338 w 5188447"/>
                <a:gd name="connsiteY28" fmla="*/ 2649906 h 6526581"/>
                <a:gd name="connsiteX29" fmla="*/ 3528813 w 5188447"/>
                <a:gd name="connsiteY29" fmla="*/ 2783256 h 6526581"/>
                <a:gd name="connsiteX30" fmla="*/ 2176263 w 5188447"/>
                <a:gd name="connsiteY30" fmla="*/ 3735756 h 6526581"/>
                <a:gd name="connsiteX31" fmla="*/ 2490588 w 5188447"/>
                <a:gd name="connsiteY31" fmla="*/ 4907331 h 6526581"/>
                <a:gd name="connsiteX32" fmla="*/ 2719188 w 5188447"/>
                <a:gd name="connsiteY32" fmla="*/ 5831256 h 6526581"/>
                <a:gd name="connsiteX33" fmla="*/ 2804913 w 5188447"/>
                <a:gd name="connsiteY33" fmla="*/ 6145581 h 6526581"/>
                <a:gd name="connsiteX34" fmla="*/ 2519163 w 5188447"/>
                <a:gd name="connsiteY34" fmla="*/ 6393231 h 6526581"/>
                <a:gd name="connsiteX35" fmla="*/ 2909688 w 5188447"/>
                <a:gd name="connsiteY35" fmla="*/ 6526581 h 6526581"/>
                <a:gd name="connsiteX36" fmla="*/ 3338313 w 5188447"/>
                <a:gd name="connsiteY36" fmla="*/ 6078906 h 6526581"/>
                <a:gd name="connsiteX37" fmla="*/ 3138288 w 5188447"/>
                <a:gd name="connsiteY37" fmla="*/ 4878756 h 6526581"/>
                <a:gd name="connsiteX38" fmla="*/ 3452613 w 5188447"/>
                <a:gd name="connsiteY38" fmla="*/ 5059731 h 6526581"/>
                <a:gd name="connsiteX39" fmla="*/ 3271638 w 5188447"/>
                <a:gd name="connsiteY39" fmla="*/ 5621706 h 6526581"/>
                <a:gd name="connsiteX40" fmla="*/ 3986013 w 5188447"/>
                <a:gd name="connsiteY40" fmla="*/ 5040681 h 6526581"/>
                <a:gd name="connsiteX41" fmla="*/ 3357363 w 5188447"/>
                <a:gd name="connsiteY41" fmla="*/ 4088181 h 6526581"/>
                <a:gd name="connsiteX42" fmla="*/ 4624188 w 5188447"/>
                <a:gd name="connsiteY42" fmla="*/ 3373806 h 6526581"/>
                <a:gd name="connsiteX43" fmla="*/ 4767063 w 5188447"/>
                <a:gd name="connsiteY43" fmla="*/ 2059356 h 6526581"/>
                <a:gd name="connsiteX44" fmla="*/ 5130369 w 5188447"/>
                <a:gd name="connsiteY44" fmla="*/ 1969037 h 6526581"/>
                <a:gd name="connsiteX45" fmla="*/ 5066331 w 5188447"/>
                <a:gd name="connsiteY45" fmla="*/ 1569432 h 6526581"/>
                <a:gd name="connsiteX46" fmla="*/ 3139279 w 5188447"/>
                <a:gd name="connsiteY46" fmla="*/ 951455 h 6526581"/>
                <a:gd name="connsiteX47" fmla="*/ 2999431 w 5188447"/>
                <a:gd name="connsiteY47" fmla="*/ 1040677 h 6526581"/>
                <a:gd name="connsiteX48" fmla="*/ 2526444 w 5188447"/>
                <a:gd name="connsiteY48" fmla="*/ 981543 h 6526581"/>
                <a:gd name="connsiteX49" fmla="*/ 2273418 w 5188447"/>
                <a:gd name="connsiteY49" fmla="*/ 958995 h 6526581"/>
                <a:gd name="connsiteX50" fmla="*/ 2258988 w 5188447"/>
                <a:gd name="connsiteY50" fmla="*/ 878309 h 6526581"/>
                <a:gd name="connsiteX51" fmla="*/ 2171774 w 5188447"/>
                <a:gd name="connsiteY51" fmla="*/ 823611 h 6526581"/>
                <a:gd name="connsiteX52" fmla="*/ 2069479 w 5188447"/>
                <a:gd name="connsiteY52" fmla="*/ 851194 h 6526581"/>
                <a:gd name="connsiteX53" fmla="*/ 2018356 w 5188447"/>
                <a:gd name="connsiteY53" fmla="*/ 741905 h 6526581"/>
                <a:gd name="connsiteX54" fmla="*/ 2146671 w 5188447"/>
                <a:gd name="connsiteY54" fmla="*/ 681232 h 6526581"/>
                <a:gd name="connsiteX55" fmla="*/ 2134143 w 5188447"/>
                <a:gd name="connsiteY55" fmla="*/ 542402 h 6526581"/>
                <a:gd name="connsiteX56" fmla="*/ 1965278 w 5188447"/>
                <a:gd name="connsiteY56" fmla="*/ 232488 h 6526581"/>
                <a:gd name="connsiteX0" fmla="*/ 1965278 w 5188447"/>
                <a:gd name="connsiteY0" fmla="*/ 232488 h 6526581"/>
                <a:gd name="connsiteX1" fmla="*/ 638718 w 5188447"/>
                <a:gd name="connsiteY1" fmla="*/ 831127 h 6526581"/>
                <a:gd name="connsiteX2" fmla="*/ 828723 w 5188447"/>
                <a:gd name="connsiteY2" fmla="*/ 906831 h 6526581"/>
                <a:gd name="connsiteX3" fmla="*/ 876348 w 5188447"/>
                <a:gd name="connsiteY3" fmla="*/ 997567 h 6526581"/>
                <a:gd name="connsiteX4" fmla="*/ 814188 w 5188447"/>
                <a:gd name="connsiteY4" fmla="*/ 1062232 h 6526581"/>
                <a:gd name="connsiteX5" fmla="*/ 898921 w 5188447"/>
                <a:gd name="connsiteY5" fmla="*/ 1198583 h 6526581"/>
                <a:gd name="connsiteX6" fmla="*/ 828227 w 5188447"/>
                <a:gd name="connsiteY6" fmla="*/ 1330445 h 6526581"/>
                <a:gd name="connsiteX7" fmla="*/ 984673 w 5188447"/>
                <a:gd name="connsiteY7" fmla="*/ 1384621 h 6526581"/>
                <a:gd name="connsiteX8" fmla="*/ 1103487 w 5188447"/>
                <a:gd name="connsiteY8" fmla="*/ 1485089 h 6526581"/>
                <a:gd name="connsiteX9" fmla="*/ 1087412 w 5188447"/>
                <a:gd name="connsiteY9" fmla="*/ 1537986 h 6526581"/>
                <a:gd name="connsiteX10" fmla="*/ 1168622 w 5188447"/>
                <a:gd name="connsiteY10" fmla="*/ 1560245 h 6526581"/>
                <a:gd name="connsiteX11" fmla="*/ 1270866 w 5188447"/>
                <a:gd name="connsiteY11" fmla="*/ 1693387 h 6526581"/>
                <a:gd name="connsiteX12" fmla="*/ 1507503 w 5188447"/>
                <a:gd name="connsiteY12" fmla="*/ 1581618 h 6526581"/>
                <a:gd name="connsiteX13" fmla="*/ 1575693 w 5188447"/>
                <a:gd name="connsiteY13" fmla="*/ 1716952 h 6526581"/>
                <a:gd name="connsiteX14" fmla="*/ 1701526 w 5188447"/>
                <a:gd name="connsiteY14" fmla="*/ 1660820 h 6526581"/>
                <a:gd name="connsiteX15" fmla="*/ 1640332 w 5188447"/>
                <a:gd name="connsiteY15" fmla="*/ 2582709 h 6526581"/>
                <a:gd name="connsiteX16" fmla="*/ 1087386 w 5188447"/>
                <a:gd name="connsiteY16" fmla="*/ 3364751 h 6526581"/>
                <a:gd name="connsiteX17" fmla="*/ 776088 w 5188447"/>
                <a:gd name="connsiteY17" fmla="*/ 3497631 h 6526581"/>
                <a:gd name="connsiteX18" fmla="*/ 96786 w 5188447"/>
                <a:gd name="connsiteY18" fmla="*/ 3932258 h 6526581"/>
                <a:gd name="connsiteX19" fmla="*/ 56311 w 5188447"/>
                <a:gd name="connsiteY19" fmla="*/ 4075471 h 6526581"/>
                <a:gd name="connsiteX20" fmla="*/ 81363 w 5188447"/>
                <a:gd name="connsiteY20" fmla="*/ 4168164 h 6526581"/>
                <a:gd name="connsiteX21" fmla="*/ 111427 w 5188447"/>
                <a:gd name="connsiteY21" fmla="*/ 4243321 h 6526581"/>
                <a:gd name="connsiteX22" fmla="*/ 244098 w 5188447"/>
                <a:gd name="connsiteY22" fmla="*/ 4278237 h 6526581"/>
                <a:gd name="connsiteX23" fmla="*/ 1661129 w 5188447"/>
                <a:gd name="connsiteY23" fmla="*/ 3593848 h 6526581"/>
                <a:gd name="connsiteX24" fmla="*/ 2282525 w 5188447"/>
                <a:gd name="connsiteY24" fmla="*/ 2818850 h 6526581"/>
                <a:gd name="connsiteX25" fmla="*/ 2363605 w 5188447"/>
                <a:gd name="connsiteY25" fmla="*/ 2642494 h 6526581"/>
                <a:gd name="connsiteX26" fmla="*/ 2459508 w 5188447"/>
                <a:gd name="connsiteY26" fmla="*/ 2279945 h 6526581"/>
                <a:gd name="connsiteX27" fmla="*/ 2890638 w 5188447"/>
                <a:gd name="connsiteY27" fmla="*/ 2383206 h 6526581"/>
                <a:gd name="connsiteX28" fmla="*/ 3538338 w 5188447"/>
                <a:gd name="connsiteY28" fmla="*/ 2649906 h 6526581"/>
                <a:gd name="connsiteX29" fmla="*/ 3528813 w 5188447"/>
                <a:gd name="connsiteY29" fmla="*/ 2783256 h 6526581"/>
                <a:gd name="connsiteX30" fmla="*/ 2176263 w 5188447"/>
                <a:gd name="connsiteY30" fmla="*/ 3735756 h 6526581"/>
                <a:gd name="connsiteX31" fmla="*/ 2490588 w 5188447"/>
                <a:gd name="connsiteY31" fmla="*/ 4907331 h 6526581"/>
                <a:gd name="connsiteX32" fmla="*/ 2719188 w 5188447"/>
                <a:gd name="connsiteY32" fmla="*/ 5831256 h 6526581"/>
                <a:gd name="connsiteX33" fmla="*/ 2804913 w 5188447"/>
                <a:gd name="connsiteY33" fmla="*/ 6145581 h 6526581"/>
                <a:gd name="connsiteX34" fmla="*/ 2519163 w 5188447"/>
                <a:gd name="connsiteY34" fmla="*/ 6393231 h 6526581"/>
                <a:gd name="connsiteX35" fmla="*/ 2909688 w 5188447"/>
                <a:gd name="connsiteY35" fmla="*/ 6526581 h 6526581"/>
                <a:gd name="connsiteX36" fmla="*/ 3338313 w 5188447"/>
                <a:gd name="connsiteY36" fmla="*/ 6078906 h 6526581"/>
                <a:gd name="connsiteX37" fmla="*/ 3138288 w 5188447"/>
                <a:gd name="connsiteY37" fmla="*/ 4878756 h 6526581"/>
                <a:gd name="connsiteX38" fmla="*/ 3452613 w 5188447"/>
                <a:gd name="connsiteY38" fmla="*/ 5059731 h 6526581"/>
                <a:gd name="connsiteX39" fmla="*/ 3271638 w 5188447"/>
                <a:gd name="connsiteY39" fmla="*/ 5621706 h 6526581"/>
                <a:gd name="connsiteX40" fmla="*/ 3986013 w 5188447"/>
                <a:gd name="connsiteY40" fmla="*/ 5040681 h 6526581"/>
                <a:gd name="connsiteX41" fmla="*/ 3357363 w 5188447"/>
                <a:gd name="connsiteY41" fmla="*/ 4088181 h 6526581"/>
                <a:gd name="connsiteX42" fmla="*/ 4624188 w 5188447"/>
                <a:gd name="connsiteY42" fmla="*/ 3373806 h 6526581"/>
                <a:gd name="connsiteX43" fmla="*/ 4767063 w 5188447"/>
                <a:gd name="connsiteY43" fmla="*/ 2059356 h 6526581"/>
                <a:gd name="connsiteX44" fmla="*/ 5130369 w 5188447"/>
                <a:gd name="connsiteY44" fmla="*/ 1969037 h 6526581"/>
                <a:gd name="connsiteX45" fmla="*/ 5066331 w 5188447"/>
                <a:gd name="connsiteY45" fmla="*/ 1569432 h 6526581"/>
                <a:gd name="connsiteX46" fmla="*/ 3139279 w 5188447"/>
                <a:gd name="connsiteY46" fmla="*/ 951455 h 6526581"/>
                <a:gd name="connsiteX47" fmla="*/ 2999431 w 5188447"/>
                <a:gd name="connsiteY47" fmla="*/ 1040677 h 6526581"/>
                <a:gd name="connsiteX48" fmla="*/ 2526444 w 5188447"/>
                <a:gd name="connsiteY48" fmla="*/ 981543 h 6526581"/>
                <a:gd name="connsiteX49" fmla="*/ 2273418 w 5188447"/>
                <a:gd name="connsiteY49" fmla="*/ 958995 h 6526581"/>
                <a:gd name="connsiteX50" fmla="*/ 2258988 w 5188447"/>
                <a:gd name="connsiteY50" fmla="*/ 878309 h 6526581"/>
                <a:gd name="connsiteX51" fmla="*/ 2171774 w 5188447"/>
                <a:gd name="connsiteY51" fmla="*/ 823611 h 6526581"/>
                <a:gd name="connsiteX52" fmla="*/ 2069479 w 5188447"/>
                <a:gd name="connsiteY52" fmla="*/ 851194 h 6526581"/>
                <a:gd name="connsiteX53" fmla="*/ 2018356 w 5188447"/>
                <a:gd name="connsiteY53" fmla="*/ 741905 h 6526581"/>
                <a:gd name="connsiteX54" fmla="*/ 2146671 w 5188447"/>
                <a:gd name="connsiteY54" fmla="*/ 681232 h 6526581"/>
                <a:gd name="connsiteX55" fmla="*/ 2134143 w 5188447"/>
                <a:gd name="connsiteY55" fmla="*/ 542402 h 6526581"/>
                <a:gd name="connsiteX56" fmla="*/ 1965278 w 5188447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271638 w 5187334"/>
                <a:gd name="connsiteY39" fmla="*/ 5621706 h 6526581"/>
                <a:gd name="connsiteX40" fmla="*/ 3986013 w 5187334"/>
                <a:gd name="connsiteY40" fmla="*/ 5040681 h 6526581"/>
                <a:gd name="connsiteX41" fmla="*/ 3357363 w 5187334"/>
                <a:gd name="connsiteY41" fmla="*/ 4088181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271638 w 5187334"/>
                <a:gd name="connsiteY39" fmla="*/ 5621706 h 6526581"/>
                <a:gd name="connsiteX40" fmla="*/ 3986013 w 5187334"/>
                <a:gd name="connsiteY40" fmla="*/ 5040681 h 6526581"/>
                <a:gd name="connsiteX41" fmla="*/ 3357363 w 5187334"/>
                <a:gd name="connsiteY41" fmla="*/ 4088181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271638 w 5187334"/>
                <a:gd name="connsiteY39" fmla="*/ 5621706 h 6526581"/>
                <a:gd name="connsiteX40" fmla="*/ 3986013 w 5187334"/>
                <a:gd name="connsiteY40" fmla="*/ 5040681 h 6526581"/>
                <a:gd name="connsiteX41" fmla="*/ 3357363 w 5187334"/>
                <a:gd name="connsiteY41" fmla="*/ 4088181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271638 w 5187334"/>
                <a:gd name="connsiteY39" fmla="*/ 5621706 h 6526581"/>
                <a:gd name="connsiteX40" fmla="*/ 3986013 w 5187334"/>
                <a:gd name="connsiteY40" fmla="*/ 5040681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271638 w 5187334"/>
                <a:gd name="connsiteY39" fmla="*/ 5621706 h 6526581"/>
                <a:gd name="connsiteX40" fmla="*/ 3986013 w 5187334"/>
                <a:gd name="connsiteY40" fmla="*/ 5040681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271638 w 5187334"/>
                <a:gd name="connsiteY39" fmla="*/ 5621706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271638 w 5187334"/>
                <a:gd name="connsiteY39" fmla="*/ 5621706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271638 w 5187334"/>
                <a:gd name="connsiteY39" fmla="*/ 5621706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452613 w 5187334"/>
                <a:gd name="connsiteY38" fmla="*/ 5059731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389982 w 5187334"/>
                <a:gd name="connsiteY38" fmla="*/ 507726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389982 w 5187334"/>
                <a:gd name="connsiteY38" fmla="*/ 507726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8288 w 5187334"/>
                <a:gd name="connsiteY37" fmla="*/ 4878756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33278 w 5187334"/>
                <a:gd name="connsiteY37" fmla="*/ 4831157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25762 w 5187334"/>
                <a:gd name="connsiteY37" fmla="*/ 4871240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25762 w 5187334"/>
                <a:gd name="connsiteY37" fmla="*/ 4871240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38313 w 5187334"/>
                <a:gd name="connsiteY36" fmla="*/ 6078906 h 6526581"/>
                <a:gd name="connsiteX37" fmla="*/ 3125762 w 5187334"/>
                <a:gd name="connsiteY37" fmla="*/ 4871240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268167 w 5187334"/>
                <a:gd name="connsiteY36" fmla="*/ 6046338 h 6526581"/>
                <a:gd name="connsiteX37" fmla="*/ 3125762 w 5187334"/>
                <a:gd name="connsiteY37" fmla="*/ 4871240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10755 w 5187334"/>
                <a:gd name="connsiteY36" fmla="*/ 6063875 h 6526581"/>
                <a:gd name="connsiteX37" fmla="*/ 3125762 w 5187334"/>
                <a:gd name="connsiteY37" fmla="*/ 4871240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10755 w 5187334"/>
                <a:gd name="connsiteY36" fmla="*/ 6063875 h 6526581"/>
                <a:gd name="connsiteX37" fmla="*/ 3125762 w 5187334"/>
                <a:gd name="connsiteY37" fmla="*/ 4871240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10755 w 5187334"/>
                <a:gd name="connsiteY36" fmla="*/ 6063875 h 6526581"/>
                <a:gd name="connsiteX37" fmla="*/ 3125762 w 5187334"/>
                <a:gd name="connsiteY37" fmla="*/ 4871240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526581"/>
                <a:gd name="connsiteX1" fmla="*/ 638718 w 5187334"/>
                <a:gd name="connsiteY1" fmla="*/ 831127 h 6526581"/>
                <a:gd name="connsiteX2" fmla="*/ 828723 w 5187334"/>
                <a:gd name="connsiteY2" fmla="*/ 906831 h 6526581"/>
                <a:gd name="connsiteX3" fmla="*/ 876348 w 5187334"/>
                <a:gd name="connsiteY3" fmla="*/ 997567 h 6526581"/>
                <a:gd name="connsiteX4" fmla="*/ 814188 w 5187334"/>
                <a:gd name="connsiteY4" fmla="*/ 1062232 h 6526581"/>
                <a:gd name="connsiteX5" fmla="*/ 898921 w 5187334"/>
                <a:gd name="connsiteY5" fmla="*/ 1198583 h 6526581"/>
                <a:gd name="connsiteX6" fmla="*/ 828227 w 5187334"/>
                <a:gd name="connsiteY6" fmla="*/ 1330445 h 6526581"/>
                <a:gd name="connsiteX7" fmla="*/ 984673 w 5187334"/>
                <a:gd name="connsiteY7" fmla="*/ 1384621 h 6526581"/>
                <a:gd name="connsiteX8" fmla="*/ 1103487 w 5187334"/>
                <a:gd name="connsiteY8" fmla="*/ 1485089 h 6526581"/>
                <a:gd name="connsiteX9" fmla="*/ 1087412 w 5187334"/>
                <a:gd name="connsiteY9" fmla="*/ 1537986 h 6526581"/>
                <a:gd name="connsiteX10" fmla="*/ 1168622 w 5187334"/>
                <a:gd name="connsiteY10" fmla="*/ 1560245 h 6526581"/>
                <a:gd name="connsiteX11" fmla="*/ 1270866 w 5187334"/>
                <a:gd name="connsiteY11" fmla="*/ 1693387 h 6526581"/>
                <a:gd name="connsiteX12" fmla="*/ 1507503 w 5187334"/>
                <a:gd name="connsiteY12" fmla="*/ 1581618 h 6526581"/>
                <a:gd name="connsiteX13" fmla="*/ 1575693 w 5187334"/>
                <a:gd name="connsiteY13" fmla="*/ 1716952 h 6526581"/>
                <a:gd name="connsiteX14" fmla="*/ 1701526 w 5187334"/>
                <a:gd name="connsiteY14" fmla="*/ 1660820 h 6526581"/>
                <a:gd name="connsiteX15" fmla="*/ 1640332 w 5187334"/>
                <a:gd name="connsiteY15" fmla="*/ 2582709 h 6526581"/>
                <a:gd name="connsiteX16" fmla="*/ 1087386 w 5187334"/>
                <a:gd name="connsiteY16" fmla="*/ 3364751 h 6526581"/>
                <a:gd name="connsiteX17" fmla="*/ 776088 w 5187334"/>
                <a:gd name="connsiteY17" fmla="*/ 3497631 h 6526581"/>
                <a:gd name="connsiteX18" fmla="*/ 96786 w 5187334"/>
                <a:gd name="connsiteY18" fmla="*/ 3932258 h 6526581"/>
                <a:gd name="connsiteX19" fmla="*/ 56311 w 5187334"/>
                <a:gd name="connsiteY19" fmla="*/ 4075471 h 6526581"/>
                <a:gd name="connsiteX20" fmla="*/ 81363 w 5187334"/>
                <a:gd name="connsiteY20" fmla="*/ 4168164 h 6526581"/>
                <a:gd name="connsiteX21" fmla="*/ 111427 w 5187334"/>
                <a:gd name="connsiteY21" fmla="*/ 4243321 h 6526581"/>
                <a:gd name="connsiteX22" fmla="*/ 244098 w 5187334"/>
                <a:gd name="connsiteY22" fmla="*/ 4278237 h 6526581"/>
                <a:gd name="connsiteX23" fmla="*/ 1661129 w 5187334"/>
                <a:gd name="connsiteY23" fmla="*/ 3593848 h 6526581"/>
                <a:gd name="connsiteX24" fmla="*/ 2282525 w 5187334"/>
                <a:gd name="connsiteY24" fmla="*/ 2818850 h 6526581"/>
                <a:gd name="connsiteX25" fmla="*/ 2363605 w 5187334"/>
                <a:gd name="connsiteY25" fmla="*/ 2642494 h 6526581"/>
                <a:gd name="connsiteX26" fmla="*/ 2459508 w 5187334"/>
                <a:gd name="connsiteY26" fmla="*/ 2279945 h 6526581"/>
                <a:gd name="connsiteX27" fmla="*/ 2890638 w 5187334"/>
                <a:gd name="connsiteY27" fmla="*/ 2383206 h 6526581"/>
                <a:gd name="connsiteX28" fmla="*/ 3538338 w 5187334"/>
                <a:gd name="connsiteY28" fmla="*/ 2649906 h 6526581"/>
                <a:gd name="connsiteX29" fmla="*/ 3528813 w 5187334"/>
                <a:gd name="connsiteY29" fmla="*/ 2783256 h 6526581"/>
                <a:gd name="connsiteX30" fmla="*/ 2176263 w 5187334"/>
                <a:gd name="connsiteY30" fmla="*/ 3735756 h 6526581"/>
                <a:gd name="connsiteX31" fmla="*/ 2490588 w 5187334"/>
                <a:gd name="connsiteY31" fmla="*/ 4907331 h 6526581"/>
                <a:gd name="connsiteX32" fmla="*/ 2719188 w 5187334"/>
                <a:gd name="connsiteY32" fmla="*/ 5831256 h 6526581"/>
                <a:gd name="connsiteX33" fmla="*/ 2804913 w 5187334"/>
                <a:gd name="connsiteY33" fmla="*/ 6145581 h 6526581"/>
                <a:gd name="connsiteX34" fmla="*/ 2519163 w 5187334"/>
                <a:gd name="connsiteY34" fmla="*/ 6393231 h 6526581"/>
                <a:gd name="connsiteX35" fmla="*/ 2909688 w 5187334"/>
                <a:gd name="connsiteY35" fmla="*/ 6526581 h 6526581"/>
                <a:gd name="connsiteX36" fmla="*/ 3310755 w 5187334"/>
                <a:gd name="connsiteY36" fmla="*/ 6063875 h 6526581"/>
                <a:gd name="connsiteX37" fmla="*/ 3125762 w 5187334"/>
                <a:gd name="connsiteY37" fmla="*/ 4871240 h 6526581"/>
                <a:gd name="connsiteX38" fmla="*/ 3359919 w 5187334"/>
                <a:gd name="connsiteY38" fmla="*/ 5067247 h 6526581"/>
                <a:gd name="connsiteX39" fmla="*/ 3314227 w 5187334"/>
                <a:gd name="connsiteY39" fmla="*/ 5591643 h 6526581"/>
                <a:gd name="connsiteX40" fmla="*/ 3905846 w 5187334"/>
                <a:gd name="connsiteY40" fmla="*/ 5095796 h 6526581"/>
                <a:gd name="connsiteX41" fmla="*/ 3412477 w 5187334"/>
                <a:gd name="connsiteY41" fmla="*/ 4145800 h 6526581"/>
                <a:gd name="connsiteX42" fmla="*/ 4624188 w 5187334"/>
                <a:gd name="connsiteY42" fmla="*/ 3373806 h 6526581"/>
                <a:gd name="connsiteX43" fmla="*/ 4767063 w 5187334"/>
                <a:gd name="connsiteY43" fmla="*/ 2059356 h 6526581"/>
                <a:gd name="connsiteX44" fmla="*/ 5130369 w 5187334"/>
                <a:gd name="connsiteY44" fmla="*/ 1969037 h 6526581"/>
                <a:gd name="connsiteX45" fmla="*/ 5066331 w 5187334"/>
                <a:gd name="connsiteY45" fmla="*/ 1569432 h 6526581"/>
                <a:gd name="connsiteX46" fmla="*/ 3139279 w 5187334"/>
                <a:gd name="connsiteY46" fmla="*/ 951455 h 6526581"/>
                <a:gd name="connsiteX47" fmla="*/ 2999431 w 5187334"/>
                <a:gd name="connsiteY47" fmla="*/ 1040677 h 6526581"/>
                <a:gd name="connsiteX48" fmla="*/ 2526444 w 5187334"/>
                <a:gd name="connsiteY48" fmla="*/ 981543 h 6526581"/>
                <a:gd name="connsiteX49" fmla="*/ 2273418 w 5187334"/>
                <a:gd name="connsiteY49" fmla="*/ 958995 h 6526581"/>
                <a:gd name="connsiteX50" fmla="*/ 2258988 w 5187334"/>
                <a:gd name="connsiteY50" fmla="*/ 878309 h 6526581"/>
                <a:gd name="connsiteX51" fmla="*/ 2171774 w 5187334"/>
                <a:gd name="connsiteY51" fmla="*/ 823611 h 6526581"/>
                <a:gd name="connsiteX52" fmla="*/ 2069479 w 5187334"/>
                <a:gd name="connsiteY52" fmla="*/ 851194 h 6526581"/>
                <a:gd name="connsiteX53" fmla="*/ 2018356 w 5187334"/>
                <a:gd name="connsiteY53" fmla="*/ 741905 h 6526581"/>
                <a:gd name="connsiteX54" fmla="*/ 2146671 w 5187334"/>
                <a:gd name="connsiteY54" fmla="*/ 681232 h 6526581"/>
                <a:gd name="connsiteX55" fmla="*/ 2134143 w 5187334"/>
                <a:gd name="connsiteY55" fmla="*/ 542402 h 6526581"/>
                <a:gd name="connsiteX56" fmla="*/ 1965278 w 5187334"/>
                <a:gd name="connsiteY56" fmla="*/ 232488 h 6526581"/>
                <a:gd name="connsiteX0" fmla="*/ 1965278 w 5187334"/>
                <a:gd name="connsiteY0" fmla="*/ 232488 h 6742028"/>
                <a:gd name="connsiteX1" fmla="*/ 638718 w 5187334"/>
                <a:gd name="connsiteY1" fmla="*/ 831127 h 6742028"/>
                <a:gd name="connsiteX2" fmla="*/ 828723 w 5187334"/>
                <a:gd name="connsiteY2" fmla="*/ 906831 h 6742028"/>
                <a:gd name="connsiteX3" fmla="*/ 876348 w 5187334"/>
                <a:gd name="connsiteY3" fmla="*/ 997567 h 6742028"/>
                <a:gd name="connsiteX4" fmla="*/ 814188 w 5187334"/>
                <a:gd name="connsiteY4" fmla="*/ 1062232 h 6742028"/>
                <a:gd name="connsiteX5" fmla="*/ 898921 w 5187334"/>
                <a:gd name="connsiteY5" fmla="*/ 1198583 h 6742028"/>
                <a:gd name="connsiteX6" fmla="*/ 828227 w 5187334"/>
                <a:gd name="connsiteY6" fmla="*/ 1330445 h 6742028"/>
                <a:gd name="connsiteX7" fmla="*/ 984673 w 5187334"/>
                <a:gd name="connsiteY7" fmla="*/ 1384621 h 6742028"/>
                <a:gd name="connsiteX8" fmla="*/ 1103487 w 5187334"/>
                <a:gd name="connsiteY8" fmla="*/ 1485089 h 6742028"/>
                <a:gd name="connsiteX9" fmla="*/ 1087412 w 5187334"/>
                <a:gd name="connsiteY9" fmla="*/ 1537986 h 6742028"/>
                <a:gd name="connsiteX10" fmla="*/ 1168622 w 5187334"/>
                <a:gd name="connsiteY10" fmla="*/ 1560245 h 6742028"/>
                <a:gd name="connsiteX11" fmla="*/ 1270866 w 5187334"/>
                <a:gd name="connsiteY11" fmla="*/ 1693387 h 6742028"/>
                <a:gd name="connsiteX12" fmla="*/ 1507503 w 5187334"/>
                <a:gd name="connsiteY12" fmla="*/ 1581618 h 6742028"/>
                <a:gd name="connsiteX13" fmla="*/ 1575693 w 5187334"/>
                <a:gd name="connsiteY13" fmla="*/ 1716952 h 6742028"/>
                <a:gd name="connsiteX14" fmla="*/ 1701526 w 5187334"/>
                <a:gd name="connsiteY14" fmla="*/ 1660820 h 6742028"/>
                <a:gd name="connsiteX15" fmla="*/ 1640332 w 5187334"/>
                <a:gd name="connsiteY15" fmla="*/ 2582709 h 6742028"/>
                <a:gd name="connsiteX16" fmla="*/ 1087386 w 5187334"/>
                <a:gd name="connsiteY16" fmla="*/ 3364751 h 6742028"/>
                <a:gd name="connsiteX17" fmla="*/ 776088 w 5187334"/>
                <a:gd name="connsiteY17" fmla="*/ 3497631 h 6742028"/>
                <a:gd name="connsiteX18" fmla="*/ 96786 w 5187334"/>
                <a:gd name="connsiteY18" fmla="*/ 3932258 h 6742028"/>
                <a:gd name="connsiteX19" fmla="*/ 56311 w 5187334"/>
                <a:gd name="connsiteY19" fmla="*/ 4075471 h 6742028"/>
                <a:gd name="connsiteX20" fmla="*/ 81363 w 5187334"/>
                <a:gd name="connsiteY20" fmla="*/ 4168164 h 6742028"/>
                <a:gd name="connsiteX21" fmla="*/ 111427 w 5187334"/>
                <a:gd name="connsiteY21" fmla="*/ 4243321 h 6742028"/>
                <a:gd name="connsiteX22" fmla="*/ 244098 w 5187334"/>
                <a:gd name="connsiteY22" fmla="*/ 4278237 h 6742028"/>
                <a:gd name="connsiteX23" fmla="*/ 1661129 w 5187334"/>
                <a:gd name="connsiteY23" fmla="*/ 3593848 h 6742028"/>
                <a:gd name="connsiteX24" fmla="*/ 2282525 w 5187334"/>
                <a:gd name="connsiteY24" fmla="*/ 2818850 h 6742028"/>
                <a:gd name="connsiteX25" fmla="*/ 2363605 w 5187334"/>
                <a:gd name="connsiteY25" fmla="*/ 2642494 h 6742028"/>
                <a:gd name="connsiteX26" fmla="*/ 2459508 w 5187334"/>
                <a:gd name="connsiteY26" fmla="*/ 2279945 h 6742028"/>
                <a:gd name="connsiteX27" fmla="*/ 2890638 w 5187334"/>
                <a:gd name="connsiteY27" fmla="*/ 2383206 h 6742028"/>
                <a:gd name="connsiteX28" fmla="*/ 3538338 w 5187334"/>
                <a:gd name="connsiteY28" fmla="*/ 2649906 h 6742028"/>
                <a:gd name="connsiteX29" fmla="*/ 3528813 w 5187334"/>
                <a:gd name="connsiteY29" fmla="*/ 2783256 h 6742028"/>
                <a:gd name="connsiteX30" fmla="*/ 2176263 w 5187334"/>
                <a:gd name="connsiteY30" fmla="*/ 3735756 h 6742028"/>
                <a:gd name="connsiteX31" fmla="*/ 2490588 w 5187334"/>
                <a:gd name="connsiteY31" fmla="*/ 4907331 h 6742028"/>
                <a:gd name="connsiteX32" fmla="*/ 2719188 w 5187334"/>
                <a:gd name="connsiteY32" fmla="*/ 5831256 h 6742028"/>
                <a:gd name="connsiteX33" fmla="*/ 2804913 w 5187334"/>
                <a:gd name="connsiteY33" fmla="*/ 6145581 h 6742028"/>
                <a:gd name="connsiteX34" fmla="*/ 2519163 w 5187334"/>
                <a:gd name="connsiteY34" fmla="*/ 6393231 h 6742028"/>
                <a:gd name="connsiteX35" fmla="*/ 2774407 w 5187334"/>
                <a:gd name="connsiteY35" fmla="*/ 6742028 h 6742028"/>
                <a:gd name="connsiteX36" fmla="*/ 3310755 w 5187334"/>
                <a:gd name="connsiteY36" fmla="*/ 6063875 h 6742028"/>
                <a:gd name="connsiteX37" fmla="*/ 3125762 w 5187334"/>
                <a:gd name="connsiteY37" fmla="*/ 4871240 h 6742028"/>
                <a:gd name="connsiteX38" fmla="*/ 3359919 w 5187334"/>
                <a:gd name="connsiteY38" fmla="*/ 5067247 h 6742028"/>
                <a:gd name="connsiteX39" fmla="*/ 3314227 w 5187334"/>
                <a:gd name="connsiteY39" fmla="*/ 5591643 h 6742028"/>
                <a:gd name="connsiteX40" fmla="*/ 3905846 w 5187334"/>
                <a:gd name="connsiteY40" fmla="*/ 5095796 h 6742028"/>
                <a:gd name="connsiteX41" fmla="*/ 3412477 w 5187334"/>
                <a:gd name="connsiteY41" fmla="*/ 4145800 h 6742028"/>
                <a:gd name="connsiteX42" fmla="*/ 4624188 w 5187334"/>
                <a:gd name="connsiteY42" fmla="*/ 3373806 h 6742028"/>
                <a:gd name="connsiteX43" fmla="*/ 4767063 w 5187334"/>
                <a:gd name="connsiteY43" fmla="*/ 2059356 h 6742028"/>
                <a:gd name="connsiteX44" fmla="*/ 5130369 w 5187334"/>
                <a:gd name="connsiteY44" fmla="*/ 1969037 h 6742028"/>
                <a:gd name="connsiteX45" fmla="*/ 5066331 w 5187334"/>
                <a:gd name="connsiteY45" fmla="*/ 1569432 h 6742028"/>
                <a:gd name="connsiteX46" fmla="*/ 3139279 w 5187334"/>
                <a:gd name="connsiteY46" fmla="*/ 951455 h 6742028"/>
                <a:gd name="connsiteX47" fmla="*/ 2999431 w 5187334"/>
                <a:gd name="connsiteY47" fmla="*/ 1040677 h 6742028"/>
                <a:gd name="connsiteX48" fmla="*/ 2526444 w 5187334"/>
                <a:gd name="connsiteY48" fmla="*/ 981543 h 6742028"/>
                <a:gd name="connsiteX49" fmla="*/ 2273418 w 5187334"/>
                <a:gd name="connsiteY49" fmla="*/ 958995 h 6742028"/>
                <a:gd name="connsiteX50" fmla="*/ 2258988 w 5187334"/>
                <a:gd name="connsiteY50" fmla="*/ 878309 h 6742028"/>
                <a:gd name="connsiteX51" fmla="*/ 2171774 w 5187334"/>
                <a:gd name="connsiteY51" fmla="*/ 823611 h 6742028"/>
                <a:gd name="connsiteX52" fmla="*/ 2069479 w 5187334"/>
                <a:gd name="connsiteY52" fmla="*/ 851194 h 6742028"/>
                <a:gd name="connsiteX53" fmla="*/ 2018356 w 5187334"/>
                <a:gd name="connsiteY53" fmla="*/ 741905 h 6742028"/>
                <a:gd name="connsiteX54" fmla="*/ 2146671 w 5187334"/>
                <a:gd name="connsiteY54" fmla="*/ 681232 h 6742028"/>
                <a:gd name="connsiteX55" fmla="*/ 2134143 w 5187334"/>
                <a:gd name="connsiteY55" fmla="*/ 542402 h 6742028"/>
                <a:gd name="connsiteX56" fmla="*/ 1965278 w 5187334"/>
                <a:gd name="connsiteY56" fmla="*/ 232488 h 6742028"/>
                <a:gd name="connsiteX0" fmla="*/ 1965278 w 5187334"/>
                <a:gd name="connsiteY0" fmla="*/ 232488 h 6771981"/>
                <a:gd name="connsiteX1" fmla="*/ 638718 w 5187334"/>
                <a:gd name="connsiteY1" fmla="*/ 831127 h 6771981"/>
                <a:gd name="connsiteX2" fmla="*/ 828723 w 5187334"/>
                <a:gd name="connsiteY2" fmla="*/ 906831 h 6771981"/>
                <a:gd name="connsiteX3" fmla="*/ 876348 w 5187334"/>
                <a:gd name="connsiteY3" fmla="*/ 997567 h 6771981"/>
                <a:gd name="connsiteX4" fmla="*/ 814188 w 5187334"/>
                <a:gd name="connsiteY4" fmla="*/ 1062232 h 6771981"/>
                <a:gd name="connsiteX5" fmla="*/ 898921 w 5187334"/>
                <a:gd name="connsiteY5" fmla="*/ 1198583 h 6771981"/>
                <a:gd name="connsiteX6" fmla="*/ 828227 w 5187334"/>
                <a:gd name="connsiteY6" fmla="*/ 1330445 h 6771981"/>
                <a:gd name="connsiteX7" fmla="*/ 984673 w 5187334"/>
                <a:gd name="connsiteY7" fmla="*/ 1384621 h 6771981"/>
                <a:gd name="connsiteX8" fmla="*/ 1103487 w 5187334"/>
                <a:gd name="connsiteY8" fmla="*/ 1485089 h 6771981"/>
                <a:gd name="connsiteX9" fmla="*/ 1087412 w 5187334"/>
                <a:gd name="connsiteY9" fmla="*/ 1537986 h 6771981"/>
                <a:gd name="connsiteX10" fmla="*/ 1168622 w 5187334"/>
                <a:gd name="connsiteY10" fmla="*/ 1560245 h 6771981"/>
                <a:gd name="connsiteX11" fmla="*/ 1270866 w 5187334"/>
                <a:gd name="connsiteY11" fmla="*/ 1693387 h 6771981"/>
                <a:gd name="connsiteX12" fmla="*/ 1507503 w 5187334"/>
                <a:gd name="connsiteY12" fmla="*/ 1581618 h 6771981"/>
                <a:gd name="connsiteX13" fmla="*/ 1575693 w 5187334"/>
                <a:gd name="connsiteY13" fmla="*/ 1716952 h 6771981"/>
                <a:gd name="connsiteX14" fmla="*/ 1701526 w 5187334"/>
                <a:gd name="connsiteY14" fmla="*/ 1660820 h 6771981"/>
                <a:gd name="connsiteX15" fmla="*/ 1640332 w 5187334"/>
                <a:gd name="connsiteY15" fmla="*/ 2582709 h 6771981"/>
                <a:gd name="connsiteX16" fmla="*/ 1087386 w 5187334"/>
                <a:gd name="connsiteY16" fmla="*/ 3364751 h 6771981"/>
                <a:gd name="connsiteX17" fmla="*/ 776088 w 5187334"/>
                <a:gd name="connsiteY17" fmla="*/ 3497631 h 6771981"/>
                <a:gd name="connsiteX18" fmla="*/ 96786 w 5187334"/>
                <a:gd name="connsiteY18" fmla="*/ 3932258 h 6771981"/>
                <a:gd name="connsiteX19" fmla="*/ 56311 w 5187334"/>
                <a:gd name="connsiteY19" fmla="*/ 4075471 h 6771981"/>
                <a:gd name="connsiteX20" fmla="*/ 81363 w 5187334"/>
                <a:gd name="connsiteY20" fmla="*/ 4168164 h 6771981"/>
                <a:gd name="connsiteX21" fmla="*/ 111427 w 5187334"/>
                <a:gd name="connsiteY21" fmla="*/ 4243321 h 6771981"/>
                <a:gd name="connsiteX22" fmla="*/ 244098 w 5187334"/>
                <a:gd name="connsiteY22" fmla="*/ 4278237 h 6771981"/>
                <a:gd name="connsiteX23" fmla="*/ 1661129 w 5187334"/>
                <a:gd name="connsiteY23" fmla="*/ 3593848 h 6771981"/>
                <a:gd name="connsiteX24" fmla="*/ 2282525 w 5187334"/>
                <a:gd name="connsiteY24" fmla="*/ 2818850 h 6771981"/>
                <a:gd name="connsiteX25" fmla="*/ 2363605 w 5187334"/>
                <a:gd name="connsiteY25" fmla="*/ 2642494 h 6771981"/>
                <a:gd name="connsiteX26" fmla="*/ 2459508 w 5187334"/>
                <a:gd name="connsiteY26" fmla="*/ 2279945 h 6771981"/>
                <a:gd name="connsiteX27" fmla="*/ 2890638 w 5187334"/>
                <a:gd name="connsiteY27" fmla="*/ 2383206 h 6771981"/>
                <a:gd name="connsiteX28" fmla="*/ 3538338 w 5187334"/>
                <a:gd name="connsiteY28" fmla="*/ 2649906 h 6771981"/>
                <a:gd name="connsiteX29" fmla="*/ 3528813 w 5187334"/>
                <a:gd name="connsiteY29" fmla="*/ 2783256 h 6771981"/>
                <a:gd name="connsiteX30" fmla="*/ 2176263 w 5187334"/>
                <a:gd name="connsiteY30" fmla="*/ 3735756 h 6771981"/>
                <a:gd name="connsiteX31" fmla="*/ 2490588 w 5187334"/>
                <a:gd name="connsiteY31" fmla="*/ 4907331 h 6771981"/>
                <a:gd name="connsiteX32" fmla="*/ 2719188 w 5187334"/>
                <a:gd name="connsiteY32" fmla="*/ 5831256 h 6771981"/>
                <a:gd name="connsiteX33" fmla="*/ 2804913 w 5187334"/>
                <a:gd name="connsiteY33" fmla="*/ 6145581 h 6771981"/>
                <a:gd name="connsiteX34" fmla="*/ 2519163 w 5187334"/>
                <a:gd name="connsiteY34" fmla="*/ 6393231 h 6771981"/>
                <a:gd name="connsiteX35" fmla="*/ 2774407 w 5187334"/>
                <a:gd name="connsiteY35" fmla="*/ 6742028 h 6771981"/>
                <a:gd name="connsiteX36" fmla="*/ 3310755 w 5187334"/>
                <a:gd name="connsiteY36" fmla="*/ 6063875 h 6771981"/>
                <a:gd name="connsiteX37" fmla="*/ 3125762 w 5187334"/>
                <a:gd name="connsiteY37" fmla="*/ 4871240 h 6771981"/>
                <a:gd name="connsiteX38" fmla="*/ 3359919 w 5187334"/>
                <a:gd name="connsiteY38" fmla="*/ 5067247 h 6771981"/>
                <a:gd name="connsiteX39" fmla="*/ 3314227 w 5187334"/>
                <a:gd name="connsiteY39" fmla="*/ 5591643 h 6771981"/>
                <a:gd name="connsiteX40" fmla="*/ 3905846 w 5187334"/>
                <a:gd name="connsiteY40" fmla="*/ 5095796 h 6771981"/>
                <a:gd name="connsiteX41" fmla="*/ 3412477 w 5187334"/>
                <a:gd name="connsiteY41" fmla="*/ 4145800 h 6771981"/>
                <a:gd name="connsiteX42" fmla="*/ 4624188 w 5187334"/>
                <a:gd name="connsiteY42" fmla="*/ 3373806 h 6771981"/>
                <a:gd name="connsiteX43" fmla="*/ 4767063 w 5187334"/>
                <a:gd name="connsiteY43" fmla="*/ 2059356 h 6771981"/>
                <a:gd name="connsiteX44" fmla="*/ 5130369 w 5187334"/>
                <a:gd name="connsiteY44" fmla="*/ 1969037 h 6771981"/>
                <a:gd name="connsiteX45" fmla="*/ 5066331 w 5187334"/>
                <a:gd name="connsiteY45" fmla="*/ 1569432 h 6771981"/>
                <a:gd name="connsiteX46" fmla="*/ 3139279 w 5187334"/>
                <a:gd name="connsiteY46" fmla="*/ 951455 h 6771981"/>
                <a:gd name="connsiteX47" fmla="*/ 2999431 w 5187334"/>
                <a:gd name="connsiteY47" fmla="*/ 1040677 h 6771981"/>
                <a:gd name="connsiteX48" fmla="*/ 2526444 w 5187334"/>
                <a:gd name="connsiteY48" fmla="*/ 981543 h 6771981"/>
                <a:gd name="connsiteX49" fmla="*/ 2273418 w 5187334"/>
                <a:gd name="connsiteY49" fmla="*/ 958995 h 6771981"/>
                <a:gd name="connsiteX50" fmla="*/ 2258988 w 5187334"/>
                <a:gd name="connsiteY50" fmla="*/ 878309 h 6771981"/>
                <a:gd name="connsiteX51" fmla="*/ 2171774 w 5187334"/>
                <a:gd name="connsiteY51" fmla="*/ 823611 h 6771981"/>
                <a:gd name="connsiteX52" fmla="*/ 2069479 w 5187334"/>
                <a:gd name="connsiteY52" fmla="*/ 851194 h 6771981"/>
                <a:gd name="connsiteX53" fmla="*/ 2018356 w 5187334"/>
                <a:gd name="connsiteY53" fmla="*/ 741905 h 6771981"/>
                <a:gd name="connsiteX54" fmla="*/ 2146671 w 5187334"/>
                <a:gd name="connsiteY54" fmla="*/ 681232 h 6771981"/>
                <a:gd name="connsiteX55" fmla="*/ 2134143 w 5187334"/>
                <a:gd name="connsiteY55" fmla="*/ 542402 h 6771981"/>
                <a:gd name="connsiteX56" fmla="*/ 1965278 w 5187334"/>
                <a:gd name="connsiteY56" fmla="*/ 232488 h 6771981"/>
                <a:gd name="connsiteX0" fmla="*/ 1965278 w 5187334"/>
                <a:gd name="connsiteY0" fmla="*/ 232488 h 6777110"/>
                <a:gd name="connsiteX1" fmla="*/ 638718 w 5187334"/>
                <a:gd name="connsiteY1" fmla="*/ 831127 h 6777110"/>
                <a:gd name="connsiteX2" fmla="*/ 828723 w 5187334"/>
                <a:gd name="connsiteY2" fmla="*/ 906831 h 6777110"/>
                <a:gd name="connsiteX3" fmla="*/ 876348 w 5187334"/>
                <a:gd name="connsiteY3" fmla="*/ 997567 h 6777110"/>
                <a:gd name="connsiteX4" fmla="*/ 814188 w 5187334"/>
                <a:gd name="connsiteY4" fmla="*/ 1062232 h 6777110"/>
                <a:gd name="connsiteX5" fmla="*/ 898921 w 5187334"/>
                <a:gd name="connsiteY5" fmla="*/ 1198583 h 6777110"/>
                <a:gd name="connsiteX6" fmla="*/ 828227 w 5187334"/>
                <a:gd name="connsiteY6" fmla="*/ 1330445 h 6777110"/>
                <a:gd name="connsiteX7" fmla="*/ 984673 w 5187334"/>
                <a:gd name="connsiteY7" fmla="*/ 1384621 h 6777110"/>
                <a:gd name="connsiteX8" fmla="*/ 1103487 w 5187334"/>
                <a:gd name="connsiteY8" fmla="*/ 1485089 h 6777110"/>
                <a:gd name="connsiteX9" fmla="*/ 1087412 w 5187334"/>
                <a:gd name="connsiteY9" fmla="*/ 1537986 h 6777110"/>
                <a:gd name="connsiteX10" fmla="*/ 1168622 w 5187334"/>
                <a:gd name="connsiteY10" fmla="*/ 1560245 h 6777110"/>
                <a:gd name="connsiteX11" fmla="*/ 1270866 w 5187334"/>
                <a:gd name="connsiteY11" fmla="*/ 1693387 h 6777110"/>
                <a:gd name="connsiteX12" fmla="*/ 1507503 w 5187334"/>
                <a:gd name="connsiteY12" fmla="*/ 1581618 h 6777110"/>
                <a:gd name="connsiteX13" fmla="*/ 1575693 w 5187334"/>
                <a:gd name="connsiteY13" fmla="*/ 1716952 h 6777110"/>
                <a:gd name="connsiteX14" fmla="*/ 1701526 w 5187334"/>
                <a:gd name="connsiteY14" fmla="*/ 1660820 h 6777110"/>
                <a:gd name="connsiteX15" fmla="*/ 1640332 w 5187334"/>
                <a:gd name="connsiteY15" fmla="*/ 2582709 h 6777110"/>
                <a:gd name="connsiteX16" fmla="*/ 1087386 w 5187334"/>
                <a:gd name="connsiteY16" fmla="*/ 3364751 h 6777110"/>
                <a:gd name="connsiteX17" fmla="*/ 776088 w 5187334"/>
                <a:gd name="connsiteY17" fmla="*/ 3497631 h 6777110"/>
                <a:gd name="connsiteX18" fmla="*/ 96786 w 5187334"/>
                <a:gd name="connsiteY18" fmla="*/ 3932258 h 6777110"/>
                <a:gd name="connsiteX19" fmla="*/ 56311 w 5187334"/>
                <a:gd name="connsiteY19" fmla="*/ 4075471 h 6777110"/>
                <a:gd name="connsiteX20" fmla="*/ 81363 w 5187334"/>
                <a:gd name="connsiteY20" fmla="*/ 4168164 h 6777110"/>
                <a:gd name="connsiteX21" fmla="*/ 111427 w 5187334"/>
                <a:gd name="connsiteY21" fmla="*/ 4243321 h 6777110"/>
                <a:gd name="connsiteX22" fmla="*/ 244098 w 5187334"/>
                <a:gd name="connsiteY22" fmla="*/ 4278237 h 6777110"/>
                <a:gd name="connsiteX23" fmla="*/ 1661129 w 5187334"/>
                <a:gd name="connsiteY23" fmla="*/ 3593848 h 6777110"/>
                <a:gd name="connsiteX24" fmla="*/ 2282525 w 5187334"/>
                <a:gd name="connsiteY24" fmla="*/ 2818850 h 6777110"/>
                <a:gd name="connsiteX25" fmla="*/ 2363605 w 5187334"/>
                <a:gd name="connsiteY25" fmla="*/ 2642494 h 6777110"/>
                <a:gd name="connsiteX26" fmla="*/ 2459508 w 5187334"/>
                <a:gd name="connsiteY26" fmla="*/ 2279945 h 6777110"/>
                <a:gd name="connsiteX27" fmla="*/ 2890638 w 5187334"/>
                <a:gd name="connsiteY27" fmla="*/ 2383206 h 6777110"/>
                <a:gd name="connsiteX28" fmla="*/ 3538338 w 5187334"/>
                <a:gd name="connsiteY28" fmla="*/ 2649906 h 6777110"/>
                <a:gd name="connsiteX29" fmla="*/ 3528813 w 5187334"/>
                <a:gd name="connsiteY29" fmla="*/ 2783256 h 6777110"/>
                <a:gd name="connsiteX30" fmla="*/ 2176263 w 5187334"/>
                <a:gd name="connsiteY30" fmla="*/ 3735756 h 6777110"/>
                <a:gd name="connsiteX31" fmla="*/ 2490588 w 5187334"/>
                <a:gd name="connsiteY31" fmla="*/ 4907331 h 6777110"/>
                <a:gd name="connsiteX32" fmla="*/ 2719188 w 5187334"/>
                <a:gd name="connsiteY32" fmla="*/ 5831256 h 6777110"/>
                <a:gd name="connsiteX33" fmla="*/ 2804913 w 5187334"/>
                <a:gd name="connsiteY33" fmla="*/ 6145581 h 6777110"/>
                <a:gd name="connsiteX34" fmla="*/ 2519163 w 5187334"/>
                <a:gd name="connsiteY34" fmla="*/ 6393231 h 6777110"/>
                <a:gd name="connsiteX35" fmla="*/ 2774407 w 5187334"/>
                <a:gd name="connsiteY35" fmla="*/ 6742028 h 6777110"/>
                <a:gd name="connsiteX36" fmla="*/ 3310755 w 5187334"/>
                <a:gd name="connsiteY36" fmla="*/ 6063875 h 6777110"/>
                <a:gd name="connsiteX37" fmla="*/ 3125762 w 5187334"/>
                <a:gd name="connsiteY37" fmla="*/ 4871240 h 6777110"/>
                <a:gd name="connsiteX38" fmla="*/ 3359919 w 5187334"/>
                <a:gd name="connsiteY38" fmla="*/ 5067247 h 6777110"/>
                <a:gd name="connsiteX39" fmla="*/ 3314227 w 5187334"/>
                <a:gd name="connsiteY39" fmla="*/ 5591643 h 6777110"/>
                <a:gd name="connsiteX40" fmla="*/ 3905846 w 5187334"/>
                <a:gd name="connsiteY40" fmla="*/ 5095796 h 6777110"/>
                <a:gd name="connsiteX41" fmla="*/ 3412477 w 5187334"/>
                <a:gd name="connsiteY41" fmla="*/ 4145800 h 6777110"/>
                <a:gd name="connsiteX42" fmla="*/ 4624188 w 5187334"/>
                <a:gd name="connsiteY42" fmla="*/ 3373806 h 6777110"/>
                <a:gd name="connsiteX43" fmla="*/ 4767063 w 5187334"/>
                <a:gd name="connsiteY43" fmla="*/ 2059356 h 6777110"/>
                <a:gd name="connsiteX44" fmla="*/ 5130369 w 5187334"/>
                <a:gd name="connsiteY44" fmla="*/ 1969037 h 6777110"/>
                <a:gd name="connsiteX45" fmla="*/ 5066331 w 5187334"/>
                <a:gd name="connsiteY45" fmla="*/ 1569432 h 6777110"/>
                <a:gd name="connsiteX46" fmla="*/ 3139279 w 5187334"/>
                <a:gd name="connsiteY46" fmla="*/ 951455 h 6777110"/>
                <a:gd name="connsiteX47" fmla="*/ 2999431 w 5187334"/>
                <a:gd name="connsiteY47" fmla="*/ 1040677 h 6777110"/>
                <a:gd name="connsiteX48" fmla="*/ 2526444 w 5187334"/>
                <a:gd name="connsiteY48" fmla="*/ 981543 h 6777110"/>
                <a:gd name="connsiteX49" fmla="*/ 2273418 w 5187334"/>
                <a:gd name="connsiteY49" fmla="*/ 958995 h 6777110"/>
                <a:gd name="connsiteX50" fmla="*/ 2258988 w 5187334"/>
                <a:gd name="connsiteY50" fmla="*/ 878309 h 6777110"/>
                <a:gd name="connsiteX51" fmla="*/ 2171774 w 5187334"/>
                <a:gd name="connsiteY51" fmla="*/ 823611 h 6777110"/>
                <a:gd name="connsiteX52" fmla="*/ 2069479 w 5187334"/>
                <a:gd name="connsiteY52" fmla="*/ 851194 h 6777110"/>
                <a:gd name="connsiteX53" fmla="*/ 2018356 w 5187334"/>
                <a:gd name="connsiteY53" fmla="*/ 741905 h 6777110"/>
                <a:gd name="connsiteX54" fmla="*/ 2146671 w 5187334"/>
                <a:gd name="connsiteY54" fmla="*/ 681232 h 6777110"/>
                <a:gd name="connsiteX55" fmla="*/ 2134143 w 5187334"/>
                <a:gd name="connsiteY55" fmla="*/ 542402 h 6777110"/>
                <a:gd name="connsiteX56" fmla="*/ 1965278 w 5187334"/>
                <a:gd name="connsiteY56" fmla="*/ 232488 h 6777110"/>
                <a:gd name="connsiteX0" fmla="*/ 1965278 w 5187334"/>
                <a:gd name="connsiteY0" fmla="*/ 232488 h 6780315"/>
                <a:gd name="connsiteX1" fmla="*/ 638718 w 5187334"/>
                <a:gd name="connsiteY1" fmla="*/ 831127 h 6780315"/>
                <a:gd name="connsiteX2" fmla="*/ 828723 w 5187334"/>
                <a:gd name="connsiteY2" fmla="*/ 906831 h 6780315"/>
                <a:gd name="connsiteX3" fmla="*/ 876348 w 5187334"/>
                <a:gd name="connsiteY3" fmla="*/ 997567 h 6780315"/>
                <a:gd name="connsiteX4" fmla="*/ 814188 w 5187334"/>
                <a:gd name="connsiteY4" fmla="*/ 1062232 h 6780315"/>
                <a:gd name="connsiteX5" fmla="*/ 898921 w 5187334"/>
                <a:gd name="connsiteY5" fmla="*/ 1198583 h 6780315"/>
                <a:gd name="connsiteX6" fmla="*/ 828227 w 5187334"/>
                <a:gd name="connsiteY6" fmla="*/ 1330445 h 6780315"/>
                <a:gd name="connsiteX7" fmla="*/ 984673 w 5187334"/>
                <a:gd name="connsiteY7" fmla="*/ 1384621 h 6780315"/>
                <a:gd name="connsiteX8" fmla="*/ 1103487 w 5187334"/>
                <a:gd name="connsiteY8" fmla="*/ 1485089 h 6780315"/>
                <a:gd name="connsiteX9" fmla="*/ 1087412 w 5187334"/>
                <a:gd name="connsiteY9" fmla="*/ 1537986 h 6780315"/>
                <a:gd name="connsiteX10" fmla="*/ 1168622 w 5187334"/>
                <a:gd name="connsiteY10" fmla="*/ 1560245 h 6780315"/>
                <a:gd name="connsiteX11" fmla="*/ 1270866 w 5187334"/>
                <a:gd name="connsiteY11" fmla="*/ 1693387 h 6780315"/>
                <a:gd name="connsiteX12" fmla="*/ 1507503 w 5187334"/>
                <a:gd name="connsiteY12" fmla="*/ 1581618 h 6780315"/>
                <a:gd name="connsiteX13" fmla="*/ 1575693 w 5187334"/>
                <a:gd name="connsiteY13" fmla="*/ 1716952 h 6780315"/>
                <a:gd name="connsiteX14" fmla="*/ 1701526 w 5187334"/>
                <a:gd name="connsiteY14" fmla="*/ 1660820 h 6780315"/>
                <a:gd name="connsiteX15" fmla="*/ 1640332 w 5187334"/>
                <a:gd name="connsiteY15" fmla="*/ 2582709 h 6780315"/>
                <a:gd name="connsiteX16" fmla="*/ 1087386 w 5187334"/>
                <a:gd name="connsiteY16" fmla="*/ 3364751 h 6780315"/>
                <a:gd name="connsiteX17" fmla="*/ 776088 w 5187334"/>
                <a:gd name="connsiteY17" fmla="*/ 3497631 h 6780315"/>
                <a:gd name="connsiteX18" fmla="*/ 96786 w 5187334"/>
                <a:gd name="connsiteY18" fmla="*/ 3932258 h 6780315"/>
                <a:gd name="connsiteX19" fmla="*/ 56311 w 5187334"/>
                <a:gd name="connsiteY19" fmla="*/ 4075471 h 6780315"/>
                <a:gd name="connsiteX20" fmla="*/ 81363 w 5187334"/>
                <a:gd name="connsiteY20" fmla="*/ 4168164 h 6780315"/>
                <a:gd name="connsiteX21" fmla="*/ 111427 w 5187334"/>
                <a:gd name="connsiteY21" fmla="*/ 4243321 h 6780315"/>
                <a:gd name="connsiteX22" fmla="*/ 244098 w 5187334"/>
                <a:gd name="connsiteY22" fmla="*/ 4278237 h 6780315"/>
                <a:gd name="connsiteX23" fmla="*/ 1661129 w 5187334"/>
                <a:gd name="connsiteY23" fmla="*/ 3593848 h 6780315"/>
                <a:gd name="connsiteX24" fmla="*/ 2282525 w 5187334"/>
                <a:gd name="connsiteY24" fmla="*/ 2818850 h 6780315"/>
                <a:gd name="connsiteX25" fmla="*/ 2363605 w 5187334"/>
                <a:gd name="connsiteY25" fmla="*/ 2642494 h 6780315"/>
                <a:gd name="connsiteX26" fmla="*/ 2459508 w 5187334"/>
                <a:gd name="connsiteY26" fmla="*/ 2279945 h 6780315"/>
                <a:gd name="connsiteX27" fmla="*/ 2890638 w 5187334"/>
                <a:gd name="connsiteY27" fmla="*/ 2383206 h 6780315"/>
                <a:gd name="connsiteX28" fmla="*/ 3538338 w 5187334"/>
                <a:gd name="connsiteY28" fmla="*/ 2649906 h 6780315"/>
                <a:gd name="connsiteX29" fmla="*/ 3528813 w 5187334"/>
                <a:gd name="connsiteY29" fmla="*/ 2783256 h 6780315"/>
                <a:gd name="connsiteX30" fmla="*/ 2176263 w 5187334"/>
                <a:gd name="connsiteY30" fmla="*/ 3735756 h 6780315"/>
                <a:gd name="connsiteX31" fmla="*/ 2490588 w 5187334"/>
                <a:gd name="connsiteY31" fmla="*/ 4907331 h 6780315"/>
                <a:gd name="connsiteX32" fmla="*/ 2719188 w 5187334"/>
                <a:gd name="connsiteY32" fmla="*/ 5831256 h 6780315"/>
                <a:gd name="connsiteX33" fmla="*/ 2804913 w 5187334"/>
                <a:gd name="connsiteY33" fmla="*/ 6145581 h 6780315"/>
                <a:gd name="connsiteX34" fmla="*/ 2541710 w 5187334"/>
                <a:gd name="connsiteY34" fmla="*/ 6428304 h 6780315"/>
                <a:gd name="connsiteX35" fmla="*/ 2774407 w 5187334"/>
                <a:gd name="connsiteY35" fmla="*/ 6742028 h 6780315"/>
                <a:gd name="connsiteX36" fmla="*/ 3310755 w 5187334"/>
                <a:gd name="connsiteY36" fmla="*/ 6063875 h 6780315"/>
                <a:gd name="connsiteX37" fmla="*/ 3125762 w 5187334"/>
                <a:gd name="connsiteY37" fmla="*/ 4871240 h 6780315"/>
                <a:gd name="connsiteX38" fmla="*/ 3359919 w 5187334"/>
                <a:gd name="connsiteY38" fmla="*/ 5067247 h 6780315"/>
                <a:gd name="connsiteX39" fmla="*/ 3314227 w 5187334"/>
                <a:gd name="connsiteY39" fmla="*/ 5591643 h 6780315"/>
                <a:gd name="connsiteX40" fmla="*/ 3905846 w 5187334"/>
                <a:gd name="connsiteY40" fmla="*/ 5095796 h 6780315"/>
                <a:gd name="connsiteX41" fmla="*/ 3412477 w 5187334"/>
                <a:gd name="connsiteY41" fmla="*/ 4145800 h 6780315"/>
                <a:gd name="connsiteX42" fmla="*/ 4624188 w 5187334"/>
                <a:gd name="connsiteY42" fmla="*/ 3373806 h 6780315"/>
                <a:gd name="connsiteX43" fmla="*/ 4767063 w 5187334"/>
                <a:gd name="connsiteY43" fmla="*/ 2059356 h 6780315"/>
                <a:gd name="connsiteX44" fmla="*/ 5130369 w 5187334"/>
                <a:gd name="connsiteY44" fmla="*/ 1969037 h 6780315"/>
                <a:gd name="connsiteX45" fmla="*/ 5066331 w 5187334"/>
                <a:gd name="connsiteY45" fmla="*/ 1569432 h 6780315"/>
                <a:gd name="connsiteX46" fmla="*/ 3139279 w 5187334"/>
                <a:gd name="connsiteY46" fmla="*/ 951455 h 6780315"/>
                <a:gd name="connsiteX47" fmla="*/ 2999431 w 5187334"/>
                <a:gd name="connsiteY47" fmla="*/ 1040677 h 6780315"/>
                <a:gd name="connsiteX48" fmla="*/ 2526444 w 5187334"/>
                <a:gd name="connsiteY48" fmla="*/ 981543 h 6780315"/>
                <a:gd name="connsiteX49" fmla="*/ 2273418 w 5187334"/>
                <a:gd name="connsiteY49" fmla="*/ 958995 h 6780315"/>
                <a:gd name="connsiteX50" fmla="*/ 2258988 w 5187334"/>
                <a:gd name="connsiteY50" fmla="*/ 878309 h 6780315"/>
                <a:gd name="connsiteX51" fmla="*/ 2171774 w 5187334"/>
                <a:gd name="connsiteY51" fmla="*/ 823611 h 6780315"/>
                <a:gd name="connsiteX52" fmla="*/ 2069479 w 5187334"/>
                <a:gd name="connsiteY52" fmla="*/ 851194 h 6780315"/>
                <a:gd name="connsiteX53" fmla="*/ 2018356 w 5187334"/>
                <a:gd name="connsiteY53" fmla="*/ 741905 h 6780315"/>
                <a:gd name="connsiteX54" fmla="*/ 2146671 w 5187334"/>
                <a:gd name="connsiteY54" fmla="*/ 681232 h 6780315"/>
                <a:gd name="connsiteX55" fmla="*/ 2134143 w 5187334"/>
                <a:gd name="connsiteY55" fmla="*/ 542402 h 6780315"/>
                <a:gd name="connsiteX56" fmla="*/ 1965278 w 5187334"/>
                <a:gd name="connsiteY56" fmla="*/ 232488 h 6780315"/>
                <a:gd name="connsiteX0" fmla="*/ 1965278 w 5187334"/>
                <a:gd name="connsiteY0" fmla="*/ 232488 h 6778761"/>
                <a:gd name="connsiteX1" fmla="*/ 638718 w 5187334"/>
                <a:gd name="connsiteY1" fmla="*/ 831127 h 6778761"/>
                <a:gd name="connsiteX2" fmla="*/ 828723 w 5187334"/>
                <a:gd name="connsiteY2" fmla="*/ 906831 h 6778761"/>
                <a:gd name="connsiteX3" fmla="*/ 876348 w 5187334"/>
                <a:gd name="connsiteY3" fmla="*/ 997567 h 6778761"/>
                <a:gd name="connsiteX4" fmla="*/ 814188 w 5187334"/>
                <a:gd name="connsiteY4" fmla="*/ 1062232 h 6778761"/>
                <a:gd name="connsiteX5" fmla="*/ 898921 w 5187334"/>
                <a:gd name="connsiteY5" fmla="*/ 1198583 h 6778761"/>
                <a:gd name="connsiteX6" fmla="*/ 828227 w 5187334"/>
                <a:gd name="connsiteY6" fmla="*/ 1330445 h 6778761"/>
                <a:gd name="connsiteX7" fmla="*/ 984673 w 5187334"/>
                <a:gd name="connsiteY7" fmla="*/ 1384621 h 6778761"/>
                <a:gd name="connsiteX8" fmla="*/ 1103487 w 5187334"/>
                <a:gd name="connsiteY8" fmla="*/ 1485089 h 6778761"/>
                <a:gd name="connsiteX9" fmla="*/ 1087412 w 5187334"/>
                <a:gd name="connsiteY9" fmla="*/ 1537986 h 6778761"/>
                <a:gd name="connsiteX10" fmla="*/ 1168622 w 5187334"/>
                <a:gd name="connsiteY10" fmla="*/ 1560245 h 6778761"/>
                <a:gd name="connsiteX11" fmla="*/ 1270866 w 5187334"/>
                <a:gd name="connsiteY11" fmla="*/ 1693387 h 6778761"/>
                <a:gd name="connsiteX12" fmla="*/ 1507503 w 5187334"/>
                <a:gd name="connsiteY12" fmla="*/ 1581618 h 6778761"/>
                <a:gd name="connsiteX13" fmla="*/ 1575693 w 5187334"/>
                <a:gd name="connsiteY13" fmla="*/ 1716952 h 6778761"/>
                <a:gd name="connsiteX14" fmla="*/ 1701526 w 5187334"/>
                <a:gd name="connsiteY14" fmla="*/ 1660820 h 6778761"/>
                <a:gd name="connsiteX15" fmla="*/ 1640332 w 5187334"/>
                <a:gd name="connsiteY15" fmla="*/ 2582709 h 6778761"/>
                <a:gd name="connsiteX16" fmla="*/ 1087386 w 5187334"/>
                <a:gd name="connsiteY16" fmla="*/ 3364751 h 6778761"/>
                <a:gd name="connsiteX17" fmla="*/ 776088 w 5187334"/>
                <a:gd name="connsiteY17" fmla="*/ 3497631 h 6778761"/>
                <a:gd name="connsiteX18" fmla="*/ 96786 w 5187334"/>
                <a:gd name="connsiteY18" fmla="*/ 3932258 h 6778761"/>
                <a:gd name="connsiteX19" fmla="*/ 56311 w 5187334"/>
                <a:gd name="connsiteY19" fmla="*/ 4075471 h 6778761"/>
                <a:gd name="connsiteX20" fmla="*/ 81363 w 5187334"/>
                <a:gd name="connsiteY20" fmla="*/ 4168164 h 6778761"/>
                <a:gd name="connsiteX21" fmla="*/ 111427 w 5187334"/>
                <a:gd name="connsiteY21" fmla="*/ 4243321 h 6778761"/>
                <a:gd name="connsiteX22" fmla="*/ 244098 w 5187334"/>
                <a:gd name="connsiteY22" fmla="*/ 4278237 h 6778761"/>
                <a:gd name="connsiteX23" fmla="*/ 1661129 w 5187334"/>
                <a:gd name="connsiteY23" fmla="*/ 3593848 h 6778761"/>
                <a:gd name="connsiteX24" fmla="*/ 2282525 w 5187334"/>
                <a:gd name="connsiteY24" fmla="*/ 2818850 h 6778761"/>
                <a:gd name="connsiteX25" fmla="*/ 2363605 w 5187334"/>
                <a:gd name="connsiteY25" fmla="*/ 2642494 h 6778761"/>
                <a:gd name="connsiteX26" fmla="*/ 2459508 w 5187334"/>
                <a:gd name="connsiteY26" fmla="*/ 2279945 h 6778761"/>
                <a:gd name="connsiteX27" fmla="*/ 2890638 w 5187334"/>
                <a:gd name="connsiteY27" fmla="*/ 2383206 h 6778761"/>
                <a:gd name="connsiteX28" fmla="*/ 3538338 w 5187334"/>
                <a:gd name="connsiteY28" fmla="*/ 2649906 h 6778761"/>
                <a:gd name="connsiteX29" fmla="*/ 3528813 w 5187334"/>
                <a:gd name="connsiteY29" fmla="*/ 2783256 h 6778761"/>
                <a:gd name="connsiteX30" fmla="*/ 2176263 w 5187334"/>
                <a:gd name="connsiteY30" fmla="*/ 3735756 h 6778761"/>
                <a:gd name="connsiteX31" fmla="*/ 2490588 w 5187334"/>
                <a:gd name="connsiteY31" fmla="*/ 4907331 h 6778761"/>
                <a:gd name="connsiteX32" fmla="*/ 2719188 w 5187334"/>
                <a:gd name="connsiteY32" fmla="*/ 5831256 h 6778761"/>
                <a:gd name="connsiteX33" fmla="*/ 2804913 w 5187334"/>
                <a:gd name="connsiteY33" fmla="*/ 6145581 h 6778761"/>
                <a:gd name="connsiteX34" fmla="*/ 2541710 w 5187334"/>
                <a:gd name="connsiteY34" fmla="*/ 6428304 h 6778761"/>
                <a:gd name="connsiteX35" fmla="*/ 2774407 w 5187334"/>
                <a:gd name="connsiteY35" fmla="*/ 6742028 h 6778761"/>
                <a:gd name="connsiteX36" fmla="*/ 3310755 w 5187334"/>
                <a:gd name="connsiteY36" fmla="*/ 6063875 h 6778761"/>
                <a:gd name="connsiteX37" fmla="*/ 3125762 w 5187334"/>
                <a:gd name="connsiteY37" fmla="*/ 4871240 h 6778761"/>
                <a:gd name="connsiteX38" fmla="*/ 3359919 w 5187334"/>
                <a:gd name="connsiteY38" fmla="*/ 5067247 h 6778761"/>
                <a:gd name="connsiteX39" fmla="*/ 3314227 w 5187334"/>
                <a:gd name="connsiteY39" fmla="*/ 5591643 h 6778761"/>
                <a:gd name="connsiteX40" fmla="*/ 3905846 w 5187334"/>
                <a:gd name="connsiteY40" fmla="*/ 5095796 h 6778761"/>
                <a:gd name="connsiteX41" fmla="*/ 3412477 w 5187334"/>
                <a:gd name="connsiteY41" fmla="*/ 4145800 h 6778761"/>
                <a:gd name="connsiteX42" fmla="*/ 4624188 w 5187334"/>
                <a:gd name="connsiteY42" fmla="*/ 3373806 h 6778761"/>
                <a:gd name="connsiteX43" fmla="*/ 4767063 w 5187334"/>
                <a:gd name="connsiteY43" fmla="*/ 2059356 h 6778761"/>
                <a:gd name="connsiteX44" fmla="*/ 5130369 w 5187334"/>
                <a:gd name="connsiteY44" fmla="*/ 1969037 h 6778761"/>
                <a:gd name="connsiteX45" fmla="*/ 5066331 w 5187334"/>
                <a:gd name="connsiteY45" fmla="*/ 1569432 h 6778761"/>
                <a:gd name="connsiteX46" fmla="*/ 3139279 w 5187334"/>
                <a:gd name="connsiteY46" fmla="*/ 951455 h 6778761"/>
                <a:gd name="connsiteX47" fmla="*/ 2999431 w 5187334"/>
                <a:gd name="connsiteY47" fmla="*/ 1040677 h 6778761"/>
                <a:gd name="connsiteX48" fmla="*/ 2526444 w 5187334"/>
                <a:gd name="connsiteY48" fmla="*/ 981543 h 6778761"/>
                <a:gd name="connsiteX49" fmla="*/ 2273418 w 5187334"/>
                <a:gd name="connsiteY49" fmla="*/ 958995 h 6778761"/>
                <a:gd name="connsiteX50" fmla="*/ 2258988 w 5187334"/>
                <a:gd name="connsiteY50" fmla="*/ 878309 h 6778761"/>
                <a:gd name="connsiteX51" fmla="*/ 2171774 w 5187334"/>
                <a:gd name="connsiteY51" fmla="*/ 823611 h 6778761"/>
                <a:gd name="connsiteX52" fmla="*/ 2069479 w 5187334"/>
                <a:gd name="connsiteY52" fmla="*/ 851194 h 6778761"/>
                <a:gd name="connsiteX53" fmla="*/ 2018356 w 5187334"/>
                <a:gd name="connsiteY53" fmla="*/ 741905 h 6778761"/>
                <a:gd name="connsiteX54" fmla="*/ 2146671 w 5187334"/>
                <a:gd name="connsiteY54" fmla="*/ 681232 h 6778761"/>
                <a:gd name="connsiteX55" fmla="*/ 2134143 w 5187334"/>
                <a:gd name="connsiteY55" fmla="*/ 542402 h 6778761"/>
                <a:gd name="connsiteX56" fmla="*/ 1965278 w 5187334"/>
                <a:gd name="connsiteY56" fmla="*/ 232488 h 6778761"/>
                <a:gd name="connsiteX0" fmla="*/ 1965278 w 5187334"/>
                <a:gd name="connsiteY0" fmla="*/ 232488 h 6742028"/>
                <a:gd name="connsiteX1" fmla="*/ 638718 w 5187334"/>
                <a:gd name="connsiteY1" fmla="*/ 831127 h 6742028"/>
                <a:gd name="connsiteX2" fmla="*/ 828723 w 5187334"/>
                <a:gd name="connsiteY2" fmla="*/ 906831 h 6742028"/>
                <a:gd name="connsiteX3" fmla="*/ 876348 w 5187334"/>
                <a:gd name="connsiteY3" fmla="*/ 997567 h 6742028"/>
                <a:gd name="connsiteX4" fmla="*/ 814188 w 5187334"/>
                <a:gd name="connsiteY4" fmla="*/ 1062232 h 6742028"/>
                <a:gd name="connsiteX5" fmla="*/ 898921 w 5187334"/>
                <a:gd name="connsiteY5" fmla="*/ 1198583 h 6742028"/>
                <a:gd name="connsiteX6" fmla="*/ 828227 w 5187334"/>
                <a:gd name="connsiteY6" fmla="*/ 1330445 h 6742028"/>
                <a:gd name="connsiteX7" fmla="*/ 984673 w 5187334"/>
                <a:gd name="connsiteY7" fmla="*/ 1384621 h 6742028"/>
                <a:gd name="connsiteX8" fmla="*/ 1103487 w 5187334"/>
                <a:gd name="connsiteY8" fmla="*/ 1485089 h 6742028"/>
                <a:gd name="connsiteX9" fmla="*/ 1087412 w 5187334"/>
                <a:gd name="connsiteY9" fmla="*/ 1537986 h 6742028"/>
                <a:gd name="connsiteX10" fmla="*/ 1168622 w 5187334"/>
                <a:gd name="connsiteY10" fmla="*/ 1560245 h 6742028"/>
                <a:gd name="connsiteX11" fmla="*/ 1270866 w 5187334"/>
                <a:gd name="connsiteY11" fmla="*/ 1693387 h 6742028"/>
                <a:gd name="connsiteX12" fmla="*/ 1507503 w 5187334"/>
                <a:gd name="connsiteY12" fmla="*/ 1581618 h 6742028"/>
                <a:gd name="connsiteX13" fmla="*/ 1575693 w 5187334"/>
                <a:gd name="connsiteY13" fmla="*/ 1716952 h 6742028"/>
                <a:gd name="connsiteX14" fmla="*/ 1701526 w 5187334"/>
                <a:gd name="connsiteY14" fmla="*/ 1660820 h 6742028"/>
                <a:gd name="connsiteX15" fmla="*/ 1640332 w 5187334"/>
                <a:gd name="connsiteY15" fmla="*/ 2582709 h 6742028"/>
                <a:gd name="connsiteX16" fmla="*/ 1087386 w 5187334"/>
                <a:gd name="connsiteY16" fmla="*/ 3364751 h 6742028"/>
                <a:gd name="connsiteX17" fmla="*/ 776088 w 5187334"/>
                <a:gd name="connsiteY17" fmla="*/ 3497631 h 6742028"/>
                <a:gd name="connsiteX18" fmla="*/ 96786 w 5187334"/>
                <a:gd name="connsiteY18" fmla="*/ 3932258 h 6742028"/>
                <a:gd name="connsiteX19" fmla="*/ 56311 w 5187334"/>
                <a:gd name="connsiteY19" fmla="*/ 4075471 h 6742028"/>
                <a:gd name="connsiteX20" fmla="*/ 81363 w 5187334"/>
                <a:gd name="connsiteY20" fmla="*/ 4168164 h 6742028"/>
                <a:gd name="connsiteX21" fmla="*/ 111427 w 5187334"/>
                <a:gd name="connsiteY21" fmla="*/ 4243321 h 6742028"/>
                <a:gd name="connsiteX22" fmla="*/ 244098 w 5187334"/>
                <a:gd name="connsiteY22" fmla="*/ 4278237 h 6742028"/>
                <a:gd name="connsiteX23" fmla="*/ 1661129 w 5187334"/>
                <a:gd name="connsiteY23" fmla="*/ 3593848 h 6742028"/>
                <a:gd name="connsiteX24" fmla="*/ 2282525 w 5187334"/>
                <a:gd name="connsiteY24" fmla="*/ 2818850 h 6742028"/>
                <a:gd name="connsiteX25" fmla="*/ 2363605 w 5187334"/>
                <a:gd name="connsiteY25" fmla="*/ 2642494 h 6742028"/>
                <a:gd name="connsiteX26" fmla="*/ 2459508 w 5187334"/>
                <a:gd name="connsiteY26" fmla="*/ 2279945 h 6742028"/>
                <a:gd name="connsiteX27" fmla="*/ 2890638 w 5187334"/>
                <a:gd name="connsiteY27" fmla="*/ 2383206 h 6742028"/>
                <a:gd name="connsiteX28" fmla="*/ 3538338 w 5187334"/>
                <a:gd name="connsiteY28" fmla="*/ 2649906 h 6742028"/>
                <a:gd name="connsiteX29" fmla="*/ 3528813 w 5187334"/>
                <a:gd name="connsiteY29" fmla="*/ 2783256 h 6742028"/>
                <a:gd name="connsiteX30" fmla="*/ 2176263 w 5187334"/>
                <a:gd name="connsiteY30" fmla="*/ 3735756 h 6742028"/>
                <a:gd name="connsiteX31" fmla="*/ 2490588 w 5187334"/>
                <a:gd name="connsiteY31" fmla="*/ 4907331 h 6742028"/>
                <a:gd name="connsiteX32" fmla="*/ 2719188 w 5187334"/>
                <a:gd name="connsiteY32" fmla="*/ 5831256 h 6742028"/>
                <a:gd name="connsiteX33" fmla="*/ 2804913 w 5187334"/>
                <a:gd name="connsiteY33" fmla="*/ 6145581 h 6742028"/>
                <a:gd name="connsiteX34" fmla="*/ 2774407 w 5187334"/>
                <a:gd name="connsiteY34" fmla="*/ 6742028 h 6742028"/>
                <a:gd name="connsiteX35" fmla="*/ 3310755 w 5187334"/>
                <a:gd name="connsiteY35" fmla="*/ 6063875 h 6742028"/>
                <a:gd name="connsiteX36" fmla="*/ 3125762 w 5187334"/>
                <a:gd name="connsiteY36" fmla="*/ 4871240 h 6742028"/>
                <a:gd name="connsiteX37" fmla="*/ 3359919 w 5187334"/>
                <a:gd name="connsiteY37" fmla="*/ 5067247 h 6742028"/>
                <a:gd name="connsiteX38" fmla="*/ 3314227 w 5187334"/>
                <a:gd name="connsiteY38" fmla="*/ 5591643 h 6742028"/>
                <a:gd name="connsiteX39" fmla="*/ 3905846 w 5187334"/>
                <a:gd name="connsiteY39" fmla="*/ 5095796 h 6742028"/>
                <a:gd name="connsiteX40" fmla="*/ 3412477 w 5187334"/>
                <a:gd name="connsiteY40" fmla="*/ 4145800 h 6742028"/>
                <a:gd name="connsiteX41" fmla="*/ 4624188 w 5187334"/>
                <a:gd name="connsiteY41" fmla="*/ 3373806 h 6742028"/>
                <a:gd name="connsiteX42" fmla="*/ 4767063 w 5187334"/>
                <a:gd name="connsiteY42" fmla="*/ 2059356 h 6742028"/>
                <a:gd name="connsiteX43" fmla="*/ 5130369 w 5187334"/>
                <a:gd name="connsiteY43" fmla="*/ 1969037 h 6742028"/>
                <a:gd name="connsiteX44" fmla="*/ 5066331 w 5187334"/>
                <a:gd name="connsiteY44" fmla="*/ 1569432 h 6742028"/>
                <a:gd name="connsiteX45" fmla="*/ 3139279 w 5187334"/>
                <a:gd name="connsiteY45" fmla="*/ 951455 h 6742028"/>
                <a:gd name="connsiteX46" fmla="*/ 2999431 w 5187334"/>
                <a:gd name="connsiteY46" fmla="*/ 1040677 h 6742028"/>
                <a:gd name="connsiteX47" fmla="*/ 2526444 w 5187334"/>
                <a:gd name="connsiteY47" fmla="*/ 981543 h 6742028"/>
                <a:gd name="connsiteX48" fmla="*/ 2273418 w 5187334"/>
                <a:gd name="connsiteY48" fmla="*/ 958995 h 6742028"/>
                <a:gd name="connsiteX49" fmla="*/ 2258988 w 5187334"/>
                <a:gd name="connsiteY49" fmla="*/ 878309 h 6742028"/>
                <a:gd name="connsiteX50" fmla="*/ 2171774 w 5187334"/>
                <a:gd name="connsiteY50" fmla="*/ 823611 h 6742028"/>
                <a:gd name="connsiteX51" fmla="*/ 2069479 w 5187334"/>
                <a:gd name="connsiteY51" fmla="*/ 851194 h 6742028"/>
                <a:gd name="connsiteX52" fmla="*/ 2018356 w 5187334"/>
                <a:gd name="connsiteY52" fmla="*/ 741905 h 6742028"/>
                <a:gd name="connsiteX53" fmla="*/ 2146671 w 5187334"/>
                <a:gd name="connsiteY53" fmla="*/ 681232 h 6742028"/>
                <a:gd name="connsiteX54" fmla="*/ 2134143 w 5187334"/>
                <a:gd name="connsiteY54" fmla="*/ 542402 h 6742028"/>
                <a:gd name="connsiteX55" fmla="*/ 1965278 w 5187334"/>
                <a:gd name="connsiteY55" fmla="*/ 232488 h 6742028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310755 w 5187334"/>
                <a:gd name="connsiteY35" fmla="*/ 6063875 h 6772487"/>
                <a:gd name="connsiteX36" fmla="*/ 3125762 w 5187334"/>
                <a:gd name="connsiteY36" fmla="*/ 4871240 h 6772487"/>
                <a:gd name="connsiteX37" fmla="*/ 3359919 w 5187334"/>
                <a:gd name="connsiteY37" fmla="*/ 5067247 h 6772487"/>
                <a:gd name="connsiteX38" fmla="*/ 3314227 w 5187334"/>
                <a:gd name="connsiteY38" fmla="*/ 5591643 h 6772487"/>
                <a:gd name="connsiteX39" fmla="*/ 3905846 w 5187334"/>
                <a:gd name="connsiteY39" fmla="*/ 5095796 h 6772487"/>
                <a:gd name="connsiteX40" fmla="*/ 3412477 w 5187334"/>
                <a:gd name="connsiteY40" fmla="*/ 4145800 h 6772487"/>
                <a:gd name="connsiteX41" fmla="*/ 4624188 w 5187334"/>
                <a:gd name="connsiteY41" fmla="*/ 3373806 h 6772487"/>
                <a:gd name="connsiteX42" fmla="*/ 4767063 w 5187334"/>
                <a:gd name="connsiteY42" fmla="*/ 2059356 h 6772487"/>
                <a:gd name="connsiteX43" fmla="*/ 5130369 w 5187334"/>
                <a:gd name="connsiteY43" fmla="*/ 1969037 h 6772487"/>
                <a:gd name="connsiteX44" fmla="*/ 5066331 w 5187334"/>
                <a:gd name="connsiteY44" fmla="*/ 1569432 h 6772487"/>
                <a:gd name="connsiteX45" fmla="*/ 3139279 w 5187334"/>
                <a:gd name="connsiteY45" fmla="*/ 951455 h 6772487"/>
                <a:gd name="connsiteX46" fmla="*/ 2999431 w 5187334"/>
                <a:gd name="connsiteY46" fmla="*/ 1040677 h 6772487"/>
                <a:gd name="connsiteX47" fmla="*/ 2526444 w 5187334"/>
                <a:gd name="connsiteY47" fmla="*/ 981543 h 6772487"/>
                <a:gd name="connsiteX48" fmla="*/ 2273418 w 5187334"/>
                <a:gd name="connsiteY48" fmla="*/ 958995 h 6772487"/>
                <a:gd name="connsiteX49" fmla="*/ 2258988 w 5187334"/>
                <a:gd name="connsiteY49" fmla="*/ 878309 h 6772487"/>
                <a:gd name="connsiteX50" fmla="*/ 2171774 w 5187334"/>
                <a:gd name="connsiteY50" fmla="*/ 823611 h 6772487"/>
                <a:gd name="connsiteX51" fmla="*/ 2069479 w 5187334"/>
                <a:gd name="connsiteY51" fmla="*/ 851194 h 6772487"/>
                <a:gd name="connsiteX52" fmla="*/ 2018356 w 5187334"/>
                <a:gd name="connsiteY52" fmla="*/ 741905 h 6772487"/>
                <a:gd name="connsiteX53" fmla="*/ 2146671 w 5187334"/>
                <a:gd name="connsiteY53" fmla="*/ 681232 h 6772487"/>
                <a:gd name="connsiteX54" fmla="*/ 2134143 w 5187334"/>
                <a:gd name="connsiteY54" fmla="*/ 542402 h 6772487"/>
                <a:gd name="connsiteX55" fmla="*/ 1965278 w 5187334"/>
                <a:gd name="connsiteY55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310755 w 5187334"/>
                <a:gd name="connsiteY35" fmla="*/ 6063875 h 6772487"/>
                <a:gd name="connsiteX36" fmla="*/ 3125762 w 5187334"/>
                <a:gd name="connsiteY36" fmla="*/ 4871240 h 6772487"/>
                <a:gd name="connsiteX37" fmla="*/ 3359919 w 5187334"/>
                <a:gd name="connsiteY37" fmla="*/ 5067247 h 6772487"/>
                <a:gd name="connsiteX38" fmla="*/ 3314227 w 5187334"/>
                <a:gd name="connsiteY38" fmla="*/ 5591643 h 6772487"/>
                <a:gd name="connsiteX39" fmla="*/ 3905846 w 5187334"/>
                <a:gd name="connsiteY39" fmla="*/ 5095796 h 6772487"/>
                <a:gd name="connsiteX40" fmla="*/ 3412477 w 5187334"/>
                <a:gd name="connsiteY40" fmla="*/ 4145800 h 6772487"/>
                <a:gd name="connsiteX41" fmla="*/ 4624188 w 5187334"/>
                <a:gd name="connsiteY41" fmla="*/ 3373806 h 6772487"/>
                <a:gd name="connsiteX42" fmla="*/ 4767063 w 5187334"/>
                <a:gd name="connsiteY42" fmla="*/ 2059356 h 6772487"/>
                <a:gd name="connsiteX43" fmla="*/ 5130369 w 5187334"/>
                <a:gd name="connsiteY43" fmla="*/ 1969037 h 6772487"/>
                <a:gd name="connsiteX44" fmla="*/ 5066331 w 5187334"/>
                <a:gd name="connsiteY44" fmla="*/ 1569432 h 6772487"/>
                <a:gd name="connsiteX45" fmla="*/ 3139279 w 5187334"/>
                <a:gd name="connsiteY45" fmla="*/ 951455 h 6772487"/>
                <a:gd name="connsiteX46" fmla="*/ 2999431 w 5187334"/>
                <a:gd name="connsiteY46" fmla="*/ 1040677 h 6772487"/>
                <a:gd name="connsiteX47" fmla="*/ 2526444 w 5187334"/>
                <a:gd name="connsiteY47" fmla="*/ 981543 h 6772487"/>
                <a:gd name="connsiteX48" fmla="*/ 2273418 w 5187334"/>
                <a:gd name="connsiteY48" fmla="*/ 958995 h 6772487"/>
                <a:gd name="connsiteX49" fmla="*/ 2258988 w 5187334"/>
                <a:gd name="connsiteY49" fmla="*/ 878309 h 6772487"/>
                <a:gd name="connsiteX50" fmla="*/ 2171774 w 5187334"/>
                <a:gd name="connsiteY50" fmla="*/ 823611 h 6772487"/>
                <a:gd name="connsiteX51" fmla="*/ 2069479 w 5187334"/>
                <a:gd name="connsiteY51" fmla="*/ 851194 h 6772487"/>
                <a:gd name="connsiteX52" fmla="*/ 2018356 w 5187334"/>
                <a:gd name="connsiteY52" fmla="*/ 741905 h 6772487"/>
                <a:gd name="connsiteX53" fmla="*/ 2146671 w 5187334"/>
                <a:gd name="connsiteY53" fmla="*/ 681232 h 6772487"/>
                <a:gd name="connsiteX54" fmla="*/ 2134143 w 5187334"/>
                <a:gd name="connsiteY54" fmla="*/ 542402 h 6772487"/>
                <a:gd name="connsiteX55" fmla="*/ 1965278 w 5187334"/>
                <a:gd name="connsiteY55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310755 w 5187334"/>
                <a:gd name="connsiteY35" fmla="*/ 6063875 h 6772487"/>
                <a:gd name="connsiteX36" fmla="*/ 3125762 w 5187334"/>
                <a:gd name="connsiteY36" fmla="*/ 4871240 h 6772487"/>
                <a:gd name="connsiteX37" fmla="*/ 3359919 w 5187334"/>
                <a:gd name="connsiteY37" fmla="*/ 5067247 h 6772487"/>
                <a:gd name="connsiteX38" fmla="*/ 3314227 w 5187334"/>
                <a:gd name="connsiteY38" fmla="*/ 5591643 h 6772487"/>
                <a:gd name="connsiteX39" fmla="*/ 3905846 w 5187334"/>
                <a:gd name="connsiteY39" fmla="*/ 5095796 h 6772487"/>
                <a:gd name="connsiteX40" fmla="*/ 3412477 w 5187334"/>
                <a:gd name="connsiteY40" fmla="*/ 4145800 h 6772487"/>
                <a:gd name="connsiteX41" fmla="*/ 4624188 w 5187334"/>
                <a:gd name="connsiteY41" fmla="*/ 3373806 h 6772487"/>
                <a:gd name="connsiteX42" fmla="*/ 4767063 w 5187334"/>
                <a:gd name="connsiteY42" fmla="*/ 2059356 h 6772487"/>
                <a:gd name="connsiteX43" fmla="*/ 5130369 w 5187334"/>
                <a:gd name="connsiteY43" fmla="*/ 1969037 h 6772487"/>
                <a:gd name="connsiteX44" fmla="*/ 5066331 w 5187334"/>
                <a:gd name="connsiteY44" fmla="*/ 1569432 h 6772487"/>
                <a:gd name="connsiteX45" fmla="*/ 3139279 w 5187334"/>
                <a:gd name="connsiteY45" fmla="*/ 951455 h 6772487"/>
                <a:gd name="connsiteX46" fmla="*/ 2999431 w 5187334"/>
                <a:gd name="connsiteY46" fmla="*/ 1040677 h 6772487"/>
                <a:gd name="connsiteX47" fmla="*/ 2526444 w 5187334"/>
                <a:gd name="connsiteY47" fmla="*/ 981543 h 6772487"/>
                <a:gd name="connsiteX48" fmla="*/ 2273418 w 5187334"/>
                <a:gd name="connsiteY48" fmla="*/ 958995 h 6772487"/>
                <a:gd name="connsiteX49" fmla="*/ 2258988 w 5187334"/>
                <a:gd name="connsiteY49" fmla="*/ 878309 h 6772487"/>
                <a:gd name="connsiteX50" fmla="*/ 2171774 w 5187334"/>
                <a:gd name="connsiteY50" fmla="*/ 823611 h 6772487"/>
                <a:gd name="connsiteX51" fmla="*/ 2069479 w 5187334"/>
                <a:gd name="connsiteY51" fmla="*/ 851194 h 6772487"/>
                <a:gd name="connsiteX52" fmla="*/ 2018356 w 5187334"/>
                <a:gd name="connsiteY52" fmla="*/ 741905 h 6772487"/>
                <a:gd name="connsiteX53" fmla="*/ 2146671 w 5187334"/>
                <a:gd name="connsiteY53" fmla="*/ 681232 h 6772487"/>
                <a:gd name="connsiteX54" fmla="*/ 2134143 w 5187334"/>
                <a:gd name="connsiteY54" fmla="*/ 542402 h 6772487"/>
                <a:gd name="connsiteX55" fmla="*/ 1965278 w 5187334"/>
                <a:gd name="connsiteY55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310755 w 5187334"/>
                <a:gd name="connsiteY35" fmla="*/ 6063875 h 6772487"/>
                <a:gd name="connsiteX36" fmla="*/ 3207860 w 5187334"/>
                <a:gd name="connsiteY36" fmla="*/ 571637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310755 w 5187334"/>
                <a:gd name="connsiteY35" fmla="*/ 6063875 h 6772487"/>
                <a:gd name="connsiteX36" fmla="*/ 3207860 w 5187334"/>
                <a:gd name="connsiteY36" fmla="*/ 571637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55641 w 5187334"/>
                <a:gd name="connsiteY35" fmla="*/ 6164083 h 6772487"/>
                <a:gd name="connsiteX36" fmla="*/ 3207860 w 5187334"/>
                <a:gd name="connsiteY36" fmla="*/ 571637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55641 w 5187334"/>
                <a:gd name="connsiteY35" fmla="*/ 6164083 h 6772487"/>
                <a:gd name="connsiteX36" fmla="*/ 3207860 w 5187334"/>
                <a:gd name="connsiteY36" fmla="*/ 571637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58146 w 5187334"/>
                <a:gd name="connsiteY35" fmla="*/ 6171599 h 6772487"/>
                <a:gd name="connsiteX36" fmla="*/ 3207860 w 5187334"/>
                <a:gd name="connsiteY36" fmla="*/ 571637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73177 w 5187334"/>
                <a:gd name="connsiteY35" fmla="*/ 6199157 h 6772487"/>
                <a:gd name="connsiteX36" fmla="*/ 3207860 w 5187334"/>
                <a:gd name="connsiteY36" fmla="*/ 571637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73177 w 5187334"/>
                <a:gd name="connsiteY35" fmla="*/ 6199157 h 6772487"/>
                <a:gd name="connsiteX36" fmla="*/ 3207860 w 5187334"/>
                <a:gd name="connsiteY36" fmla="*/ 571637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73177 w 5187334"/>
                <a:gd name="connsiteY35" fmla="*/ 6199157 h 6772487"/>
                <a:gd name="connsiteX36" fmla="*/ 3192828 w 5187334"/>
                <a:gd name="connsiteY36" fmla="*/ 5671285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73177 w 5187334"/>
                <a:gd name="connsiteY35" fmla="*/ 6199157 h 6772487"/>
                <a:gd name="connsiteX36" fmla="*/ 3192828 w 5187334"/>
                <a:gd name="connsiteY36" fmla="*/ 5671285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73177 w 5187334"/>
                <a:gd name="connsiteY35" fmla="*/ 6199157 h 6772487"/>
                <a:gd name="connsiteX36" fmla="*/ 3192828 w 5187334"/>
                <a:gd name="connsiteY36" fmla="*/ 5671285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73177 w 5187334"/>
                <a:gd name="connsiteY35" fmla="*/ 6199157 h 6772487"/>
                <a:gd name="connsiteX36" fmla="*/ 3182807 w 5187334"/>
                <a:gd name="connsiteY36" fmla="*/ 553349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73177 w 5187334"/>
                <a:gd name="connsiteY35" fmla="*/ 6199157 h 6772487"/>
                <a:gd name="connsiteX36" fmla="*/ 3182807 w 5187334"/>
                <a:gd name="connsiteY36" fmla="*/ 553349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73177 w 5187334"/>
                <a:gd name="connsiteY35" fmla="*/ 6199157 h 6772487"/>
                <a:gd name="connsiteX36" fmla="*/ 3182807 w 5187334"/>
                <a:gd name="connsiteY36" fmla="*/ 553349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2487"/>
                <a:gd name="connsiteX1" fmla="*/ 638718 w 5187334"/>
                <a:gd name="connsiteY1" fmla="*/ 831127 h 6772487"/>
                <a:gd name="connsiteX2" fmla="*/ 828723 w 5187334"/>
                <a:gd name="connsiteY2" fmla="*/ 906831 h 6772487"/>
                <a:gd name="connsiteX3" fmla="*/ 876348 w 5187334"/>
                <a:gd name="connsiteY3" fmla="*/ 997567 h 6772487"/>
                <a:gd name="connsiteX4" fmla="*/ 814188 w 5187334"/>
                <a:gd name="connsiteY4" fmla="*/ 1062232 h 6772487"/>
                <a:gd name="connsiteX5" fmla="*/ 898921 w 5187334"/>
                <a:gd name="connsiteY5" fmla="*/ 1198583 h 6772487"/>
                <a:gd name="connsiteX6" fmla="*/ 828227 w 5187334"/>
                <a:gd name="connsiteY6" fmla="*/ 1330445 h 6772487"/>
                <a:gd name="connsiteX7" fmla="*/ 984673 w 5187334"/>
                <a:gd name="connsiteY7" fmla="*/ 1384621 h 6772487"/>
                <a:gd name="connsiteX8" fmla="*/ 1103487 w 5187334"/>
                <a:gd name="connsiteY8" fmla="*/ 1485089 h 6772487"/>
                <a:gd name="connsiteX9" fmla="*/ 1087412 w 5187334"/>
                <a:gd name="connsiteY9" fmla="*/ 1537986 h 6772487"/>
                <a:gd name="connsiteX10" fmla="*/ 1168622 w 5187334"/>
                <a:gd name="connsiteY10" fmla="*/ 1560245 h 6772487"/>
                <a:gd name="connsiteX11" fmla="*/ 1270866 w 5187334"/>
                <a:gd name="connsiteY11" fmla="*/ 1693387 h 6772487"/>
                <a:gd name="connsiteX12" fmla="*/ 1507503 w 5187334"/>
                <a:gd name="connsiteY12" fmla="*/ 1581618 h 6772487"/>
                <a:gd name="connsiteX13" fmla="*/ 1575693 w 5187334"/>
                <a:gd name="connsiteY13" fmla="*/ 1716952 h 6772487"/>
                <a:gd name="connsiteX14" fmla="*/ 1701526 w 5187334"/>
                <a:gd name="connsiteY14" fmla="*/ 1660820 h 6772487"/>
                <a:gd name="connsiteX15" fmla="*/ 1640332 w 5187334"/>
                <a:gd name="connsiteY15" fmla="*/ 2582709 h 6772487"/>
                <a:gd name="connsiteX16" fmla="*/ 1087386 w 5187334"/>
                <a:gd name="connsiteY16" fmla="*/ 3364751 h 6772487"/>
                <a:gd name="connsiteX17" fmla="*/ 776088 w 5187334"/>
                <a:gd name="connsiteY17" fmla="*/ 3497631 h 6772487"/>
                <a:gd name="connsiteX18" fmla="*/ 96786 w 5187334"/>
                <a:gd name="connsiteY18" fmla="*/ 3932258 h 6772487"/>
                <a:gd name="connsiteX19" fmla="*/ 56311 w 5187334"/>
                <a:gd name="connsiteY19" fmla="*/ 4075471 h 6772487"/>
                <a:gd name="connsiteX20" fmla="*/ 81363 w 5187334"/>
                <a:gd name="connsiteY20" fmla="*/ 4168164 h 6772487"/>
                <a:gd name="connsiteX21" fmla="*/ 111427 w 5187334"/>
                <a:gd name="connsiteY21" fmla="*/ 4243321 h 6772487"/>
                <a:gd name="connsiteX22" fmla="*/ 244098 w 5187334"/>
                <a:gd name="connsiteY22" fmla="*/ 4278237 h 6772487"/>
                <a:gd name="connsiteX23" fmla="*/ 1661129 w 5187334"/>
                <a:gd name="connsiteY23" fmla="*/ 3593848 h 6772487"/>
                <a:gd name="connsiteX24" fmla="*/ 2282525 w 5187334"/>
                <a:gd name="connsiteY24" fmla="*/ 2818850 h 6772487"/>
                <a:gd name="connsiteX25" fmla="*/ 2363605 w 5187334"/>
                <a:gd name="connsiteY25" fmla="*/ 2642494 h 6772487"/>
                <a:gd name="connsiteX26" fmla="*/ 2459508 w 5187334"/>
                <a:gd name="connsiteY26" fmla="*/ 2279945 h 6772487"/>
                <a:gd name="connsiteX27" fmla="*/ 2890638 w 5187334"/>
                <a:gd name="connsiteY27" fmla="*/ 2383206 h 6772487"/>
                <a:gd name="connsiteX28" fmla="*/ 3538338 w 5187334"/>
                <a:gd name="connsiteY28" fmla="*/ 2649906 h 6772487"/>
                <a:gd name="connsiteX29" fmla="*/ 3528813 w 5187334"/>
                <a:gd name="connsiteY29" fmla="*/ 2783256 h 6772487"/>
                <a:gd name="connsiteX30" fmla="*/ 2176263 w 5187334"/>
                <a:gd name="connsiteY30" fmla="*/ 3735756 h 6772487"/>
                <a:gd name="connsiteX31" fmla="*/ 2490588 w 5187334"/>
                <a:gd name="connsiteY31" fmla="*/ 4907331 h 6772487"/>
                <a:gd name="connsiteX32" fmla="*/ 2719188 w 5187334"/>
                <a:gd name="connsiteY32" fmla="*/ 5831256 h 6772487"/>
                <a:gd name="connsiteX33" fmla="*/ 2804913 w 5187334"/>
                <a:gd name="connsiteY33" fmla="*/ 6145581 h 6772487"/>
                <a:gd name="connsiteX34" fmla="*/ 2774407 w 5187334"/>
                <a:gd name="connsiteY34" fmla="*/ 6742028 h 6772487"/>
                <a:gd name="connsiteX35" fmla="*/ 3273177 w 5187334"/>
                <a:gd name="connsiteY35" fmla="*/ 6199157 h 6772487"/>
                <a:gd name="connsiteX36" fmla="*/ 3182807 w 5187334"/>
                <a:gd name="connsiteY36" fmla="*/ 5533499 h 6772487"/>
                <a:gd name="connsiteX37" fmla="*/ 3125762 w 5187334"/>
                <a:gd name="connsiteY37" fmla="*/ 4871240 h 6772487"/>
                <a:gd name="connsiteX38" fmla="*/ 3359919 w 5187334"/>
                <a:gd name="connsiteY38" fmla="*/ 5067247 h 6772487"/>
                <a:gd name="connsiteX39" fmla="*/ 3314227 w 5187334"/>
                <a:gd name="connsiteY39" fmla="*/ 5591643 h 6772487"/>
                <a:gd name="connsiteX40" fmla="*/ 3905846 w 5187334"/>
                <a:gd name="connsiteY40" fmla="*/ 5095796 h 6772487"/>
                <a:gd name="connsiteX41" fmla="*/ 3412477 w 5187334"/>
                <a:gd name="connsiteY41" fmla="*/ 4145800 h 6772487"/>
                <a:gd name="connsiteX42" fmla="*/ 4624188 w 5187334"/>
                <a:gd name="connsiteY42" fmla="*/ 3373806 h 6772487"/>
                <a:gd name="connsiteX43" fmla="*/ 4767063 w 5187334"/>
                <a:gd name="connsiteY43" fmla="*/ 2059356 h 6772487"/>
                <a:gd name="connsiteX44" fmla="*/ 5130369 w 5187334"/>
                <a:gd name="connsiteY44" fmla="*/ 1969037 h 6772487"/>
                <a:gd name="connsiteX45" fmla="*/ 5066331 w 5187334"/>
                <a:gd name="connsiteY45" fmla="*/ 1569432 h 6772487"/>
                <a:gd name="connsiteX46" fmla="*/ 3139279 w 5187334"/>
                <a:gd name="connsiteY46" fmla="*/ 951455 h 6772487"/>
                <a:gd name="connsiteX47" fmla="*/ 2999431 w 5187334"/>
                <a:gd name="connsiteY47" fmla="*/ 1040677 h 6772487"/>
                <a:gd name="connsiteX48" fmla="*/ 2526444 w 5187334"/>
                <a:gd name="connsiteY48" fmla="*/ 981543 h 6772487"/>
                <a:gd name="connsiteX49" fmla="*/ 2273418 w 5187334"/>
                <a:gd name="connsiteY49" fmla="*/ 958995 h 6772487"/>
                <a:gd name="connsiteX50" fmla="*/ 2258988 w 5187334"/>
                <a:gd name="connsiteY50" fmla="*/ 878309 h 6772487"/>
                <a:gd name="connsiteX51" fmla="*/ 2171774 w 5187334"/>
                <a:gd name="connsiteY51" fmla="*/ 823611 h 6772487"/>
                <a:gd name="connsiteX52" fmla="*/ 2069479 w 5187334"/>
                <a:gd name="connsiteY52" fmla="*/ 851194 h 6772487"/>
                <a:gd name="connsiteX53" fmla="*/ 2018356 w 5187334"/>
                <a:gd name="connsiteY53" fmla="*/ 741905 h 6772487"/>
                <a:gd name="connsiteX54" fmla="*/ 2146671 w 5187334"/>
                <a:gd name="connsiteY54" fmla="*/ 681232 h 6772487"/>
                <a:gd name="connsiteX55" fmla="*/ 2134143 w 5187334"/>
                <a:gd name="connsiteY55" fmla="*/ 542402 h 6772487"/>
                <a:gd name="connsiteX56" fmla="*/ 1965278 w 5187334"/>
                <a:gd name="connsiteY56" fmla="*/ 232488 h 6772487"/>
                <a:gd name="connsiteX0" fmla="*/ 1965278 w 5187334"/>
                <a:gd name="connsiteY0" fmla="*/ 232488 h 6776327"/>
                <a:gd name="connsiteX1" fmla="*/ 638718 w 5187334"/>
                <a:gd name="connsiteY1" fmla="*/ 831127 h 6776327"/>
                <a:gd name="connsiteX2" fmla="*/ 828723 w 5187334"/>
                <a:gd name="connsiteY2" fmla="*/ 906831 h 6776327"/>
                <a:gd name="connsiteX3" fmla="*/ 876348 w 5187334"/>
                <a:gd name="connsiteY3" fmla="*/ 997567 h 6776327"/>
                <a:gd name="connsiteX4" fmla="*/ 814188 w 5187334"/>
                <a:gd name="connsiteY4" fmla="*/ 1062232 h 6776327"/>
                <a:gd name="connsiteX5" fmla="*/ 898921 w 5187334"/>
                <a:gd name="connsiteY5" fmla="*/ 1198583 h 6776327"/>
                <a:gd name="connsiteX6" fmla="*/ 828227 w 5187334"/>
                <a:gd name="connsiteY6" fmla="*/ 1330445 h 6776327"/>
                <a:gd name="connsiteX7" fmla="*/ 984673 w 5187334"/>
                <a:gd name="connsiteY7" fmla="*/ 1384621 h 6776327"/>
                <a:gd name="connsiteX8" fmla="*/ 1103487 w 5187334"/>
                <a:gd name="connsiteY8" fmla="*/ 1485089 h 6776327"/>
                <a:gd name="connsiteX9" fmla="*/ 1087412 w 5187334"/>
                <a:gd name="connsiteY9" fmla="*/ 1537986 h 6776327"/>
                <a:gd name="connsiteX10" fmla="*/ 1168622 w 5187334"/>
                <a:gd name="connsiteY10" fmla="*/ 1560245 h 6776327"/>
                <a:gd name="connsiteX11" fmla="*/ 1270866 w 5187334"/>
                <a:gd name="connsiteY11" fmla="*/ 1693387 h 6776327"/>
                <a:gd name="connsiteX12" fmla="*/ 1507503 w 5187334"/>
                <a:gd name="connsiteY12" fmla="*/ 1581618 h 6776327"/>
                <a:gd name="connsiteX13" fmla="*/ 1575693 w 5187334"/>
                <a:gd name="connsiteY13" fmla="*/ 1716952 h 6776327"/>
                <a:gd name="connsiteX14" fmla="*/ 1701526 w 5187334"/>
                <a:gd name="connsiteY14" fmla="*/ 1660820 h 6776327"/>
                <a:gd name="connsiteX15" fmla="*/ 1640332 w 5187334"/>
                <a:gd name="connsiteY15" fmla="*/ 2582709 h 6776327"/>
                <a:gd name="connsiteX16" fmla="*/ 1087386 w 5187334"/>
                <a:gd name="connsiteY16" fmla="*/ 3364751 h 6776327"/>
                <a:gd name="connsiteX17" fmla="*/ 776088 w 5187334"/>
                <a:gd name="connsiteY17" fmla="*/ 3497631 h 6776327"/>
                <a:gd name="connsiteX18" fmla="*/ 96786 w 5187334"/>
                <a:gd name="connsiteY18" fmla="*/ 3932258 h 6776327"/>
                <a:gd name="connsiteX19" fmla="*/ 56311 w 5187334"/>
                <a:gd name="connsiteY19" fmla="*/ 4075471 h 6776327"/>
                <a:gd name="connsiteX20" fmla="*/ 81363 w 5187334"/>
                <a:gd name="connsiteY20" fmla="*/ 4168164 h 6776327"/>
                <a:gd name="connsiteX21" fmla="*/ 111427 w 5187334"/>
                <a:gd name="connsiteY21" fmla="*/ 4243321 h 6776327"/>
                <a:gd name="connsiteX22" fmla="*/ 244098 w 5187334"/>
                <a:gd name="connsiteY22" fmla="*/ 4278237 h 6776327"/>
                <a:gd name="connsiteX23" fmla="*/ 1661129 w 5187334"/>
                <a:gd name="connsiteY23" fmla="*/ 3593848 h 6776327"/>
                <a:gd name="connsiteX24" fmla="*/ 2282525 w 5187334"/>
                <a:gd name="connsiteY24" fmla="*/ 2818850 h 6776327"/>
                <a:gd name="connsiteX25" fmla="*/ 2363605 w 5187334"/>
                <a:gd name="connsiteY25" fmla="*/ 2642494 h 6776327"/>
                <a:gd name="connsiteX26" fmla="*/ 2459508 w 5187334"/>
                <a:gd name="connsiteY26" fmla="*/ 2279945 h 6776327"/>
                <a:gd name="connsiteX27" fmla="*/ 2890638 w 5187334"/>
                <a:gd name="connsiteY27" fmla="*/ 2383206 h 6776327"/>
                <a:gd name="connsiteX28" fmla="*/ 3538338 w 5187334"/>
                <a:gd name="connsiteY28" fmla="*/ 2649906 h 6776327"/>
                <a:gd name="connsiteX29" fmla="*/ 3528813 w 5187334"/>
                <a:gd name="connsiteY29" fmla="*/ 2783256 h 6776327"/>
                <a:gd name="connsiteX30" fmla="*/ 2176263 w 5187334"/>
                <a:gd name="connsiteY30" fmla="*/ 3735756 h 6776327"/>
                <a:gd name="connsiteX31" fmla="*/ 2490588 w 5187334"/>
                <a:gd name="connsiteY31" fmla="*/ 4907331 h 6776327"/>
                <a:gd name="connsiteX32" fmla="*/ 2719188 w 5187334"/>
                <a:gd name="connsiteY32" fmla="*/ 5831256 h 6776327"/>
                <a:gd name="connsiteX33" fmla="*/ 2804913 w 5187334"/>
                <a:gd name="connsiteY33" fmla="*/ 6145581 h 6776327"/>
                <a:gd name="connsiteX34" fmla="*/ 2774407 w 5187334"/>
                <a:gd name="connsiteY34" fmla="*/ 6742028 h 6776327"/>
                <a:gd name="connsiteX35" fmla="*/ 3273177 w 5187334"/>
                <a:gd name="connsiteY35" fmla="*/ 6199157 h 6776327"/>
                <a:gd name="connsiteX36" fmla="*/ 3182807 w 5187334"/>
                <a:gd name="connsiteY36" fmla="*/ 5533499 h 6776327"/>
                <a:gd name="connsiteX37" fmla="*/ 3125762 w 5187334"/>
                <a:gd name="connsiteY37" fmla="*/ 4871240 h 6776327"/>
                <a:gd name="connsiteX38" fmla="*/ 3359919 w 5187334"/>
                <a:gd name="connsiteY38" fmla="*/ 5067247 h 6776327"/>
                <a:gd name="connsiteX39" fmla="*/ 3314227 w 5187334"/>
                <a:gd name="connsiteY39" fmla="*/ 5591643 h 6776327"/>
                <a:gd name="connsiteX40" fmla="*/ 3905846 w 5187334"/>
                <a:gd name="connsiteY40" fmla="*/ 5095796 h 6776327"/>
                <a:gd name="connsiteX41" fmla="*/ 3412477 w 5187334"/>
                <a:gd name="connsiteY41" fmla="*/ 4145800 h 6776327"/>
                <a:gd name="connsiteX42" fmla="*/ 4624188 w 5187334"/>
                <a:gd name="connsiteY42" fmla="*/ 3373806 h 6776327"/>
                <a:gd name="connsiteX43" fmla="*/ 4767063 w 5187334"/>
                <a:gd name="connsiteY43" fmla="*/ 2059356 h 6776327"/>
                <a:gd name="connsiteX44" fmla="*/ 5130369 w 5187334"/>
                <a:gd name="connsiteY44" fmla="*/ 1969037 h 6776327"/>
                <a:gd name="connsiteX45" fmla="*/ 5066331 w 5187334"/>
                <a:gd name="connsiteY45" fmla="*/ 1569432 h 6776327"/>
                <a:gd name="connsiteX46" fmla="*/ 3139279 w 5187334"/>
                <a:gd name="connsiteY46" fmla="*/ 951455 h 6776327"/>
                <a:gd name="connsiteX47" fmla="*/ 2999431 w 5187334"/>
                <a:gd name="connsiteY47" fmla="*/ 1040677 h 6776327"/>
                <a:gd name="connsiteX48" fmla="*/ 2526444 w 5187334"/>
                <a:gd name="connsiteY48" fmla="*/ 981543 h 6776327"/>
                <a:gd name="connsiteX49" fmla="*/ 2273418 w 5187334"/>
                <a:gd name="connsiteY49" fmla="*/ 958995 h 6776327"/>
                <a:gd name="connsiteX50" fmla="*/ 2258988 w 5187334"/>
                <a:gd name="connsiteY50" fmla="*/ 878309 h 6776327"/>
                <a:gd name="connsiteX51" fmla="*/ 2171774 w 5187334"/>
                <a:gd name="connsiteY51" fmla="*/ 823611 h 6776327"/>
                <a:gd name="connsiteX52" fmla="*/ 2069479 w 5187334"/>
                <a:gd name="connsiteY52" fmla="*/ 851194 h 6776327"/>
                <a:gd name="connsiteX53" fmla="*/ 2018356 w 5187334"/>
                <a:gd name="connsiteY53" fmla="*/ 741905 h 6776327"/>
                <a:gd name="connsiteX54" fmla="*/ 2146671 w 5187334"/>
                <a:gd name="connsiteY54" fmla="*/ 681232 h 6776327"/>
                <a:gd name="connsiteX55" fmla="*/ 2134143 w 5187334"/>
                <a:gd name="connsiteY55" fmla="*/ 542402 h 6776327"/>
                <a:gd name="connsiteX56" fmla="*/ 1965278 w 5187334"/>
                <a:gd name="connsiteY56" fmla="*/ 232488 h 677632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59508 w 5187334"/>
                <a:gd name="connsiteY26" fmla="*/ 2279945 h 6743247"/>
                <a:gd name="connsiteX27" fmla="*/ 2890638 w 5187334"/>
                <a:gd name="connsiteY27" fmla="*/ 2383206 h 6743247"/>
                <a:gd name="connsiteX28" fmla="*/ 3538338 w 5187334"/>
                <a:gd name="connsiteY28" fmla="*/ 2649906 h 6743247"/>
                <a:gd name="connsiteX29" fmla="*/ 3528813 w 5187334"/>
                <a:gd name="connsiteY29" fmla="*/ 2783256 h 6743247"/>
                <a:gd name="connsiteX30" fmla="*/ 2176263 w 5187334"/>
                <a:gd name="connsiteY30" fmla="*/ 3735756 h 6743247"/>
                <a:gd name="connsiteX31" fmla="*/ 2490588 w 5187334"/>
                <a:gd name="connsiteY31" fmla="*/ 4907331 h 6743247"/>
                <a:gd name="connsiteX32" fmla="*/ 2719188 w 5187334"/>
                <a:gd name="connsiteY32" fmla="*/ 5831256 h 6743247"/>
                <a:gd name="connsiteX33" fmla="*/ 2804913 w 5187334"/>
                <a:gd name="connsiteY33" fmla="*/ 6145581 h 6743247"/>
                <a:gd name="connsiteX34" fmla="*/ 2774407 w 5187334"/>
                <a:gd name="connsiteY34" fmla="*/ 6742028 h 6743247"/>
                <a:gd name="connsiteX35" fmla="*/ 3273177 w 5187334"/>
                <a:gd name="connsiteY35" fmla="*/ 6199157 h 6743247"/>
                <a:gd name="connsiteX36" fmla="*/ 3182807 w 5187334"/>
                <a:gd name="connsiteY36" fmla="*/ 5533499 h 6743247"/>
                <a:gd name="connsiteX37" fmla="*/ 3125762 w 5187334"/>
                <a:gd name="connsiteY37" fmla="*/ 4871240 h 6743247"/>
                <a:gd name="connsiteX38" fmla="*/ 3359919 w 5187334"/>
                <a:gd name="connsiteY38" fmla="*/ 5067247 h 6743247"/>
                <a:gd name="connsiteX39" fmla="*/ 3314227 w 5187334"/>
                <a:gd name="connsiteY39" fmla="*/ 5591643 h 6743247"/>
                <a:gd name="connsiteX40" fmla="*/ 3905846 w 5187334"/>
                <a:gd name="connsiteY40" fmla="*/ 5095796 h 6743247"/>
                <a:gd name="connsiteX41" fmla="*/ 3412477 w 5187334"/>
                <a:gd name="connsiteY41" fmla="*/ 4145800 h 6743247"/>
                <a:gd name="connsiteX42" fmla="*/ 4624188 w 5187334"/>
                <a:gd name="connsiteY42" fmla="*/ 3373806 h 6743247"/>
                <a:gd name="connsiteX43" fmla="*/ 4767063 w 5187334"/>
                <a:gd name="connsiteY43" fmla="*/ 2059356 h 6743247"/>
                <a:gd name="connsiteX44" fmla="*/ 5130369 w 5187334"/>
                <a:gd name="connsiteY44" fmla="*/ 1969037 h 6743247"/>
                <a:gd name="connsiteX45" fmla="*/ 5066331 w 5187334"/>
                <a:gd name="connsiteY45" fmla="*/ 1569432 h 6743247"/>
                <a:gd name="connsiteX46" fmla="*/ 3139279 w 5187334"/>
                <a:gd name="connsiteY46" fmla="*/ 951455 h 6743247"/>
                <a:gd name="connsiteX47" fmla="*/ 2999431 w 5187334"/>
                <a:gd name="connsiteY47" fmla="*/ 1040677 h 6743247"/>
                <a:gd name="connsiteX48" fmla="*/ 2526444 w 5187334"/>
                <a:gd name="connsiteY48" fmla="*/ 981543 h 6743247"/>
                <a:gd name="connsiteX49" fmla="*/ 2273418 w 5187334"/>
                <a:gd name="connsiteY49" fmla="*/ 958995 h 6743247"/>
                <a:gd name="connsiteX50" fmla="*/ 2258988 w 5187334"/>
                <a:gd name="connsiteY50" fmla="*/ 878309 h 6743247"/>
                <a:gd name="connsiteX51" fmla="*/ 2171774 w 5187334"/>
                <a:gd name="connsiteY51" fmla="*/ 823611 h 6743247"/>
                <a:gd name="connsiteX52" fmla="*/ 2069479 w 5187334"/>
                <a:gd name="connsiteY52" fmla="*/ 851194 h 6743247"/>
                <a:gd name="connsiteX53" fmla="*/ 2018356 w 5187334"/>
                <a:gd name="connsiteY53" fmla="*/ 741905 h 6743247"/>
                <a:gd name="connsiteX54" fmla="*/ 2146671 w 5187334"/>
                <a:gd name="connsiteY54" fmla="*/ 681232 h 6743247"/>
                <a:gd name="connsiteX55" fmla="*/ 2134143 w 5187334"/>
                <a:gd name="connsiteY55" fmla="*/ 542402 h 6743247"/>
                <a:gd name="connsiteX56" fmla="*/ 1965278 w 5187334"/>
                <a:gd name="connsiteY56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59508 w 5187334"/>
                <a:gd name="connsiteY26" fmla="*/ 2279945 h 6743247"/>
                <a:gd name="connsiteX27" fmla="*/ 2890638 w 5187334"/>
                <a:gd name="connsiteY27" fmla="*/ 2383206 h 6743247"/>
                <a:gd name="connsiteX28" fmla="*/ 3538338 w 5187334"/>
                <a:gd name="connsiteY28" fmla="*/ 2649906 h 6743247"/>
                <a:gd name="connsiteX29" fmla="*/ 3528813 w 5187334"/>
                <a:gd name="connsiteY29" fmla="*/ 2783256 h 6743247"/>
                <a:gd name="connsiteX30" fmla="*/ 2176263 w 5187334"/>
                <a:gd name="connsiteY30" fmla="*/ 3735756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804913 w 5187334"/>
                <a:gd name="connsiteY33" fmla="*/ 6145581 h 6743247"/>
                <a:gd name="connsiteX34" fmla="*/ 2774407 w 5187334"/>
                <a:gd name="connsiteY34" fmla="*/ 6742028 h 6743247"/>
                <a:gd name="connsiteX35" fmla="*/ 3273177 w 5187334"/>
                <a:gd name="connsiteY35" fmla="*/ 6199157 h 6743247"/>
                <a:gd name="connsiteX36" fmla="*/ 3182807 w 5187334"/>
                <a:gd name="connsiteY36" fmla="*/ 5533499 h 6743247"/>
                <a:gd name="connsiteX37" fmla="*/ 3125762 w 5187334"/>
                <a:gd name="connsiteY37" fmla="*/ 4871240 h 6743247"/>
                <a:gd name="connsiteX38" fmla="*/ 3359919 w 5187334"/>
                <a:gd name="connsiteY38" fmla="*/ 5067247 h 6743247"/>
                <a:gd name="connsiteX39" fmla="*/ 3314227 w 5187334"/>
                <a:gd name="connsiteY39" fmla="*/ 5591643 h 6743247"/>
                <a:gd name="connsiteX40" fmla="*/ 3905846 w 5187334"/>
                <a:gd name="connsiteY40" fmla="*/ 5095796 h 6743247"/>
                <a:gd name="connsiteX41" fmla="*/ 3412477 w 5187334"/>
                <a:gd name="connsiteY41" fmla="*/ 4145800 h 6743247"/>
                <a:gd name="connsiteX42" fmla="*/ 4624188 w 5187334"/>
                <a:gd name="connsiteY42" fmla="*/ 3373806 h 6743247"/>
                <a:gd name="connsiteX43" fmla="*/ 4767063 w 5187334"/>
                <a:gd name="connsiteY43" fmla="*/ 2059356 h 6743247"/>
                <a:gd name="connsiteX44" fmla="*/ 5130369 w 5187334"/>
                <a:gd name="connsiteY44" fmla="*/ 1969037 h 6743247"/>
                <a:gd name="connsiteX45" fmla="*/ 5066331 w 5187334"/>
                <a:gd name="connsiteY45" fmla="*/ 1569432 h 6743247"/>
                <a:gd name="connsiteX46" fmla="*/ 3139279 w 5187334"/>
                <a:gd name="connsiteY46" fmla="*/ 951455 h 6743247"/>
                <a:gd name="connsiteX47" fmla="*/ 2999431 w 5187334"/>
                <a:gd name="connsiteY47" fmla="*/ 1040677 h 6743247"/>
                <a:gd name="connsiteX48" fmla="*/ 2526444 w 5187334"/>
                <a:gd name="connsiteY48" fmla="*/ 981543 h 6743247"/>
                <a:gd name="connsiteX49" fmla="*/ 2273418 w 5187334"/>
                <a:gd name="connsiteY49" fmla="*/ 958995 h 6743247"/>
                <a:gd name="connsiteX50" fmla="*/ 2258988 w 5187334"/>
                <a:gd name="connsiteY50" fmla="*/ 878309 h 6743247"/>
                <a:gd name="connsiteX51" fmla="*/ 2171774 w 5187334"/>
                <a:gd name="connsiteY51" fmla="*/ 823611 h 6743247"/>
                <a:gd name="connsiteX52" fmla="*/ 2069479 w 5187334"/>
                <a:gd name="connsiteY52" fmla="*/ 851194 h 6743247"/>
                <a:gd name="connsiteX53" fmla="*/ 2018356 w 5187334"/>
                <a:gd name="connsiteY53" fmla="*/ 741905 h 6743247"/>
                <a:gd name="connsiteX54" fmla="*/ 2146671 w 5187334"/>
                <a:gd name="connsiteY54" fmla="*/ 681232 h 6743247"/>
                <a:gd name="connsiteX55" fmla="*/ 2134143 w 5187334"/>
                <a:gd name="connsiteY55" fmla="*/ 542402 h 6743247"/>
                <a:gd name="connsiteX56" fmla="*/ 1965278 w 5187334"/>
                <a:gd name="connsiteY56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59508 w 5187334"/>
                <a:gd name="connsiteY26" fmla="*/ 2279945 h 6743247"/>
                <a:gd name="connsiteX27" fmla="*/ 2890638 w 5187334"/>
                <a:gd name="connsiteY27" fmla="*/ 2383206 h 6743247"/>
                <a:gd name="connsiteX28" fmla="*/ 3538338 w 5187334"/>
                <a:gd name="connsiteY28" fmla="*/ 2649906 h 6743247"/>
                <a:gd name="connsiteX29" fmla="*/ 3528813 w 5187334"/>
                <a:gd name="connsiteY29" fmla="*/ 2783256 h 6743247"/>
                <a:gd name="connsiteX30" fmla="*/ 2176263 w 5187334"/>
                <a:gd name="connsiteY30" fmla="*/ 3735756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59508 w 5187334"/>
                <a:gd name="connsiteY26" fmla="*/ 2279945 h 6743247"/>
                <a:gd name="connsiteX27" fmla="*/ 2890638 w 5187334"/>
                <a:gd name="connsiteY27" fmla="*/ 2383206 h 6743247"/>
                <a:gd name="connsiteX28" fmla="*/ 3538338 w 5187334"/>
                <a:gd name="connsiteY28" fmla="*/ 2649906 h 6743247"/>
                <a:gd name="connsiteX29" fmla="*/ 3528813 w 5187334"/>
                <a:gd name="connsiteY29" fmla="*/ 278325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59508 w 5187334"/>
                <a:gd name="connsiteY26" fmla="*/ 2279945 h 6743247"/>
                <a:gd name="connsiteX27" fmla="*/ 2890638 w 5187334"/>
                <a:gd name="connsiteY27" fmla="*/ 2383206 h 6743247"/>
                <a:gd name="connsiteX28" fmla="*/ 3538338 w 5187334"/>
                <a:gd name="connsiteY28" fmla="*/ 2649906 h 6743247"/>
                <a:gd name="connsiteX29" fmla="*/ 3528813 w 5187334"/>
                <a:gd name="connsiteY29" fmla="*/ 278325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59508 w 5187334"/>
                <a:gd name="connsiteY26" fmla="*/ 2279945 h 6743247"/>
                <a:gd name="connsiteX27" fmla="*/ 2890638 w 5187334"/>
                <a:gd name="connsiteY27" fmla="*/ 2383206 h 6743247"/>
                <a:gd name="connsiteX28" fmla="*/ 3538338 w 5187334"/>
                <a:gd name="connsiteY28" fmla="*/ 2649906 h 6743247"/>
                <a:gd name="connsiteX29" fmla="*/ 3531318 w 5187334"/>
                <a:gd name="connsiteY29" fmla="*/ 285089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59508 w 5187334"/>
                <a:gd name="connsiteY26" fmla="*/ 2279945 h 6743247"/>
                <a:gd name="connsiteX27" fmla="*/ 2890638 w 5187334"/>
                <a:gd name="connsiteY27" fmla="*/ 2383206 h 6743247"/>
                <a:gd name="connsiteX28" fmla="*/ 3538338 w 5187334"/>
                <a:gd name="connsiteY28" fmla="*/ 2649906 h 6743247"/>
                <a:gd name="connsiteX29" fmla="*/ 3531318 w 5187334"/>
                <a:gd name="connsiteY29" fmla="*/ 285089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59508 w 5187334"/>
                <a:gd name="connsiteY26" fmla="*/ 2279945 h 6743247"/>
                <a:gd name="connsiteX27" fmla="*/ 2890638 w 5187334"/>
                <a:gd name="connsiteY27" fmla="*/ 2383206 h 6743247"/>
                <a:gd name="connsiteX28" fmla="*/ 3465687 w 5187334"/>
                <a:gd name="connsiteY28" fmla="*/ 2720052 h 6743247"/>
                <a:gd name="connsiteX29" fmla="*/ 3531318 w 5187334"/>
                <a:gd name="connsiteY29" fmla="*/ 285089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59508 w 5187334"/>
                <a:gd name="connsiteY26" fmla="*/ 2279945 h 6743247"/>
                <a:gd name="connsiteX27" fmla="*/ 2910679 w 5187334"/>
                <a:gd name="connsiteY27" fmla="*/ 2488425 h 6743247"/>
                <a:gd name="connsiteX28" fmla="*/ 3465687 w 5187334"/>
                <a:gd name="connsiteY28" fmla="*/ 2720052 h 6743247"/>
                <a:gd name="connsiteX29" fmla="*/ 3531318 w 5187334"/>
                <a:gd name="connsiteY29" fmla="*/ 285089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67024 w 5187334"/>
                <a:gd name="connsiteY26" fmla="*/ 2377648 h 6743247"/>
                <a:gd name="connsiteX27" fmla="*/ 2910679 w 5187334"/>
                <a:gd name="connsiteY27" fmla="*/ 2488425 h 6743247"/>
                <a:gd name="connsiteX28" fmla="*/ 3465687 w 5187334"/>
                <a:gd name="connsiteY28" fmla="*/ 2720052 h 6743247"/>
                <a:gd name="connsiteX29" fmla="*/ 3531318 w 5187334"/>
                <a:gd name="connsiteY29" fmla="*/ 285089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67024 w 5187334"/>
                <a:gd name="connsiteY26" fmla="*/ 2377648 h 6743247"/>
                <a:gd name="connsiteX27" fmla="*/ 2910679 w 5187334"/>
                <a:gd name="connsiteY27" fmla="*/ 2488425 h 6743247"/>
                <a:gd name="connsiteX28" fmla="*/ 3465687 w 5187334"/>
                <a:gd name="connsiteY28" fmla="*/ 2720052 h 6743247"/>
                <a:gd name="connsiteX29" fmla="*/ 3531318 w 5187334"/>
                <a:gd name="connsiteY29" fmla="*/ 285089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67024 w 5187334"/>
                <a:gd name="connsiteY26" fmla="*/ 2377648 h 6743247"/>
                <a:gd name="connsiteX27" fmla="*/ 2910679 w 5187334"/>
                <a:gd name="connsiteY27" fmla="*/ 2488425 h 6743247"/>
                <a:gd name="connsiteX28" fmla="*/ 3465687 w 5187334"/>
                <a:gd name="connsiteY28" fmla="*/ 2720052 h 6743247"/>
                <a:gd name="connsiteX29" fmla="*/ 3531318 w 5187334"/>
                <a:gd name="connsiteY29" fmla="*/ 285089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67024 w 5187334"/>
                <a:gd name="connsiteY26" fmla="*/ 2377648 h 6743247"/>
                <a:gd name="connsiteX27" fmla="*/ 2923205 w 5187334"/>
                <a:gd name="connsiteY27" fmla="*/ 2508466 h 6743247"/>
                <a:gd name="connsiteX28" fmla="*/ 3465687 w 5187334"/>
                <a:gd name="connsiteY28" fmla="*/ 2720052 h 6743247"/>
                <a:gd name="connsiteX29" fmla="*/ 3531318 w 5187334"/>
                <a:gd name="connsiteY29" fmla="*/ 285089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67024 w 5187334"/>
                <a:gd name="connsiteY26" fmla="*/ 2377648 h 6743247"/>
                <a:gd name="connsiteX27" fmla="*/ 2923205 w 5187334"/>
                <a:gd name="connsiteY27" fmla="*/ 2508466 h 6743247"/>
                <a:gd name="connsiteX28" fmla="*/ 3465687 w 5187334"/>
                <a:gd name="connsiteY28" fmla="*/ 2720052 h 6743247"/>
                <a:gd name="connsiteX29" fmla="*/ 3531318 w 5187334"/>
                <a:gd name="connsiteY29" fmla="*/ 2850896 h 6743247"/>
                <a:gd name="connsiteX30" fmla="*/ 2143696 w 5187334"/>
                <a:gd name="connsiteY30" fmla="*/ 3978761 h 6743247"/>
                <a:gd name="connsiteX31" fmla="*/ 2490588 w 5187334"/>
                <a:gd name="connsiteY31" fmla="*/ 4907331 h 6743247"/>
                <a:gd name="connsiteX32" fmla="*/ 2749250 w 5187334"/>
                <a:gd name="connsiteY32" fmla="*/ 5806204 h 6743247"/>
                <a:gd name="connsiteX33" fmla="*/ 2797006 w 5187334"/>
                <a:gd name="connsiteY33" fmla="*/ 6017004 h 6743247"/>
                <a:gd name="connsiteX34" fmla="*/ 2804913 w 5187334"/>
                <a:gd name="connsiteY34" fmla="*/ 6145581 h 6743247"/>
                <a:gd name="connsiteX35" fmla="*/ 2774407 w 5187334"/>
                <a:gd name="connsiteY35" fmla="*/ 6742028 h 6743247"/>
                <a:gd name="connsiteX36" fmla="*/ 3273177 w 5187334"/>
                <a:gd name="connsiteY36" fmla="*/ 6199157 h 6743247"/>
                <a:gd name="connsiteX37" fmla="*/ 3182807 w 5187334"/>
                <a:gd name="connsiteY37" fmla="*/ 5533499 h 6743247"/>
                <a:gd name="connsiteX38" fmla="*/ 3125762 w 5187334"/>
                <a:gd name="connsiteY38" fmla="*/ 4871240 h 6743247"/>
                <a:gd name="connsiteX39" fmla="*/ 3359919 w 5187334"/>
                <a:gd name="connsiteY39" fmla="*/ 5067247 h 6743247"/>
                <a:gd name="connsiteX40" fmla="*/ 3314227 w 5187334"/>
                <a:gd name="connsiteY40" fmla="*/ 5591643 h 6743247"/>
                <a:gd name="connsiteX41" fmla="*/ 3905846 w 5187334"/>
                <a:gd name="connsiteY41" fmla="*/ 5095796 h 6743247"/>
                <a:gd name="connsiteX42" fmla="*/ 3412477 w 5187334"/>
                <a:gd name="connsiteY42" fmla="*/ 4145800 h 6743247"/>
                <a:gd name="connsiteX43" fmla="*/ 4624188 w 5187334"/>
                <a:gd name="connsiteY43" fmla="*/ 3373806 h 6743247"/>
                <a:gd name="connsiteX44" fmla="*/ 4767063 w 5187334"/>
                <a:gd name="connsiteY44" fmla="*/ 2059356 h 6743247"/>
                <a:gd name="connsiteX45" fmla="*/ 5130369 w 5187334"/>
                <a:gd name="connsiteY45" fmla="*/ 1969037 h 6743247"/>
                <a:gd name="connsiteX46" fmla="*/ 5066331 w 5187334"/>
                <a:gd name="connsiteY46" fmla="*/ 1569432 h 6743247"/>
                <a:gd name="connsiteX47" fmla="*/ 3139279 w 5187334"/>
                <a:gd name="connsiteY47" fmla="*/ 951455 h 6743247"/>
                <a:gd name="connsiteX48" fmla="*/ 2999431 w 5187334"/>
                <a:gd name="connsiteY48" fmla="*/ 1040677 h 6743247"/>
                <a:gd name="connsiteX49" fmla="*/ 2526444 w 5187334"/>
                <a:gd name="connsiteY49" fmla="*/ 981543 h 6743247"/>
                <a:gd name="connsiteX50" fmla="*/ 2273418 w 5187334"/>
                <a:gd name="connsiteY50" fmla="*/ 958995 h 6743247"/>
                <a:gd name="connsiteX51" fmla="*/ 2258988 w 5187334"/>
                <a:gd name="connsiteY51" fmla="*/ 878309 h 6743247"/>
                <a:gd name="connsiteX52" fmla="*/ 2171774 w 5187334"/>
                <a:gd name="connsiteY52" fmla="*/ 823611 h 6743247"/>
                <a:gd name="connsiteX53" fmla="*/ 2069479 w 5187334"/>
                <a:gd name="connsiteY53" fmla="*/ 851194 h 6743247"/>
                <a:gd name="connsiteX54" fmla="*/ 2018356 w 5187334"/>
                <a:gd name="connsiteY54" fmla="*/ 741905 h 6743247"/>
                <a:gd name="connsiteX55" fmla="*/ 2146671 w 5187334"/>
                <a:gd name="connsiteY55" fmla="*/ 681232 h 6743247"/>
                <a:gd name="connsiteX56" fmla="*/ 2134143 w 5187334"/>
                <a:gd name="connsiteY56" fmla="*/ 542402 h 6743247"/>
                <a:gd name="connsiteX57" fmla="*/ 1965278 w 5187334"/>
                <a:gd name="connsiteY57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391163 w 5187334"/>
                <a:gd name="connsiteY26" fmla="*/ 2609924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391163 w 5187334"/>
                <a:gd name="connsiteY26" fmla="*/ 2609924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63605 w 5187334"/>
                <a:gd name="connsiteY25" fmla="*/ 2642494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282525 w 5187334"/>
                <a:gd name="connsiteY24" fmla="*/ 2818850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1661129 w 5187334"/>
                <a:gd name="connsiteY23" fmla="*/ 3593848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2044425 w 5187334"/>
                <a:gd name="connsiteY23" fmla="*/ 3626416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2044425 w 5187334"/>
                <a:gd name="connsiteY23" fmla="*/ 3626416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87386 w 5187334"/>
                <a:gd name="connsiteY16" fmla="*/ 3364751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40332 w 5187334"/>
                <a:gd name="connsiteY15" fmla="*/ 2582709 h 6743247"/>
                <a:gd name="connsiteX16" fmla="*/ 1079870 w 5187334"/>
                <a:gd name="connsiteY16" fmla="*/ 3502538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76088 w 5187334"/>
                <a:gd name="connsiteY17" fmla="*/ 349763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244098 w 5187334"/>
                <a:gd name="connsiteY22" fmla="*/ 4278237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1604425 w 5187334"/>
                <a:gd name="connsiteY22" fmla="*/ 3990138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1604425 w 5187334"/>
                <a:gd name="connsiteY22" fmla="*/ 3990138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111427 w 5187334"/>
                <a:gd name="connsiteY21" fmla="*/ 4243321 h 6743247"/>
                <a:gd name="connsiteX22" fmla="*/ 1604425 w 5187334"/>
                <a:gd name="connsiteY22" fmla="*/ 3990138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81363 w 5187334"/>
                <a:gd name="connsiteY20" fmla="*/ 4168164 h 6743247"/>
                <a:gd name="connsiteX21" fmla="*/ 98901 w 5187334"/>
                <a:gd name="connsiteY21" fmla="*/ 4300941 h 6743247"/>
                <a:gd name="connsiteX22" fmla="*/ 1604425 w 5187334"/>
                <a:gd name="connsiteY22" fmla="*/ 3990138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04425 w 5187334"/>
                <a:gd name="connsiteY22" fmla="*/ 3990138 h 6743247"/>
                <a:gd name="connsiteX23" fmla="*/ 2099540 w 5187334"/>
                <a:gd name="connsiteY23" fmla="*/ 3576312 h 6743247"/>
                <a:gd name="connsiteX24" fmla="*/ 2302566 w 5187334"/>
                <a:gd name="connsiteY24" fmla="*/ 2883985 h 6743247"/>
                <a:gd name="connsiteX25" fmla="*/ 2378636 w 5187334"/>
                <a:gd name="connsiteY25" fmla="*/ 2692598 h 6743247"/>
                <a:gd name="connsiteX26" fmla="*/ 2401184 w 5187334"/>
                <a:gd name="connsiteY26" fmla="*/ 2604913 h 6743247"/>
                <a:gd name="connsiteX27" fmla="*/ 2467024 w 5187334"/>
                <a:gd name="connsiteY27" fmla="*/ 2377648 h 6743247"/>
                <a:gd name="connsiteX28" fmla="*/ 2923205 w 5187334"/>
                <a:gd name="connsiteY28" fmla="*/ 2508466 h 6743247"/>
                <a:gd name="connsiteX29" fmla="*/ 3465687 w 5187334"/>
                <a:gd name="connsiteY29" fmla="*/ 2720052 h 6743247"/>
                <a:gd name="connsiteX30" fmla="*/ 3531318 w 5187334"/>
                <a:gd name="connsiteY30" fmla="*/ 2850896 h 6743247"/>
                <a:gd name="connsiteX31" fmla="*/ 2143696 w 5187334"/>
                <a:gd name="connsiteY31" fmla="*/ 3978761 h 6743247"/>
                <a:gd name="connsiteX32" fmla="*/ 2490588 w 5187334"/>
                <a:gd name="connsiteY32" fmla="*/ 4907331 h 6743247"/>
                <a:gd name="connsiteX33" fmla="*/ 2749250 w 5187334"/>
                <a:gd name="connsiteY33" fmla="*/ 5806204 h 6743247"/>
                <a:gd name="connsiteX34" fmla="*/ 2797006 w 5187334"/>
                <a:gd name="connsiteY34" fmla="*/ 6017004 h 6743247"/>
                <a:gd name="connsiteX35" fmla="*/ 2804913 w 5187334"/>
                <a:gd name="connsiteY35" fmla="*/ 6145581 h 6743247"/>
                <a:gd name="connsiteX36" fmla="*/ 2774407 w 5187334"/>
                <a:gd name="connsiteY36" fmla="*/ 6742028 h 6743247"/>
                <a:gd name="connsiteX37" fmla="*/ 3273177 w 5187334"/>
                <a:gd name="connsiteY37" fmla="*/ 6199157 h 6743247"/>
                <a:gd name="connsiteX38" fmla="*/ 3182807 w 5187334"/>
                <a:gd name="connsiteY38" fmla="*/ 5533499 h 6743247"/>
                <a:gd name="connsiteX39" fmla="*/ 3125762 w 5187334"/>
                <a:gd name="connsiteY39" fmla="*/ 4871240 h 6743247"/>
                <a:gd name="connsiteX40" fmla="*/ 3359919 w 5187334"/>
                <a:gd name="connsiteY40" fmla="*/ 5067247 h 6743247"/>
                <a:gd name="connsiteX41" fmla="*/ 3314227 w 5187334"/>
                <a:gd name="connsiteY41" fmla="*/ 5591643 h 6743247"/>
                <a:gd name="connsiteX42" fmla="*/ 3905846 w 5187334"/>
                <a:gd name="connsiteY42" fmla="*/ 5095796 h 6743247"/>
                <a:gd name="connsiteX43" fmla="*/ 3412477 w 5187334"/>
                <a:gd name="connsiteY43" fmla="*/ 4145800 h 6743247"/>
                <a:gd name="connsiteX44" fmla="*/ 4624188 w 5187334"/>
                <a:gd name="connsiteY44" fmla="*/ 3373806 h 6743247"/>
                <a:gd name="connsiteX45" fmla="*/ 4767063 w 5187334"/>
                <a:gd name="connsiteY45" fmla="*/ 2059356 h 6743247"/>
                <a:gd name="connsiteX46" fmla="*/ 5130369 w 5187334"/>
                <a:gd name="connsiteY46" fmla="*/ 1969037 h 6743247"/>
                <a:gd name="connsiteX47" fmla="*/ 5066331 w 5187334"/>
                <a:gd name="connsiteY47" fmla="*/ 1569432 h 6743247"/>
                <a:gd name="connsiteX48" fmla="*/ 3139279 w 5187334"/>
                <a:gd name="connsiteY48" fmla="*/ 951455 h 6743247"/>
                <a:gd name="connsiteX49" fmla="*/ 2999431 w 5187334"/>
                <a:gd name="connsiteY49" fmla="*/ 1040677 h 6743247"/>
                <a:gd name="connsiteX50" fmla="*/ 2526444 w 5187334"/>
                <a:gd name="connsiteY50" fmla="*/ 981543 h 6743247"/>
                <a:gd name="connsiteX51" fmla="*/ 2273418 w 5187334"/>
                <a:gd name="connsiteY51" fmla="*/ 958995 h 6743247"/>
                <a:gd name="connsiteX52" fmla="*/ 2258988 w 5187334"/>
                <a:gd name="connsiteY52" fmla="*/ 878309 h 6743247"/>
                <a:gd name="connsiteX53" fmla="*/ 2171774 w 5187334"/>
                <a:gd name="connsiteY53" fmla="*/ 823611 h 6743247"/>
                <a:gd name="connsiteX54" fmla="*/ 2069479 w 5187334"/>
                <a:gd name="connsiteY54" fmla="*/ 851194 h 6743247"/>
                <a:gd name="connsiteX55" fmla="*/ 2018356 w 5187334"/>
                <a:gd name="connsiteY55" fmla="*/ 741905 h 6743247"/>
                <a:gd name="connsiteX56" fmla="*/ 2146671 w 5187334"/>
                <a:gd name="connsiteY56" fmla="*/ 681232 h 6743247"/>
                <a:gd name="connsiteX57" fmla="*/ 2134143 w 5187334"/>
                <a:gd name="connsiteY57" fmla="*/ 542402 h 6743247"/>
                <a:gd name="connsiteX58" fmla="*/ 1965278 w 5187334"/>
                <a:gd name="connsiteY58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3359919 w 5187334"/>
                <a:gd name="connsiteY41" fmla="*/ 5067247 h 6743247"/>
                <a:gd name="connsiteX42" fmla="*/ 3314227 w 5187334"/>
                <a:gd name="connsiteY42" fmla="*/ 5591643 h 6743247"/>
                <a:gd name="connsiteX43" fmla="*/ 3905846 w 5187334"/>
                <a:gd name="connsiteY43" fmla="*/ 5095796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3359919 w 5187334"/>
                <a:gd name="connsiteY41" fmla="*/ 5067247 h 6743247"/>
                <a:gd name="connsiteX42" fmla="*/ 3314227 w 5187334"/>
                <a:gd name="connsiteY42" fmla="*/ 5591643 h 6743247"/>
                <a:gd name="connsiteX43" fmla="*/ 3905846 w 5187334"/>
                <a:gd name="connsiteY43" fmla="*/ 5095796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3359919 w 5187334"/>
                <a:gd name="connsiteY41" fmla="*/ 5067247 h 6743247"/>
                <a:gd name="connsiteX42" fmla="*/ 3314227 w 5187334"/>
                <a:gd name="connsiteY42" fmla="*/ 5591643 h 6743247"/>
                <a:gd name="connsiteX43" fmla="*/ 3905846 w 5187334"/>
                <a:gd name="connsiteY43" fmla="*/ 5095796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3359919 w 5187334"/>
                <a:gd name="connsiteY41" fmla="*/ 5067247 h 6743247"/>
                <a:gd name="connsiteX42" fmla="*/ 3314227 w 5187334"/>
                <a:gd name="connsiteY42" fmla="*/ 5591643 h 6743247"/>
                <a:gd name="connsiteX43" fmla="*/ 4786127 w 5187334"/>
                <a:gd name="connsiteY43" fmla="*/ 5662178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3359919 w 5187334"/>
                <a:gd name="connsiteY41" fmla="*/ 5067247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3359919 w 5187334"/>
                <a:gd name="connsiteY41" fmla="*/ 5067247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3412477 w 5187334"/>
                <a:gd name="connsiteY44" fmla="*/ 4145800 h 6743247"/>
                <a:gd name="connsiteX45" fmla="*/ 4624188 w 5187334"/>
                <a:gd name="connsiteY45" fmla="*/ 3373806 h 6743247"/>
                <a:gd name="connsiteX46" fmla="*/ 4767063 w 5187334"/>
                <a:gd name="connsiteY46" fmla="*/ 2059356 h 6743247"/>
                <a:gd name="connsiteX47" fmla="*/ 5130369 w 5187334"/>
                <a:gd name="connsiteY47" fmla="*/ 1969037 h 6743247"/>
                <a:gd name="connsiteX48" fmla="*/ 5066331 w 5187334"/>
                <a:gd name="connsiteY48" fmla="*/ 1569432 h 6743247"/>
                <a:gd name="connsiteX49" fmla="*/ 3139279 w 5187334"/>
                <a:gd name="connsiteY49" fmla="*/ 951455 h 6743247"/>
                <a:gd name="connsiteX50" fmla="*/ 2999431 w 5187334"/>
                <a:gd name="connsiteY50" fmla="*/ 1040677 h 6743247"/>
                <a:gd name="connsiteX51" fmla="*/ 2526444 w 5187334"/>
                <a:gd name="connsiteY51" fmla="*/ 981543 h 6743247"/>
                <a:gd name="connsiteX52" fmla="*/ 2273418 w 5187334"/>
                <a:gd name="connsiteY52" fmla="*/ 958995 h 6743247"/>
                <a:gd name="connsiteX53" fmla="*/ 2258988 w 5187334"/>
                <a:gd name="connsiteY53" fmla="*/ 878309 h 6743247"/>
                <a:gd name="connsiteX54" fmla="*/ 2171774 w 5187334"/>
                <a:gd name="connsiteY54" fmla="*/ 823611 h 6743247"/>
                <a:gd name="connsiteX55" fmla="*/ 2069479 w 5187334"/>
                <a:gd name="connsiteY55" fmla="*/ 851194 h 6743247"/>
                <a:gd name="connsiteX56" fmla="*/ 2018356 w 5187334"/>
                <a:gd name="connsiteY56" fmla="*/ 741905 h 6743247"/>
                <a:gd name="connsiteX57" fmla="*/ 2146671 w 5187334"/>
                <a:gd name="connsiteY57" fmla="*/ 681232 h 6743247"/>
                <a:gd name="connsiteX58" fmla="*/ 2134143 w 5187334"/>
                <a:gd name="connsiteY58" fmla="*/ 542402 h 6743247"/>
                <a:gd name="connsiteX59" fmla="*/ 1965278 w 5187334"/>
                <a:gd name="connsiteY59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377708 w 5187334"/>
                <a:gd name="connsiteY44" fmla="*/ 5390866 h 6743247"/>
                <a:gd name="connsiteX45" fmla="*/ 3412477 w 5187334"/>
                <a:gd name="connsiteY45" fmla="*/ 4145800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377708 w 5187334"/>
                <a:gd name="connsiteY44" fmla="*/ 5390866 h 6743247"/>
                <a:gd name="connsiteX45" fmla="*/ 3412477 w 5187334"/>
                <a:gd name="connsiteY45" fmla="*/ 4145800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39123 w 5187334"/>
                <a:gd name="connsiteY44" fmla="*/ 5445457 h 6743247"/>
                <a:gd name="connsiteX45" fmla="*/ 3412477 w 5187334"/>
                <a:gd name="connsiteY45" fmla="*/ 4145800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39123 w 5187334"/>
                <a:gd name="connsiteY44" fmla="*/ 5445457 h 6743247"/>
                <a:gd name="connsiteX45" fmla="*/ 3412477 w 5187334"/>
                <a:gd name="connsiteY45" fmla="*/ 4145800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39123 w 5187334"/>
                <a:gd name="connsiteY44" fmla="*/ 5445457 h 6743247"/>
                <a:gd name="connsiteX45" fmla="*/ 3412477 w 5187334"/>
                <a:gd name="connsiteY45" fmla="*/ 4145800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39123 w 5187334"/>
                <a:gd name="connsiteY44" fmla="*/ 5445457 h 6743247"/>
                <a:gd name="connsiteX45" fmla="*/ 3412477 w 5187334"/>
                <a:gd name="connsiteY45" fmla="*/ 4145800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39123 w 5187334"/>
                <a:gd name="connsiteY44" fmla="*/ 5445457 h 6743247"/>
                <a:gd name="connsiteX45" fmla="*/ 3412477 w 5187334"/>
                <a:gd name="connsiteY45" fmla="*/ 4145800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39123 w 5187334"/>
                <a:gd name="connsiteY44" fmla="*/ 5445457 h 6743247"/>
                <a:gd name="connsiteX45" fmla="*/ 3412477 w 5187334"/>
                <a:gd name="connsiteY45" fmla="*/ 4145800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39123 w 5187334"/>
                <a:gd name="connsiteY44" fmla="*/ 5445457 h 6743247"/>
                <a:gd name="connsiteX45" fmla="*/ 3330591 w 5187334"/>
                <a:gd name="connsiteY45" fmla="*/ 4166271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39123 w 5187334"/>
                <a:gd name="connsiteY44" fmla="*/ 5445457 h 6743247"/>
                <a:gd name="connsiteX45" fmla="*/ 3330591 w 5187334"/>
                <a:gd name="connsiteY45" fmla="*/ 4166271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93714 w 5187334"/>
                <a:gd name="connsiteY44" fmla="*/ 5486400 h 6743247"/>
                <a:gd name="connsiteX45" fmla="*/ 3330591 w 5187334"/>
                <a:gd name="connsiteY45" fmla="*/ 4166271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93714 w 5187334"/>
                <a:gd name="connsiteY44" fmla="*/ 5486400 h 6743247"/>
                <a:gd name="connsiteX45" fmla="*/ 3330591 w 5187334"/>
                <a:gd name="connsiteY45" fmla="*/ 4166271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182807 w 5187334"/>
                <a:gd name="connsiteY39" fmla="*/ 553349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93714 w 5187334"/>
                <a:gd name="connsiteY44" fmla="*/ 5486400 h 6743247"/>
                <a:gd name="connsiteX45" fmla="*/ 3330591 w 5187334"/>
                <a:gd name="connsiteY45" fmla="*/ 4166271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237399 w 5187334"/>
                <a:gd name="connsiteY39" fmla="*/ 556761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93714 w 5187334"/>
                <a:gd name="connsiteY44" fmla="*/ 5486400 h 6743247"/>
                <a:gd name="connsiteX45" fmla="*/ 3330591 w 5187334"/>
                <a:gd name="connsiteY45" fmla="*/ 4166271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237399 w 5187334"/>
                <a:gd name="connsiteY39" fmla="*/ 5567619 h 6743247"/>
                <a:gd name="connsiteX40" fmla="*/ 3125762 w 5187334"/>
                <a:gd name="connsiteY40" fmla="*/ 4871240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93714 w 5187334"/>
                <a:gd name="connsiteY44" fmla="*/ 5486400 h 6743247"/>
                <a:gd name="connsiteX45" fmla="*/ 3330591 w 5187334"/>
                <a:gd name="connsiteY45" fmla="*/ 4166271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43247"/>
                <a:gd name="connsiteX1" fmla="*/ 638718 w 5187334"/>
                <a:gd name="connsiteY1" fmla="*/ 831127 h 6743247"/>
                <a:gd name="connsiteX2" fmla="*/ 828723 w 5187334"/>
                <a:gd name="connsiteY2" fmla="*/ 906831 h 6743247"/>
                <a:gd name="connsiteX3" fmla="*/ 876348 w 5187334"/>
                <a:gd name="connsiteY3" fmla="*/ 997567 h 6743247"/>
                <a:gd name="connsiteX4" fmla="*/ 814188 w 5187334"/>
                <a:gd name="connsiteY4" fmla="*/ 1062232 h 6743247"/>
                <a:gd name="connsiteX5" fmla="*/ 898921 w 5187334"/>
                <a:gd name="connsiteY5" fmla="*/ 1198583 h 6743247"/>
                <a:gd name="connsiteX6" fmla="*/ 828227 w 5187334"/>
                <a:gd name="connsiteY6" fmla="*/ 1330445 h 6743247"/>
                <a:gd name="connsiteX7" fmla="*/ 984673 w 5187334"/>
                <a:gd name="connsiteY7" fmla="*/ 1384621 h 6743247"/>
                <a:gd name="connsiteX8" fmla="*/ 1103487 w 5187334"/>
                <a:gd name="connsiteY8" fmla="*/ 1485089 h 6743247"/>
                <a:gd name="connsiteX9" fmla="*/ 1087412 w 5187334"/>
                <a:gd name="connsiteY9" fmla="*/ 1537986 h 6743247"/>
                <a:gd name="connsiteX10" fmla="*/ 1168622 w 5187334"/>
                <a:gd name="connsiteY10" fmla="*/ 1560245 h 6743247"/>
                <a:gd name="connsiteX11" fmla="*/ 1270866 w 5187334"/>
                <a:gd name="connsiteY11" fmla="*/ 1693387 h 6743247"/>
                <a:gd name="connsiteX12" fmla="*/ 1507503 w 5187334"/>
                <a:gd name="connsiteY12" fmla="*/ 1581618 h 6743247"/>
                <a:gd name="connsiteX13" fmla="*/ 1575693 w 5187334"/>
                <a:gd name="connsiteY13" fmla="*/ 1716952 h 6743247"/>
                <a:gd name="connsiteX14" fmla="*/ 1701526 w 5187334"/>
                <a:gd name="connsiteY14" fmla="*/ 1660820 h 6743247"/>
                <a:gd name="connsiteX15" fmla="*/ 1627806 w 5187334"/>
                <a:gd name="connsiteY15" fmla="*/ 2675401 h 6743247"/>
                <a:gd name="connsiteX16" fmla="*/ 1079870 w 5187334"/>
                <a:gd name="connsiteY16" fmla="*/ 3502538 h 6743247"/>
                <a:gd name="connsiteX17" fmla="*/ 798635 w 5187334"/>
                <a:gd name="connsiteY17" fmla="*/ 3670491 h 6743247"/>
                <a:gd name="connsiteX18" fmla="*/ 96786 w 5187334"/>
                <a:gd name="connsiteY18" fmla="*/ 3932258 h 6743247"/>
                <a:gd name="connsiteX19" fmla="*/ 56311 w 5187334"/>
                <a:gd name="connsiteY19" fmla="*/ 4075471 h 6743247"/>
                <a:gd name="connsiteX20" fmla="*/ 58816 w 5187334"/>
                <a:gd name="connsiteY20" fmla="*/ 4178185 h 6743247"/>
                <a:gd name="connsiteX21" fmla="*/ 98901 w 5187334"/>
                <a:gd name="connsiteY21" fmla="*/ 4300941 h 6743247"/>
                <a:gd name="connsiteX22" fmla="*/ 161530 w 5187334"/>
                <a:gd name="connsiteY22" fmla="*/ 4421188 h 6743247"/>
                <a:gd name="connsiteX23" fmla="*/ 1604425 w 5187334"/>
                <a:gd name="connsiteY23" fmla="*/ 3990138 h 6743247"/>
                <a:gd name="connsiteX24" fmla="*/ 2099540 w 5187334"/>
                <a:gd name="connsiteY24" fmla="*/ 3576312 h 6743247"/>
                <a:gd name="connsiteX25" fmla="*/ 2302566 w 5187334"/>
                <a:gd name="connsiteY25" fmla="*/ 2883985 h 6743247"/>
                <a:gd name="connsiteX26" fmla="*/ 2378636 w 5187334"/>
                <a:gd name="connsiteY26" fmla="*/ 2692598 h 6743247"/>
                <a:gd name="connsiteX27" fmla="*/ 2401184 w 5187334"/>
                <a:gd name="connsiteY27" fmla="*/ 2604913 h 6743247"/>
                <a:gd name="connsiteX28" fmla="*/ 2467024 w 5187334"/>
                <a:gd name="connsiteY28" fmla="*/ 2377648 h 6743247"/>
                <a:gd name="connsiteX29" fmla="*/ 2923205 w 5187334"/>
                <a:gd name="connsiteY29" fmla="*/ 2508466 h 6743247"/>
                <a:gd name="connsiteX30" fmla="*/ 3465687 w 5187334"/>
                <a:gd name="connsiteY30" fmla="*/ 2720052 h 6743247"/>
                <a:gd name="connsiteX31" fmla="*/ 3531318 w 5187334"/>
                <a:gd name="connsiteY31" fmla="*/ 2850896 h 6743247"/>
                <a:gd name="connsiteX32" fmla="*/ 2143696 w 5187334"/>
                <a:gd name="connsiteY32" fmla="*/ 3978761 h 6743247"/>
                <a:gd name="connsiteX33" fmla="*/ 2490588 w 5187334"/>
                <a:gd name="connsiteY33" fmla="*/ 4907331 h 6743247"/>
                <a:gd name="connsiteX34" fmla="*/ 2749250 w 5187334"/>
                <a:gd name="connsiteY34" fmla="*/ 5806204 h 6743247"/>
                <a:gd name="connsiteX35" fmla="*/ 2797006 w 5187334"/>
                <a:gd name="connsiteY35" fmla="*/ 6017004 h 6743247"/>
                <a:gd name="connsiteX36" fmla="*/ 2804913 w 5187334"/>
                <a:gd name="connsiteY36" fmla="*/ 6145581 h 6743247"/>
                <a:gd name="connsiteX37" fmla="*/ 2774407 w 5187334"/>
                <a:gd name="connsiteY37" fmla="*/ 6742028 h 6743247"/>
                <a:gd name="connsiteX38" fmla="*/ 3273177 w 5187334"/>
                <a:gd name="connsiteY38" fmla="*/ 6199157 h 6743247"/>
                <a:gd name="connsiteX39" fmla="*/ 3237399 w 5187334"/>
                <a:gd name="connsiteY39" fmla="*/ 5567619 h 6743247"/>
                <a:gd name="connsiteX40" fmla="*/ 3139409 w 5187334"/>
                <a:gd name="connsiteY40" fmla="*/ 4843944 h 6743247"/>
                <a:gd name="connsiteX41" fmla="*/ 4131018 w 5187334"/>
                <a:gd name="connsiteY41" fmla="*/ 5790578 h 6743247"/>
                <a:gd name="connsiteX42" fmla="*/ 4167212 w 5187334"/>
                <a:gd name="connsiteY42" fmla="*/ 6355918 h 6743247"/>
                <a:gd name="connsiteX43" fmla="*/ 4786127 w 5187334"/>
                <a:gd name="connsiteY43" fmla="*/ 5662178 h 6743247"/>
                <a:gd name="connsiteX44" fmla="*/ 4493714 w 5187334"/>
                <a:gd name="connsiteY44" fmla="*/ 5486400 h 6743247"/>
                <a:gd name="connsiteX45" fmla="*/ 3330591 w 5187334"/>
                <a:gd name="connsiteY45" fmla="*/ 4166271 h 6743247"/>
                <a:gd name="connsiteX46" fmla="*/ 4624188 w 5187334"/>
                <a:gd name="connsiteY46" fmla="*/ 3373806 h 6743247"/>
                <a:gd name="connsiteX47" fmla="*/ 4767063 w 5187334"/>
                <a:gd name="connsiteY47" fmla="*/ 2059356 h 6743247"/>
                <a:gd name="connsiteX48" fmla="*/ 5130369 w 5187334"/>
                <a:gd name="connsiteY48" fmla="*/ 1969037 h 6743247"/>
                <a:gd name="connsiteX49" fmla="*/ 5066331 w 5187334"/>
                <a:gd name="connsiteY49" fmla="*/ 1569432 h 6743247"/>
                <a:gd name="connsiteX50" fmla="*/ 3139279 w 5187334"/>
                <a:gd name="connsiteY50" fmla="*/ 951455 h 6743247"/>
                <a:gd name="connsiteX51" fmla="*/ 2999431 w 5187334"/>
                <a:gd name="connsiteY51" fmla="*/ 1040677 h 6743247"/>
                <a:gd name="connsiteX52" fmla="*/ 2526444 w 5187334"/>
                <a:gd name="connsiteY52" fmla="*/ 981543 h 6743247"/>
                <a:gd name="connsiteX53" fmla="*/ 2273418 w 5187334"/>
                <a:gd name="connsiteY53" fmla="*/ 958995 h 6743247"/>
                <a:gd name="connsiteX54" fmla="*/ 2258988 w 5187334"/>
                <a:gd name="connsiteY54" fmla="*/ 878309 h 6743247"/>
                <a:gd name="connsiteX55" fmla="*/ 2171774 w 5187334"/>
                <a:gd name="connsiteY55" fmla="*/ 823611 h 6743247"/>
                <a:gd name="connsiteX56" fmla="*/ 2069479 w 5187334"/>
                <a:gd name="connsiteY56" fmla="*/ 851194 h 6743247"/>
                <a:gd name="connsiteX57" fmla="*/ 2018356 w 5187334"/>
                <a:gd name="connsiteY57" fmla="*/ 741905 h 6743247"/>
                <a:gd name="connsiteX58" fmla="*/ 2146671 w 5187334"/>
                <a:gd name="connsiteY58" fmla="*/ 681232 h 6743247"/>
                <a:gd name="connsiteX59" fmla="*/ 2134143 w 5187334"/>
                <a:gd name="connsiteY59" fmla="*/ 542402 h 6743247"/>
                <a:gd name="connsiteX60" fmla="*/ 1965278 w 5187334"/>
                <a:gd name="connsiteY60" fmla="*/ 232488 h 6743247"/>
                <a:gd name="connsiteX0" fmla="*/ 1965278 w 5187334"/>
                <a:gd name="connsiteY0" fmla="*/ 232488 h 6760566"/>
                <a:gd name="connsiteX1" fmla="*/ 638718 w 5187334"/>
                <a:gd name="connsiteY1" fmla="*/ 831127 h 6760566"/>
                <a:gd name="connsiteX2" fmla="*/ 828723 w 5187334"/>
                <a:gd name="connsiteY2" fmla="*/ 906831 h 6760566"/>
                <a:gd name="connsiteX3" fmla="*/ 876348 w 5187334"/>
                <a:gd name="connsiteY3" fmla="*/ 997567 h 6760566"/>
                <a:gd name="connsiteX4" fmla="*/ 814188 w 5187334"/>
                <a:gd name="connsiteY4" fmla="*/ 1062232 h 6760566"/>
                <a:gd name="connsiteX5" fmla="*/ 898921 w 5187334"/>
                <a:gd name="connsiteY5" fmla="*/ 1198583 h 6760566"/>
                <a:gd name="connsiteX6" fmla="*/ 828227 w 5187334"/>
                <a:gd name="connsiteY6" fmla="*/ 1330445 h 6760566"/>
                <a:gd name="connsiteX7" fmla="*/ 984673 w 5187334"/>
                <a:gd name="connsiteY7" fmla="*/ 1384621 h 6760566"/>
                <a:gd name="connsiteX8" fmla="*/ 1103487 w 5187334"/>
                <a:gd name="connsiteY8" fmla="*/ 1485089 h 6760566"/>
                <a:gd name="connsiteX9" fmla="*/ 1087412 w 5187334"/>
                <a:gd name="connsiteY9" fmla="*/ 1537986 h 6760566"/>
                <a:gd name="connsiteX10" fmla="*/ 1168622 w 5187334"/>
                <a:gd name="connsiteY10" fmla="*/ 1560245 h 6760566"/>
                <a:gd name="connsiteX11" fmla="*/ 1270866 w 5187334"/>
                <a:gd name="connsiteY11" fmla="*/ 1693387 h 6760566"/>
                <a:gd name="connsiteX12" fmla="*/ 1507503 w 5187334"/>
                <a:gd name="connsiteY12" fmla="*/ 1581618 h 6760566"/>
                <a:gd name="connsiteX13" fmla="*/ 1575693 w 5187334"/>
                <a:gd name="connsiteY13" fmla="*/ 1716952 h 6760566"/>
                <a:gd name="connsiteX14" fmla="*/ 1701526 w 5187334"/>
                <a:gd name="connsiteY14" fmla="*/ 1660820 h 6760566"/>
                <a:gd name="connsiteX15" fmla="*/ 1627806 w 5187334"/>
                <a:gd name="connsiteY15" fmla="*/ 2675401 h 6760566"/>
                <a:gd name="connsiteX16" fmla="*/ 1079870 w 5187334"/>
                <a:gd name="connsiteY16" fmla="*/ 3502538 h 6760566"/>
                <a:gd name="connsiteX17" fmla="*/ 798635 w 5187334"/>
                <a:gd name="connsiteY17" fmla="*/ 3670491 h 6760566"/>
                <a:gd name="connsiteX18" fmla="*/ 96786 w 5187334"/>
                <a:gd name="connsiteY18" fmla="*/ 3932258 h 6760566"/>
                <a:gd name="connsiteX19" fmla="*/ 56311 w 5187334"/>
                <a:gd name="connsiteY19" fmla="*/ 4075471 h 6760566"/>
                <a:gd name="connsiteX20" fmla="*/ 58816 w 5187334"/>
                <a:gd name="connsiteY20" fmla="*/ 4178185 h 6760566"/>
                <a:gd name="connsiteX21" fmla="*/ 98901 w 5187334"/>
                <a:gd name="connsiteY21" fmla="*/ 4300941 h 6760566"/>
                <a:gd name="connsiteX22" fmla="*/ 161530 w 5187334"/>
                <a:gd name="connsiteY22" fmla="*/ 4421188 h 6760566"/>
                <a:gd name="connsiteX23" fmla="*/ 1604425 w 5187334"/>
                <a:gd name="connsiteY23" fmla="*/ 3990138 h 6760566"/>
                <a:gd name="connsiteX24" fmla="*/ 2099540 w 5187334"/>
                <a:gd name="connsiteY24" fmla="*/ 3576312 h 6760566"/>
                <a:gd name="connsiteX25" fmla="*/ 2302566 w 5187334"/>
                <a:gd name="connsiteY25" fmla="*/ 2883985 h 6760566"/>
                <a:gd name="connsiteX26" fmla="*/ 2378636 w 5187334"/>
                <a:gd name="connsiteY26" fmla="*/ 2692598 h 6760566"/>
                <a:gd name="connsiteX27" fmla="*/ 2401184 w 5187334"/>
                <a:gd name="connsiteY27" fmla="*/ 2604913 h 6760566"/>
                <a:gd name="connsiteX28" fmla="*/ 2467024 w 5187334"/>
                <a:gd name="connsiteY28" fmla="*/ 2377648 h 6760566"/>
                <a:gd name="connsiteX29" fmla="*/ 2923205 w 5187334"/>
                <a:gd name="connsiteY29" fmla="*/ 2508466 h 6760566"/>
                <a:gd name="connsiteX30" fmla="*/ 3465687 w 5187334"/>
                <a:gd name="connsiteY30" fmla="*/ 2720052 h 6760566"/>
                <a:gd name="connsiteX31" fmla="*/ 3531318 w 5187334"/>
                <a:gd name="connsiteY31" fmla="*/ 2850896 h 6760566"/>
                <a:gd name="connsiteX32" fmla="*/ 2143696 w 5187334"/>
                <a:gd name="connsiteY32" fmla="*/ 3978761 h 6760566"/>
                <a:gd name="connsiteX33" fmla="*/ 2490588 w 5187334"/>
                <a:gd name="connsiteY33" fmla="*/ 4907331 h 6760566"/>
                <a:gd name="connsiteX34" fmla="*/ 2749250 w 5187334"/>
                <a:gd name="connsiteY34" fmla="*/ 5806204 h 6760566"/>
                <a:gd name="connsiteX35" fmla="*/ 2797006 w 5187334"/>
                <a:gd name="connsiteY35" fmla="*/ 6017004 h 6760566"/>
                <a:gd name="connsiteX36" fmla="*/ 2804913 w 5187334"/>
                <a:gd name="connsiteY36" fmla="*/ 6145581 h 6760566"/>
                <a:gd name="connsiteX37" fmla="*/ 2774407 w 5187334"/>
                <a:gd name="connsiteY37" fmla="*/ 6742028 h 6760566"/>
                <a:gd name="connsiteX38" fmla="*/ 3273177 w 5187334"/>
                <a:gd name="connsiteY38" fmla="*/ 6199157 h 6760566"/>
                <a:gd name="connsiteX39" fmla="*/ 3237399 w 5187334"/>
                <a:gd name="connsiteY39" fmla="*/ 5567619 h 6760566"/>
                <a:gd name="connsiteX40" fmla="*/ 3139409 w 5187334"/>
                <a:gd name="connsiteY40" fmla="*/ 4843944 h 6760566"/>
                <a:gd name="connsiteX41" fmla="*/ 4131018 w 5187334"/>
                <a:gd name="connsiteY41" fmla="*/ 5790578 h 6760566"/>
                <a:gd name="connsiteX42" fmla="*/ 4167212 w 5187334"/>
                <a:gd name="connsiteY42" fmla="*/ 6355918 h 6760566"/>
                <a:gd name="connsiteX43" fmla="*/ 4786127 w 5187334"/>
                <a:gd name="connsiteY43" fmla="*/ 5662178 h 6760566"/>
                <a:gd name="connsiteX44" fmla="*/ 4493714 w 5187334"/>
                <a:gd name="connsiteY44" fmla="*/ 5486400 h 6760566"/>
                <a:gd name="connsiteX45" fmla="*/ 3330591 w 5187334"/>
                <a:gd name="connsiteY45" fmla="*/ 4166271 h 6760566"/>
                <a:gd name="connsiteX46" fmla="*/ 4624188 w 5187334"/>
                <a:gd name="connsiteY46" fmla="*/ 3373806 h 6760566"/>
                <a:gd name="connsiteX47" fmla="*/ 4767063 w 5187334"/>
                <a:gd name="connsiteY47" fmla="*/ 2059356 h 6760566"/>
                <a:gd name="connsiteX48" fmla="*/ 5130369 w 5187334"/>
                <a:gd name="connsiteY48" fmla="*/ 1969037 h 6760566"/>
                <a:gd name="connsiteX49" fmla="*/ 5066331 w 5187334"/>
                <a:gd name="connsiteY49" fmla="*/ 1569432 h 6760566"/>
                <a:gd name="connsiteX50" fmla="*/ 3139279 w 5187334"/>
                <a:gd name="connsiteY50" fmla="*/ 951455 h 6760566"/>
                <a:gd name="connsiteX51" fmla="*/ 2999431 w 5187334"/>
                <a:gd name="connsiteY51" fmla="*/ 1040677 h 6760566"/>
                <a:gd name="connsiteX52" fmla="*/ 2526444 w 5187334"/>
                <a:gd name="connsiteY52" fmla="*/ 981543 h 6760566"/>
                <a:gd name="connsiteX53" fmla="*/ 2273418 w 5187334"/>
                <a:gd name="connsiteY53" fmla="*/ 958995 h 6760566"/>
                <a:gd name="connsiteX54" fmla="*/ 2258988 w 5187334"/>
                <a:gd name="connsiteY54" fmla="*/ 878309 h 6760566"/>
                <a:gd name="connsiteX55" fmla="*/ 2171774 w 5187334"/>
                <a:gd name="connsiteY55" fmla="*/ 823611 h 6760566"/>
                <a:gd name="connsiteX56" fmla="*/ 2069479 w 5187334"/>
                <a:gd name="connsiteY56" fmla="*/ 851194 h 6760566"/>
                <a:gd name="connsiteX57" fmla="*/ 2018356 w 5187334"/>
                <a:gd name="connsiteY57" fmla="*/ 741905 h 6760566"/>
                <a:gd name="connsiteX58" fmla="*/ 2146671 w 5187334"/>
                <a:gd name="connsiteY58" fmla="*/ 681232 h 6760566"/>
                <a:gd name="connsiteX59" fmla="*/ 2134143 w 5187334"/>
                <a:gd name="connsiteY59" fmla="*/ 542402 h 6760566"/>
                <a:gd name="connsiteX60" fmla="*/ 1965278 w 5187334"/>
                <a:gd name="connsiteY60" fmla="*/ 232488 h 6760566"/>
                <a:gd name="connsiteX0" fmla="*/ 1965278 w 5187334"/>
                <a:gd name="connsiteY0" fmla="*/ 232488 h 6760566"/>
                <a:gd name="connsiteX1" fmla="*/ 638718 w 5187334"/>
                <a:gd name="connsiteY1" fmla="*/ 831127 h 6760566"/>
                <a:gd name="connsiteX2" fmla="*/ 828723 w 5187334"/>
                <a:gd name="connsiteY2" fmla="*/ 906831 h 6760566"/>
                <a:gd name="connsiteX3" fmla="*/ 876348 w 5187334"/>
                <a:gd name="connsiteY3" fmla="*/ 997567 h 6760566"/>
                <a:gd name="connsiteX4" fmla="*/ 814188 w 5187334"/>
                <a:gd name="connsiteY4" fmla="*/ 1062232 h 6760566"/>
                <a:gd name="connsiteX5" fmla="*/ 898921 w 5187334"/>
                <a:gd name="connsiteY5" fmla="*/ 1198583 h 6760566"/>
                <a:gd name="connsiteX6" fmla="*/ 828227 w 5187334"/>
                <a:gd name="connsiteY6" fmla="*/ 1330445 h 6760566"/>
                <a:gd name="connsiteX7" fmla="*/ 984673 w 5187334"/>
                <a:gd name="connsiteY7" fmla="*/ 1384621 h 6760566"/>
                <a:gd name="connsiteX8" fmla="*/ 1103487 w 5187334"/>
                <a:gd name="connsiteY8" fmla="*/ 1485089 h 6760566"/>
                <a:gd name="connsiteX9" fmla="*/ 1087412 w 5187334"/>
                <a:gd name="connsiteY9" fmla="*/ 1537986 h 6760566"/>
                <a:gd name="connsiteX10" fmla="*/ 1168622 w 5187334"/>
                <a:gd name="connsiteY10" fmla="*/ 1560245 h 6760566"/>
                <a:gd name="connsiteX11" fmla="*/ 1270866 w 5187334"/>
                <a:gd name="connsiteY11" fmla="*/ 1693387 h 6760566"/>
                <a:gd name="connsiteX12" fmla="*/ 1507503 w 5187334"/>
                <a:gd name="connsiteY12" fmla="*/ 1581618 h 6760566"/>
                <a:gd name="connsiteX13" fmla="*/ 1575693 w 5187334"/>
                <a:gd name="connsiteY13" fmla="*/ 1716952 h 6760566"/>
                <a:gd name="connsiteX14" fmla="*/ 1701526 w 5187334"/>
                <a:gd name="connsiteY14" fmla="*/ 1660820 h 6760566"/>
                <a:gd name="connsiteX15" fmla="*/ 1627806 w 5187334"/>
                <a:gd name="connsiteY15" fmla="*/ 2675401 h 6760566"/>
                <a:gd name="connsiteX16" fmla="*/ 1079870 w 5187334"/>
                <a:gd name="connsiteY16" fmla="*/ 3502538 h 6760566"/>
                <a:gd name="connsiteX17" fmla="*/ 798635 w 5187334"/>
                <a:gd name="connsiteY17" fmla="*/ 3670491 h 6760566"/>
                <a:gd name="connsiteX18" fmla="*/ 96786 w 5187334"/>
                <a:gd name="connsiteY18" fmla="*/ 3932258 h 6760566"/>
                <a:gd name="connsiteX19" fmla="*/ 56311 w 5187334"/>
                <a:gd name="connsiteY19" fmla="*/ 4075471 h 6760566"/>
                <a:gd name="connsiteX20" fmla="*/ 58816 w 5187334"/>
                <a:gd name="connsiteY20" fmla="*/ 4178185 h 6760566"/>
                <a:gd name="connsiteX21" fmla="*/ 98901 w 5187334"/>
                <a:gd name="connsiteY21" fmla="*/ 4300941 h 6760566"/>
                <a:gd name="connsiteX22" fmla="*/ 161530 w 5187334"/>
                <a:gd name="connsiteY22" fmla="*/ 4421188 h 6760566"/>
                <a:gd name="connsiteX23" fmla="*/ 1604425 w 5187334"/>
                <a:gd name="connsiteY23" fmla="*/ 3990138 h 6760566"/>
                <a:gd name="connsiteX24" fmla="*/ 2099540 w 5187334"/>
                <a:gd name="connsiteY24" fmla="*/ 3576312 h 6760566"/>
                <a:gd name="connsiteX25" fmla="*/ 2302566 w 5187334"/>
                <a:gd name="connsiteY25" fmla="*/ 2883985 h 6760566"/>
                <a:gd name="connsiteX26" fmla="*/ 2378636 w 5187334"/>
                <a:gd name="connsiteY26" fmla="*/ 2692598 h 6760566"/>
                <a:gd name="connsiteX27" fmla="*/ 2401184 w 5187334"/>
                <a:gd name="connsiteY27" fmla="*/ 2604913 h 6760566"/>
                <a:gd name="connsiteX28" fmla="*/ 2467024 w 5187334"/>
                <a:gd name="connsiteY28" fmla="*/ 2377648 h 6760566"/>
                <a:gd name="connsiteX29" fmla="*/ 2923205 w 5187334"/>
                <a:gd name="connsiteY29" fmla="*/ 2508466 h 6760566"/>
                <a:gd name="connsiteX30" fmla="*/ 3465687 w 5187334"/>
                <a:gd name="connsiteY30" fmla="*/ 2720052 h 6760566"/>
                <a:gd name="connsiteX31" fmla="*/ 3531318 w 5187334"/>
                <a:gd name="connsiteY31" fmla="*/ 2850896 h 6760566"/>
                <a:gd name="connsiteX32" fmla="*/ 2143696 w 5187334"/>
                <a:gd name="connsiteY32" fmla="*/ 3978761 h 6760566"/>
                <a:gd name="connsiteX33" fmla="*/ 2490588 w 5187334"/>
                <a:gd name="connsiteY33" fmla="*/ 4907331 h 6760566"/>
                <a:gd name="connsiteX34" fmla="*/ 2749250 w 5187334"/>
                <a:gd name="connsiteY34" fmla="*/ 5806204 h 6760566"/>
                <a:gd name="connsiteX35" fmla="*/ 2787744 w 5187334"/>
                <a:gd name="connsiteY35" fmla="*/ 5984542 h 6760566"/>
                <a:gd name="connsiteX36" fmla="*/ 2797006 w 5187334"/>
                <a:gd name="connsiteY36" fmla="*/ 6017004 h 6760566"/>
                <a:gd name="connsiteX37" fmla="*/ 2804913 w 5187334"/>
                <a:gd name="connsiteY37" fmla="*/ 6145581 h 6760566"/>
                <a:gd name="connsiteX38" fmla="*/ 2774407 w 5187334"/>
                <a:gd name="connsiteY38" fmla="*/ 6742028 h 6760566"/>
                <a:gd name="connsiteX39" fmla="*/ 3273177 w 5187334"/>
                <a:gd name="connsiteY39" fmla="*/ 6199157 h 6760566"/>
                <a:gd name="connsiteX40" fmla="*/ 3237399 w 5187334"/>
                <a:gd name="connsiteY40" fmla="*/ 5567619 h 6760566"/>
                <a:gd name="connsiteX41" fmla="*/ 3139409 w 5187334"/>
                <a:gd name="connsiteY41" fmla="*/ 4843944 h 6760566"/>
                <a:gd name="connsiteX42" fmla="*/ 4131018 w 5187334"/>
                <a:gd name="connsiteY42" fmla="*/ 5790578 h 6760566"/>
                <a:gd name="connsiteX43" fmla="*/ 4167212 w 5187334"/>
                <a:gd name="connsiteY43" fmla="*/ 6355918 h 6760566"/>
                <a:gd name="connsiteX44" fmla="*/ 4786127 w 5187334"/>
                <a:gd name="connsiteY44" fmla="*/ 5662178 h 6760566"/>
                <a:gd name="connsiteX45" fmla="*/ 4493714 w 5187334"/>
                <a:gd name="connsiteY45" fmla="*/ 5486400 h 6760566"/>
                <a:gd name="connsiteX46" fmla="*/ 3330591 w 5187334"/>
                <a:gd name="connsiteY46" fmla="*/ 4166271 h 6760566"/>
                <a:gd name="connsiteX47" fmla="*/ 4624188 w 5187334"/>
                <a:gd name="connsiteY47" fmla="*/ 3373806 h 6760566"/>
                <a:gd name="connsiteX48" fmla="*/ 4767063 w 5187334"/>
                <a:gd name="connsiteY48" fmla="*/ 2059356 h 6760566"/>
                <a:gd name="connsiteX49" fmla="*/ 5130369 w 5187334"/>
                <a:gd name="connsiteY49" fmla="*/ 1969037 h 6760566"/>
                <a:gd name="connsiteX50" fmla="*/ 5066331 w 5187334"/>
                <a:gd name="connsiteY50" fmla="*/ 1569432 h 6760566"/>
                <a:gd name="connsiteX51" fmla="*/ 3139279 w 5187334"/>
                <a:gd name="connsiteY51" fmla="*/ 951455 h 6760566"/>
                <a:gd name="connsiteX52" fmla="*/ 2999431 w 5187334"/>
                <a:gd name="connsiteY52" fmla="*/ 1040677 h 6760566"/>
                <a:gd name="connsiteX53" fmla="*/ 2526444 w 5187334"/>
                <a:gd name="connsiteY53" fmla="*/ 981543 h 6760566"/>
                <a:gd name="connsiteX54" fmla="*/ 2273418 w 5187334"/>
                <a:gd name="connsiteY54" fmla="*/ 958995 h 6760566"/>
                <a:gd name="connsiteX55" fmla="*/ 2258988 w 5187334"/>
                <a:gd name="connsiteY55" fmla="*/ 878309 h 6760566"/>
                <a:gd name="connsiteX56" fmla="*/ 2171774 w 5187334"/>
                <a:gd name="connsiteY56" fmla="*/ 823611 h 6760566"/>
                <a:gd name="connsiteX57" fmla="*/ 2069479 w 5187334"/>
                <a:gd name="connsiteY57" fmla="*/ 851194 h 6760566"/>
                <a:gd name="connsiteX58" fmla="*/ 2018356 w 5187334"/>
                <a:gd name="connsiteY58" fmla="*/ 741905 h 6760566"/>
                <a:gd name="connsiteX59" fmla="*/ 2146671 w 5187334"/>
                <a:gd name="connsiteY59" fmla="*/ 681232 h 6760566"/>
                <a:gd name="connsiteX60" fmla="*/ 2134143 w 5187334"/>
                <a:gd name="connsiteY60" fmla="*/ 542402 h 6760566"/>
                <a:gd name="connsiteX61" fmla="*/ 1965278 w 5187334"/>
                <a:gd name="connsiteY61" fmla="*/ 232488 h 6760566"/>
                <a:gd name="connsiteX0" fmla="*/ 1965278 w 5187334"/>
                <a:gd name="connsiteY0" fmla="*/ 232488 h 6760566"/>
                <a:gd name="connsiteX1" fmla="*/ 638718 w 5187334"/>
                <a:gd name="connsiteY1" fmla="*/ 831127 h 6760566"/>
                <a:gd name="connsiteX2" fmla="*/ 828723 w 5187334"/>
                <a:gd name="connsiteY2" fmla="*/ 906831 h 6760566"/>
                <a:gd name="connsiteX3" fmla="*/ 876348 w 5187334"/>
                <a:gd name="connsiteY3" fmla="*/ 997567 h 6760566"/>
                <a:gd name="connsiteX4" fmla="*/ 814188 w 5187334"/>
                <a:gd name="connsiteY4" fmla="*/ 1062232 h 6760566"/>
                <a:gd name="connsiteX5" fmla="*/ 898921 w 5187334"/>
                <a:gd name="connsiteY5" fmla="*/ 1198583 h 6760566"/>
                <a:gd name="connsiteX6" fmla="*/ 828227 w 5187334"/>
                <a:gd name="connsiteY6" fmla="*/ 1330445 h 6760566"/>
                <a:gd name="connsiteX7" fmla="*/ 984673 w 5187334"/>
                <a:gd name="connsiteY7" fmla="*/ 1384621 h 6760566"/>
                <a:gd name="connsiteX8" fmla="*/ 1103487 w 5187334"/>
                <a:gd name="connsiteY8" fmla="*/ 1485089 h 6760566"/>
                <a:gd name="connsiteX9" fmla="*/ 1087412 w 5187334"/>
                <a:gd name="connsiteY9" fmla="*/ 1537986 h 6760566"/>
                <a:gd name="connsiteX10" fmla="*/ 1168622 w 5187334"/>
                <a:gd name="connsiteY10" fmla="*/ 1560245 h 6760566"/>
                <a:gd name="connsiteX11" fmla="*/ 1270866 w 5187334"/>
                <a:gd name="connsiteY11" fmla="*/ 1693387 h 6760566"/>
                <a:gd name="connsiteX12" fmla="*/ 1507503 w 5187334"/>
                <a:gd name="connsiteY12" fmla="*/ 1581618 h 6760566"/>
                <a:gd name="connsiteX13" fmla="*/ 1575693 w 5187334"/>
                <a:gd name="connsiteY13" fmla="*/ 1716952 h 6760566"/>
                <a:gd name="connsiteX14" fmla="*/ 1701526 w 5187334"/>
                <a:gd name="connsiteY14" fmla="*/ 1660820 h 6760566"/>
                <a:gd name="connsiteX15" fmla="*/ 1627806 w 5187334"/>
                <a:gd name="connsiteY15" fmla="*/ 2675401 h 6760566"/>
                <a:gd name="connsiteX16" fmla="*/ 1079870 w 5187334"/>
                <a:gd name="connsiteY16" fmla="*/ 3502538 h 6760566"/>
                <a:gd name="connsiteX17" fmla="*/ 798635 w 5187334"/>
                <a:gd name="connsiteY17" fmla="*/ 3670491 h 6760566"/>
                <a:gd name="connsiteX18" fmla="*/ 96786 w 5187334"/>
                <a:gd name="connsiteY18" fmla="*/ 3932258 h 6760566"/>
                <a:gd name="connsiteX19" fmla="*/ 56311 w 5187334"/>
                <a:gd name="connsiteY19" fmla="*/ 4075471 h 6760566"/>
                <a:gd name="connsiteX20" fmla="*/ 58816 w 5187334"/>
                <a:gd name="connsiteY20" fmla="*/ 4178185 h 6760566"/>
                <a:gd name="connsiteX21" fmla="*/ 98901 w 5187334"/>
                <a:gd name="connsiteY21" fmla="*/ 4300941 h 6760566"/>
                <a:gd name="connsiteX22" fmla="*/ 161530 w 5187334"/>
                <a:gd name="connsiteY22" fmla="*/ 4421188 h 6760566"/>
                <a:gd name="connsiteX23" fmla="*/ 1604425 w 5187334"/>
                <a:gd name="connsiteY23" fmla="*/ 3990138 h 6760566"/>
                <a:gd name="connsiteX24" fmla="*/ 2099540 w 5187334"/>
                <a:gd name="connsiteY24" fmla="*/ 3576312 h 6760566"/>
                <a:gd name="connsiteX25" fmla="*/ 2302566 w 5187334"/>
                <a:gd name="connsiteY25" fmla="*/ 2883985 h 6760566"/>
                <a:gd name="connsiteX26" fmla="*/ 2378636 w 5187334"/>
                <a:gd name="connsiteY26" fmla="*/ 2692598 h 6760566"/>
                <a:gd name="connsiteX27" fmla="*/ 2401184 w 5187334"/>
                <a:gd name="connsiteY27" fmla="*/ 2604913 h 6760566"/>
                <a:gd name="connsiteX28" fmla="*/ 2467024 w 5187334"/>
                <a:gd name="connsiteY28" fmla="*/ 2377648 h 6760566"/>
                <a:gd name="connsiteX29" fmla="*/ 2923205 w 5187334"/>
                <a:gd name="connsiteY29" fmla="*/ 2508466 h 6760566"/>
                <a:gd name="connsiteX30" fmla="*/ 3465687 w 5187334"/>
                <a:gd name="connsiteY30" fmla="*/ 2720052 h 6760566"/>
                <a:gd name="connsiteX31" fmla="*/ 3531318 w 5187334"/>
                <a:gd name="connsiteY31" fmla="*/ 2850896 h 6760566"/>
                <a:gd name="connsiteX32" fmla="*/ 2143696 w 5187334"/>
                <a:gd name="connsiteY32" fmla="*/ 3978761 h 6760566"/>
                <a:gd name="connsiteX33" fmla="*/ 2490588 w 5187334"/>
                <a:gd name="connsiteY33" fmla="*/ 4907331 h 6760566"/>
                <a:gd name="connsiteX34" fmla="*/ 2749250 w 5187334"/>
                <a:gd name="connsiteY34" fmla="*/ 5806204 h 6760566"/>
                <a:gd name="connsiteX35" fmla="*/ 2787744 w 5187334"/>
                <a:gd name="connsiteY35" fmla="*/ 5984542 h 6760566"/>
                <a:gd name="connsiteX36" fmla="*/ 2797006 w 5187334"/>
                <a:gd name="connsiteY36" fmla="*/ 6017004 h 6760566"/>
                <a:gd name="connsiteX37" fmla="*/ 2804913 w 5187334"/>
                <a:gd name="connsiteY37" fmla="*/ 6145581 h 6760566"/>
                <a:gd name="connsiteX38" fmla="*/ 2774407 w 5187334"/>
                <a:gd name="connsiteY38" fmla="*/ 6742028 h 6760566"/>
                <a:gd name="connsiteX39" fmla="*/ 3273177 w 5187334"/>
                <a:gd name="connsiteY39" fmla="*/ 6199157 h 6760566"/>
                <a:gd name="connsiteX40" fmla="*/ 3237399 w 5187334"/>
                <a:gd name="connsiteY40" fmla="*/ 5567619 h 6760566"/>
                <a:gd name="connsiteX41" fmla="*/ 3139409 w 5187334"/>
                <a:gd name="connsiteY41" fmla="*/ 4843944 h 6760566"/>
                <a:gd name="connsiteX42" fmla="*/ 4131018 w 5187334"/>
                <a:gd name="connsiteY42" fmla="*/ 5790578 h 6760566"/>
                <a:gd name="connsiteX43" fmla="*/ 4167212 w 5187334"/>
                <a:gd name="connsiteY43" fmla="*/ 6355918 h 6760566"/>
                <a:gd name="connsiteX44" fmla="*/ 4786127 w 5187334"/>
                <a:gd name="connsiteY44" fmla="*/ 5662178 h 6760566"/>
                <a:gd name="connsiteX45" fmla="*/ 4493714 w 5187334"/>
                <a:gd name="connsiteY45" fmla="*/ 5486400 h 6760566"/>
                <a:gd name="connsiteX46" fmla="*/ 3330591 w 5187334"/>
                <a:gd name="connsiteY46" fmla="*/ 4166271 h 6760566"/>
                <a:gd name="connsiteX47" fmla="*/ 4624188 w 5187334"/>
                <a:gd name="connsiteY47" fmla="*/ 3373806 h 6760566"/>
                <a:gd name="connsiteX48" fmla="*/ 4767063 w 5187334"/>
                <a:gd name="connsiteY48" fmla="*/ 2059356 h 6760566"/>
                <a:gd name="connsiteX49" fmla="*/ 5130369 w 5187334"/>
                <a:gd name="connsiteY49" fmla="*/ 1969037 h 6760566"/>
                <a:gd name="connsiteX50" fmla="*/ 5066331 w 5187334"/>
                <a:gd name="connsiteY50" fmla="*/ 1569432 h 6760566"/>
                <a:gd name="connsiteX51" fmla="*/ 3139279 w 5187334"/>
                <a:gd name="connsiteY51" fmla="*/ 951455 h 6760566"/>
                <a:gd name="connsiteX52" fmla="*/ 2999431 w 5187334"/>
                <a:gd name="connsiteY52" fmla="*/ 1040677 h 6760566"/>
                <a:gd name="connsiteX53" fmla="*/ 2526444 w 5187334"/>
                <a:gd name="connsiteY53" fmla="*/ 981543 h 6760566"/>
                <a:gd name="connsiteX54" fmla="*/ 2273418 w 5187334"/>
                <a:gd name="connsiteY54" fmla="*/ 958995 h 6760566"/>
                <a:gd name="connsiteX55" fmla="*/ 2258988 w 5187334"/>
                <a:gd name="connsiteY55" fmla="*/ 878309 h 6760566"/>
                <a:gd name="connsiteX56" fmla="*/ 2171774 w 5187334"/>
                <a:gd name="connsiteY56" fmla="*/ 823611 h 6760566"/>
                <a:gd name="connsiteX57" fmla="*/ 2069479 w 5187334"/>
                <a:gd name="connsiteY57" fmla="*/ 851194 h 6760566"/>
                <a:gd name="connsiteX58" fmla="*/ 2018356 w 5187334"/>
                <a:gd name="connsiteY58" fmla="*/ 741905 h 6760566"/>
                <a:gd name="connsiteX59" fmla="*/ 2146671 w 5187334"/>
                <a:gd name="connsiteY59" fmla="*/ 681232 h 6760566"/>
                <a:gd name="connsiteX60" fmla="*/ 2134143 w 5187334"/>
                <a:gd name="connsiteY60" fmla="*/ 542402 h 6760566"/>
                <a:gd name="connsiteX61" fmla="*/ 1965278 w 5187334"/>
                <a:gd name="connsiteY61" fmla="*/ 232488 h 6760566"/>
                <a:gd name="connsiteX0" fmla="*/ 1965278 w 5187334"/>
                <a:gd name="connsiteY0" fmla="*/ 232488 h 6760566"/>
                <a:gd name="connsiteX1" fmla="*/ 638718 w 5187334"/>
                <a:gd name="connsiteY1" fmla="*/ 831127 h 6760566"/>
                <a:gd name="connsiteX2" fmla="*/ 828723 w 5187334"/>
                <a:gd name="connsiteY2" fmla="*/ 906831 h 6760566"/>
                <a:gd name="connsiteX3" fmla="*/ 876348 w 5187334"/>
                <a:gd name="connsiteY3" fmla="*/ 997567 h 6760566"/>
                <a:gd name="connsiteX4" fmla="*/ 814188 w 5187334"/>
                <a:gd name="connsiteY4" fmla="*/ 1062232 h 6760566"/>
                <a:gd name="connsiteX5" fmla="*/ 898921 w 5187334"/>
                <a:gd name="connsiteY5" fmla="*/ 1198583 h 6760566"/>
                <a:gd name="connsiteX6" fmla="*/ 828227 w 5187334"/>
                <a:gd name="connsiteY6" fmla="*/ 1330445 h 6760566"/>
                <a:gd name="connsiteX7" fmla="*/ 984673 w 5187334"/>
                <a:gd name="connsiteY7" fmla="*/ 1384621 h 6760566"/>
                <a:gd name="connsiteX8" fmla="*/ 1103487 w 5187334"/>
                <a:gd name="connsiteY8" fmla="*/ 1485089 h 6760566"/>
                <a:gd name="connsiteX9" fmla="*/ 1087412 w 5187334"/>
                <a:gd name="connsiteY9" fmla="*/ 1537986 h 6760566"/>
                <a:gd name="connsiteX10" fmla="*/ 1168622 w 5187334"/>
                <a:gd name="connsiteY10" fmla="*/ 1560245 h 6760566"/>
                <a:gd name="connsiteX11" fmla="*/ 1270866 w 5187334"/>
                <a:gd name="connsiteY11" fmla="*/ 1693387 h 6760566"/>
                <a:gd name="connsiteX12" fmla="*/ 1507503 w 5187334"/>
                <a:gd name="connsiteY12" fmla="*/ 1581618 h 6760566"/>
                <a:gd name="connsiteX13" fmla="*/ 1575693 w 5187334"/>
                <a:gd name="connsiteY13" fmla="*/ 1716952 h 6760566"/>
                <a:gd name="connsiteX14" fmla="*/ 1701526 w 5187334"/>
                <a:gd name="connsiteY14" fmla="*/ 1660820 h 6760566"/>
                <a:gd name="connsiteX15" fmla="*/ 1627806 w 5187334"/>
                <a:gd name="connsiteY15" fmla="*/ 2675401 h 6760566"/>
                <a:gd name="connsiteX16" fmla="*/ 1079870 w 5187334"/>
                <a:gd name="connsiteY16" fmla="*/ 3502538 h 6760566"/>
                <a:gd name="connsiteX17" fmla="*/ 798635 w 5187334"/>
                <a:gd name="connsiteY17" fmla="*/ 3670491 h 6760566"/>
                <a:gd name="connsiteX18" fmla="*/ 96786 w 5187334"/>
                <a:gd name="connsiteY18" fmla="*/ 3932258 h 6760566"/>
                <a:gd name="connsiteX19" fmla="*/ 56311 w 5187334"/>
                <a:gd name="connsiteY19" fmla="*/ 4075471 h 6760566"/>
                <a:gd name="connsiteX20" fmla="*/ 58816 w 5187334"/>
                <a:gd name="connsiteY20" fmla="*/ 4178185 h 6760566"/>
                <a:gd name="connsiteX21" fmla="*/ 98901 w 5187334"/>
                <a:gd name="connsiteY21" fmla="*/ 4300941 h 6760566"/>
                <a:gd name="connsiteX22" fmla="*/ 161530 w 5187334"/>
                <a:gd name="connsiteY22" fmla="*/ 4421188 h 6760566"/>
                <a:gd name="connsiteX23" fmla="*/ 1604425 w 5187334"/>
                <a:gd name="connsiteY23" fmla="*/ 3990138 h 6760566"/>
                <a:gd name="connsiteX24" fmla="*/ 2099540 w 5187334"/>
                <a:gd name="connsiteY24" fmla="*/ 3576312 h 6760566"/>
                <a:gd name="connsiteX25" fmla="*/ 2302566 w 5187334"/>
                <a:gd name="connsiteY25" fmla="*/ 2883985 h 6760566"/>
                <a:gd name="connsiteX26" fmla="*/ 2378636 w 5187334"/>
                <a:gd name="connsiteY26" fmla="*/ 2692598 h 6760566"/>
                <a:gd name="connsiteX27" fmla="*/ 2401184 w 5187334"/>
                <a:gd name="connsiteY27" fmla="*/ 2604913 h 6760566"/>
                <a:gd name="connsiteX28" fmla="*/ 2467024 w 5187334"/>
                <a:gd name="connsiteY28" fmla="*/ 2377648 h 6760566"/>
                <a:gd name="connsiteX29" fmla="*/ 2923205 w 5187334"/>
                <a:gd name="connsiteY29" fmla="*/ 2508466 h 6760566"/>
                <a:gd name="connsiteX30" fmla="*/ 3465687 w 5187334"/>
                <a:gd name="connsiteY30" fmla="*/ 2720052 h 6760566"/>
                <a:gd name="connsiteX31" fmla="*/ 3531318 w 5187334"/>
                <a:gd name="connsiteY31" fmla="*/ 2850896 h 6760566"/>
                <a:gd name="connsiteX32" fmla="*/ 2143696 w 5187334"/>
                <a:gd name="connsiteY32" fmla="*/ 3978761 h 6760566"/>
                <a:gd name="connsiteX33" fmla="*/ 2490588 w 5187334"/>
                <a:gd name="connsiteY33" fmla="*/ 4907331 h 6760566"/>
                <a:gd name="connsiteX34" fmla="*/ 2749250 w 5187334"/>
                <a:gd name="connsiteY34" fmla="*/ 5806204 h 6760566"/>
                <a:gd name="connsiteX35" fmla="*/ 2787744 w 5187334"/>
                <a:gd name="connsiteY35" fmla="*/ 5984542 h 6760566"/>
                <a:gd name="connsiteX36" fmla="*/ 2804913 w 5187334"/>
                <a:gd name="connsiteY36" fmla="*/ 6145581 h 6760566"/>
                <a:gd name="connsiteX37" fmla="*/ 2774407 w 5187334"/>
                <a:gd name="connsiteY37" fmla="*/ 6742028 h 6760566"/>
                <a:gd name="connsiteX38" fmla="*/ 3273177 w 5187334"/>
                <a:gd name="connsiteY38" fmla="*/ 6199157 h 6760566"/>
                <a:gd name="connsiteX39" fmla="*/ 3237399 w 5187334"/>
                <a:gd name="connsiteY39" fmla="*/ 5567619 h 6760566"/>
                <a:gd name="connsiteX40" fmla="*/ 3139409 w 5187334"/>
                <a:gd name="connsiteY40" fmla="*/ 4843944 h 6760566"/>
                <a:gd name="connsiteX41" fmla="*/ 4131018 w 5187334"/>
                <a:gd name="connsiteY41" fmla="*/ 5790578 h 6760566"/>
                <a:gd name="connsiteX42" fmla="*/ 4167212 w 5187334"/>
                <a:gd name="connsiteY42" fmla="*/ 6355918 h 6760566"/>
                <a:gd name="connsiteX43" fmla="*/ 4786127 w 5187334"/>
                <a:gd name="connsiteY43" fmla="*/ 5662178 h 6760566"/>
                <a:gd name="connsiteX44" fmla="*/ 4493714 w 5187334"/>
                <a:gd name="connsiteY44" fmla="*/ 5486400 h 6760566"/>
                <a:gd name="connsiteX45" fmla="*/ 3330591 w 5187334"/>
                <a:gd name="connsiteY45" fmla="*/ 4166271 h 6760566"/>
                <a:gd name="connsiteX46" fmla="*/ 4624188 w 5187334"/>
                <a:gd name="connsiteY46" fmla="*/ 3373806 h 6760566"/>
                <a:gd name="connsiteX47" fmla="*/ 4767063 w 5187334"/>
                <a:gd name="connsiteY47" fmla="*/ 2059356 h 6760566"/>
                <a:gd name="connsiteX48" fmla="*/ 5130369 w 5187334"/>
                <a:gd name="connsiteY48" fmla="*/ 1969037 h 6760566"/>
                <a:gd name="connsiteX49" fmla="*/ 5066331 w 5187334"/>
                <a:gd name="connsiteY49" fmla="*/ 1569432 h 6760566"/>
                <a:gd name="connsiteX50" fmla="*/ 3139279 w 5187334"/>
                <a:gd name="connsiteY50" fmla="*/ 951455 h 6760566"/>
                <a:gd name="connsiteX51" fmla="*/ 2999431 w 5187334"/>
                <a:gd name="connsiteY51" fmla="*/ 1040677 h 6760566"/>
                <a:gd name="connsiteX52" fmla="*/ 2526444 w 5187334"/>
                <a:gd name="connsiteY52" fmla="*/ 981543 h 6760566"/>
                <a:gd name="connsiteX53" fmla="*/ 2273418 w 5187334"/>
                <a:gd name="connsiteY53" fmla="*/ 958995 h 6760566"/>
                <a:gd name="connsiteX54" fmla="*/ 2258988 w 5187334"/>
                <a:gd name="connsiteY54" fmla="*/ 878309 h 6760566"/>
                <a:gd name="connsiteX55" fmla="*/ 2171774 w 5187334"/>
                <a:gd name="connsiteY55" fmla="*/ 823611 h 6760566"/>
                <a:gd name="connsiteX56" fmla="*/ 2069479 w 5187334"/>
                <a:gd name="connsiteY56" fmla="*/ 851194 h 6760566"/>
                <a:gd name="connsiteX57" fmla="*/ 2018356 w 5187334"/>
                <a:gd name="connsiteY57" fmla="*/ 741905 h 6760566"/>
                <a:gd name="connsiteX58" fmla="*/ 2146671 w 5187334"/>
                <a:gd name="connsiteY58" fmla="*/ 681232 h 6760566"/>
                <a:gd name="connsiteX59" fmla="*/ 2134143 w 5187334"/>
                <a:gd name="connsiteY59" fmla="*/ 542402 h 6760566"/>
                <a:gd name="connsiteX60" fmla="*/ 1965278 w 5187334"/>
                <a:gd name="connsiteY60" fmla="*/ 232488 h 6760566"/>
                <a:gd name="connsiteX0" fmla="*/ 1965278 w 5187334"/>
                <a:gd name="connsiteY0" fmla="*/ 232488 h 6760566"/>
                <a:gd name="connsiteX1" fmla="*/ 638718 w 5187334"/>
                <a:gd name="connsiteY1" fmla="*/ 831127 h 6760566"/>
                <a:gd name="connsiteX2" fmla="*/ 828723 w 5187334"/>
                <a:gd name="connsiteY2" fmla="*/ 906831 h 6760566"/>
                <a:gd name="connsiteX3" fmla="*/ 876348 w 5187334"/>
                <a:gd name="connsiteY3" fmla="*/ 997567 h 6760566"/>
                <a:gd name="connsiteX4" fmla="*/ 814188 w 5187334"/>
                <a:gd name="connsiteY4" fmla="*/ 1062232 h 6760566"/>
                <a:gd name="connsiteX5" fmla="*/ 898921 w 5187334"/>
                <a:gd name="connsiteY5" fmla="*/ 1198583 h 6760566"/>
                <a:gd name="connsiteX6" fmla="*/ 828227 w 5187334"/>
                <a:gd name="connsiteY6" fmla="*/ 1330445 h 6760566"/>
                <a:gd name="connsiteX7" fmla="*/ 984673 w 5187334"/>
                <a:gd name="connsiteY7" fmla="*/ 1384621 h 6760566"/>
                <a:gd name="connsiteX8" fmla="*/ 1103487 w 5187334"/>
                <a:gd name="connsiteY8" fmla="*/ 1485089 h 6760566"/>
                <a:gd name="connsiteX9" fmla="*/ 1087412 w 5187334"/>
                <a:gd name="connsiteY9" fmla="*/ 1537986 h 6760566"/>
                <a:gd name="connsiteX10" fmla="*/ 1168622 w 5187334"/>
                <a:gd name="connsiteY10" fmla="*/ 1560245 h 6760566"/>
                <a:gd name="connsiteX11" fmla="*/ 1270866 w 5187334"/>
                <a:gd name="connsiteY11" fmla="*/ 1693387 h 6760566"/>
                <a:gd name="connsiteX12" fmla="*/ 1507503 w 5187334"/>
                <a:gd name="connsiteY12" fmla="*/ 1581618 h 6760566"/>
                <a:gd name="connsiteX13" fmla="*/ 1575693 w 5187334"/>
                <a:gd name="connsiteY13" fmla="*/ 1716952 h 6760566"/>
                <a:gd name="connsiteX14" fmla="*/ 1701526 w 5187334"/>
                <a:gd name="connsiteY14" fmla="*/ 1660820 h 6760566"/>
                <a:gd name="connsiteX15" fmla="*/ 1627806 w 5187334"/>
                <a:gd name="connsiteY15" fmla="*/ 2675401 h 6760566"/>
                <a:gd name="connsiteX16" fmla="*/ 1079870 w 5187334"/>
                <a:gd name="connsiteY16" fmla="*/ 3502538 h 6760566"/>
                <a:gd name="connsiteX17" fmla="*/ 798635 w 5187334"/>
                <a:gd name="connsiteY17" fmla="*/ 3670491 h 6760566"/>
                <a:gd name="connsiteX18" fmla="*/ 96786 w 5187334"/>
                <a:gd name="connsiteY18" fmla="*/ 3932258 h 6760566"/>
                <a:gd name="connsiteX19" fmla="*/ 56311 w 5187334"/>
                <a:gd name="connsiteY19" fmla="*/ 4075471 h 6760566"/>
                <a:gd name="connsiteX20" fmla="*/ 58816 w 5187334"/>
                <a:gd name="connsiteY20" fmla="*/ 4178185 h 6760566"/>
                <a:gd name="connsiteX21" fmla="*/ 98901 w 5187334"/>
                <a:gd name="connsiteY21" fmla="*/ 4300941 h 6760566"/>
                <a:gd name="connsiteX22" fmla="*/ 161530 w 5187334"/>
                <a:gd name="connsiteY22" fmla="*/ 4421188 h 6760566"/>
                <a:gd name="connsiteX23" fmla="*/ 1604425 w 5187334"/>
                <a:gd name="connsiteY23" fmla="*/ 3990138 h 6760566"/>
                <a:gd name="connsiteX24" fmla="*/ 2099540 w 5187334"/>
                <a:gd name="connsiteY24" fmla="*/ 3576312 h 6760566"/>
                <a:gd name="connsiteX25" fmla="*/ 2302566 w 5187334"/>
                <a:gd name="connsiteY25" fmla="*/ 2883985 h 6760566"/>
                <a:gd name="connsiteX26" fmla="*/ 2378636 w 5187334"/>
                <a:gd name="connsiteY26" fmla="*/ 2692598 h 6760566"/>
                <a:gd name="connsiteX27" fmla="*/ 2401184 w 5187334"/>
                <a:gd name="connsiteY27" fmla="*/ 2604913 h 6760566"/>
                <a:gd name="connsiteX28" fmla="*/ 2467024 w 5187334"/>
                <a:gd name="connsiteY28" fmla="*/ 2377648 h 6760566"/>
                <a:gd name="connsiteX29" fmla="*/ 2923205 w 5187334"/>
                <a:gd name="connsiteY29" fmla="*/ 2508466 h 6760566"/>
                <a:gd name="connsiteX30" fmla="*/ 3465687 w 5187334"/>
                <a:gd name="connsiteY30" fmla="*/ 2720052 h 6760566"/>
                <a:gd name="connsiteX31" fmla="*/ 3531318 w 5187334"/>
                <a:gd name="connsiteY31" fmla="*/ 2850896 h 6760566"/>
                <a:gd name="connsiteX32" fmla="*/ 2143696 w 5187334"/>
                <a:gd name="connsiteY32" fmla="*/ 3978761 h 6760566"/>
                <a:gd name="connsiteX33" fmla="*/ 2490588 w 5187334"/>
                <a:gd name="connsiteY33" fmla="*/ 4907331 h 6760566"/>
                <a:gd name="connsiteX34" fmla="*/ 2749250 w 5187334"/>
                <a:gd name="connsiteY34" fmla="*/ 5806204 h 6760566"/>
                <a:gd name="connsiteX35" fmla="*/ 2804913 w 5187334"/>
                <a:gd name="connsiteY35" fmla="*/ 6145581 h 6760566"/>
                <a:gd name="connsiteX36" fmla="*/ 2774407 w 5187334"/>
                <a:gd name="connsiteY36" fmla="*/ 6742028 h 6760566"/>
                <a:gd name="connsiteX37" fmla="*/ 3273177 w 5187334"/>
                <a:gd name="connsiteY37" fmla="*/ 6199157 h 6760566"/>
                <a:gd name="connsiteX38" fmla="*/ 3237399 w 5187334"/>
                <a:gd name="connsiteY38" fmla="*/ 5567619 h 6760566"/>
                <a:gd name="connsiteX39" fmla="*/ 3139409 w 5187334"/>
                <a:gd name="connsiteY39" fmla="*/ 4843944 h 6760566"/>
                <a:gd name="connsiteX40" fmla="*/ 4131018 w 5187334"/>
                <a:gd name="connsiteY40" fmla="*/ 5790578 h 6760566"/>
                <a:gd name="connsiteX41" fmla="*/ 4167212 w 5187334"/>
                <a:gd name="connsiteY41" fmla="*/ 6355918 h 6760566"/>
                <a:gd name="connsiteX42" fmla="*/ 4786127 w 5187334"/>
                <a:gd name="connsiteY42" fmla="*/ 5662178 h 6760566"/>
                <a:gd name="connsiteX43" fmla="*/ 4493714 w 5187334"/>
                <a:gd name="connsiteY43" fmla="*/ 5486400 h 6760566"/>
                <a:gd name="connsiteX44" fmla="*/ 3330591 w 5187334"/>
                <a:gd name="connsiteY44" fmla="*/ 4166271 h 6760566"/>
                <a:gd name="connsiteX45" fmla="*/ 4624188 w 5187334"/>
                <a:gd name="connsiteY45" fmla="*/ 3373806 h 6760566"/>
                <a:gd name="connsiteX46" fmla="*/ 4767063 w 5187334"/>
                <a:gd name="connsiteY46" fmla="*/ 2059356 h 6760566"/>
                <a:gd name="connsiteX47" fmla="*/ 5130369 w 5187334"/>
                <a:gd name="connsiteY47" fmla="*/ 1969037 h 6760566"/>
                <a:gd name="connsiteX48" fmla="*/ 5066331 w 5187334"/>
                <a:gd name="connsiteY48" fmla="*/ 1569432 h 6760566"/>
                <a:gd name="connsiteX49" fmla="*/ 3139279 w 5187334"/>
                <a:gd name="connsiteY49" fmla="*/ 951455 h 6760566"/>
                <a:gd name="connsiteX50" fmla="*/ 2999431 w 5187334"/>
                <a:gd name="connsiteY50" fmla="*/ 1040677 h 6760566"/>
                <a:gd name="connsiteX51" fmla="*/ 2526444 w 5187334"/>
                <a:gd name="connsiteY51" fmla="*/ 981543 h 6760566"/>
                <a:gd name="connsiteX52" fmla="*/ 2273418 w 5187334"/>
                <a:gd name="connsiteY52" fmla="*/ 958995 h 6760566"/>
                <a:gd name="connsiteX53" fmla="*/ 2258988 w 5187334"/>
                <a:gd name="connsiteY53" fmla="*/ 878309 h 6760566"/>
                <a:gd name="connsiteX54" fmla="*/ 2171774 w 5187334"/>
                <a:gd name="connsiteY54" fmla="*/ 823611 h 6760566"/>
                <a:gd name="connsiteX55" fmla="*/ 2069479 w 5187334"/>
                <a:gd name="connsiteY55" fmla="*/ 851194 h 6760566"/>
                <a:gd name="connsiteX56" fmla="*/ 2018356 w 5187334"/>
                <a:gd name="connsiteY56" fmla="*/ 741905 h 6760566"/>
                <a:gd name="connsiteX57" fmla="*/ 2146671 w 5187334"/>
                <a:gd name="connsiteY57" fmla="*/ 681232 h 6760566"/>
                <a:gd name="connsiteX58" fmla="*/ 2134143 w 5187334"/>
                <a:gd name="connsiteY58" fmla="*/ 542402 h 6760566"/>
                <a:gd name="connsiteX59" fmla="*/ 1965278 w 5187334"/>
                <a:gd name="connsiteY59" fmla="*/ 232488 h 6760566"/>
                <a:gd name="connsiteX0" fmla="*/ 1965278 w 5187334"/>
                <a:gd name="connsiteY0" fmla="*/ 232488 h 6763155"/>
                <a:gd name="connsiteX1" fmla="*/ 638718 w 5187334"/>
                <a:gd name="connsiteY1" fmla="*/ 831127 h 6763155"/>
                <a:gd name="connsiteX2" fmla="*/ 828723 w 5187334"/>
                <a:gd name="connsiteY2" fmla="*/ 906831 h 6763155"/>
                <a:gd name="connsiteX3" fmla="*/ 876348 w 5187334"/>
                <a:gd name="connsiteY3" fmla="*/ 997567 h 6763155"/>
                <a:gd name="connsiteX4" fmla="*/ 814188 w 5187334"/>
                <a:gd name="connsiteY4" fmla="*/ 1062232 h 6763155"/>
                <a:gd name="connsiteX5" fmla="*/ 898921 w 5187334"/>
                <a:gd name="connsiteY5" fmla="*/ 1198583 h 6763155"/>
                <a:gd name="connsiteX6" fmla="*/ 828227 w 5187334"/>
                <a:gd name="connsiteY6" fmla="*/ 1330445 h 6763155"/>
                <a:gd name="connsiteX7" fmla="*/ 984673 w 5187334"/>
                <a:gd name="connsiteY7" fmla="*/ 1384621 h 6763155"/>
                <a:gd name="connsiteX8" fmla="*/ 1103487 w 5187334"/>
                <a:gd name="connsiteY8" fmla="*/ 1485089 h 6763155"/>
                <a:gd name="connsiteX9" fmla="*/ 1087412 w 5187334"/>
                <a:gd name="connsiteY9" fmla="*/ 1537986 h 6763155"/>
                <a:gd name="connsiteX10" fmla="*/ 1168622 w 5187334"/>
                <a:gd name="connsiteY10" fmla="*/ 1560245 h 6763155"/>
                <a:gd name="connsiteX11" fmla="*/ 1270866 w 5187334"/>
                <a:gd name="connsiteY11" fmla="*/ 1693387 h 6763155"/>
                <a:gd name="connsiteX12" fmla="*/ 1507503 w 5187334"/>
                <a:gd name="connsiteY12" fmla="*/ 1581618 h 6763155"/>
                <a:gd name="connsiteX13" fmla="*/ 1575693 w 5187334"/>
                <a:gd name="connsiteY13" fmla="*/ 1716952 h 6763155"/>
                <a:gd name="connsiteX14" fmla="*/ 1701526 w 5187334"/>
                <a:gd name="connsiteY14" fmla="*/ 1660820 h 6763155"/>
                <a:gd name="connsiteX15" fmla="*/ 1627806 w 5187334"/>
                <a:gd name="connsiteY15" fmla="*/ 2675401 h 6763155"/>
                <a:gd name="connsiteX16" fmla="*/ 1079870 w 5187334"/>
                <a:gd name="connsiteY16" fmla="*/ 3502538 h 6763155"/>
                <a:gd name="connsiteX17" fmla="*/ 798635 w 5187334"/>
                <a:gd name="connsiteY17" fmla="*/ 3670491 h 6763155"/>
                <a:gd name="connsiteX18" fmla="*/ 96786 w 5187334"/>
                <a:gd name="connsiteY18" fmla="*/ 3932258 h 6763155"/>
                <a:gd name="connsiteX19" fmla="*/ 56311 w 5187334"/>
                <a:gd name="connsiteY19" fmla="*/ 4075471 h 6763155"/>
                <a:gd name="connsiteX20" fmla="*/ 58816 w 5187334"/>
                <a:gd name="connsiteY20" fmla="*/ 4178185 h 6763155"/>
                <a:gd name="connsiteX21" fmla="*/ 98901 w 5187334"/>
                <a:gd name="connsiteY21" fmla="*/ 4300941 h 6763155"/>
                <a:gd name="connsiteX22" fmla="*/ 161530 w 5187334"/>
                <a:gd name="connsiteY22" fmla="*/ 4421188 h 6763155"/>
                <a:gd name="connsiteX23" fmla="*/ 1604425 w 5187334"/>
                <a:gd name="connsiteY23" fmla="*/ 3990138 h 6763155"/>
                <a:gd name="connsiteX24" fmla="*/ 2099540 w 5187334"/>
                <a:gd name="connsiteY24" fmla="*/ 3576312 h 6763155"/>
                <a:gd name="connsiteX25" fmla="*/ 2302566 w 5187334"/>
                <a:gd name="connsiteY25" fmla="*/ 2883985 h 6763155"/>
                <a:gd name="connsiteX26" fmla="*/ 2378636 w 5187334"/>
                <a:gd name="connsiteY26" fmla="*/ 2692598 h 6763155"/>
                <a:gd name="connsiteX27" fmla="*/ 2401184 w 5187334"/>
                <a:gd name="connsiteY27" fmla="*/ 2604913 h 6763155"/>
                <a:gd name="connsiteX28" fmla="*/ 2467024 w 5187334"/>
                <a:gd name="connsiteY28" fmla="*/ 2377648 h 6763155"/>
                <a:gd name="connsiteX29" fmla="*/ 2923205 w 5187334"/>
                <a:gd name="connsiteY29" fmla="*/ 2508466 h 6763155"/>
                <a:gd name="connsiteX30" fmla="*/ 3465687 w 5187334"/>
                <a:gd name="connsiteY30" fmla="*/ 2720052 h 6763155"/>
                <a:gd name="connsiteX31" fmla="*/ 3531318 w 5187334"/>
                <a:gd name="connsiteY31" fmla="*/ 2850896 h 6763155"/>
                <a:gd name="connsiteX32" fmla="*/ 2143696 w 5187334"/>
                <a:gd name="connsiteY32" fmla="*/ 3978761 h 6763155"/>
                <a:gd name="connsiteX33" fmla="*/ 2490588 w 5187334"/>
                <a:gd name="connsiteY33" fmla="*/ 4907331 h 6763155"/>
                <a:gd name="connsiteX34" fmla="*/ 2749250 w 5187334"/>
                <a:gd name="connsiteY34" fmla="*/ 5806204 h 6763155"/>
                <a:gd name="connsiteX35" fmla="*/ 2804913 w 5187334"/>
                <a:gd name="connsiteY35" fmla="*/ 6145581 h 6763155"/>
                <a:gd name="connsiteX36" fmla="*/ 2774407 w 5187334"/>
                <a:gd name="connsiteY36" fmla="*/ 6742028 h 6763155"/>
                <a:gd name="connsiteX37" fmla="*/ 3273177 w 5187334"/>
                <a:gd name="connsiteY37" fmla="*/ 6199157 h 6763155"/>
                <a:gd name="connsiteX38" fmla="*/ 3237399 w 5187334"/>
                <a:gd name="connsiteY38" fmla="*/ 5567619 h 6763155"/>
                <a:gd name="connsiteX39" fmla="*/ 3139409 w 5187334"/>
                <a:gd name="connsiteY39" fmla="*/ 4843944 h 6763155"/>
                <a:gd name="connsiteX40" fmla="*/ 4131018 w 5187334"/>
                <a:gd name="connsiteY40" fmla="*/ 5790578 h 6763155"/>
                <a:gd name="connsiteX41" fmla="*/ 4167212 w 5187334"/>
                <a:gd name="connsiteY41" fmla="*/ 6355918 h 6763155"/>
                <a:gd name="connsiteX42" fmla="*/ 4786127 w 5187334"/>
                <a:gd name="connsiteY42" fmla="*/ 5662178 h 6763155"/>
                <a:gd name="connsiteX43" fmla="*/ 4493714 w 5187334"/>
                <a:gd name="connsiteY43" fmla="*/ 5486400 h 6763155"/>
                <a:gd name="connsiteX44" fmla="*/ 3330591 w 5187334"/>
                <a:gd name="connsiteY44" fmla="*/ 4166271 h 6763155"/>
                <a:gd name="connsiteX45" fmla="*/ 4624188 w 5187334"/>
                <a:gd name="connsiteY45" fmla="*/ 3373806 h 6763155"/>
                <a:gd name="connsiteX46" fmla="*/ 4767063 w 5187334"/>
                <a:gd name="connsiteY46" fmla="*/ 2059356 h 6763155"/>
                <a:gd name="connsiteX47" fmla="*/ 5130369 w 5187334"/>
                <a:gd name="connsiteY47" fmla="*/ 1969037 h 6763155"/>
                <a:gd name="connsiteX48" fmla="*/ 5066331 w 5187334"/>
                <a:gd name="connsiteY48" fmla="*/ 1569432 h 6763155"/>
                <a:gd name="connsiteX49" fmla="*/ 3139279 w 5187334"/>
                <a:gd name="connsiteY49" fmla="*/ 951455 h 6763155"/>
                <a:gd name="connsiteX50" fmla="*/ 2999431 w 5187334"/>
                <a:gd name="connsiteY50" fmla="*/ 1040677 h 6763155"/>
                <a:gd name="connsiteX51" fmla="*/ 2526444 w 5187334"/>
                <a:gd name="connsiteY51" fmla="*/ 981543 h 6763155"/>
                <a:gd name="connsiteX52" fmla="*/ 2273418 w 5187334"/>
                <a:gd name="connsiteY52" fmla="*/ 958995 h 6763155"/>
                <a:gd name="connsiteX53" fmla="*/ 2258988 w 5187334"/>
                <a:gd name="connsiteY53" fmla="*/ 878309 h 6763155"/>
                <a:gd name="connsiteX54" fmla="*/ 2171774 w 5187334"/>
                <a:gd name="connsiteY54" fmla="*/ 823611 h 6763155"/>
                <a:gd name="connsiteX55" fmla="*/ 2069479 w 5187334"/>
                <a:gd name="connsiteY55" fmla="*/ 851194 h 6763155"/>
                <a:gd name="connsiteX56" fmla="*/ 2018356 w 5187334"/>
                <a:gd name="connsiteY56" fmla="*/ 741905 h 6763155"/>
                <a:gd name="connsiteX57" fmla="*/ 2146671 w 5187334"/>
                <a:gd name="connsiteY57" fmla="*/ 681232 h 6763155"/>
                <a:gd name="connsiteX58" fmla="*/ 2134143 w 5187334"/>
                <a:gd name="connsiteY58" fmla="*/ 542402 h 6763155"/>
                <a:gd name="connsiteX59" fmla="*/ 1965278 w 5187334"/>
                <a:gd name="connsiteY59" fmla="*/ 232488 h 6763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187334" h="6763155">
                  <a:moveTo>
                    <a:pt x="1965278" y="232488"/>
                  </a:moveTo>
                  <a:cubicBezTo>
                    <a:pt x="1668763" y="-208820"/>
                    <a:pt x="662383" y="-28649"/>
                    <a:pt x="638718" y="831127"/>
                  </a:cubicBezTo>
                  <a:cubicBezTo>
                    <a:pt x="640258" y="924002"/>
                    <a:pt x="767058" y="881596"/>
                    <a:pt x="828723" y="906831"/>
                  </a:cubicBezTo>
                  <a:cubicBezTo>
                    <a:pt x="842093" y="944592"/>
                    <a:pt x="837926" y="969827"/>
                    <a:pt x="876348" y="997567"/>
                  </a:cubicBezTo>
                  <a:lnTo>
                    <a:pt x="814188" y="1062232"/>
                  </a:lnTo>
                  <a:lnTo>
                    <a:pt x="898921" y="1198583"/>
                  </a:lnTo>
                  <a:lnTo>
                    <a:pt x="828227" y="1330445"/>
                  </a:lnTo>
                  <a:cubicBezTo>
                    <a:pt x="830271" y="1382741"/>
                    <a:pt x="882421" y="1372408"/>
                    <a:pt x="984673" y="1384621"/>
                  </a:cubicBezTo>
                  <a:cubicBezTo>
                    <a:pt x="1023869" y="1412483"/>
                    <a:pt x="1004109" y="1522576"/>
                    <a:pt x="1103487" y="1485089"/>
                  </a:cubicBezTo>
                  <a:cubicBezTo>
                    <a:pt x="1122698" y="1510232"/>
                    <a:pt x="1071625" y="1515379"/>
                    <a:pt x="1087412" y="1537986"/>
                  </a:cubicBezTo>
                  <a:cubicBezTo>
                    <a:pt x="1095763" y="1561368"/>
                    <a:pt x="1138046" y="1534345"/>
                    <a:pt x="1168622" y="1560245"/>
                  </a:cubicBezTo>
                  <a:cubicBezTo>
                    <a:pt x="1174146" y="1641259"/>
                    <a:pt x="1213133" y="1695670"/>
                    <a:pt x="1270866" y="1693387"/>
                  </a:cubicBezTo>
                  <a:lnTo>
                    <a:pt x="1507503" y="1581618"/>
                  </a:lnTo>
                  <a:cubicBezTo>
                    <a:pt x="1480964" y="1726103"/>
                    <a:pt x="1529581" y="1715264"/>
                    <a:pt x="1575693" y="1716952"/>
                  </a:cubicBezTo>
                  <a:cubicBezTo>
                    <a:pt x="1630999" y="1691561"/>
                    <a:pt x="1646221" y="1666169"/>
                    <a:pt x="1701526" y="1660820"/>
                  </a:cubicBezTo>
                  <a:cubicBezTo>
                    <a:pt x="1803883" y="1740142"/>
                    <a:pt x="1653214" y="2302969"/>
                    <a:pt x="1627806" y="2675401"/>
                  </a:cubicBezTo>
                  <a:cubicBezTo>
                    <a:pt x="1443491" y="2936082"/>
                    <a:pt x="1241638" y="3204279"/>
                    <a:pt x="1079870" y="3502538"/>
                  </a:cubicBezTo>
                  <a:lnTo>
                    <a:pt x="798635" y="3670491"/>
                  </a:lnTo>
                  <a:lnTo>
                    <a:pt x="96786" y="3932258"/>
                  </a:lnTo>
                  <a:cubicBezTo>
                    <a:pt x="-60756" y="3989316"/>
                    <a:pt x="10883" y="4110083"/>
                    <a:pt x="56311" y="4075471"/>
                  </a:cubicBezTo>
                  <a:cubicBezTo>
                    <a:pt x="14075" y="4116459"/>
                    <a:pt x="-2979" y="4173593"/>
                    <a:pt x="58816" y="4178185"/>
                  </a:cubicBezTo>
                  <a:cubicBezTo>
                    <a:pt x="35851" y="4217016"/>
                    <a:pt x="63010" y="4308065"/>
                    <a:pt x="98901" y="4300941"/>
                  </a:cubicBezTo>
                  <a:cubicBezTo>
                    <a:pt x="100154" y="4311796"/>
                    <a:pt x="-6719" y="4442925"/>
                    <a:pt x="161530" y="4421188"/>
                  </a:cubicBezTo>
                  <a:cubicBezTo>
                    <a:pt x="412451" y="4369388"/>
                    <a:pt x="1288104" y="4108821"/>
                    <a:pt x="1604425" y="3990138"/>
                  </a:cubicBezTo>
                  <a:cubicBezTo>
                    <a:pt x="1716019" y="3868896"/>
                    <a:pt x="1962894" y="3742646"/>
                    <a:pt x="2099540" y="3576312"/>
                  </a:cubicBezTo>
                  <a:cubicBezTo>
                    <a:pt x="2170555" y="3285412"/>
                    <a:pt x="2198983" y="3109749"/>
                    <a:pt x="2302566" y="2883985"/>
                  </a:cubicBezTo>
                  <a:cubicBezTo>
                    <a:pt x="2309551" y="2770084"/>
                    <a:pt x="2329063" y="2791467"/>
                    <a:pt x="2378636" y="2692598"/>
                  </a:cubicBezTo>
                  <a:cubicBezTo>
                    <a:pt x="2391732" y="2661117"/>
                    <a:pt x="2383948" y="2649054"/>
                    <a:pt x="2401184" y="2604913"/>
                  </a:cubicBezTo>
                  <a:cubicBezTo>
                    <a:pt x="2418420" y="2560772"/>
                    <a:pt x="2398392" y="2455517"/>
                    <a:pt x="2467024" y="2377648"/>
                  </a:cubicBezTo>
                  <a:cubicBezTo>
                    <a:pt x="2607393" y="2527309"/>
                    <a:pt x="2837950" y="2514128"/>
                    <a:pt x="2923205" y="2508466"/>
                  </a:cubicBezTo>
                  <a:cubicBezTo>
                    <a:pt x="3119063" y="2589016"/>
                    <a:pt x="3284860" y="2649523"/>
                    <a:pt x="3465687" y="2720052"/>
                  </a:cubicBezTo>
                  <a:lnTo>
                    <a:pt x="3531318" y="2850896"/>
                  </a:lnTo>
                  <a:cubicBezTo>
                    <a:pt x="3047065" y="3216830"/>
                    <a:pt x="2024194" y="3710530"/>
                    <a:pt x="2143696" y="3978761"/>
                  </a:cubicBezTo>
                  <a:lnTo>
                    <a:pt x="2490588" y="4907331"/>
                  </a:lnTo>
                  <a:lnTo>
                    <a:pt x="2749250" y="5806204"/>
                  </a:lnTo>
                  <a:cubicBezTo>
                    <a:pt x="2801638" y="6012579"/>
                    <a:pt x="2800720" y="5989610"/>
                    <a:pt x="2804913" y="6145581"/>
                  </a:cubicBezTo>
                  <a:cubicBezTo>
                    <a:pt x="2581390" y="6495308"/>
                    <a:pt x="2145580" y="6854885"/>
                    <a:pt x="2774407" y="6742028"/>
                  </a:cubicBezTo>
                  <a:cubicBezTo>
                    <a:pt x="2890560" y="6730591"/>
                    <a:pt x="3364957" y="6345877"/>
                    <a:pt x="3273177" y="6199157"/>
                  </a:cubicBezTo>
                  <a:cubicBezTo>
                    <a:pt x="3164209" y="5953059"/>
                    <a:pt x="3237907" y="5824871"/>
                    <a:pt x="3237399" y="5567619"/>
                  </a:cubicBezTo>
                  <a:cubicBezTo>
                    <a:pt x="3286733" y="5353815"/>
                    <a:pt x="3123251" y="4957143"/>
                    <a:pt x="3139409" y="4843944"/>
                  </a:cubicBezTo>
                  <a:cubicBezTo>
                    <a:pt x="3248359" y="4901764"/>
                    <a:pt x="4082193" y="5702696"/>
                    <a:pt x="4131018" y="5790578"/>
                  </a:cubicBezTo>
                  <a:cubicBezTo>
                    <a:pt x="4096125" y="6008657"/>
                    <a:pt x="3971121" y="6448372"/>
                    <a:pt x="4167212" y="6355918"/>
                  </a:cubicBezTo>
                  <a:cubicBezTo>
                    <a:pt x="4233313" y="6441156"/>
                    <a:pt x="4814794" y="5838510"/>
                    <a:pt x="4786127" y="5662178"/>
                  </a:cubicBezTo>
                  <a:cubicBezTo>
                    <a:pt x="4646063" y="5469491"/>
                    <a:pt x="4599826" y="5554887"/>
                    <a:pt x="4493714" y="5486400"/>
                  </a:cubicBezTo>
                  <a:cubicBezTo>
                    <a:pt x="3998641" y="5165430"/>
                    <a:pt x="3728514" y="4368244"/>
                    <a:pt x="3330591" y="4166271"/>
                  </a:cubicBezTo>
                  <a:lnTo>
                    <a:pt x="4624188" y="3373806"/>
                  </a:lnTo>
                  <a:cubicBezTo>
                    <a:pt x="4912313" y="3251312"/>
                    <a:pt x="5413379" y="2873287"/>
                    <a:pt x="4767063" y="2059356"/>
                  </a:cubicBezTo>
                  <a:cubicBezTo>
                    <a:pt x="4955805" y="2184572"/>
                    <a:pt x="5029309" y="2089331"/>
                    <a:pt x="5130369" y="1969037"/>
                  </a:cubicBezTo>
                  <a:cubicBezTo>
                    <a:pt x="5253490" y="1855043"/>
                    <a:pt x="5151143" y="1703469"/>
                    <a:pt x="5066331" y="1569432"/>
                  </a:cubicBezTo>
                  <a:cubicBezTo>
                    <a:pt x="4968444" y="1436925"/>
                    <a:pt x="3868477" y="1101497"/>
                    <a:pt x="3139279" y="951455"/>
                  </a:cubicBezTo>
                  <a:cubicBezTo>
                    <a:pt x="3064270" y="935266"/>
                    <a:pt x="3044377" y="1014277"/>
                    <a:pt x="2999431" y="1040677"/>
                  </a:cubicBezTo>
                  <a:cubicBezTo>
                    <a:pt x="2946144" y="979721"/>
                    <a:pt x="2688782" y="977203"/>
                    <a:pt x="2526444" y="981543"/>
                  </a:cubicBezTo>
                  <a:cubicBezTo>
                    <a:pt x="2396674" y="913233"/>
                    <a:pt x="2335948" y="1000000"/>
                    <a:pt x="2273418" y="958995"/>
                  </a:cubicBezTo>
                  <a:cubicBezTo>
                    <a:pt x="2272783" y="940450"/>
                    <a:pt x="2259623" y="896854"/>
                    <a:pt x="2258988" y="878309"/>
                  </a:cubicBezTo>
                  <a:cubicBezTo>
                    <a:pt x="2225742" y="828344"/>
                    <a:pt x="2207526" y="800925"/>
                    <a:pt x="2171774" y="823611"/>
                  </a:cubicBezTo>
                  <a:lnTo>
                    <a:pt x="2069479" y="851194"/>
                  </a:lnTo>
                  <a:cubicBezTo>
                    <a:pt x="2037407" y="808919"/>
                    <a:pt x="2025376" y="799211"/>
                    <a:pt x="2018356" y="741905"/>
                  </a:cubicBezTo>
                  <a:cubicBezTo>
                    <a:pt x="2066138" y="737547"/>
                    <a:pt x="2133961" y="735695"/>
                    <a:pt x="2146671" y="681232"/>
                  </a:cubicBezTo>
                  <a:cubicBezTo>
                    <a:pt x="2145836" y="636626"/>
                    <a:pt x="2150010" y="571977"/>
                    <a:pt x="2134143" y="542402"/>
                  </a:cubicBezTo>
                  <a:lnTo>
                    <a:pt x="1965278" y="23248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14" name="Donut 5">
              <a:extLst>
                <a:ext uri="{FF2B5EF4-FFF2-40B4-BE49-F238E27FC236}">
                  <a16:creationId xmlns:a16="http://schemas.microsoft.com/office/drawing/2014/main" id="{C6A2ADE0-FE73-4A51-BFA7-A22A7B32B997}"/>
                </a:ext>
              </a:extLst>
            </p:cNvPr>
            <p:cNvSpPr/>
            <p:nvPr/>
          </p:nvSpPr>
          <p:spPr>
            <a:xfrm>
              <a:off x="3264772" y="4824199"/>
              <a:ext cx="2352142" cy="1437678"/>
            </a:xfrm>
            <a:custGeom>
              <a:avLst/>
              <a:gdLst/>
              <a:ahLst/>
              <a:cxnLst/>
              <a:rect l="l" t="t" r="r" b="b"/>
              <a:pathLst>
                <a:path w="4165635" h="2546122">
                  <a:moveTo>
                    <a:pt x="3202575" y="1801576"/>
                  </a:moveTo>
                  <a:lnTo>
                    <a:pt x="2699315" y="1833514"/>
                  </a:lnTo>
                  <a:cubicBezTo>
                    <a:pt x="2701806" y="1839662"/>
                    <a:pt x="2702007" y="1845996"/>
                    <a:pt x="2702007" y="1852376"/>
                  </a:cubicBezTo>
                  <a:cubicBezTo>
                    <a:pt x="2702007" y="1877326"/>
                    <a:pt x="2698937" y="1901559"/>
                    <a:pt x="2692196" y="1924478"/>
                  </a:cubicBezTo>
                  <a:cubicBezTo>
                    <a:pt x="2705100" y="1965303"/>
                    <a:pt x="2721766" y="2004430"/>
                    <a:pt x="2742905" y="2040862"/>
                  </a:cubicBezTo>
                  <a:lnTo>
                    <a:pt x="3223429" y="1974873"/>
                  </a:lnTo>
                  <a:cubicBezTo>
                    <a:pt x="3218725" y="1968587"/>
                    <a:pt x="3218395" y="1960832"/>
                    <a:pt x="3220393" y="1953134"/>
                  </a:cubicBezTo>
                  <a:lnTo>
                    <a:pt x="3246593" y="1852200"/>
                  </a:lnTo>
                  <a:cubicBezTo>
                    <a:pt x="3227793" y="1839560"/>
                    <a:pt x="3212971" y="1821975"/>
                    <a:pt x="3202575" y="1801576"/>
                  </a:cubicBezTo>
                  <a:close/>
                  <a:moveTo>
                    <a:pt x="823528" y="1035393"/>
                  </a:moveTo>
                  <a:cubicBezTo>
                    <a:pt x="443997" y="1035393"/>
                    <a:pt x="136327" y="1343063"/>
                    <a:pt x="136327" y="1722594"/>
                  </a:cubicBezTo>
                  <a:cubicBezTo>
                    <a:pt x="136327" y="2102125"/>
                    <a:pt x="443997" y="2409795"/>
                    <a:pt x="823528" y="2409795"/>
                  </a:cubicBezTo>
                  <a:cubicBezTo>
                    <a:pt x="1203059" y="2409795"/>
                    <a:pt x="1510729" y="2102125"/>
                    <a:pt x="1510729" y="1722594"/>
                  </a:cubicBezTo>
                  <a:cubicBezTo>
                    <a:pt x="1510729" y="1484645"/>
                    <a:pt x="1389791" y="1274942"/>
                    <a:pt x="1205919" y="1151763"/>
                  </a:cubicBezTo>
                  <a:lnTo>
                    <a:pt x="965602" y="1647382"/>
                  </a:lnTo>
                  <a:cubicBezTo>
                    <a:pt x="979539" y="1669125"/>
                    <a:pt x="986372" y="1695062"/>
                    <a:pt x="986372" y="1722594"/>
                  </a:cubicBezTo>
                  <a:cubicBezTo>
                    <a:pt x="986372" y="1812530"/>
                    <a:pt x="913464" y="1885438"/>
                    <a:pt x="823528" y="1885438"/>
                  </a:cubicBezTo>
                  <a:cubicBezTo>
                    <a:pt x="733592" y="1885438"/>
                    <a:pt x="660684" y="1812530"/>
                    <a:pt x="660684" y="1722594"/>
                  </a:cubicBezTo>
                  <a:cubicBezTo>
                    <a:pt x="660684" y="1632658"/>
                    <a:pt x="733592" y="1559750"/>
                    <a:pt x="823528" y="1559750"/>
                  </a:cubicBezTo>
                  <a:lnTo>
                    <a:pt x="850107" y="1565116"/>
                  </a:lnTo>
                  <a:lnTo>
                    <a:pt x="1082115" y="1086633"/>
                  </a:lnTo>
                  <a:cubicBezTo>
                    <a:pt x="1002531" y="1053313"/>
                    <a:pt x="915122" y="1035393"/>
                    <a:pt x="823528" y="1035393"/>
                  </a:cubicBezTo>
                  <a:close/>
                  <a:moveTo>
                    <a:pt x="3342107" y="1023629"/>
                  </a:moveTo>
                  <a:cubicBezTo>
                    <a:pt x="3240506" y="1023629"/>
                    <a:pt x="3144054" y="1045678"/>
                    <a:pt x="3058087" y="1086947"/>
                  </a:cubicBezTo>
                  <a:lnTo>
                    <a:pt x="3053887" y="1092974"/>
                  </a:lnTo>
                  <a:lnTo>
                    <a:pt x="3050799" y="1090822"/>
                  </a:lnTo>
                  <a:cubicBezTo>
                    <a:pt x="2822428" y="1195821"/>
                    <a:pt x="2663579" y="1424027"/>
                    <a:pt x="2657074" y="1690250"/>
                  </a:cubicBezTo>
                  <a:lnTo>
                    <a:pt x="3194110" y="1656168"/>
                  </a:lnTo>
                  <a:cubicBezTo>
                    <a:pt x="3218984" y="1599218"/>
                    <a:pt x="3275937" y="1559750"/>
                    <a:pt x="3342107" y="1559750"/>
                  </a:cubicBezTo>
                  <a:cubicBezTo>
                    <a:pt x="3432043" y="1559750"/>
                    <a:pt x="3504951" y="1632658"/>
                    <a:pt x="3504951" y="1722594"/>
                  </a:cubicBezTo>
                  <a:cubicBezTo>
                    <a:pt x="3504951" y="1793147"/>
                    <a:pt x="3460084" y="1853220"/>
                    <a:pt x="3396806" y="1874395"/>
                  </a:cubicBezTo>
                  <a:lnTo>
                    <a:pt x="3366522" y="1991065"/>
                  </a:lnTo>
                  <a:cubicBezTo>
                    <a:pt x="3360841" y="2012948"/>
                    <a:pt x="3338496" y="2026083"/>
                    <a:pt x="3316614" y="2020403"/>
                  </a:cubicBezTo>
                  <a:lnTo>
                    <a:pt x="3249731" y="2003042"/>
                  </a:lnTo>
                  <a:lnTo>
                    <a:pt x="3246233" y="2000401"/>
                  </a:lnTo>
                  <a:lnTo>
                    <a:pt x="2758942" y="2067319"/>
                  </a:lnTo>
                  <a:cubicBezTo>
                    <a:pt x="2876224" y="2266319"/>
                    <a:pt x="3093784" y="2398031"/>
                    <a:pt x="3342107" y="2398031"/>
                  </a:cubicBezTo>
                  <a:cubicBezTo>
                    <a:pt x="3721638" y="2398031"/>
                    <a:pt x="4029308" y="2090361"/>
                    <a:pt x="4029308" y="1710830"/>
                  </a:cubicBezTo>
                  <a:cubicBezTo>
                    <a:pt x="4029308" y="1331299"/>
                    <a:pt x="3721638" y="1023629"/>
                    <a:pt x="3342107" y="1023629"/>
                  </a:cubicBezTo>
                  <a:close/>
                  <a:moveTo>
                    <a:pt x="2747740" y="879621"/>
                  </a:moveTo>
                  <a:lnTo>
                    <a:pt x="2431624" y="1557534"/>
                  </a:lnTo>
                  <a:cubicBezTo>
                    <a:pt x="2466518" y="1559197"/>
                    <a:pt x="2499547" y="1568339"/>
                    <a:pt x="2529463" y="1583175"/>
                  </a:cubicBezTo>
                  <a:cubicBezTo>
                    <a:pt x="2567390" y="1335541"/>
                    <a:pt x="2715972" y="1124471"/>
                    <a:pt x="2923316" y="1001979"/>
                  </a:cubicBezTo>
                  <a:close/>
                  <a:moveTo>
                    <a:pt x="1412867" y="724962"/>
                  </a:moveTo>
                  <a:lnTo>
                    <a:pt x="1411108" y="728590"/>
                  </a:lnTo>
                  <a:lnTo>
                    <a:pt x="2224918" y="1619301"/>
                  </a:lnTo>
                  <a:cubicBezTo>
                    <a:pt x="2235138" y="1608388"/>
                    <a:pt x="2247595" y="1600380"/>
                    <a:pt x="2260660" y="1593337"/>
                  </a:cubicBezTo>
                  <a:lnTo>
                    <a:pt x="2612535" y="838741"/>
                  </a:lnTo>
                  <a:close/>
                  <a:moveTo>
                    <a:pt x="1171626" y="702082"/>
                  </a:moveTo>
                  <a:lnTo>
                    <a:pt x="1171626" y="902031"/>
                  </a:lnTo>
                  <a:lnTo>
                    <a:pt x="1243936" y="752901"/>
                  </a:lnTo>
                  <a:lnTo>
                    <a:pt x="1199959" y="704769"/>
                  </a:lnTo>
                  <a:close/>
                  <a:moveTo>
                    <a:pt x="1171626" y="553521"/>
                  </a:moveTo>
                  <a:lnTo>
                    <a:pt x="1171626" y="555776"/>
                  </a:lnTo>
                  <a:lnTo>
                    <a:pt x="1175585" y="556152"/>
                  </a:lnTo>
                  <a:close/>
                  <a:moveTo>
                    <a:pt x="1011745" y="349271"/>
                  </a:moveTo>
                  <a:cubicBezTo>
                    <a:pt x="979497" y="349793"/>
                    <a:pt x="947484" y="352049"/>
                    <a:pt x="916888" y="356022"/>
                  </a:cubicBezTo>
                  <a:lnTo>
                    <a:pt x="908392" y="357553"/>
                  </a:lnTo>
                  <a:lnTo>
                    <a:pt x="908392" y="439265"/>
                  </a:lnTo>
                  <a:lnTo>
                    <a:pt x="1171626" y="439265"/>
                  </a:lnTo>
                  <a:lnTo>
                    <a:pt x="1171626" y="552218"/>
                  </a:lnTo>
                  <a:cubicBezTo>
                    <a:pt x="1421494" y="506753"/>
                    <a:pt x="1381070" y="378622"/>
                    <a:pt x="1108009" y="352929"/>
                  </a:cubicBezTo>
                  <a:cubicBezTo>
                    <a:pt x="1076475" y="349962"/>
                    <a:pt x="1043993" y="348749"/>
                    <a:pt x="1011745" y="349271"/>
                  </a:cubicBezTo>
                  <a:close/>
                  <a:moveTo>
                    <a:pt x="3016658" y="0"/>
                  </a:moveTo>
                  <a:cubicBezTo>
                    <a:pt x="3179721" y="0"/>
                    <a:pt x="3311909" y="69122"/>
                    <a:pt x="3311909" y="154389"/>
                  </a:cubicBezTo>
                  <a:cubicBezTo>
                    <a:pt x="3311909" y="239656"/>
                    <a:pt x="3179721" y="308778"/>
                    <a:pt x="3016658" y="308778"/>
                  </a:cubicBezTo>
                  <a:lnTo>
                    <a:pt x="3014057" y="308503"/>
                  </a:lnTo>
                  <a:lnTo>
                    <a:pt x="2825604" y="712643"/>
                  </a:lnTo>
                  <a:lnTo>
                    <a:pt x="2850300" y="714985"/>
                  </a:lnTo>
                  <a:lnTo>
                    <a:pt x="2846414" y="755960"/>
                  </a:lnTo>
                  <a:lnTo>
                    <a:pt x="3093803" y="928364"/>
                  </a:lnTo>
                  <a:cubicBezTo>
                    <a:pt x="3171543" y="900747"/>
                    <a:pt x="3255255" y="887302"/>
                    <a:pt x="3342107" y="887302"/>
                  </a:cubicBezTo>
                  <a:cubicBezTo>
                    <a:pt x="3796929" y="887302"/>
                    <a:pt x="4165635" y="1256008"/>
                    <a:pt x="4165635" y="1710830"/>
                  </a:cubicBezTo>
                  <a:cubicBezTo>
                    <a:pt x="4165635" y="2165652"/>
                    <a:pt x="3796929" y="2534358"/>
                    <a:pt x="3342107" y="2534358"/>
                  </a:cubicBezTo>
                  <a:cubicBezTo>
                    <a:pt x="3023622" y="2534358"/>
                    <a:pt x="2747364" y="2353568"/>
                    <a:pt x="2613987" y="2087225"/>
                  </a:cubicBezTo>
                  <a:lnTo>
                    <a:pt x="2577703" y="2092208"/>
                  </a:lnTo>
                  <a:cubicBezTo>
                    <a:pt x="2529779" y="2129043"/>
                    <a:pt x="2469543" y="2149960"/>
                    <a:pt x="2404423" y="2149960"/>
                  </a:cubicBezTo>
                  <a:cubicBezTo>
                    <a:pt x="2240072" y="2149960"/>
                    <a:pt x="2106839" y="2016727"/>
                    <a:pt x="2106839" y="1852376"/>
                  </a:cubicBezTo>
                  <a:cubicBezTo>
                    <a:pt x="2106839" y="1808111"/>
                    <a:pt x="2116503" y="1766104"/>
                    <a:pt x="2136219" y="1729502"/>
                  </a:cubicBezTo>
                  <a:lnTo>
                    <a:pt x="1345448" y="864005"/>
                  </a:lnTo>
                  <a:lnTo>
                    <a:pt x="1265193" y="1029520"/>
                  </a:lnTo>
                  <a:cubicBezTo>
                    <a:pt x="1495189" y="1174266"/>
                    <a:pt x="1647056" y="1430695"/>
                    <a:pt x="1647056" y="1722594"/>
                  </a:cubicBezTo>
                  <a:cubicBezTo>
                    <a:pt x="1647056" y="2177416"/>
                    <a:pt x="1278350" y="2546122"/>
                    <a:pt x="823528" y="2546122"/>
                  </a:cubicBezTo>
                  <a:cubicBezTo>
                    <a:pt x="368706" y="2546122"/>
                    <a:pt x="0" y="2177416"/>
                    <a:pt x="0" y="1722594"/>
                  </a:cubicBezTo>
                  <a:cubicBezTo>
                    <a:pt x="0" y="1282630"/>
                    <a:pt x="345010" y="923248"/>
                    <a:pt x="779296" y="901300"/>
                  </a:cubicBezTo>
                  <a:lnTo>
                    <a:pt x="779296" y="639998"/>
                  </a:lnTo>
                  <a:cubicBezTo>
                    <a:pt x="728456" y="621795"/>
                    <a:pt x="688211" y="599063"/>
                    <a:pt x="658639" y="573631"/>
                  </a:cubicBezTo>
                  <a:lnTo>
                    <a:pt x="593343" y="681875"/>
                  </a:lnTo>
                  <a:cubicBezTo>
                    <a:pt x="581665" y="701234"/>
                    <a:pt x="556505" y="707461"/>
                    <a:pt x="537146" y="695783"/>
                  </a:cubicBezTo>
                  <a:lnTo>
                    <a:pt x="477979" y="660092"/>
                  </a:lnTo>
                  <a:cubicBezTo>
                    <a:pt x="458620" y="648414"/>
                    <a:pt x="452393" y="623254"/>
                    <a:pt x="464071" y="603895"/>
                  </a:cubicBezTo>
                  <a:lnTo>
                    <a:pt x="675806" y="252889"/>
                  </a:lnTo>
                  <a:lnTo>
                    <a:pt x="681936" y="248370"/>
                  </a:lnTo>
                  <a:lnTo>
                    <a:pt x="681936" y="143725"/>
                  </a:lnTo>
                  <a:cubicBezTo>
                    <a:pt x="681936" y="109813"/>
                    <a:pt x="709428" y="82321"/>
                    <a:pt x="743340" y="82321"/>
                  </a:cubicBezTo>
                  <a:lnTo>
                    <a:pt x="846988" y="82321"/>
                  </a:lnTo>
                  <a:cubicBezTo>
                    <a:pt x="880900" y="82321"/>
                    <a:pt x="908392" y="109813"/>
                    <a:pt x="908392" y="143725"/>
                  </a:cubicBezTo>
                  <a:lnTo>
                    <a:pt x="908392" y="239467"/>
                  </a:lnTo>
                  <a:cubicBezTo>
                    <a:pt x="1000638" y="225331"/>
                    <a:pt x="1100154" y="227987"/>
                    <a:pt x="1190665" y="247692"/>
                  </a:cubicBezTo>
                  <a:cubicBezTo>
                    <a:pt x="1447155" y="303531"/>
                    <a:pt x="1527311" y="464714"/>
                    <a:pt x="1389055" y="576398"/>
                  </a:cubicBezTo>
                  <a:lnTo>
                    <a:pt x="2677869" y="698631"/>
                  </a:lnTo>
                  <a:lnTo>
                    <a:pt x="2869574" y="287518"/>
                  </a:lnTo>
                  <a:cubicBezTo>
                    <a:pt x="2780929" y="261553"/>
                    <a:pt x="2721407" y="211606"/>
                    <a:pt x="2721407" y="154389"/>
                  </a:cubicBezTo>
                  <a:cubicBezTo>
                    <a:pt x="2721407" y="69122"/>
                    <a:pt x="2853595" y="0"/>
                    <a:pt x="30166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</p:grp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3E40540-9DAA-404E-BF37-AAD0417A4D98}"/>
              </a:ext>
            </a:extLst>
          </p:cNvPr>
          <p:cNvSpPr/>
          <p:nvPr/>
        </p:nvSpPr>
        <p:spPr>
          <a:xfrm>
            <a:off x="1886138" y="1030759"/>
            <a:ext cx="820030" cy="2101557"/>
          </a:xfrm>
          <a:custGeom>
            <a:avLst/>
            <a:gdLst>
              <a:gd name="connsiteX0" fmla="*/ 2637283 w 2639057"/>
              <a:gd name="connsiteY0" fmla="*/ 3365686 h 6763325"/>
              <a:gd name="connsiteX1" fmla="*/ 2618348 w 2639057"/>
              <a:gd name="connsiteY1" fmla="*/ 3282254 h 6763325"/>
              <a:gd name="connsiteX2" fmla="*/ 2595271 w 2639057"/>
              <a:gd name="connsiteY2" fmla="*/ 3192905 h 6763325"/>
              <a:gd name="connsiteX3" fmla="*/ 2578111 w 2639057"/>
              <a:gd name="connsiteY3" fmla="*/ 3122491 h 6763325"/>
              <a:gd name="connsiteX4" fmla="*/ 2579886 w 2639057"/>
              <a:gd name="connsiteY4" fmla="*/ 3099414 h 6763325"/>
              <a:gd name="connsiteX5" fmla="*/ 2437874 w 2639057"/>
              <a:gd name="connsiteY5" fmla="*/ 2479886 h 6763325"/>
              <a:gd name="connsiteX6" fmla="*/ 2177519 w 2639057"/>
              <a:gd name="connsiteY6" fmla="*/ 1301777 h 6763325"/>
              <a:gd name="connsiteX7" fmla="*/ 1637873 w 2639057"/>
              <a:gd name="connsiteY7" fmla="*/ 1101777 h 6763325"/>
              <a:gd name="connsiteX8" fmla="*/ 1601778 w 2639057"/>
              <a:gd name="connsiteY8" fmla="*/ 1073375 h 6763325"/>
              <a:gd name="connsiteX9" fmla="*/ 1557991 w 2639057"/>
              <a:gd name="connsiteY9" fmla="*/ 893493 h 6763325"/>
              <a:gd name="connsiteX10" fmla="*/ 1559766 w 2639057"/>
              <a:gd name="connsiteY10" fmla="*/ 874558 h 6763325"/>
              <a:gd name="connsiteX11" fmla="*/ 1569234 w 2639057"/>
              <a:gd name="connsiteY11" fmla="*/ 874558 h 6763325"/>
              <a:gd name="connsiteX12" fmla="*/ 1576926 w 2639057"/>
              <a:gd name="connsiteY12" fmla="*/ 855623 h 6763325"/>
              <a:gd name="connsiteX13" fmla="*/ 1620713 w 2639057"/>
              <a:gd name="connsiteY13" fmla="*/ 796451 h 6763325"/>
              <a:gd name="connsiteX14" fmla="*/ 1713613 w 2639057"/>
              <a:gd name="connsiteY14" fmla="*/ 760948 h 6763325"/>
              <a:gd name="connsiteX15" fmla="*/ 1763317 w 2639057"/>
              <a:gd name="connsiteY15" fmla="*/ 707694 h 6763325"/>
              <a:gd name="connsiteX16" fmla="*/ 1803554 w 2639057"/>
              <a:gd name="connsiteY16" fmla="*/ 654439 h 6763325"/>
              <a:gd name="connsiteX17" fmla="*/ 1818938 w 2639057"/>
              <a:gd name="connsiteY17" fmla="*/ 604735 h 6763325"/>
              <a:gd name="connsiteX18" fmla="*/ 1803554 w 2639057"/>
              <a:gd name="connsiteY18" fmla="*/ 572190 h 6763325"/>
              <a:gd name="connsiteX19" fmla="*/ 1803554 w 2639057"/>
              <a:gd name="connsiteY19" fmla="*/ 526628 h 6763325"/>
              <a:gd name="connsiteX20" fmla="*/ 1813021 w 2639057"/>
              <a:gd name="connsiteY20" fmla="*/ 473374 h 6763325"/>
              <a:gd name="connsiteX21" fmla="*/ 1813021 w 2639057"/>
              <a:gd name="connsiteY21" fmla="*/ 423669 h 6763325"/>
              <a:gd name="connsiteX22" fmla="*/ 1809471 w 2639057"/>
              <a:gd name="connsiteY22" fmla="*/ 370415 h 6763325"/>
              <a:gd name="connsiteX23" fmla="*/ 1775151 w 2639057"/>
              <a:gd name="connsiteY23" fmla="*/ 281066 h 6763325"/>
              <a:gd name="connsiteX24" fmla="*/ 1720122 w 2639057"/>
              <a:gd name="connsiteY24" fmla="*/ 202959 h 6763325"/>
              <a:gd name="connsiteX25" fmla="*/ 1650891 w 2639057"/>
              <a:gd name="connsiteY25" fmla="*/ 131361 h 6763325"/>
              <a:gd name="connsiteX26" fmla="*/ 1589944 w 2639057"/>
              <a:gd name="connsiteY26" fmla="*/ 66864 h 6763325"/>
              <a:gd name="connsiteX27" fmla="*/ 1455624 w 2639057"/>
              <a:gd name="connsiteY27" fmla="*/ 0 h 6763325"/>
              <a:gd name="connsiteX28" fmla="*/ 1386985 w 2639057"/>
              <a:gd name="connsiteY28" fmla="*/ 7692 h 6763325"/>
              <a:gd name="connsiteX29" fmla="*/ 1321304 w 2639057"/>
              <a:gd name="connsiteY29" fmla="*/ 16568 h 6763325"/>
              <a:gd name="connsiteX30" fmla="*/ 1255624 w 2639057"/>
              <a:gd name="connsiteY30" fmla="*/ 31361 h 6763325"/>
              <a:gd name="connsiteX31" fmla="*/ 1186984 w 2639057"/>
              <a:gd name="connsiteY31" fmla="*/ 17752 h 6763325"/>
              <a:gd name="connsiteX32" fmla="*/ 1052665 w 2639057"/>
              <a:gd name="connsiteY32" fmla="*/ 66864 h 6763325"/>
              <a:gd name="connsiteX33" fmla="*/ 991718 w 2639057"/>
              <a:gd name="connsiteY33" fmla="*/ 131361 h 6763325"/>
              <a:gd name="connsiteX34" fmla="*/ 923079 w 2639057"/>
              <a:gd name="connsiteY34" fmla="*/ 203551 h 6763325"/>
              <a:gd name="connsiteX35" fmla="*/ 868049 w 2639057"/>
              <a:gd name="connsiteY35" fmla="*/ 281657 h 6763325"/>
              <a:gd name="connsiteX36" fmla="*/ 834321 w 2639057"/>
              <a:gd name="connsiteY36" fmla="*/ 371007 h 6763325"/>
              <a:gd name="connsiteX37" fmla="*/ 830771 w 2639057"/>
              <a:gd name="connsiteY37" fmla="*/ 424261 h 6763325"/>
              <a:gd name="connsiteX38" fmla="*/ 830771 w 2639057"/>
              <a:gd name="connsiteY38" fmla="*/ 473374 h 6763325"/>
              <a:gd name="connsiteX39" fmla="*/ 840238 w 2639057"/>
              <a:gd name="connsiteY39" fmla="*/ 526628 h 6763325"/>
              <a:gd name="connsiteX40" fmla="*/ 840238 w 2639057"/>
              <a:gd name="connsiteY40" fmla="*/ 572190 h 6763325"/>
              <a:gd name="connsiteX41" fmla="*/ 824854 w 2639057"/>
              <a:gd name="connsiteY41" fmla="*/ 604735 h 6763325"/>
              <a:gd name="connsiteX42" fmla="*/ 840238 w 2639057"/>
              <a:gd name="connsiteY42" fmla="*/ 654439 h 6763325"/>
              <a:gd name="connsiteX43" fmla="*/ 880475 w 2639057"/>
              <a:gd name="connsiteY43" fmla="*/ 707694 h 6763325"/>
              <a:gd name="connsiteX44" fmla="*/ 930179 w 2639057"/>
              <a:gd name="connsiteY44" fmla="*/ 760948 h 6763325"/>
              <a:gd name="connsiteX45" fmla="*/ 1023079 w 2639057"/>
              <a:gd name="connsiteY45" fmla="*/ 796451 h 6763325"/>
              <a:gd name="connsiteX46" fmla="*/ 1066866 w 2639057"/>
              <a:gd name="connsiteY46" fmla="*/ 855623 h 6763325"/>
              <a:gd name="connsiteX47" fmla="*/ 1074558 w 2639057"/>
              <a:gd name="connsiteY47" fmla="*/ 874558 h 6763325"/>
              <a:gd name="connsiteX48" fmla="*/ 1084026 w 2639057"/>
              <a:gd name="connsiteY48" fmla="*/ 874558 h 6763325"/>
              <a:gd name="connsiteX49" fmla="*/ 1085801 w 2639057"/>
              <a:gd name="connsiteY49" fmla="*/ 893493 h 6763325"/>
              <a:gd name="connsiteX50" fmla="*/ 1042014 w 2639057"/>
              <a:gd name="connsiteY50" fmla="*/ 1073375 h 6763325"/>
              <a:gd name="connsiteX51" fmla="*/ 1005919 w 2639057"/>
              <a:gd name="connsiteY51" fmla="*/ 1101777 h 6763325"/>
              <a:gd name="connsiteX52" fmla="*/ 466273 w 2639057"/>
              <a:gd name="connsiteY52" fmla="*/ 1301777 h 6763325"/>
              <a:gd name="connsiteX53" fmla="*/ 205918 w 2639057"/>
              <a:gd name="connsiteY53" fmla="*/ 2479886 h 6763325"/>
              <a:gd name="connsiteX54" fmla="*/ 63905 w 2639057"/>
              <a:gd name="connsiteY54" fmla="*/ 3099414 h 6763325"/>
              <a:gd name="connsiteX55" fmla="*/ 65681 w 2639057"/>
              <a:gd name="connsiteY55" fmla="*/ 3122491 h 6763325"/>
              <a:gd name="connsiteX56" fmla="*/ 47337 w 2639057"/>
              <a:gd name="connsiteY56" fmla="*/ 3192313 h 6763325"/>
              <a:gd name="connsiteX57" fmla="*/ 24260 w 2639057"/>
              <a:gd name="connsiteY57" fmla="*/ 3281662 h 6763325"/>
              <a:gd name="connsiteX58" fmla="*/ 5917 w 2639057"/>
              <a:gd name="connsiteY58" fmla="*/ 3365686 h 6763325"/>
              <a:gd name="connsiteX59" fmla="*/ 0 w 2639057"/>
              <a:gd name="connsiteY59" fmla="*/ 3441426 h 6763325"/>
              <a:gd name="connsiteX60" fmla="*/ 13609 w 2639057"/>
              <a:gd name="connsiteY60" fmla="*/ 3517166 h 6763325"/>
              <a:gd name="connsiteX61" fmla="*/ 42012 w 2639057"/>
              <a:gd name="connsiteY61" fmla="*/ 3589355 h 6763325"/>
              <a:gd name="connsiteX62" fmla="*/ 101184 w 2639057"/>
              <a:gd name="connsiteY62" fmla="*/ 3665095 h 6763325"/>
              <a:gd name="connsiteX63" fmla="*/ 227219 w 2639057"/>
              <a:gd name="connsiteY63" fmla="*/ 3659178 h 6763325"/>
              <a:gd name="connsiteX64" fmla="*/ 272782 w 2639057"/>
              <a:gd name="connsiteY64" fmla="*/ 3659178 h 6763325"/>
              <a:gd name="connsiteX65" fmla="*/ 327811 w 2639057"/>
              <a:gd name="connsiteY65" fmla="*/ 3659178 h 6763325"/>
              <a:gd name="connsiteX66" fmla="*/ 392308 w 2639057"/>
              <a:gd name="connsiteY66" fmla="*/ 3657403 h 6763325"/>
              <a:gd name="connsiteX67" fmla="*/ 392308 w 2639057"/>
              <a:gd name="connsiteY67" fmla="*/ 3639060 h 6763325"/>
              <a:gd name="connsiteX68" fmla="*/ 395859 w 2639057"/>
              <a:gd name="connsiteY68" fmla="*/ 3631367 h 6763325"/>
              <a:gd name="connsiteX69" fmla="*/ 395859 w 2639057"/>
              <a:gd name="connsiteY69" fmla="*/ 3615983 h 6763325"/>
              <a:gd name="connsiteX70" fmla="*/ 395859 w 2639057"/>
              <a:gd name="connsiteY70" fmla="*/ 3608290 h 6763325"/>
              <a:gd name="connsiteX71" fmla="*/ 409468 w 2639057"/>
              <a:gd name="connsiteY71" fmla="*/ 3598823 h 6763325"/>
              <a:gd name="connsiteX72" fmla="*/ 423078 w 2639057"/>
              <a:gd name="connsiteY72" fmla="*/ 3587580 h 6763325"/>
              <a:gd name="connsiteX73" fmla="*/ 301184 w 2639057"/>
              <a:gd name="connsiteY73" fmla="*/ 3469829 h 6763325"/>
              <a:gd name="connsiteX74" fmla="*/ 272782 w 2639057"/>
              <a:gd name="connsiteY74" fmla="*/ 3359769 h 6763325"/>
              <a:gd name="connsiteX75" fmla="*/ 278699 w 2639057"/>
              <a:gd name="connsiteY75" fmla="*/ 3243793 h 6763325"/>
              <a:gd name="connsiteX76" fmla="*/ 294083 w 2639057"/>
              <a:gd name="connsiteY76" fmla="*/ 3168053 h 6763325"/>
              <a:gd name="connsiteX77" fmla="*/ 303551 w 2639057"/>
              <a:gd name="connsiteY77" fmla="*/ 3168053 h 6763325"/>
              <a:gd name="connsiteX78" fmla="*/ 318936 w 2639057"/>
              <a:gd name="connsiteY78" fmla="*/ 3139650 h 6763325"/>
              <a:gd name="connsiteX79" fmla="*/ 559764 w 2639057"/>
              <a:gd name="connsiteY79" fmla="*/ 2536691 h 6763325"/>
              <a:gd name="connsiteX80" fmla="*/ 691126 w 2639057"/>
              <a:gd name="connsiteY80" fmla="*/ 2111246 h 6763325"/>
              <a:gd name="connsiteX81" fmla="*/ 645563 w 2639057"/>
              <a:gd name="connsiteY81" fmla="*/ 2639650 h 6763325"/>
              <a:gd name="connsiteX82" fmla="*/ 525445 w 2639057"/>
              <a:gd name="connsiteY82" fmla="*/ 3185213 h 6763325"/>
              <a:gd name="connsiteX83" fmla="*/ 791717 w 2639057"/>
              <a:gd name="connsiteY83" fmla="*/ 4772198 h 6763325"/>
              <a:gd name="connsiteX84" fmla="*/ 793493 w 2639057"/>
              <a:gd name="connsiteY84" fmla="*/ 4872790 h 6763325"/>
              <a:gd name="connsiteX85" fmla="*/ 818345 w 2639057"/>
              <a:gd name="connsiteY85" fmla="*/ 5646164 h 6763325"/>
              <a:gd name="connsiteX86" fmla="*/ 913611 w 2639057"/>
              <a:gd name="connsiteY86" fmla="*/ 6235514 h 6763325"/>
              <a:gd name="connsiteX87" fmla="*/ 769232 w 2639057"/>
              <a:gd name="connsiteY87" fmla="*/ 6604154 h 6763325"/>
              <a:gd name="connsiteX88" fmla="*/ 1103552 w 2639057"/>
              <a:gd name="connsiteY88" fmla="*/ 6714213 h 6763325"/>
              <a:gd name="connsiteX89" fmla="*/ 1175742 w 2639057"/>
              <a:gd name="connsiteY89" fmla="*/ 6410071 h 6763325"/>
              <a:gd name="connsiteX90" fmla="*/ 1208286 w 2639057"/>
              <a:gd name="connsiteY90" fmla="*/ 6324272 h 6763325"/>
              <a:gd name="connsiteX91" fmla="*/ 1221896 w 2639057"/>
              <a:gd name="connsiteY91" fmla="*/ 6234922 h 6763325"/>
              <a:gd name="connsiteX92" fmla="*/ 1239056 w 2639057"/>
              <a:gd name="connsiteY92" fmla="*/ 6153265 h 6763325"/>
              <a:gd name="connsiteX93" fmla="*/ 1300002 w 2639057"/>
              <a:gd name="connsiteY93" fmla="*/ 5554448 h 6763325"/>
              <a:gd name="connsiteX94" fmla="*/ 1259766 w 2639057"/>
              <a:gd name="connsiteY94" fmla="*/ 4881665 h 6763325"/>
              <a:gd name="connsiteX95" fmla="*/ 1259766 w 2639057"/>
              <a:gd name="connsiteY95" fmla="*/ 4781074 h 6763325"/>
              <a:gd name="connsiteX96" fmla="*/ 1321896 w 2639057"/>
              <a:gd name="connsiteY96" fmla="*/ 4250895 h 6763325"/>
              <a:gd name="connsiteX97" fmla="*/ 1384026 w 2639057"/>
              <a:gd name="connsiteY97" fmla="*/ 4781074 h 6763325"/>
              <a:gd name="connsiteX98" fmla="*/ 1384026 w 2639057"/>
              <a:gd name="connsiteY98" fmla="*/ 4881665 h 6763325"/>
              <a:gd name="connsiteX99" fmla="*/ 1343789 w 2639057"/>
              <a:gd name="connsiteY99" fmla="*/ 5554448 h 6763325"/>
              <a:gd name="connsiteX100" fmla="*/ 1404736 w 2639057"/>
              <a:gd name="connsiteY100" fmla="*/ 6153265 h 6763325"/>
              <a:gd name="connsiteX101" fmla="*/ 1421896 w 2639057"/>
              <a:gd name="connsiteY101" fmla="*/ 6234922 h 6763325"/>
              <a:gd name="connsiteX102" fmla="*/ 1435506 w 2639057"/>
              <a:gd name="connsiteY102" fmla="*/ 6324272 h 6763325"/>
              <a:gd name="connsiteX103" fmla="*/ 1468050 w 2639057"/>
              <a:gd name="connsiteY103" fmla="*/ 6410071 h 6763325"/>
              <a:gd name="connsiteX104" fmla="*/ 1540239 w 2639057"/>
              <a:gd name="connsiteY104" fmla="*/ 6714213 h 6763325"/>
              <a:gd name="connsiteX105" fmla="*/ 1874560 w 2639057"/>
              <a:gd name="connsiteY105" fmla="*/ 6604154 h 6763325"/>
              <a:gd name="connsiteX106" fmla="*/ 1730181 w 2639057"/>
              <a:gd name="connsiteY106" fmla="*/ 6235514 h 6763325"/>
              <a:gd name="connsiteX107" fmla="*/ 1825447 w 2639057"/>
              <a:gd name="connsiteY107" fmla="*/ 5646164 h 6763325"/>
              <a:gd name="connsiteX108" fmla="*/ 1850299 w 2639057"/>
              <a:gd name="connsiteY108" fmla="*/ 4872790 h 6763325"/>
              <a:gd name="connsiteX109" fmla="*/ 1852074 w 2639057"/>
              <a:gd name="connsiteY109" fmla="*/ 4772198 h 6763325"/>
              <a:gd name="connsiteX110" fmla="*/ 2118347 w 2639057"/>
              <a:gd name="connsiteY110" fmla="*/ 3185213 h 6763325"/>
              <a:gd name="connsiteX111" fmla="*/ 1998229 w 2639057"/>
              <a:gd name="connsiteY111" fmla="*/ 2639650 h 6763325"/>
              <a:gd name="connsiteX112" fmla="*/ 1952666 w 2639057"/>
              <a:gd name="connsiteY112" fmla="*/ 2111246 h 6763325"/>
              <a:gd name="connsiteX113" fmla="*/ 2084028 w 2639057"/>
              <a:gd name="connsiteY113" fmla="*/ 2536691 h 6763325"/>
              <a:gd name="connsiteX114" fmla="*/ 2325448 w 2639057"/>
              <a:gd name="connsiteY114" fmla="*/ 3139059 h 6763325"/>
              <a:gd name="connsiteX115" fmla="*/ 2340833 w 2639057"/>
              <a:gd name="connsiteY115" fmla="*/ 3167461 h 6763325"/>
              <a:gd name="connsiteX116" fmla="*/ 2350300 w 2639057"/>
              <a:gd name="connsiteY116" fmla="*/ 3167461 h 6763325"/>
              <a:gd name="connsiteX117" fmla="*/ 2365685 w 2639057"/>
              <a:gd name="connsiteY117" fmla="*/ 3243201 h 6763325"/>
              <a:gd name="connsiteX118" fmla="*/ 2371602 w 2639057"/>
              <a:gd name="connsiteY118" fmla="*/ 3359178 h 6763325"/>
              <a:gd name="connsiteX119" fmla="*/ 2343200 w 2639057"/>
              <a:gd name="connsiteY119" fmla="*/ 3469237 h 6763325"/>
              <a:gd name="connsiteX120" fmla="*/ 2221306 w 2639057"/>
              <a:gd name="connsiteY120" fmla="*/ 3586989 h 6763325"/>
              <a:gd name="connsiteX121" fmla="*/ 2234915 w 2639057"/>
              <a:gd name="connsiteY121" fmla="*/ 3598231 h 6763325"/>
              <a:gd name="connsiteX122" fmla="*/ 2248525 w 2639057"/>
              <a:gd name="connsiteY122" fmla="*/ 3607699 h 6763325"/>
              <a:gd name="connsiteX123" fmla="*/ 2248525 w 2639057"/>
              <a:gd name="connsiteY123" fmla="*/ 3615391 h 6763325"/>
              <a:gd name="connsiteX124" fmla="*/ 2248525 w 2639057"/>
              <a:gd name="connsiteY124" fmla="*/ 3630775 h 6763325"/>
              <a:gd name="connsiteX125" fmla="*/ 2252075 w 2639057"/>
              <a:gd name="connsiteY125" fmla="*/ 3638468 h 6763325"/>
              <a:gd name="connsiteX126" fmla="*/ 2252075 w 2639057"/>
              <a:gd name="connsiteY126" fmla="*/ 3657403 h 6763325"/>
              <a:gd name="connsiteX127" fmla="*/ 2316572 w 2639057"/>
              <a:gd name="connsiteY127" fmla="*/ 3659178 h 6763325"/>
              <a:gd name="connsiteX128" fmla="*/ 2371602 w 2639057"/>
              <a:gd name="connsiteY128" fmla="*/ 3659178 h 6763325"/>
              <a:gd name="connsiteX129" fmla="*/ 2417164 w 2639057"/>
              <a:gd name="connsiteY129" fmla="*/ 3659178 h 6763325"/>
              <a:gd name="connsiteX130" fmla="*/ 2543200 w 2639057"/>
              <a:gd name="connsiteY130" fmla="*/ 3665095 h 6763325"/>
              <a:gd name="connsiteX131" fmla="*/ 2602372 w 2639057"/>
              <a:gd name="connsiteY131" fmla="*/ 3589355 h 6763325"/>
              <a:gd name="connsiteX132" fmla="*/ 2630774 w 2639057"/>
              <a:gd name="connsiteY132" fmla="*/ 3517166 h 6763325"/>
              <a:gd name="connsiteX133" fmla="*/ 2644384 w 2639057"/>
              <a:gd name="connsiteY133" fmla="*/ 3441426 h 6763325"/>
              <a:gd name="connsiteX134" fmla="*/ 2637283 w 2639057"/>
              <a:gd name="connsiteY134" fmla="*/ 3365686 h 676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2639057" h="6763325">
                <a:moveTo>
                  <a:pt x="2637283" y="3365686"/>
                </a:moveTo>
                <a:lnTo>
                  <a:pt x="2618348" y="3282254"/>
                </a:lnTo>
                <a:lnTo>
                  <a:pt x="2595271" y="3192905"/>
                </a:lnTo>
                <a:lnTo>
                  <a:pt x="2578111" y="3122491"/>
                </a:lnTo>
                <a:cubicBezTo>
                  <a:pt x="2579886" y="3111248"/>
                  <a:pt x="2579886" y="3103556"/>
                  <a:pt x="2579886" y="3099414"/>
                </a:cubicBezTo>
                <a:cubicBezTo>
                  <a:pt x="2564502" y="2947343"/>
                  <a:pt x="2447342" y="2589945"/>
                  <a:pt x="2437874" y="2479886"/>
                </a:cubicBezTo>
                <a:cubicBezTo>
                  <a:pt x="2397638" y="2004737"/>
                  <a:pt x="2455626" y="1678110"/>
                  <a:pt x="2177519" y="1301777"/>
                </a:cubicBezTo>
                <a:cubicBezTo>
                  <a:pt x="2059767" y="1143789"/>
                  <a:pt x="1795861" y="1168049"/>
                  <a:pt x="1637873" y="1101777"/>
                </a:cubicBezTo>
                <a:cubicBezTo>
                  <a:pt x="1603553" y="1088759"/>
                  <a:pt x="1607695" y="1088759"/>
                  <a:pt x="1601778" y="1073375"/>
                </a:cubicBezTo>
                <a:cubicBezTo>
                  <a:pt x="1576926" y="1004736"/>
                  <a:pt x="1567458" y="959765"/>
                  <a:pt x="1557991" y="893493"/>
                </a:cubicBezTo>
                <a:cubicBezTo>
                  <a:pt x="1556216" y="885800"/>
                  <a:pt x="1557991" y="880475"/>
                  <a:pt x="1559766" y="874558"/>
                </a:cubicBezTo>
                <a:lnTo>
                  <a:pt x="1569234" y="874558"/>
                </a:lnTo>
                <a:lnTo>
                  <a:pt x="1576926" y="855623"/>
                </a:lnTo>
                <a:lnTo>
                  <a:pt x="1620713" y="796451"/>
                </a:lnTo>
                <a:lnTo>
                  <a:pt x="1713613" y="760948"/>
                </a:lnTo>
                <a:lnTo>
                  <a:pt x="1763317" y="707694"/>
                </a:lnTo>
                <a:lnTo>
                  <a:pt x="1803554" y="654439"/>
                </a:lnTo>
                <a:lnTo>
                  <a:pt x="1818938" y="604735"/>
                </a:lnTo>
                <a:lnTo>
                  <a:pt x="1803554" y="572190"/>
                </a:lnTo>
                <a:lnTo>
                  <a:pt x="1803554" y="526628"/>
                </a:lnTo>
                <a:lnTo>
                  <a:pt x="1813021" y="473374"/>
                </a:lnTo>
                <a:lnTo>
                  <a:pt x="1813021" y="423669"/>
                </a:lnTo>
                <a:lnTo>
                  <a:pt x="1809471" y="370415"/>
                </a:lnTo>
                <a:lnTo>
                  <a:pt x="1775151" y="281066"/>
                </a:lnTo>
                <a:lnTo>
                  <a:pt x="1720122" y="202959"/>
                </a:lnTo>
                <a:lnTo>
                  <a:pt x="1650891" y="131361"/>
                </a:lnTo>
                <a:lnTo>
                  <a:pt x="1589944" y="66864"/>
                </a:lnTo>
                <a:lnTo>
                  <a:pt x="1455624" y="0"/>
                </a:lnTo>
                <a:lnTo>
                  <a:pt x="1386985" y="7692"/>
                </a:lnTo>
                <a:lnTo>
                  <a:pt x="1321304" y="16568"/>
                </a:lnTo>
                <a:lnTo>
                  <a:pt x="1255624" y="31361"/>
                </a:lnTo>
                <a:lnTo>
                  <a:pt x="1186984" y="17752"/>
                </a:lnTo>
                <a:lnTo>
                  <a:pt x="1052665" y="66864"/>
                </a:lnTo>
                <a:lnTo>
                  <a:pt x="991718" y="131361"/>
                </a:lnTo>
                <a:lnTo>
                  <a:pt x="923079" y="203551"/>
                </a:lnTo>
                <a:lnTo>
                  <a:pt x="868049" y="281657"/>
                </a:lnTo>
                <a:lnTo>
                  <a:pt x="834321" y="371007"/>
                </a:lnTo>
                <a:lnTo>
                  <a:pt x="830771" y="424261"/>
                </a:lnTo>
                <a:lnTo>
                  <a:pt x="830771" y="473374"/>
                </a:lnTo>
                <a:lnTo>
                  <a:pt x="840238" y="526628"/>
                </a:lnTo>
                <a:lnTo>
                  <a:pt x="840238" y="572190"/>
                </a:lnTo>
                <a:lnTo>
                  <a:pt x="824854" y="604735"/>
                </a:lnTo>
                <a:lnTo>
                  <a:pt x="840238" y="654439"/>
                </a:lnTo>
                <a:lnTo>
                  <a:pt x="880475" y="707694"/>
                </a:lnTo>
                <a:lnTo>
                  <a:pt x="930179" y="760948"/>
                </a:lnTo>
                <a:lnTo>
                  <a:pt x="1023079" y="796451"/>
                </a:lnTo>
                <a:lnTo>
                  <a:pt x="1066866" y="855623"/>
                </a:lnTo>
                <a:lnTo>
                  <a:pt x="1074558" y="874558"/>
                </a:lnTo>
                <a:lnTo>
                  <a:pt x="1084026" y="874558"/>
                </a:lnTo>
                <a:cubicBezTo>
                  <a:pt x="1085801" y="880475"/>
                  <a:pt x="1087576" y="885800"/>
                  <a:pt x="1085801" y="893493"/>
                </a:cubicBezTo>
                <a:cubicBezTo>
                  <a:pt x="1076333" y="959765"/>
                  <a:pt x="1066274" y="1005327"/>
                  <a:pt x="1042014" y="1073375"/>
                </a:cubicBezTo>
                <a:cubicBezTo>
                  <a:pt x="1036097" y="1088759"/>
                  <a:pt x="1040239" y="1088759"/>
                  <a:pt x="1005919" y="1101777"/>
                </a:cubicBezTo>
                <a:cubicBezTo>
                  <a:pt x="847931" y="1168049"/>
                  <a:pt x="584025" y="1143789"/>
                  <a:pt x="466273" y="1301777"/>
                </a:cubicBezTo>
                <a:cubicBezTo>
                  <a:pt x="188758" y="1678110"/>
                  <a:pt x="246154" y="2004737"/>
                  <a:pt x="205918" y="2479886"/>
                </a:cubicBezTo>
                <a:cubicBezTo>
                  <a:pt x="196450" y="2589945"/>
                  <a:pt x="78698" y="2947343"/>
                  <a:pt x="63905" y="3099414"/>
                </a:cubicBezTo>
                <a:cubicBezTo>
                  <a:pt x="63905" y="3102964"/>
                  <a:pt x="63905" y="3110656"/>
                  <a:pt x="65681" y="3122491"/>
                </a:cubicBezTo>
                <a:lnTo>
                  <a:pt x="47337" y="3192313"/>
                </a:lnTo>
                <a:lnTo>
                  <a:pt x="24260" y="3281662"/>
                </a:lnTo>
                <a:lnTo>
                  <a:pt x="5917" y="3365686"/>
                </a:lnTo>
                <a:lnTo>
                  <a:pt x="0" y="3441426"/>
                </a:lnTo>
                <a:lnTo>
                  <a:pt x="13609" y="3517166"/>
                </a:lnTo>
                <a:lnTo>
                  <a:pt x="42012" y="3589355"/>
                </a:lnTo>
                <a:lnTo>
                  <a:pt x="101184" y="3665095"/>
                </a:lnTo>
                <a:lnTo>
                  <a:pt x="227219" y="3659178"/>
                </a:lnTo>
                <a:lnTo>
                  <a:pt x="272782" y="3659178"/>
                </a:lnTo>
                <a:lnTo>
                  <a:pt x="327811" y="3659178"/>
                </a:lnTo>
                <a:lnTo>
                  <a:pt x="392308" y="3657403"/>
                </a:lnTo>
                <a:lnTo>
                  <a:pt x="392308" y="3639060"/>
                </a:lnTo>
                <a:lnTo>
                  <a:pt x="395859" y="3631367"/>
                </a:lnTo>
                <a:lnTo>
                  <a:pt x="395859" y="3615983"/>
                </a:lnTo>
                <a:lnTo>
                  <a:pt x="395859" y="3608290"/>
                </a:lnTo>
                <a:lnTo>
                  <a:pt x="409468" y="3598823"/>
                </a:lnTo>
                <a:lnTo>
                  <a:pt x="423078" y="3587580"/>
                </a:lnTo>
                <a:lnTo>
                  <a:pt x="301184" y="3469829"/>
                </a:lnTo>
                <a:lnTo>
                  <a:pt x="272782" y="3359769"/>
                </a:lnTo>
                <a:lnTo>
                  <a:pt x="278699" y="3243793"/>
                </a:lnTo>
                <a:lnTo>
                  <a:pt x="294083" y="3168053"/>
                </a:lnTo>
                <a:cubicBezTo>
                  <a:pt x="297634" y="3168053"/>
                  <a:pt x="301776" y="3168053"/>
                  <a:pt x="303551" y="3168053"/>
                </a:cubicBezTo>
                <a:cubicBezTo>
                  <a:pt x="309468" y="3156810"/>
                  <a:pt x="311243" y="3150893"/>
                  <a:pt x="318936" y="3139650"/>
                </a:cubicBezTo>
                <a:cubicBezTo>
                  <a:pt x="443788" y="2950893"/>
                  <a:pt x="514202" y="2757401"/>
                  <a:pt x="559764" y="2536691"/>
                </a:cubicBezTo>
                <a:cubicBezTo>
                  <a:pt x="616569" y="2398229"/>
                  <a:pt x="660356" y="2260951"/>
                  <a:pt x="691126" y="2111246"/>
                </a:cubicBezTo>
                <a:cubicBezTo>
                  <a:pt x="668049" y="2307105"/>
                  <a:pt x="689350" y="2423081"/>
                  <a:pt x="645563" y="2639650"/>
                </a:cubicBezTo>
                <a:cubicBezTo>
                  <a:pt x="618936" y="2771011"/>
                  <a:pt x="497042" y="3019532"/>
                  <a:pt x="525445" y="3185213"/>
                </a:cubicBezTo>
                <a:cubicBezTo>
                  <a:pt x="335504" y="3831368"/>
                  <a:pt x="563315" y="4188765"/>
                  <a:pt x="791717" y="4772198"/>
                </a:cubicBezTo>
                <a:cubicBezTo>
                  <a:pt x="795268" y="4783441"/>
                  <a:pt x="802960" y="4827227"/>
                  <a:pt x="793493" y="4872790"/>
                </a:cubicBezTo>
                <a:cubicBezTo>
                  <a:pt x="746155" y="5087583"/>
                  <a:pt x="743788" y="5462140"/>
                  <a:pt x="818345" y="5646164"/>
                </a:cubicBezTo>
                <a:cubicBezTo>
                  <a:pt x="909469" y="5873975"/>
                  <a:pt x="945564" y="6056815"/>
                  <a:pt x="913611" y="6235514"/>
                </a:cubicBezTo>
                <a:cubicBezTo>
                  <a:pt x="883434" y="6412437"/>
                  <a:pt x="753848" y="6459774"/>
                  <a:pt x="769232" y="6604154"/>
                </a:cubicBezTo>
                <a:cubicBezTo>
                  <a:pt x="788167" y="6778710"/>
                  <a:pt x="959173" y="6813030"/>
                  <a:pt x="1103552" y="6714213"/>
                </a:cubicBezTo>
                <a:cubicBezTo>
                  <a:pt x="1150890" y="6681668"/>
                  <a:pt x="1181659" y="6488177"/>
                  <a:pt x="1175742" y="6410071"/>
                </a:cubicBezTo>
                <a:cubicBezTo>
                  <a:pt x="1173967" y="6389361"/>
                  <a:pt x="1198819" y="6350899"/>
                  <a:pt x="1208286" y="6324272"/>
                </a:cubicBezTo>
                <a:cubicBezTo>
                  <a:pt x="1217754" y="6297645"/>
                  <a:pt x="1221896" y="6272792"/>
                  <a:pt x="1221896" y="6234922"/>
                </a:cubicBezTo>
                <a:cubicBezTo>
                  <a:pt x="1221896" y="6210070"/>
                  <a:pt x="1231363" y="6189360"/>
                  <a:pt x="1239056" y="6153265"/>
                </a:cubicBezTo>
                <a:cubicBezTo>
                  <a:pt x="1281067" y="5949715"/>
                  <a:pt x="1311245" y="5771016"/>
                  <a:pt x="1300002" y="5554448"/>
                </a:cubicBezTo>
                <a:cubicBezTo>
                  <a:pt x="1288760" y="5337879"/>
                  <a:pt x="1271600" y="5105926"/>
                  <a:pt x="1259766" y="4881665"/>
                </a:cubicBezTo>
                <a:cubicBezTo>
                  <a:pt x="1257991" y="4847346"/>
                  <a:pt x="1253848" y="4826636"/>
                  <a:pt x="1259766" y="4781074"/>
                </a:cubicBezTo>
                <a:cubicBezTo>
                  <a:pt x="1284618" y="4605334"/>
                  <a:pt x="1308286" y="4428410"/>
                  <a:pt x="1321896" y="4250895"/>
                </a:cubicBezTo>
                <a:cubicBezTo>
                  <a:pt x="1334914" y="4428410"/>
                  <a:pt x="1359174" y="4605334"/>
                  <a:pt x="1384026" y="4781074"/>
                </a:cubicBezTo>
                <a:cubicBezTo>
                  <a:pt x="1389943" y="4826636"/>
                  <a:pt x="1385801" y="4847346"/>
                  <a:pt x="1384026" y="4881665"/>
                </a:cubicBezTo>
                <a:cubicBezTo>
                  <a:pt x="1372784" y="5105926"/>
                  <a:pt x="1355624" y="5337879"/>
                  <a:pt x="1343789" y="5554448"/>
                </a:cubicBezTo>
                <a:cubicBezTo>
                  <a:pt x="1332547" y="5771016"/>
                  <a:pt x="1362724" y="5949715"/>
                  <a:pt x="1404736" y="6153265"/>
                </a:cubicBezTo>
                <a:cubicBezTo>
                  <a:pt x="1412429" y="6189360"/>
                  <a:pt x="1421896" y="6210070"/>
                  <a:pt x="1421896" y="6234922"/>
                </a:cubicBezTo>
                <a:cubicBezTo>
                  <a:pt x="1421896" y="6272792"/>
                  <a:pt x="1425446" y="6297645"/>
                  <a:pt x="1435506" y="6324272"/>
                </a:cubicBezTo>
                <a:cubicBezTo>
                  <a:pt x="1444973" y="6350899"/>
                  <a:pt x="1469825" y="6388768"/>
                  <a:pt x="1468050" y="6410071"/>
                </a:cubicBezTo>
                <a:cubicBezTo>
                  <a:pt x="1462133" y="6488177"/>
                  <a:pt x="1492902" y="6681668"/>
                  <a:pt x="1540239" y="6714213"/>
                </a:cubicBezTo>
                <a:cubicBezTo>
                  <a:pt x="1684619" y="6813030"/>
                  <a:pt x="1855625" y="6778710"/>
                  <a:pt x="1874560" y="6604154"/>
                </a:cubicBezTo>
                <a:cubicBezTo>
                  <a:pt x="1889944" y="6459774"/>
                  <a:pt x="1760358" y="6412437"/>
                  <a:pt x="1730181" y="6235514"/>
                </a:cubicBezTo>
                <a:cubicBezTo>
                  <a:pt x="1697636" y="6056815"/>
                  <a:pt x="1733731" y="5874567"/>
                  <a:pt x="1825447" y="5646164"/>
                </a:cubicBezTo>
                <a:cubicBezTo>
                  <a:pt x="1899412" y="5461548"/>
                  <a:pt x="1897637" y="5087583"/>
                  <a:pt x="1850299" y="4872790"/>
                </a:cubicBezTo>
                <a:cubicBezTo>
                  <a:pt x="1840832" y="4827227"/>
                  <a:pt x="1848524" y="4783441"/>
                  <a:pt x="1852074" y="4772198"/>
                </a:cubicBezTo>
                <a:cubicBezTo>
                  <a:pt x="2080477" y="4188765"/>
                  <a:pt x="2308288" y="3831368"/>
                  <a:pt x="2118347" y="3185213"/>
                </a:cubicBezTo>
                <a:cubicBezTo>
                  <a:pt x="2146749" y="3020124"/>
                  <a:pt x="2024856" y="2771011"/>
                  <a:pt x="1998229" y="2639650"/>
                </a:cubicBezTo>
                <a:cubicBezTo>
                  <a:pt x="1954441" y="2423081"/>
                  <a:pt x="1975151" y="2307105"/>
                  <a:pt x="1952666" y="2111246"/>
                </a:cubicBezTo>
                <a:cubicBezTo>
                  <a:pt x="1982844" y="2261543"/>
                  <a:pt x="2026631" y="2398229"/>
                  <a:pt x="2084028" y="2536691"/>
                </a:cubicBezTo>
                <a:cubicBezTo>
                  <a:pt x="2129590" y="2757401"/>
                  <a:pt x="2200004" y="2950893"/>
                  <a:pt x="2325448" y="3139059"/>
                </a:cubicBezTo>
                <a:cubicBezTo>
                  <a:pt x="2333140" y="3150302"/>
                  <a:pt x="2334916" y="3156219"/>
                  <a:pt x="2340833" y="3167461"/>
                </a:cubicBezTo>
                <a:cubicBezTo>
                  <a:pt x="2342608" y="3167461"/>
                  <a:pt x="2346750" y="3167461"/>
                  <a:pt x="2350300" y="3167461"/>
                </a:cubicBezTo>
                <a:lnTo>
                  <a:pt x="2365685" y="3243201"/>
                </a:lnTo>
                <a:lnTo>
                  <a:pt x="2371602" y="3359178"/>
                </a:lnTo>
                <a:lnTo>
                  <a:pt x="2343200" y="3469237"/>
                </a:lnTo>
                <a:lnTo>
                  <a:pt x="2221306" y="3586989"/>
                </a:lnTo>
                <a:lnTo>
                  <a:pt x="2234915" y="3598231"/>
                </a:lnTo>
                <a:lnTo>
                  <a:pt x="2248525" y="3607699"/>
                </a:lnTo>
                <a:lnTo>
                  <a:pt x="2248525" y="3615391"/>
                </a:lnTo>
                <a:lnTo>
                  <a:pt x="2248525" y="3630775"/>
                </a:lnTo>
                <a:lnTo>
                  <a:pt x="2252075" y="3638468"/>
                </a:lnTo>
                <a:lnTo>
                  <a:pt x="2252075" y="3657403"/>
                </a:lnTo>
                <a:lnTo>
                  <a:pt x="2316572" y="3659178"/>
                </a:lnTo>
                <a:lnTo>
                  <a:pt x="2371602" y="3659178"/>
                </a:lnTo>
                <a:lnTo>
                  <a:pt x="2417164" y="3659178"/>
                </a:lnTo>
                <a:lnTo>
                  <a:pt x="2543200" y="3665095"/>
                </a:lnTo>
                <a:lnTo>
                  <a:pt x="2602372" y="3589355"/>
                </a:lnTo>
                <a:lnTo>
                  <a:pt x="2630774" y="3517166"/>
                </a:lnTo>
                <a:lnTo>
                  <a:pt x="2644384" y="3441426"/>
                </a:lnTo>
                <a:lnTo>
                  <a:pt x="2637283" y="3365686"/>
                </a:lnTo>
                <a:close/>
              </a:path>
            </a:pathLst>
          </a:custGeom>
          <a:solidFill>
            <a:schemeClr val="accent2"/>
          </a:solidFill>
          <a:ln w="59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EBC95D54-DD97-4185-AF94-378CA95942E1}"/>
              </a:ext>
            </a:extLst>
          </p:cNvPr>
          <p:cNvSpPr/>
          <p:nvPr/>
        </p:nvSpPr>
        <p:spPr>
          <a:xfrm>
            <a:off x="1081264" y="1058569"/>
            <a:ext cx="779580" cy="2101557"/>
          </a:xfrm>
          <a:custGeom>
            <a:avLst/>
            <a:gdLst>
              <a:gd name="connsiteX0" fmla="*/ 2506514 w 2508880"/>
              <a:gd name="connsiteY0" fmla="*/ 3365686 h 6763325"/>
              <a:gd name="connsiteX1" fmla="*/ 2487579 w 2508880"/>
              <a:gd name="connsiteY1" fmla="*/ 3282254 h 6763325"/>
              <a:gd name="connsiteX2" fmla="*/ 2464502 w 2508880"/>
              <a:gd name="connsiteY2" fmla="*/ 3192905 h 6763325"/>
              <a:gd name="connsiteX3" fmla="*/ 2429590 w 2508880"/>
              <a:gd name="connsiteY3" fmla="*/ 3122491 h 6763325"/>
              <a:gd name="connsiteX4" fmla="*/ 2307105 w 2508880"/>
              <a:gd name="connsiteY4" fmla="*/ 2479886 h 6763325"/>
              <a:gd name="connsiteX5" fmla="*/ 2023081 w 2508880"/>
              <a:gd name="connsiteY5" fmla="*/ 1337280 h 6763325"/>
              <a:gd name="connsiteX6" fmla="*/ 1536689 w 2508880"/>
              <a:gd name="connsiteY6" fmla="*/ 1155032 h 6763325"/>
              <a:gd name="connsiteX7" fmla="*/ 1439056 w 2508880"/>
              <a:gd name="connsiteY7" fmla="*/ 892901 h 6763325"/>
              <a:gd name="connsiteX8" fmla="*/ 1440831 w 2508880"/>
              <a:gd name="connsiteY8" fmla="*/ 873966 h 6763325"/>
              <a:gd name="connsiteX9" fmla="*/ 1450299 w 2508880"/>
              <a:gd name="connsiteY9" fmla="*/ 873966 h 6763325"/>
              <a:gd name="connsiteX10" fmla="*/ 1434322 w 2508880"/>
              <a:gd name="connsiteY10" fmla="*/ 855031 h 6763325"/>
              <a:gd name="connsiteX11" fmla="*/ 1489944 w 2508880"/>
              <a:gd name="connsiteY11" fmla="*/ 795859 h 6763325"/>
              <a:gd name="connsiteX12" fmla="*/ 1535506 w 2508880"/>
              <a:gd name="connsiteY12" fmla="*/ 742605 h 6763325"/>
              <a:gd name="connsiteX13" fmla="*/ 1585210 w 2508880"/>
              <a:gd name="connsiteY13" fmla="*/ 689350 h 6763325"/>
              <a:gd name="connsiteX14" fmla="*/ 1625447 w 2508880"/>
              <a:gd name="connsiteY14" fmla="*/ 636096 h 6763325"/>
              <a:gd name="connsiteX15" fmla="*/ 1640832 w 2508880"/>
              <a:gd name="connsiteY15" fmla="*/ 586392 h 6763325"/>
              <a:gd name="connsiteX16" fmla="*/ 1625447 w 2508880"/>
              <a:gd name="connsiteY16" fmla="*/ 553847 h 6763325"/>
              <a:gd name="connsiteX17" fmla="*/ 1625447 w 2508880"/>
              <a:gd name="connsiteY17" fmla="*/ 508285 h 6763325"/>
              <a:gd name="connsiteX18" fmla="*/ 1634914 w 2508880"/>
              <a:gd name="connsiteY18" fmla="*/ 455030 h 6763325"/>
              <a:gd name="connsiteX19" fmla="*/ 1634914 w 2508880"/>
              <a:gd name="connsiteY19" fmla="*/ 405326 h 6763325"/>
              <a:gd name="connsiteX20" fmla="*/ 1637281 w 2508880"/>
              <a:gd name="connsiteY20" fmla="*/ 352072 h 6763325"/>
              <a:gd name="connsiteX21" fmla="*/ 1602961 w 2508880"/>
              <a:gd name="connsiteY21" fmla="*/ 262722 h 6763325"/>
              <a:gd name="connsiteX22" fmla="*/ 1565683 w 2508880"/>
              <a:gd name="connsiteY22" fmla="*/ 184616 h 6763325"/>
              <a:gd name="connsiteX23" fmla="*/ 1514796 w 2508880"/>
              <a:gd name="connsiteY23" fmla="*/ 112426 h 6763325"/>
              <a:gd name="connsiteX24" fmla="*/ 1471009 w 2508880"/>
              <a:gd name="connsiteY24" fmla="*/ 49113 h 6763325"/>
              <a:gd name="connsiteX25" fmla="*/ 1378109 w 2508880"/>
              <a:gd name="connsiteY25" fmla="*/ 0 h 6763325"/>
              <a:gd name="connsiteX26" fmla="*/ 1309470 w 2508880"/>
              <a:gd name="connsiteY26" fmla="*/ 7692 h 6763325"/>
              <a:gd name="connsiteX27" fmla="*/ 1255624 w 2508880"/>
              <a:gd name="connsiteY27" fmla="*/ 14201 h 6763325"/>
              <a:gd name="connsiteX28" fmla="*/ 1201777 w 2508880"/>
              <a:gd name="connsiteY28" fmla="*/ 31361 h 6763325"/>
              <a:gd name="connsiteX29" fmla="*/ 1133138 w 2508880"/>
              <a:gd name="connsiteY29" fmla="*/ 29586 h 6763325"/>
              <a:gd name="connsiteX30" fmla="*/ 1040239 w 2508880"/>
              <a:gd name="connsiteY30" fmla="*/ 49113 h 6763325"/>
              <a:gd name="connsiteX31" fmla="*/ 997635 w 2508880"/>
              <a:gd name="connsiteY31" fmla="*/ 113610 h 6763325"/>
              <a:gd name="connsiteX32" fmla="*/ 946747 w 2508880"/>
              <a:gd name="connsiteY32" fmla="*/ 185799 h 6763325"/>
              <a:gd name="connsiteX33" fmla="*/ 909469 w 2508880"/>
              <a:gd name="connsiteY33" fmla="*/ 263906 h 6763325"/>
              <a:gd name="connsiteX34" fmla="*/ 875149 w 2508880"/>
              <a:gd name="connsiteY34" fmla="*/ 353255 h 6763325"/>
              <a:gd name="connsiteX35" fmla="*/ 877517 w 2508880"/>
              <a:gd name="connsiteY35" fmla="*/ 406510 h 6763325"/>
              <a:gd name="connsiteX36" fmla="*/ 877517 w 2508880"/>
              <a:gd name="connsiteY36" fmla="*/ 456214 h 6763325"/>
              <a:gd name="connsiteX37" fmla="*/ 886984 w 2508880"/>
              <a:gd name="connsiteY37" fmla="*/ 509468 h 6763325"/>
              <a:gd name="connsiteX38" fmla="*/ 886984 w 2508880"/>
              <a:gd name="connsiteY38" fmla="*/ 555031 h 6763325"/>
              <a:gd name="connsiteX39" fmla="*/ 871599 w 2508880"/>
              <a:gd name="connsiteY39" fmla="*/ 587575 h 6763325"/>
              <a:gd name="connsiteX40" fmla="*/ 886984 w 2508880"/>
              <a:gd name="connsiteY40" fmla="*/ 637279 h 6763325"/>
              <a:gd name="connsiteX41" fmla="*/ 927221 w 2508880"/>
              <a:gd name="connsiteY41" fmla="*/ 690534 h 6763325"/>
              <a:gd name="connsiteX42" fmla="*/ 976925 w 2508880"/>
              <a:gd name="connsiteY42" fmla="*/ 743788 h 6763325"/>
              <a:gd name="connsiteX43" fmla="*/ 1022487 w 2508880"/>
              <a:gd name="connsiteY43" fmla="*/ 797043 h 6763325"/>
              <a:gd name="connsiteX44" fmla="*/ 1078108 w 2508880"/>
              <a:gd name="connsiteY44" fmla="*/ 856215 h 6763325"/>
              <a:gd name="connsiteX45" fmla="*/ 1062132 w 2508880"/>
              <a:gd name="connsiteY45" fmla="*/ 875149 h 6763325"/>
              <a:gd name="connsiteX46" fmla="*/ 1071600 w 2508880"/>
              <a:gd name="connsiteY46" fmla="*/ 875149 h 6763325"/>
              <a:gd name="connsiteX47" fmla="*/ 1073375 w 2508880"/>
              <a:gd name="connsiteY47" fmla="*/ 894084 h 6763325"/>
              <a:gd name="connsiteX48" fmla="*/ 975741 w 2508880"/>
              <a:gd name="connsiteY48" fmla="*/ 1156215 h 6763325"/>
              <a:gd name="connsiteX49" fmla="*/ 489350 w 2508880"/>
              <a:gd name="connsiteY49" fmla="*/ 1338464 h 6763325"/>
              <a:gd name="connsiteX50" fmla="*/ 205326 w 2508880"/>
              <a:gd name="connsiteY50" fmla="*/ 2481070 h 6763325"/>
              <a:gd name="connsiteX51" fmla="*/ 82840 w 2508880"/>
              <a:gd name="connsiteY51" fmla="*/ 3123674 h 6763325"/>
              <a:gd name="connsiteX52" fmla="*/ 47929 w 2508880"/>
              <a:gd name="connsiteY52" fmla="*/ 3194089 h 6763325"/>
              <a:gd name="connsiteX53" fmla="*/ 24852 w 2508880"/>
              <a:gd name="connsiteY53" fmla="*/ 3283438 h 6763325"/>
              <a:gd name="connsiteX54" fmla="*/ 5917 w 2508880"/>
              <a:gd name="connsiteY54" fmla="*/ 3366870 h 6763325"/>
              <a:gd name="connsiteX55" fmla="*/ 0 w 2508880"/>
              <a:gd name="connsiteY55" fmla="*/ 3442610 h 6763325"/>
              <a:gd name="connsiteX56" fmla="*/ 13610 w 2508880"/>
              <a:gd name="connsiteY56" fmla="*/ 3518349 h 6763325"/>
              <a:gd name="connsiteX57" fmla="*/ 42012 w 2508880"/>
              <a:gd name="connsiteY57" fmla="*/ 3590539 h 6763325"/>
              <a:gd name="connsiteX58" fmla="*/ 101184 w 2508880"/>
              <a:gd name="connsiteY58" fmla="*/ 3666279 h 6763325"/>
              <a:gd name="connsiteX59" fmla="*/ 144379 w 2508880"/>
              <a:gd name="connsiteY59" fmla="*/ 3660361 h 6763325"/>
              <a:gd name="connsiteX60" fmla="*/ 189941 w 2508880"/>
              <a:gd name="connsiteY60" fmla="*/ 3660361 h 6763325"/>
              <a:gd name="connsiteX61" fmla="*/ 244971 w 2508880"/>
              <a:gd name="connsiteY61" fmla="*/ 3660361 h 6763325"/>
              <a:gd name="connsiteX62" fmla="*/ 309468 w 2508880"/>
              <a:gd name="connsiteY62" fmla="*/ 3658586 h 6763325"/>
              <a:gd name="connsiteX63" fmla="*/ 309468 w 2508880"/>
              <a:gd name="connsiteY63" fmla="*/ 3639651 h 6763325"/>
              <a:gd name="connsiteX64" fmla="*/ 313018 w 2508880"/>
              <a:gd name="connsiteY64" fmla="*/ 3631959 h 6763325"/>
              <a:gd name="connsiteX65" fmla="*/ 313018 w 2508880"/>
              <a:gd name="connsiteY65" fmla="*/ 3616574 h 6763325"/>
              <a:gd name="connsiteX66" fmla="*/ 313018 w 2508880"/>
              <a:gd name="connsiteY66" fmla="*/ 3608882 h 6763325"/>
              <a:gd name="connsiteX67" fmla="*/ 326628 w 2508880"/>
              <a:gd name="connsiteY67" fmla="*/ 3599415 h 6763325"/>
              <a:gd name="connsiteX68" fmla="*/ 340237 w 2508880"/>
              <a:gd name="connsiteY68" fmla="*/ 3588172 h 6763325"/>
              <a:gd name="connsiteX69" fmla="*/ 218344 w 2508880"/>
              <a:gd name="connsiteY69" fmla="*/ 3470420 h 6763325"/>
              <a:gd name="connsiteX70" fmla="*/ 189941 w 2508880"/>
              <a:gd name="connsiteY70" fmla="*/ 3360361 h 6763325"/>
              <a:gd name="connsiteX71" fmla="*/ 195858 w 2508880"/>
              <a:gd name="connsiteY71" fmla="*/ 3244384 h 6763325"/>
              <a:gd name="connsiteX72" fmla="*/ 211243 w 2508880"/>
              <a:gd name="connsiteY72" fmla="*/ 3168645 h 6763325"/>
              <a:gd name="connsiteX73" fmla="*/ 455030 w 2508880"/>
              <a:gd name="connsiteY73" fmla="*/ 2536099 h 6763325"/>
              <a:gd name="connsiteX74" fmla="*/ 660948 w 2508880"/>
              <a:gd name="connsiteY74" fmla="*/ 1820122 h 6763325"/>
              <a:gd name="connsiteX75" fmla="*/ 788167 w 2508880"/>
              <a:gd name="connsiteY75" fmla="*/ 2713614 h 6763325"/>
              <a:gd name="connsiteX76" fmla="*/ 608877 w 2508880"/>
              <a:gd name="connsiteY76" fmla="*/ 3185213 h 6763325"/>
              <a:gd name="connsiteX77" fmla="*/ 827812 w 2508880"/>
              <a:gd name="connsiteY77" fmla="*/ 4772198 h 6763325"/>
              <a:gd name="connsiteX78" fmla="*/ 829587 w 2508880"/>
              <a:gd name="connsiteY78" fmla="*/ 4872790 h 6763325"/>
              <a:gd name="connsiteX79" fmla="*/ 894085 w 2508880"/>
              <a:gd name="connsiteY79" fmla="*/ 5659773 h 6763325"/>
              <a:gd name="connsiteX80" fmla="*/ 919528 w 2508880"/>
              <a:gd name="connsiteY80" fmla="*/ 6234922 h 6763325"/>
              <a:gd name="connsiteX81" fmla="*/ 775150 w 2508880"/>
              <a:gd name="connsiteY81" fmla="*/ 6603562 h 6763325"/>
              <a:gd name="connsiteX82" fmla="*/ 1050298 w 2508880"/>
              <a:gd name="connsiteY82" fmla="*/ 6713621 h 6763325"/>
              <a:gd name="connsiteX83" fmla="*/ 1128404 w 2508880"/>
              <a:gd name="connsiteY83" fmla="*/ 6409479 h 6763325"/>
              <a:gd name="connsiteX84" fmla="*/ 1137280 w 2508880"/>
              <a:gd name="connsiteY84" fmla="*/ 6323680 h 6763325"/>
              <a:gd name="connsiteX85" fmla="*/ 1150890 w 2508880"/>
              <a:gd name="connsiteY85" fmla="*/ 6234331 h 6763325"/>
              <a:gd name="connsiteX86" fmla="*/ 1144381 w 2508880"/>
              <a:gd name="connsiteY86" fmla="*/ 6152673 h 6763325"/>
              <a:gd name="connsiteX87" fmla="*/ 1181659 w 2508880"/>
              <a:gd name="connsiteY87" fmla="*/ 5553856 h 6763325"/>
              <a:gd name="connsiteX88" fmla="*/ 1176925 w 2508880"/>
              <a:gd name="connsiteY88" fmla="*/ 4881074 h 6763325"/>
              <a:gd name="connsiteX89" fmla="*/ 1176925 w 2508880"/>
              <a:gd name="connsiteY89" fmla="*/ 4780482 h 6763325"/>
              <a:gd name="connsiteX90" fmla="*/ 1215387 w 2508880"/>
              <a:gd name="connsiteY90" fmla="*/ 4157995 h 6763325"/>
              <a:gd name="connsiteX91" fmla="*/ 1244973 w 2508880"/>
              <a:gd name="connsiteY91" fmla="*/ 3813024 h 6763325"/>
              <a:gd name="connsiteX92" fmla="*/ 1237872 w 2508880"/>
              <a:gd name="connsiteY92" fmla="*/ 3720125 h 6763325"/>
              <a:gd name="connsiteX93" fmla="*/ 1256807 w 2508880"/>
              <a:gd name="connsiteY93" fmla="*/ 3718942 h 6763325"/>
              <a:gd name="connsiteX94" fmla="*/ 1275742 w 2508880"/>
              <a:gd name="connsiteY94" fmla="*/ 3720125 h 6763325"/>
              <a:gd name="connsiteX95" fmla="*/ 1268641 w 2508880"/>
              <a:gd name="connsiteY95" fmla="*/ 3813024 h 6763325"/>
              <a:gd name="connsiteX96" fmla="*/ 1298227 w 2508880"/>
              <a:gd name="connsiteY96" fmla="*/ 4157995 h 6763325"/>
              <a:gd name="connsiteX97" fmla="*/ 1336689 w 2508880"/>
              <a:gd name="connsiteY97" fmla="*/ 4780482 h 6763325"/>
              <a:gd name="connsiteX98" fmla="*/ 1336689 w 2508880"/>
              <a:gd name="connsiteY98" fmla="*/ 4881074 h 6763325"/>
              <a:gd name="connsiteX99" fmla="*/ 1331955 w 2508880"/>
              <a:gd name="connsiteY99" fmla="*/ 5553856 h 6763325"/>
              <a:gd name="connsiteX100" fmla="*/ 1369233 w 2508880"/>
              <a:gd name="connsiteY100" fmla="*/ 6152673 h 6763325"/>
              <a:gd name="connsiteX101" fmla="*/ 1362725 w 2508880"/>
              <a:gd name="connsiteY101" fmla="*/ 6234331 h 6763325"/>
              <a:gd name="connsiteX102" fmla="*/ 1376334 w 2508880"/>
              <a:gd name="connsiteY102" fmla="*/ 6323680 h 6763325"/>
              <a:gd name="connsiteX103" fmla="*/ 1385210 w 2508880"/>
              <a:gd name="connsiteY103" fmla="*/ 6409479 h 6763325"/>
              <a:gd name="connsiteX104" fmla="*/ 1463316 w 2508880"/>
              <a:gd name="connsiteY104" fmla="*/ 6713621 h 6763325"/>
              <a:gd name="connsiteX105" fmla="*/ 1738465 w 2508880"/>
              <a:gd name="connsiteY105" fmla="*/ 6603562 h 6763325"/>
              <a:gd name="connsiteX106" fmla="*/ 1594086 w 2508880"/>
              <a:gd name="connsiteY106" fmla="*/ 6234922 h 6763325"/>
              <a:gd name="connsiteX107" fmla="*/ 1619529 w 2508880"/>
              <a:gd name="connsiteY107" fmla="*/ 5659773 h 6763325"/>
              <a:gd name="connsiteX108" fmla="*/ 1684027 w 2508880"/>
              <a:gd name="connsiteY108" fmla="*/ 4872790 h 6763325"/>
              <a:gd name="connsiteX109" fmla="*/ 1685802 w 2508880"/>
              <a:gd name="connsiteY109" fmla="*/ 4772198 h 6763325"/>
              <a:gd name="connsiteX110" fmla="*/ 1904737 w 2508880"/>
              <a:gd name="connsiteY110" fmla="*/ 3185213 h 6763325"/>
              <a:gd name="connsiteX111" fmla="*/ 1725447 w 2508880"/>
              <a:gd name="connsiteY111" fmla="*/ 2713614 h 6763325"/>
              <a:gd name="connsiteX112" fmla="*/ 1852666 w 2508880"/>
              <a:gd name="connsiteY112" fmla="*/ 1820122 h 6763325"/>
              <a:gd name="connsiteX113" fmla="*/ 2058584 w 2508880"/>
              <a:gd name="connsiteY113" fmla="*/ 2536099 h 6763325"/>
              <a:gd name="connsiteX114" fmla="*/ 2302371 w 2508880"/>
              <a:gd name="connsiteY114" fmla="*/ 3168645 h 6763325"/>
              <a:gd name="connsiteX115" fmla="*/ 2317756 w 2508880"/>
              <a:gd name="connsiteY115" fmla="*/ 3244384 h 6763325"/>
              <a:gd name="connsiteX116" fmla="*/ 2323673 w 2508880"/>
              <a:gd name="connsiteY116" fmla="*/ 3360361 h 6763325"/>
              <a:gd name="connsiteX117" fmla="*/ 2295270 w 2508880"/>
              <a:gd name="connsiteY117" fmla="*/ 3470420 h 6763325"/>
              <a:gd name="connsiteX118" fmla="*/ 2173377 w 2508880"/>
              <a:gd name="connsiteY118" fmla="*/ 3588172 h 6763325"/>
              <a:gd name="connsiteX119" fmla="*/ 2186986 w 2508880"/>
              <a:gd name="connsiteY119" fmla="*/ 3599415 h 6763325"/>
              <a:gd name="connsiteX120" fmla="*/ 2200596 w 2508880"/>
              <a:gd name="connsiteY120" fmla="*/ 3608882 h 6763325"/>
              <a:gd name="connsiteX121" fmla="*/ 2200596 w 2508880"/>
              <a:gd name="connsiteY121" fmla="*/ 3616574 h 6763325"/>
              <a:gd name="connsiteX122" fmla="*/ 2200596 w 2508880"/>
              <a:gd name="connsiteY122" fmla="*/ 3631959 h 6763325"/>
              <a:gd name="connsiteX123" fmla="*/ 2204146 w 2508880"/>
              <a:gd name="connsiteY123" fmla="*/ 3639651 h 6763325"/>
              <a:gd name="connsiteX124" fmla="*/ 2204146 w 2508880"/>
              <a:gd name="connsiteY124" fmla="*/ 3658586 h 6763325"/>
              <a:gd name="connsiteX125" fmla="*/ 2268643 w 2508880"/>
              <a:gd name="connsiteY125" fmla="*/ 3660361 h 6763325"/>
              <a:gd name="connsiteX126" fmla="*/ 2323673 w 2508880"/>
              <a:gd name="connsiteY126" fmla="*/ 3660361 h 6763325"/>
              <a:gd name="connsiteX127" fmla="*/ 2369235 w 2508880"/>
              <a:gd name="connsiteY127" fmla="*/ 3660361 h 6763325"/>
              <a:gd name="connsiteX128" fmla="*/ 2412430 w 2508880"/>
              <a:gd name="connsiteY128" fmla="*/ 3666279 h 6763325"/>
              <a:gd name="connsiteX129" fmla="*/ 2471602 w 2508880"/>
              <a:gd name="connsiteY129" fmla="*/ 3590539 h 6763325"/>
              <a:gd name="connsiteX130" fmla="*/ 2500005 w 2508880"/>
              <a:gd name="connsiteY130" fmla="*/ 3518349 h 6763325"/>
              <a:gd name="connsiteX131" fmla="*/ 2513614 w 2508880"/>
              <a:gd name="connsiteY131" fmla="*/ 3442610 h 6763325"/>
              <a:gd name="connsiteX132" fmla="*/ 2506514 w 2508880"/>
              <a:gd name="connsiteY132" fmla="*/ 3365686 h 6763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2508880" h="6763325">
                <a:moveTo>
                  <a:pt x="2506514" y="3365686"/>
                </a:moveTo>
                <a:lnTo>
                  <a:pt x="2487579" y="3282254"/>
                </a:lnTo>
                <a:lnTo>
                  <a:pt x="2464502" y="3192905"/>
                </a:lnTo>
                <a:lnTo>
                  <a:pt x="2429590" y="3122491"/>
                </a:lnTo>
                <a:cubicBezTo>
                  <a:pt x="2431365" y="3111248"/>
                  <a:pt x="2325448" y="2589354"/>
                  <a:pt x="2307105" y="2479886"/>
                </a:cubicBezTo>
                <a:cubicBezTo>
                  <a:pt x="2227815" y="2002962"/>
                  <a:pt x="2257992" y="1753258"/>
                  <a:pt x="2023081" y="1337280"/>
                </a:cubicBezTo>
                <a:cubicBezTo>
                  <a:pt x="1947932" y="1204144"/>
                  <a:pt x="1696453" y="1217162"/>
                  <a:pt x="1536689" y="1155032"/>
                </a:cubicBezTo>
                <a:cubicBezTo>
                  <a:pt x="1427221" y="1112428"/>
                  <a:pt x="1417754" y="967457"/>
                  <a:pt x="1439056" y="892901"/>
                </a:cubicBezTo>
                <a:cubicBezTo>
                  <a:pt x="1437281" y="885209"/>
                  <a:pt x="1439056" y="879883"/>
                  <a:pt x="1440831" y="873966"/>
                </a:cubicBezTo>
                <a:lnTo>
                  <a:pt x="1450299" y="873966"/>
                </a:lnTo>
                <a:lnTo>
                  <a:pt x="1434322" y="855031"/>
                </a:lnTo>
                <a:lnTo>
                  <a:pt x="1489944" y="795859"/>
                </a:lnTo>
                <a:lnTo>
                  <a:pt x="1535506" y="742605"/>
                </a:lnTo>
                <a:lnTo>
                  <a:pt x="1585210" y="689350"/>
                </a:lnTo>
                <a:lnTo>
                  <a:pt x="1625447" y="636096"/>
                </a:lnTo>
                <a:lnTo>
                  <a:pt x="1640832" y="586392"/>
                </a:lnTo>
                <a:lnTo>
                  <a:pt x="1625447" y="553847"/>
                </a:lnTo>
                <a:lnTo>
                  <a:pt x="1625447" y="508285"/>
                </a:lnTo>
                <a:lnTo>
                  <a:pt x="1634914" y="455030"/>
                </a:lnTo>
                <a:lnTo>
                  <a:pt x="1634914" y="405326"/>
                </a:lnTo>
                <a:lnTo>
                  <a:pt x="1637281" y="352072"/>
                </a:lnTo>
                <a:lnTo>
                  <a:pt x="1602961" y="262722"/>
                </a:lnTo>
                <a:lnTo>
                  <a:pt x="1565683" y="184616"/>
                </a:lnTo>
                <a:lnTo>
                  <a:pt x="1514796" y="112426"/>
                </a:lnTo>
                <a:lnTo>
                  <a:pt x="1471009" y="49113"/>
                </a:lnTo>
                <a:lnTo>
                  <a:pt x="1378109" y="0"/>
                </a:lnTo>
                <a:lnTo>
                  <a:pt x="1309470" y="7692"/>
                </a:lnTo>
                <a:lnTo>
                  <a:pt x="1255624" y="14201"/>
                </a:lnTo>
                <a:lnTo>
                  <a:pt x="1201777" y="31361"/>
                </a:lnTo>
                <a:lnTo>
                  <a:pt x="1133138" y="29586"/>
                </a:lnTo>
                <a:lnTo>
                  <a:pt x="1040239" y="49113"/>
                </a:lnTo>
                <a:lnTo>
                  <a:pt x="997635" y="113610"/>
                </a:lnTo>
                <a:lnTo>
                  <a:pt x="946747" y="185799"/>
                </a:lnTo>
                <a:lnTo>
                  <a:pt x="909469" y="263906"/>
                </a:lnTo>
                <a:lnTo>
                  <a:pt x="875149" y="353255"/>
                </a:lnTo>
                <a:lnTo>
                  <a:pt x="877517" y="406510"/>
                </a:lnTo>
                <a:lnTo>
                  <a:pt x="877517" y="456214"/>
                </a:lnTo>
                <a:lnTo>
                  <a:pt x="886984" y="509468"/>
                </a:lnTo>
                <a:lnTo>
                  <a:pt x="886984" y="555031"/>
                </a:lnTo>
                <a:lnTo>
                  <a:pt x="871599" y="587575"/>
                </a:lnTo>
                <a:lnTo>
                  <a:pt x="886984" y="637279"/>
                </a:lnTo>
                <a:lnTo>
                  <a:pt x="927221" y="690534"/>
                </a:lnTo>
                <a:lnTo>
                  <a:pt x="976925" y="743788"/>
                </a:lnTo>
                <a:lnTo>
                  <a:pt x="1022487" y="797043"/>
                </a:lnTo>
                <a:lnTo>
                  <a:pt x="1078108" y="856215"/>
                </a:lnTo>
                <a:lnTo>
                  <a:pt x="1062132" y="875149"/>
                </a:lnTo>
                <a:lnTo>
                  <a:pt x="1071600" y="875149"/>
                </a:lnTo>
                <a:cubicBezTo>
                  <a:pt x="1073375" y="881067"/>
                  <a:pt x="1075150" y="886392"/>
                  <a:pt x="1073375" y="894084"/>
                </a:cubicBezTo>
                <a:cubicBezTo>
                  <a:pt x="1094677" y="968641"/>
                  <a:pt x="1085209" y="1113611"/>
                  <a:pt x="975741" y="1156215"/>
                </a:cubicBezTo>
                <a:cubicBezTo>
                  <a:pt x="815978" y="1218345"/>
                  <a:pt x="564498" y="1205328"/>
                  <a:pt x="489350" y="1338464"/>
                </a:cubicBezTo>
                <a:cubicBezTo>
                  <a:pt x="255030" y="1755033"/>
                  <a:pt x="285208" y="2004146"/>
                  <a:pt x="205326" y="2481070"/>
                </a:cubicBezTo>
                <a:cubicBezTo>
                  <a:pt x="186983" y="2589945"/>
                  <a:pt x="81065" y="3111840"/>
                  <a:pt x="82840" y="3123674"/>
                </a:cubicBezTo>
                <a:lnTo>
                  <a:pt x="47929" y="3194089"/>
                </a:lnTo>
                <a:lnTo>
                  <a:pt x="24852" y="3283438"/>
                </a:lnTo>
                <a:lnTo>
                  <a:pt x="5917" y="3366870"/>
                </a:lnTo>
                <a:lnTo>
                  <a:pt x="0" y="3442610"/>
                </a:lnTo>
                <a:lnTo>
                  <a:pt x="13610" y="3518349"/>
                </a:lnTo>
                <a:lnTo>
                  <a:pt x="42012" y="3590539"/>
                </a:lnTo>
                <a:lnTo>
                  <a:pt x="101184" y="3666279"/>
                </a:lnTo>
                <a:lnTo>
                  <a:pt x="144379" y="3660361"/>
                </a:lnTo>
                <a:lnTo>
                  <a:pt x="189941" y="3660361"/>
                </a:lnTo>
                <a:lnTo>
                  <a:pt x="244971" y="3660361"/>
                </a:lnTo>
                <a:lnTo>
                  <a:pt x="309468" y="3658586"/>
                </a:lnTo>
                <a:lnTo>
                  <a:pt x="309468" y="3639651"/>
                </a:lnTo>
                <a:lnTo>
                  <a:pt x="313018" y="3631959"/>
                </a:lnTo>
                <a:lnTo>
                  <a:pt x="313018" y="3616574"/>
                </a:lnTo>
                <a:lnTo>
                  <a:pt x="313018" y="3608882"/>
                </a:lnTo>
                <a:lnTo>
                  <a:pt x="326628" y="3599415"/>
                </a:lnTo>
                <a:lnTo>
                  <a:pt x="340237" y="3588172"/>
                </a:lnTo>
                <a:lnTo>
                  <a:pt x="218344" y="3470420"/>
                </a:lnTo>
                <a:lnTo>
                  <a:pt x="189941" y="3360361"/>
                </a:lnTo>
                <a:lnTo>
                  <a:pt x="195858" y="3244384"/>
                </a:lnTo>
                <a:lnTo>
                  <a:pt x="211243" y="3168645"/>
                </a:lnTo>
                <a:cubicBezTo>
                  <a:pt x="214793" y="3168645"/>
                  <a:pt x="409468" y="2756218"/>
                  <a:pt x="455030" y="2536099"/>
                </a:cubicBezTo>
                <a:cubicBezTo>
                  <a:pt x="511835" y="2397637"/>
                  <a:pt x="630770" y="1970418"/>
                  <a:pt x="660948" y="1820122"/>
                </a:cubicBezTo>
                <a:cubicBezTo>
                  <a:pt x="616569" y="2118939"/>
                  <a:pt x="947931" y="2358584"/>
                  <a:pt x="788167" y="2713614"/>
                </a:cubicBezTo>
                <a:cubicBezTo>
                  <a:pt x="733137" y="2835508"/>
                  <a:pt x="619528" y="3068644"/>
                  <a:pt x="608877" y="3185213"/>
                </a:cubicBezTo>
                <a:cubicBezTo>
                  <a:pt x="511243" y="3869238"/>
                  <a:pt x="778108" y="4262138"/>
                  <a:pt x="827812" y="4772198"/>
                </a:cubicBezTo>
                <a:cubicBezTo>
                  <a:pt x="831363" y="4783440"/>
                  <a:pt x="839055" y="4827228"/>
                  <a:pt x="829587" y="4872790"/>
                </a:cubicBezTo>
                <a:cubicBezTo>
                  <a:pt x="782250" y="5087583"/>
                  <a:pt x="852664" y="5465690"/>
                  <a:pt x="894085" y="5659773"/>
                </a:cubicBezTo>
                <a:cubicBezTo>
                  <a:pt x="952665" y="5931963"/>
                  <a:pt x="952073" y="6056815"/>
                  <a:pt x="919528" y="6234922"/>
                </a:cubicBezTo>
                <a:cubicBezTo>
                  <a:pt x="889351" y="6411846"/>
                  <a:pt x="759765" y="6459183"/>
                  <a:pt x="775150" y="6603562"/>
                </a:cubicBezTo>
                <a:cubicBezTo>
                  <a:pt x="794084" y="6778119"/>
                  <a:pt x="905919" y="6812438"/>
                  <a:pt x="1050298" y="6713621"/>
                </a:cubicBezTo>
                <a:cubicBezTo>
                  <a:pt x="1097635" y="6681077"/>
                  <a:pt x="1134322" y="6487586"/>
                  <a:pt x="1128404" y="6409479"/>
                </a:cubicBezTo>
                <a:cubicBezTo>
                  <a:pt x="1126629" y="6388769"/>
                  <a:pt x="1127813" y="6350307"/>
                  <a:pt x="1137280" y="6323680"/>
                </a:cubicBezTo>
                <a:cubicBezTo>
                  <a:pt x="1146748" y="6297052"/>
                  <a:pt x="1150890" y="6272201"/>
                  <a:pt x="1150890" y="6234331"/>
                </a:cubicBezTo>
                <a:cubicBezTo>
                  <a:pt x="1150890" y="6209479"/>
                  <a:pt x="1136689" y="6188769"/>
                  <a:pt x="1144381" y="6152673"/>
                </a:cubicBezTo>
                <a:cubicBezTo>
                  <a:pt x="1186393" y="5949123"/>
                  <a:pt x="1192902" y="5770424"/>
                  <a:pt x="1181659" y="5553856"/>
                </a:cubicBezTo>
                <a:cubicBezTo>
                  <a:pt x="1170416" y="5337288"/>
                  <a:pt x="1188760" y="5105335"/>
                  <a:pt x="1176925" y="4881074"/>
                </a:cubicBezTo>
                <a:cubicBezTo>
                  <a:pt x="1175150" y="4846754"/>
                  <a:pt x="1171008" y="4826044"/>
                  <a:pt x="1176925" y="4780482"/>
                </a:cubicBezTo>
                <a:cubicBezTo>
                  <a:pt x="1205919" y="4573973"/>
                  <a:pt x="1204144" y="4366872"/>
                  <a:pt x="1215387" y="4157995"/>
                </a:cubicBezTo>
                <a:lnTo>
                  <a:pt x="1244973" y="3813024"/>
                </a:lnTo>
                <a:cubicBezTo>
                  <a:pt x="1243198" y="3782255"/>
                  <a:pt x="1240831" y="3751486"/>
                  <a:pt x="1237872" y="3720125"/>
                </a:cubicBezTo>
                <a:cubicBezTo>
                  <a:pt x="1240239" y="3719533"/>
                  <a:pt x="1242606" y="3719533"/>
                  <a:pt x="1256807" y="3718942"/>
                </a:cubicBezTo>
                <a:cubicBezTo>
                  <a:pt x="1271008" y="3718942"/>
                  <a:pt x="1273375" y="3719533"/>
                  <a:pt x="1275742" y="3720125"/>
                </a:cubicBezTo>
                <a:cubicBezTo>
                  <a:pt x="1272783" y="3750894"/>
                  <a:pt x="1270416" y="3782255"/>
                  <a:pt x="1268641" y="3813024"/>
                </a:cubicBezTo>
                <a:lnTo>
                  <a:pt x="1298227" y="4157995"/>
                </a:lnTo>
                <a:cubicBezTo>
                  <a:pt x="1308878" y="4366872"/>
                  <a:pt x="1307103" y="4573973"/>
                  <a:pt x="1336689" y="4780482"/>
                </a:cubicBezTo>
                <a:cubicBezTo>
                  <a:pt x="1342606" y="4826044"/>
                  <a:pt x="1338464" y="4846754"/>
                  <a:pt x="1336689" y="4881074"/>
                </a:cubicBezTo>
                <a:cubicBezTo>
                  <a:pt x="1325446" y="5105335"/>
                  <a:pt x="1343789" y="5337288"/>
                  <a:pt x="1331955" y="5553856"/>
                </a:cubicBezTo>
                <a:cubicBezTo>
                  <a:pt x="1320712" y="5770424"/>
                  <a:pt x="1327221" y="5949123"/>
                  <a:pt x="1369233" y="6152673"/>
                </a:cubicBezTo>
                <a:cubicBezTo>
                  <a:pt x="1376925" y="6188769"/>
                  <a:pt x="1362725" y="6209479"/>
                  <a:pt x="1362725" y="6234331"/>
                </a:cubicBezTo>
                <a:cubicBezTo>
                  <a:pt x="1362725" y="6272201"/>
                  <a:pt x="1366275" y="6297052"/>
                  <a:pt x="1376334" y="6323680"/>
                </a:cubicBezTo>
                <a:cubicBezTo>
                  <a:pt x="1385801" y="6350307"/>
                  <a:pt x="1386985" y="6388177"/>
                  <a:pt x="1385210" y="6409479"/>
                </a:cubicBezTo>
                <a:cubicBezTo>
                  <a:pt x="1379293" y="6487586"/>
                  <a:pt x="1415979" y="6681077"/>
                  <a:pt x="1463316" y="6713621"/>
                </a:cubicBezTo>
                <a:cubicBezTo>
                  <a:pt x="1607695" y="6812438"/>
                  <a:pt x="1719530" y="6778119"/>
                  <a:pt x="1738465" y="6603562"/>
                </a:cubicBezTo>
                <a:cubicBezTo>
                  <a:pt x="1753849" y="6459183"/>
                  <a:pt x="1624264" y="6411846"/>
                  <a:pt x="1594086" y="6234922"/>
                </a:cubicBezTo>
                <a:cubicBezTo>
                  <a:pt x="1561541" y="6056224"/>
                  <a:pt x="1560950" y="5931963"/>
                  <a:pt x="1619529" y="5659773"/>
                </a:cubicBezTo>
                <a:cubicBezTo>
                  <a:pt x="1661542" y="5465690"/>
                  <a:pt x="1731956" y="5086991"/>
                  <a:pt x="1684027" y="4872790"/>
                </a:cubicBezTo>
                <a:cubicBezTo>
                  <a:pt x="1674559" y="4827228"/>
                  <a:pt x="1682252" y="4783440"/>
                  <a:pt x="1685802" y="4772198"/>
                </a:cubicBezTo>
                <a:cubicBezTo>
                  <a:pt x="1735506" y="4262138"/>
                  <a:pt x="2002370" y="3869238"/>
                  <a:pt x="1904737" y="3185213"/>
                </a:cubicBezTo>
                <a:cubicBezTo>
                  <a:pt x="1894086" y="3068053"/>
                  <a:pt x="1780477" y="2835508"/>
                  <a:pt x="1725447" y="2713614"/>
                </a:cubicBezTo>
                <a:cubicBezTo>
                  <a:pt x="1565683" y="2358584"/>
                  <a:pt x="1897045" y="2118939"/>
                  <a:pt x="1852666" y="1820122"/>
                </a:cubicBezTo>
                <a:cubicBezTo>
                  <a:pt x="1882844" y="1970418"/>
                  <a:pt x="2001779" y="2397046"/>
                  <a:pt x="2058584" y="2536099"/>
                </a:cubicBezTo>
                <a:cubicBezTo>
                  <a:pt x="2104146" y="2756810"/>
                  <a:pt x="2298229" y="3168645"/>
                  <a:pt x="2302371" y="3168645"/>
                </a:cubicBezTo>
                <a:lnTo>
                  <a:pt x="2317756" y="3244384"/>
                </a:lnTo>
                <a:lnTo>
                  <a:pt x="2323673" y="3360361"/>
                </a:lnTo>
                <a:lnTo>
                  <a:pt x="2295270" y="3470420"/>
                </a:lnTo>
                <a:lnTo>
                  <a:pt x="2173377" y="3588172"/>
                </a:lnTo>
                <a:lnTo>
                  <a:pt x="2186986" y="3599415"/>
                </a:lnTo>
                <a:lnTo>
                  <a:pt x="2200596" y="3608882"/>
                </a:lnTo>
                <a:lnTo>
                  <a:pt x="2200596" y="3616574"/>
                </a:lnTo>
                <a:lnTo>
                  <a:pt x="2200596" y="3631959"/>
                </a:lnTo>
                <a:lnTo>
                  <a:pt x="2204146" y="3639651"/>
                </a:lnTo>
                <a:lnTo>
                  <a:pt x="2204146" y="3658586"/>
                </a:lnTo>
                <a:lnTo>
                  <a:pt x="2268643" y="3660361"/>
                </a:lnTo>
                <a:lnTo>
                  <a:pt x="2323673" y="3660361"/>
                </a:lnTo>
                <a:lnTo>
                  <a:pt x="2369235" y="3660361"/>
                </a:lnTo>
                <a:lnTo>
                  <a:pt x="2412430" y="3666279"/>
                </a:lnTo>
                <a:lnTo>
                  <a:pt x="2471602" y="3590539"/>
                </a:lnTo>
                <a:lnTo>
                  <a:pt x="2500005" y="3518349"/>
                </a:lnTo>
                <a:lnTo>
                  <a:pt x="2513614" y="3442610"/>
                </a:lnTo>
                <a:lnTo>
                  <a:pt x="2506514" y="3365686"/>
                </a:lnTo>
                <a:close/>
              </a:path>
            </a:pathLst>
          </a:custGeom>
          <a:solidFill>
            <a:schemeClr val="accent1"/>
          </a:solidFill>
          <a:ln w="59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8322B75-846E-411C-B6D9-67CBD321E358}"/>
              </a:ext>
            </a:extLst>
          </p:cNvPr>
          <p:cNvSpPr/>
          <p:nvPr/>
        </p:nvSpPr>
        <p:spPr>
          <a:xfrm>
            <a:off x="5027188" y="5729074"/>
            <a:ext cx="1792202" cy="834176"/>
          </a:xfrm>
          <a:custGeom>
            <a:avLst/>
            <a:gdLst>
              <a:gd name="connsiteX0" fmla="*/ 825770 w 3485677"/>
              <a:gd name="connsiteY0" fmla="*/ 1626817 h 1622398"/>
              <a:gd name="connsiteX1" fmla="*/ 712414 w 3485677"/>
              <a:gd name="connsiteY1" fmla="*/ 1561638 h 1622398"/>
              <a:gd name="connsiteX2" fmla="*/ 679825 w 3485677"/>
              <a:gd name="connsiteY2" fmla="*/ 1523381 h 1622398"/>
              <a:gd name="connsiteX3" fmla="*/ 671323 w 3485677"/>
              <a:gd name="connsiteY3" fmla="*/ 1513462 h 1622398"/>
              <a:gd name="connsiteX4" fmla="*/ 579931 w 3485677"/>
              <a:gd name="connsiteY4" fmla="*/ 1504252 h 1622398"/>
              <a:gd name="connsiteX5" fmla="*/ 559385 w 3485677"/>
              <a:gd name="connsiteY5" fmla="*/ 1528340 h 1622398"/>
              <a:gd name="connsiteX6" fmla="*/ 479328 w 3485677"/>
              <a:gd name="connsiteY6" fmla="*/ 1560221 h 1622398"/>
              <a:gd name="connsiteX7" fmla="*/ 390060 w 3485677"/>
              <a:gd name="connsiteY7" fmla="*/ 1551719 h 1622398"/>
              <a:gd name="connsiteX8" fmla="*/ 334091 w 3485677"/>
              <a:gd name="connsiteY8" fmla="*/ 1548177 h 1622398"/>
              <a:gd name="connsiteX9" fmla="*/ 199482 w 3485677"/>
              <a:gd name="connsiteY9" fmla="*/ 1573682 h 1622398"/>
              <a:gd name="connsiteX10" fmla="*/ 132177 w 3485677"/>
              <a:gd name="connsiteY10" fmla="*/ 1560221 h 1622398"/>
              <a:gd name="connsiteX11" fmla="*/ 87543 w 3485677"/>
              <a:gd name="connsiteY11" fmla="*/ 1562346 h 1622398"/>
              <a:gd name="connsiteX12" fmla="*/ 78333 w 3485677"/>
              <a:gd name="connsiteY12" fmla="*/ 1565181 h 1622398"/>
              <a:gd name="connsiteX13" fmla="*/ 64872 w 3485677"/>
              <a:gd name="connsiteY13" fmla="*/ 1532591 h 1622398"/>
              <a:gd name="connsiteX14" fmla="*/ 86834 w 3485677"/>
              <a:gd name="connsiteY14" fmla="*/ 1519838 h 1622398"/>
              <a:gd name="connsiteX15" fmla="*/ 97462 w 3485677"/>
              <a:gd name="connsiteY15" fmla="*/ 1511336 h 1622398"/>
              <a:gd name="connsiteX16" fmla="*/ 127217 w 3485677"/>
              <a:gd name="connsiteY16" fmla="*/ 1459618 h 1622398"/>
              <a:gd name="connsiteX17" fmla="*/ 65580 w 3485677"/>
              <a:gd name="connsiteY17" fmla="*/ 1430571 h 1622398"/>
              <a:gd name="connsiteX18" fmla="*/ 3943 w 3485677"/>
              <a:gd name="connsiteY18" fmla="*/ 1258412 h 1622398"/>
              <a:gd name="connsiteX19" fmla="*/ 60621 w 3485677"/>
              <a:gd name="connsiteY19" fmla="*/ 1018241 h 1622398"/>
              <a:gd name="connsiteX20" fmla="*/ 323464 w 3485677"/>
              <a:gd name="connsiteY20" fmla="*/ 911261 h 1622398"/>
              <a:gd name="connsiteX21" fmla="*/ 391477 w 3485677"/>
              <a:gd name="connsiteY21" fmla="*/ 940309 h 1622398"/>
              <a:gd name="connsiteX22" fmla="*/ 463033 w 3485677"/>
              <a:gd name="connsiteY22" fmla="*/ 953061 h 1622398"/>
              <a:gd name="connsiteX23" fmla="*/ 517585 w 3485677"/>
              <a:gd name="connsiteY23" fmla="*/ 932515 h 1622398"/>
              <a:gd name="connsiteX24" fmla="*/ 567178 w 3485677"/>
              <a:gd name="connsiteY24" fmla="*/ 964397 h 1622398"/>
              <a:gd name="connsiteX25" fmla="*/ 572846 w 3485677"/>
              <a:gd name="connsiteY25" fmla="*/ 975024 h 1622398"/>
              <a:gd name="connsiteX26" fmla="*/ 698245 w 3485677"/>
              <a:gd name="connsiteY26" fmla="*/ 1029576 h 1622398"/>
              <a:gd name="connsiteX27" fmla="*/ 714540 w 3485677"/>
              <a:gd name="connsiteY27" fmla="*/ 1074918 h 1622398"/>
              <a:gd name="connsiteX28" fmla="*/ 690452 w 3485677"/>
              <a:gd name="connsiteY28" fmla="*/ 1174104 h 1622398"/>
              <a:gd name="connsiteX29" fmla="*/ 758465 w 3485677"/>
              <a:gd name="connsiteY29" fmla="*/ 1148599 h 1622398"/>
              <a:gd name="connsiteX30" fmla="*/ 794597 w 3485677"/>
              <a:gd name="connsiteY30" fmla="*/ 1062166 h 1622398"/>
              <a:gd name="connsiteX31" fmla="*/ 893074 w 3485677"/>
              <a:gd name="connsiteY31" fmla="*/ 919763 h 1622398"/>
              <a:gd name="connsiteX32" fmla="*/ 1269273 w 3485677"/>
              <a:gd name="connsiteY32" fmla="*/ 659754 h 1622398"/>
              <a:gd name="connsiteX33" fmla="*/ 1472604 w 3485677"/>
              <a:gd name="connsiteY33" fmla="*/ 515935 h 1622398"/>
              <a:gd name="connsiteX34" fmla="*/ 2252631 w 3485677"/>
              <a:gd name="connsiteY34" fmla="*/ 117774 h 1622398"/>
              <a:gd name="connsiteX35" fmla="*/ 3004318 w 3485677"/>
              <a:gd name="connsiteY35" fmla="*/ 5127 h 1622398"/>
              <a:gd name="connsiteX36" fmla="*/ 3062413 w 3485677"/>
              <a:gd name="connsiteY36" fmla="*/ 876 h 1622398"/>
              <a:gd name="connsiteX37" fmla="*/ 3150263 w 3485677"/>
              <a:gd name="connsiteY37" fmla="*/ 24256 h 1622398"/>
              <a:gd name="connsiteX38" fmla="*/ 3172935 w 3485677"/>
              <a:gd name="connsiteY38" fmla="*/ 35591 h 1622398"/>
              <a:gd name="connsiteX39" fmla="*/ 3349344 w 3485677"/>
              <a:gd name="connsiteY39" fmla="*/ 255217 h 1622398"/>
              <a:gd name="connsiteX40" fmla="*/ 3325964 w 3485677"/>
              <a:gd name="connsiteY40" fmla="*/ 488304 h 1622398"/>
              <a:gd name="connsiteX41" fmla="*/ 3308961 w 3485677"/>
              <a:gd name="connsiteY41" fmla="*/ 605910 h 1622398"/>
              <a:gd name="connsiteX42" fmla="*/ 3210483 w 3485677"/>
              <a:gd name="connsiteY42" fmla="*/ 939600 h 1622398"/>
              <a:gd name="connsiteX43" fmla="*/ 3157348 w 3485677"/>
              <a:gd name="connsiteY43" fmla="*/ 1247077 h 1622398"/>
              <a:gd name="connsiteX44" fmla="*/ 3173643 w 3485677"/>
              <a:gd name="connsiteY44" fmla="*/ 1279666 h 1622398"/>
              <a:gd name="connsiteX45" fmla="*/ 3450655 w 3485677"/>
              <a:gd name="connsiteY45" fmla="*/ 1417818 h 1622398"/>
              <a:gd name="connsiteX46" fmla="*/ 3487496 w 3485677"/>
              <a:gd name="connsiteY46" fmla="*/ 1446866 h 1622398"/>
              <a:gd name="connsiteX47" fmla="*/ 3446404 w 3485677"/>
              <a:gd name="connsiteY47" fmla="*/ 1470245 h 1622398"/>
              <a:gd name="connsiteX48" fmla="*/ 3464116 w 3485677"/>
              <a:gd name="connsiteY48" fmla="*/ 1507794 h 1622398"/>
              <a:gd name="connsiteX49" fmla="*/ 3469784 w 3485677"/>
              <a:gd name="connsiteY49" fmla="*/ 1554553 h 1622398"/>
              <a:gd name="connsiteX50" fmla="*/ 3369889 w 3485677"/>
              <a:gd name="connsiteY50" fmla="*/ 1581475 h 1622398"/>
              <a:gd name="connsiteX51" fmla="*/ 2887421 w 3485677"/>
              <a:gd name="connsiteY51" fmla="*/ 1594936 h 1622398"/>
              <a:gd name="connsiteX52" fmla="*/ 2723056 w 3485677"/>
              <a:gd name="connsiteY52" fmla="*/ 1571557 h 1622398"/>
              <a:gd name="connsiteX53" fmla="*/ 2539561 w 3485677"/>
              <a:gd name="connsiteY53" fmla="*/ 1593519 h 1622398"/>
              <a:gd name="connsiteX54" fmla="*/ 2518307 w 3485677"/>
              <a:gd name="connsiteY54" fmla="*/ 1594936 h 1622398"/>
              <a:gd name="connsiteX55" fmla="*/ 2224292 w 3485677"/>
              <a:gd name="connsiteY55" fmla="*/ 1613356 h 1622398"/>
              <a:gd name="connsiteX56" fmla="*/ 1736864 w 3485677"/>
              <a:gd name="connsiteY56" fmla="*/ 1613356 h 1622398"/>
              <a:gd name="connsiteX57" fmla="*/ 986593 w 3485677"/>
              <a:gd name="connsiteY57" fmla="*/ 1617607 h 1622398"/>
              <a:gd name="connsiteX58" fmla="*/ 896617 w 3485677"/>
              <a:gd name="connsiteY58" fmla="*/ 1626109 h 1622398"/>
              <a:gd name="connsiteX59" fmla="*/ 825770 w 3485677"/>
              <a:gd name="connsiteY59" fmla="*/ 1626817 h 1622398"/>
              <a:gd name="connsiteX60" fmla="*/ 1440014 w 3485677"/>
              <a:gd name="connsiteY60" fmla="*/ 1259121 h 1622398"/>
              <a:gd name="connsiteX61" fmla="*/ 1578875 w 3485677"/>
              <a:gd name="connsiteY61" fmla="*/ 1281083 h 1622398"/>
              <a:gd name="connsiteX62" fmla="*/ 1747491 w 3485677"/>
              <a:gd name="connsiteY62" fmla="*/ 1283917 h 1622398"/>
              <a:gd name="connsiteX63" fmla="*/ 2013167 w 3485677"/>
              <a:gd name="connsiteY63" fmla="*/ 1269748 h 1622398"/>
              <a:gd name="connsiteX64" fmla="*/ 2096059 w 3485677"/>
              <a:gd name="connsiteY64" fmla="*/ 1281083 h 1622398"/>
              <a:gd name="connsiteX65" fmla="*/ 2439667 w 3485677"/>
              <a:gd name="connsiteY65" fmla="*/ 1286043 h 1622398"/>
              <a:gd name="connsiteX66" fmla="*/ 2758479 w 3485677"/>
              <a:gd name="connsiteY66" fmla="*/ 1338470 h 1622398"/>
              <a:gd name="connsiteX67" fmla="*/ 2876793 w 3485677"/>
              <a:gd name="connsiteY67" fmla="*/ 1370351 h 1622398"/>
              <a:gd name="connsiteX68" fmla="*/ 2878919 w 3485677"/>
              <a:gd name="connsiteY68" fmla="*/ 1350513 h 1622398"/>
              <a:gd name="connsiteX69" fmla="*/ 2890255 w 3485677"/>
              <a:gd name="connsiteY69" fmla="*/ 1128762 h 1622398"/>
              <a:gd name="connsiteX70" fmla="*/ 2877502 w 3485677"/>
              <a:gd name="connsiteY70" fmla="*/ 781611 h 1622398"/>
              <a:gd name="connsiteX71" fmla="*/ 2863332 w 3485677"/>
              <a:gd name="connsiteY71" fmla="*/ 528687 h 1622398"/>
              <a:gd name="connsiteX72" fmla="*/ 2893089 w 3485677"/>
              <a:gd name="connsiteY72" fmla="*/ 431627 h 1622398"/>
              <a:gd name="connsiteX73" fmla="*/ 2861207 w 3485677"/>
              <a:gd name="connsiteY73" fmla="*/ 449339 h 1622398"/>
              <a:gd name="connsiteX74" fmla="*/ 2470840 w 3485677"/>
              <a:gd name="connsiteY74" fmla="*/ 596700 h 1622398"/>
              <a:gd name="connsiteX75" fmla="*/ 2291597 w 3485677"/>
              <a:gd name="connsiteY75" fmla="*/ 722100 h 1622398"/>
              <a:gd name="connsiteX76" fmla="*/ 2187451 w 3485677"/>
              <a:gd name="connsiteY76" fmla="*/ 820577 h 1622398"/>
              <a:gd name="connsiteX77" fmla="*/ 1916107 w 3485677"/>
              <a:gd name="connsiteY77" fmla="*/ 911261 h 1622398"/>
              <a:gd name="connsiteX78" fmla="*/ 1791416 w 3485677"/>
              <a:gd name="connsiteY78" fmla="*/ 882214 h 1622398"/>
              <a:gd name="connsiteX79" fmla="*/ 1637678 w 3485677"/>
              <a:gd name="connsiteY79" fmla="*/ 928265 h 1622398"/>
              <a:gd name="connsiteX80" fmla="*/ 1563288 w 3485677"/>
              <a:gd name="connsiteY80" fmla="*/ 1043746 h 1622398"/>
              <a:gd name="connsiteX81" fmla="*/ 1440014 w 3485677"/>
              <a:gd name="connsiteY81" fmla="*/ 1259121 h 1622398"/>
              <a:gd name="connsiteX82" fmla="*/ 2672045 w 3485677"/>
              <a:gd name="connsiteY82" fmla="*/ 1446866 h 1622398"/>
              <a:gd name="connsiteX83" fmla="*/ 2587738 w 3485677"/>
              <a:gd name="connsiteY83" fmla="*/ 1407900 h 1622398"/>
              <a:gd name="connsiteX84" fmla="*/ 2309308 w 3485677"/>
              <a:gd name="connsiteY84" fmla="*/ 1416402 h 1622398"/>
              <a:gd name="connsiteX85" fmla="*/ 2239878 w 3485677"/>
              <a:gd name="connsiteY85" fmla="*/ 1431988 h 1622398"/>
              <a:gd name="connsiteX86" fmla="*/ 2081181 w 3485677"/>
              <a:gd name="connsiteY86" fmla="*/ 1447574 h 1622398"/>
              <a:gd name="connsiteX87" fmla="*/ 2672045 w 3485677"/>
              <a:gd name="connsiteY87" fmla="*/ 1446866 h 1622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3485677" h="1622398">
                <a:moveTo>
                  <a:pt x="825770" y="1626817"/>
                </a:moveTo>
                <a:cubicBezTo>
                  <a:pt x="781845" y="1615482"/>
                  <a:pt x="742170" y="1596353"/>
                  <a:pt x="712414" y="1561638"/>
                </a:cubicBezTo>
                <a:cubicBezTo>
                  <a:pt x="698954" y="1546052"/>
                  <a:pt x="690452" y="1541092"/>
                  <a:pt x="679825" y="1523381"/>
                </a:cubicBezTo>
                <a:cubicBezTo>
                  <a:pt x="677700" y="1519838"/>
                  <a:pt x="674865" y="1514879"/>
                  <a:pt x="671323" y="1513462"/>
                </a:cubicBezTo>
                <a:cubicBezTo>
                  <a:pt x="640859" y="1501418"/>
                  <a:pt x="611103" y="1481581"/>
                  <a:pt x="579931" y="1504252"/>
                </a:cubicBezTo>
                <a:cubicBezTo>
                  <a:pt x="572846" y="1512045"/>
                  <a:pt x="567887" y="1524089"/>
                  <a:pt x="559385" y="1528340"/>
                </a:cubicBezTo>
                <a:cubicBezTo>
                  <a:pt x="533171" y="1540384"/>
                  <a:pt x="506249" y="1550302"/>
                  <a:pt x="479328" y="1560221"/>
                </a:cubicBezTo>
                <a:cubicBezTo>
                  <a:pt x="448863" y="1570848"/>
                  <a:pt x="418399" y="1571557"/>
                  <a:pt x="390060" y="1551719"/>
                </a:cubicBezTo>
                <a:cubicBezTo>
                  <a:pt x="372348" y="1538967"/>
                  <a:pt x="353928" y="1543926"/>
                  <a:pt x="334091" y="1548177"/>
                </a:cubicBezTo>
                <a:cubicBezTo>
                  <a:pt x="289457" y="1558804"/>
                  <a:pt x="244823" y="1568723"/>
                  <a:pt x="199482" y="1573682"/>
                </a:cubicBezTo>
                <a:cubicBezTo>
                  <a:pt x="177519" y="1575808"/>
                  <a:pt x="154848" y="1563055"/>
                  <a:pt x="132177" y="1560221"/>
                </a:cubicBezTo>
                <a:cubicBezTo>
                  <a:pt x="117299" y="1558096"/>
                  <a:pt x="102421" y="1560929"/>
                  <a:pt x="87543" y="1562346"/>
                </a:cubicBezTo>
                <a:cubicBezTo>
                  <a:pt x="84709" y="1562346"/>
                  <a:pt x="81875" y="1564472"/>
                  <a:pt x="78333" y="1565181"/>
                </a:cubicBezTo>
                <a:cubicBezTo>
                  <a:pt x="66997" y="1565889"/>
                  <a:pt x="56370" y="1542509"/>
                  <a:pt x="64872" y="1532591"/>
                </a:cubicBezTo>
                <a:cubicBezTo>
                  <a:pt x="69831" y="1526215"/>
                  <a:pt x="79750" y="1524089"/>
                  <a:pt x="86834" y="1519838"/>
                </a:cubicBezTo>
                <a:cubicBezTo>
                  <a:pt x="90377" y="1517713"/>
                  <a:pt x="97462" y="1512753"/>
                  <a:pt x="97462" y="1511336"/>
                </a:cubicBezTo>
                <a:cubicBezTo>
                  <a:pt x="84001" y="1480164"/>
                  <a:pt x="117299" y="1475205"/>
                  <a:pt x="127217" y="1459618"/>
                </a:cubicBezTo>
                <a:cubicBezTo>
                  <a:pt x="105963" y="1449699"/>
                  <a:pt x="83292" y="1443323"/>
                  <a:pt x="65580" y="1430571"/>
                </a:cubicBezTo>
                <a:cubicBezTo>
                  <a:pt x="6069" y="1388063"/>
                  <a:pt x="-8100" y="1326426"/>
                  <a:pt x="3943" y="1258412"/>
                </a:cubicBezTo>
                <a:cubicBezTo>
                  <a:pt x="20238" y="1166311"/>
                  <a:pt x="8903" y="1096173"/>
                  <a:pt x="60621" y="1018241"/>
                </a:cubicBezTo>
                <a:cubicBezTo>
                  <a:pt x="115882" y="934641"/>
                  <a:pt x="233488" y="905594"/>
                  <a:pt x="323464" y="911261"/>
                </a:cubicBezTo>
                <a:cubicBezTo>
                  <a:pt x="341884" y="912678"/>
                  <a:pt x="376599" y="926848"/>
                  <a:pt x="391477" y="940309"/>
                </a:cubicBezTo>
                <a:cubicBezTo>
                  <a:pt x="414148" y="962271"/>
                  <a:pt x="435402" y="965814"/>
                  <a:pt x="463033" y="953061"/>
                </a:cubicBezTo>
                <a:cubicBezTo>
                  <a:pt x="480745" y="944560"/>
                  <a:pt x="499165" y="938184"/>
                  <a:pt x="517585" y="932515"/>
                </a:cubicBezTo>
                <a:cubicBezTo>
                  <a:pt x="550175" y="923305"/>
                  <a:pt x="561510" y="931099"/>
                  <a:pt x="567178" y="964397"/>
                </a:cubicBezTo>
                <a:cubicBezTo>
                  <a:pt x="567887" y="969356"/>
                  <a:pt x="568595" y="975024"/>
                  <a:pt x="572846" y="975024"/>
                </a:cubicBezTo>
                <a:cubicBezTo>
                  <a:pt x="616771" y="997695"/>
                  <a:pt x="654320" y="1005488"/>
                  <a:pt x="698245" y="1029576"/>
                </a:cubicBezTo>
                <a:cubicBezTo>
                  <a:pt x="715957" y="1038786"/>
                  <a:pt x="716665" y="1057207"/>
                  <a:pt x="714540" y="1074918"/>
                </a:cubicBezTo>
                <a:cubicBezTo>
                  <a:pt x="710998" y="1103257"/>
                  <a:pt x="693286" y="1145766"/>
                  <a:pt x="690452" y="1174104"/>
                </a:cubicBezTo>
                <a:cubicBezTo>
                  <a:pt x="715957" y="1180480"/>
                  <a:pt x="750672" y="1171979"/>
                  <a:pt x="758465" y="1148599"/>
                </a:cubicBezTo>
                <a:cubicBezTo>
                  <a:pt x="768384" y="1119552"/>
                  <a:pt x="783970" y="1091922"/>
                  <a:pt x="794597" y="1062166"/>
                </a:cubicBezTo>
                <a:cubicBezTo>
                  <a:pt x="814434" y="1005488"/>
                  <a:pt x="849858" y="960146"/>
                  <a:pt x="893074" y="919763"/>
                </a:cubicBezTo>
                <a:cubicBezTo>
                  <a:pt x="1005722" y="814201"/>
                  <a:pt x="1125453" y="719974"/>
                  <a:pt x="1269273" y="659754"/>
                </a:cubicBezTo>
                <a:cubicBezTo>
                  <a:pt x="1347205" y="627165"/>
                  <a:pt x="1409550" y="570487"/>
                  <a:pt x="1472604" y="515935"/>
                </a:cubicBezTo>
                <a:cubicBezTo>
                  <a:pt x="1700023" y="319688"/>
                  <a:pt x="1960740" y="189330"/>
                  <a:pt x="2252631" y="117774"/>
                </a:cubicBezTo>
                <a:cubicBezTo>
                  <a:pt x="2499887" y="57554"/>
                  <a:pt x="2751394" y="27798"/>
                  <a:pt x="3004318" y="5127"/>
                </a:cubicBezTo>
                <a:cubicBezTo>
                  <a:pt x="3023447" y="3710"/>
                  <a:pt x="3043284" y="3002"/>
                  <a:pt x="3062413" y="876"/>
                </a:cubicBezTo>
                <a:cubicBezTo>
                  <a:pt x="3095003" y="-2666"/>
                  <a:pt x="3124050" y="4418"/>
                  <a:pt x="3150263" y="24256"/>
                </a:cubicBezTo>
                <a:cubicBezTo>
                  <a:pt x="3156640" y="29215"/>
                  <a:pt x="3165142" y="33466"/>
                  <a:pt x="3172935" y="35591"/>
                </a:cubicBezTo>
                <a:cubicBezTo>
                  <a:pt x="3279205" y="66055"/>
                  <a:pt x="3344384" y="145404"/>
                  <a:pt x="3349344" y="255217"/>
                </a:cubicBezTo>
                <a:cubicBezTo>
                  <a:pt x="3352887" y="333857"/>
                  <a:pt x="3352177" y="411789"/>
                  <a:pt x="3325964" y="488304"/>
                </a:cubicBezTo>
                <a:cubicBezTo>
                  <a:pt x="3313211" y="525145"/>
                  <a:pt x="3319588" y="567653"/>
                  <a:pt x="3308961" y="605910"/>
                </a:cubicBezTo>
                <a:cubicBezTo>
                  <a:pt x="3278497" y="717849"/>
                  <a:pt x="3245198" y="828371"/>
                  <a:pt x="3210483" y="939600"/>
                </a:cubicBezTo>
                <a:cubicBezTo>
                  <a:pt x="3179311" y="1040203"/>
                  <a:pt x="3161599" y="1142223"/>
                  <a:pt x="3157348" y="1247077"/>
                </a:cubicBezTo>
                <a:cubicBezTo>
                  <a:pt x="3156640" y="1262663"/>
                  <a:pt x="3160890" y="1271165"/>
                  <a:pt x="3173643" y="1279666"/>
                </a:cubicBezTo>
                <a:cubicBezTo>
                  <a:pt x="3260785" y="1335636"/>
                  <a:pt x="3350052" y="1388063"/>
                  <a:pt x="3450655" y="1417818"/>
                </a:cubicBezTo>
                <a:cubicBezTo>
                  <a:pt x="3466242" y="1422069"/>
                  <a:pt x="3489621" y="1424903"/>
                  <a:pt x="3487496" y="1446866"/>
                </a:cubicBezTo>
                <a:cubicBezTo>
                  <a:pt x="3485370" y="1466703"/>
                  <a:pt x="3463408" y="1468828"/>
                  <a:pt x="3446404" y="1470245"/>
                </a:cubicBezTo>
                <a:cubicBezTo>
                  <a:pt x="3416649" y="1472371"/>
                  <a:pt x="3410273" y="1484415"/>
                  <a:pt x="3464116" y="1507794"/>
                </a:cubicBezTo>
                <a:cubicBezTo>
                  <a:pt x="3478994" y="1514171"/>
                  <a:pt x="3481828" y="1555262"/>
                  <a:pt x="3469784" y="1554553"/>
                </a:cubicBezTo>
                <a:cubicBezTo>
                  <a:pt x="3436486" y="1553136"/>
                  <a:pt x="3403188" y="1582892"/>
                  <a:pt x="3369889" y="1581475"/>
                </a:cubicBezTo>
                <a:cubicBezTo>
                  <a:pt x="3201982" y="1574391"/>
                  <a:pt x="3055329" y="1577933"/>
                  <a:pt x="2887421" y="1594936"/>
                </a:cubicBezTo>
                <a:cubicBezTo>
                  <a:pt x="2833577" y="1600604"/>
                  <a:pt x="2776899" y="1579350"/>
                  <a:pt x="2723056" y="1571557"/>
                </a:cubicBezTo>
                <a:cubicBezTo>
                  <a:pt x="2661418" y="1562346"/>
                  <a:pt x="2601198" y="1585018"/>
                  <a:pt x="2539561" y="1593519"/>
                </a:cubicBezTo>
                <a:cubicBezTo>
                  <a:pt x="2532477" y="1594228"/>
                  <a:pt x="2525392" y="1596353"/>
                  <a:pt x="2518307" y="1594936"/>
                </a:cubicBezTo>
                <a:cubicBezTo>
                  <a:pt x="2418413" y="1582184"/>
                  <a:pt x="2322061" y="1601312"/>
                  <a:pt x="2224292" y="1613356"/>
                </a:cubicBezTo>
                <a:cubicBezTo>
                  <a:pt x="2062760" y="1633902"/>
                  <a:pt x="1899812" y="1615482"/>
                  <a:pt x="1736864" y="1613356"/>
                </a:cubicBezTo>
                <a:cubicBezTo>
                  <a:pt x="1486774" y="1610522"/>
                  <a:pt x="1236683" y="1617607"/>
                  <a:pt x="986593" y="1617607"/>
                </a:cubicBezTo>
                <a:cubicBezTo>
                  <a:pt x="956837" y="1617607"/>
                  <a:pt x="926373" y="1623275"/>
                  <a:pt x="896617" y="1626109"/>
                </a:cubicBezTo>
                <a:cubicBezTo>
                  <a:pt x="872529" y="1626817"/>
                  <a:pt x="849150" y="1626817"/>
                  <a:pt x="825770" y="1626817"/>
                </a:cubicBezTo>
                <a:close/>
                <a:moveTo>
                  <a:pt x="1440014" y="1259121"/>
                </a:moveTo>
                <a:cubicBezTo>
                  <a:pt x="1488190" y="1266914"/>
                  <a:pt x="1534241" y="1271873"/>
                  <a:pt x="1578875" y="1281083"/>
                </a:cubicBezTo>
                <a:cubicBezTo>
                  <a:pt x="1635552" y="1293836"/>
                  <a:pt x="1691521" y="1296670"/>
                  <a:pt x="1747491" y="1283917"/>
                </a:cubicBezTo>
                <a:cubicBezTo>
                  <a:pt x="1836050" y="1264080"/>
                  <a:pt x="1916815" y="1258412"/>
                  <a:pt x="2013167" y="1269748"/>
                </a:cubicBezTo>
                <a:cubicBezTo>
                  <a:pt x="2040089" y="1276833"/>
                  <a:pt x="2068428" y="1280375"/>
                  <a:pt x="2096059" y="1281083"/>
                </a:cubicBezTo>
                <a:cubicBezTo>
                  <a:pt x="2210122" y="1283917"/>
                  <a:pt x="2324894" y="1283917"/>
                  <a:pt x="2439667" y="1286043"/>
                </a:cubicBezTo>
                <a:cubicBezTo>
                  <a:pt x="2547354" y="1288168"/>
                  <a:pt x="2654333" y="1304463"/>
                  <a:pt x="2758479" y="1338470"/>
                </a:cubicBezTo>
                <a:cubicBezTo>
                  <a:pt x="2796737" y="1350513"/>
                  <a:pt x="2836411" y="1359724"/>
                  <a:pt x="2876793" y="1370351"/>
                </a:cubicBezTo>
                <a:cubicBezTo>
                  <a:pt x="2877502" y="1362558"/>
                  <a:pt x="2878919" y="1356890"/>
                  <a:pt x="2878919" y="1350513"/>
                </a:cubicBezTo>
                <a:cubicBezTo>
                  <a:pt x="2882462" y="1276833"/>
                  <a:pt x="2887421" y="1203152"/>
                  <a:pt x="2890255" y="1128762"/>
                </a:cubicBezTo>
                <a:cubicBezTo>
                  <a:pt x="2893797" y="1012573"/>
                  <a:pt x="2899465" y="896384"/>
                  <a:pt x="2877502" y="781611"/>
                </a:cubicBezTo>
                <a:cubicBezTo>
                  <a:pt x="2861207" y="698012"/>
                  <a:pt x="2851289" y="613703"/>
                  <a:pt x="2863332" y="528687"/>
                </a:cubicBezTo>
                <a:cubicBezTo>
                  <a:pt x="2864042" y="525853"/>
                  <a:pt x="2893797" y="435169"/>
                  <a:pt x="2893089" y="431627"/>
                </a:cubicBezTo>
                <a:cubicBezTo>
                  <a:pt x="2882462" y="434460"/>
                  <a:pt x="2870417" y="447213"/>
                  <a:pt x="2861207" y="449339"/>
                </a:cubicBezTo>
                <a:cubicBezTo>
                  <a:pt x="2740059" y="478386"/>
                  <a:pt x="2599781" y="535772"/>
                  <a:pt x="2470840" y="596700"/>
                </a:cubicBezTo>
                <a:cubicBezTo>
                  <a:pt x="2409203" y="639209"/>
                  <a:pt x="2341898" y="669673"/>
                  <a:pt x="2291597" y="722100"/>
                </a:cubicBezTo>
                <a:cubicBezTo>
                  <a:pt x="2254756" y="759649"/>
                  <a:pt x="2227126" y="785154"/>
                  <a:pt x="2187451" y="820577"/>
                </a:cubicBezTo>
                <a:cubicBezTo>
                  <a:pt x="2115187" y="885757"/>
                  <a:pt x="2015293" y="920472"/>
                  <a:pt x="1916107" y="911261"/>
                </a:cubicBezTo>
                <a:cubicBezTo>
                  <a:pt x="1874307" y="907011"/>
                  <a:pt x="1831799" y="895675"/>
                  <a:pt x="1791416" y="882214"/>
                </a:cubicBezTo>
                <a:cubicBezTo>
                  <a:pt x="1728362" y="861668"/>
                  <a:pt x="1676644" y="877255"/>
                  <a:pt x="1637678" y="928265"/>
                </a:cubicBezTo>
                <a:cubicBezTo>
                  <a:pt x="1610047" y="964397"/>
                  <a:pt x="1585960" y="1003363"/>
                  <a:pt x="1563288" y="1043746"/>
                </a:cubicBezTo>
                <a:cubicBezTo>
                  <a:pt x="1523614" y="1115301"/>
                  <a:pt x="1498109" y="1196067"/>
                  <a:pt x="1440014" y="1259121"/>
                </a:cubicBezTo>
                <a:close/>
                <a:moveTo>
                  <a:pt x="2672045" y="1446866"/>
                </a:moveTo>
                <a:cubicBezTo>
                  <a:pt x="2660001" y="1440489"/>
                  <a:pt x="2596947" y="1410733"/>
                  <a:pt x="2587738" y="1407900"/>
                </a:cubicBezTo>
                <a:cubicBezTo>
                  <a:pt x="2494219" y="1379561"/>
                  <a:pt x="2401410" y="1379561"/>
                  <a:pt x="2309308" y="1416402"/>
                </a:cubicBezTo>
                <a:cubicBezTo>
                  <a:pt x="2287346" y="1424903"/>
                  <a:pt x="2263258" y="1429154"/>
                  <a:pt x="2239878" y="1431988"/>
                </a:cubicBezTo>
                <a:cubicBezTo>
                  <a:pt x="2187451" y="1438364"/>
                  <a:pt x="2134316" y="1442615"/>
                  <a:pt x="2081181" y="1447574"/>
                </a:cubicBezTo>
                <a:cubicBezTo>
                  <a:pt x="2259715" y="1473079"/>
                  <a:pt x="2633079" y="1480872"/>
                  <a:pt x="2672045" y="1446866"/>
                </a:cubicBezTo>
                <a:close/>
              </a:path>
            </a:pathLst>
          </a:custGeom>
          <a:solidFill>
            <a:srgbClr val="000000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9E9A7B72-B79E-4EA8-A6B2-2F1EE65C63F4}"/>
              </a:ext>
            </a:extLst>
          </p:cNvPr>
          <p:cNvSpPr/>
          <p:nvPr/>
        </p:nvSpPr>
        <p:spPr>
          <a:xfrm>
            <a:off x="4966103" y="3497444"/>
            <a:ext cx="1934267" cy="917957"/>
          </a:xfrm>
          <a:custGeom>
            <a:avLst/>
            <a:gdLst>
              <a:gd name="connsiteX0" fmla="*/ 3767833 w 3761981"/>
              <a:gd name="connsiteY0" fmla="*/ 1546284 h 1785347"/>
              <a:gd name="connsiteX1" fmla="*/ 3612678 w 3761981"/>
              <a:gd name="connsiteY1" fmla="*/ 1670266 h 1785347"/>
              <a:gd name="connsiteX2" fmla="*/ 3463190 w 3761981"/>
              <a:gd name="connsiteY2" fmla="*/ 1658222 h 1785347"/>
              <a:gd name="connsiteX3" fmla="*/ 3447604 w 3761981"/>
              <a:gd name="connsiteY3" fmla="*/ 1590918 h 1785347"/>
              <a:gd name="connsiteX4" fmla="*/ 3499322 w 3761981"/>
              <a:gd name="connsiteY4" fmla="*/ 1536365 h 1785347"/>
              <a:gd name="connsiteX5" fmla="*/ 3507824 w 3761981"/>
              <a:gd name="connsiteY5" fmla="*/ 1483230 h 1785347"/>
              <a:gd name="connsiteX6" fmla="*/ 3424224 w 3761981"/>
              <a:gd name="connsiteY6" fmla="*/ 1295485 h 1785347"/>
              <a:gd name="connsiteX7" fmla="*/ 3310869 w 3761981"/>
              <a:gd name="connsiteY7" fmla="*/ 1184255 h 1785347"/>
              <a:gd name="connsiteX8" fmla="*/ 3002684 w 3761981"/>
              <a:gd name="connsiteY8" fmla="*/ 1076568 h 1785347"/>
              <a:gd name="connsiteX9" fmla="*/ 2856739 w 3761981"/>
              <a:gd name="connsiteY9" fmla="*/ 1019890 h 1785347"/>
              <a:gd name="connsiteX10" fmla="*/ 2494002 w 3761981"/>
              <a:gd name="connsiteY10" fmla="*/ 864026 h 1785347"/>
              <a:gd name="connsiteX11" fmla="*/ 2422446 w 3761981"/>
              <a:gd name="connsiteY11" fmla="*/ 856942 h 1785347"/>
              <a:gd name="connsiteX12" fmla="*/ 2326094 w 3761981"/>
              <a:gd name="connsiteY12" fmla="*/ 828603 h 1785347"/>
              <a:gd name="connsiteX13" fmla="*/ 2280044 w 3761981"/>
              <a:gd name="connsiteY13" fmla="*/ 805223 h 1785347"/>
              <a:gd name="connsiteX14" fmla="*/ 1950605 w 3761981"/>
              <a:gd name="connsiteY14" fmla="*/ 719498 h 1785347"/>
              <a:gd name="connsiteX15" fmla="*/ 1643837 w 3761981"/>
              <a:gd name="connsiteY15" fmla="*/ 645817 h 1785347"/>
              <a:gd name="connsiteX16" fmla="*/ 1594244 w 3761981"/>
              <a:gd name="connsiteY16" fmla="*/ 827186 h 1785347"/>
              <a:gd name="connsiteX17" fmla="*/ 1631793 w 3761981"/>
              <a:gd name="connsiteY17" fmla="*/ 1037602 h 1785347"/>
              <a:gd name="connsiteX18" fmla="*/ 1656589 w 3761981"/>
              <a:gd name="connsiteY18" fmla="*/ 1059564 h 1785347"/>
              <a:gd name="connsiteX19" fmla="*/ 1761443 w 3761981"/>
              <a:gd name="connsiteY19" fmla="*/ 1215428 h 1785347"/>
              <a:gd name="connsiteX20" fmla="*/ 1761443 w 3761981"/>
              <a:gd name="connsiteY20" fmla="*/ 1231723 h 1785347"/>
              <a:gd name="connsiteX21" fmla="*/ 1810327 w 3761981"/>
              <a:gd name="connsiteY21" fmla="*/ 1212594 h 1785347"/>
              <a:gd name="connsiteX22" fmla="*/ 1815287 w 3761981"/>
              <a:gd name="connsiteY22" fmla="*/ 1191340 h 1785347"/>
              <a:gd name="connsiteX23" fmla="*/ 1869839 w 3761981"/>
              <a:gd name="connsiteY23" fmla="*/ 1148123 h 1785347"/>
              <a:gd name="connsiteX24" fmla="*/ 1908096 w 3761981"/>
              <a:gd name="connsiteY24" fmla="*/ 1158750 h 1785347"/>
              <a:gd name="connsiteX25" fmla="*/ 1976110 w 3761981"/>
              <a:gd name="connsiteY25" fmla="*/ 1154499 h 1785347"/>
              <a:gd name="connsiteX26" fmla="*/ 2068919 w 3761981"/>
              <a:gd name="connsiteY26" fmla="*/ 1137496 h 1785347"/>
              <a:gd name="connsiteX27" fmla="*/ 2173773 w 3761981"/>
              <a:gd name="connsiteY27" fmla="*/ 1136788 h 1785347"/>
              <a:gd name="connsiteX28" fmla="*/ 2372854 w 3761981"/>
              <a:gd name="connsiteY28" fmla="*/ 1320990 h 1785347"/>
              <a:gd name="connsiteX29" fmla="*/ 2384898 w 3761981"/>
              <a:gd name="connsiteY29" fmla="*/ 1527864 h 1785347"/>
              <a:gd name="connsiteX30" fmla="*/ 2258790 w 3761981"/>
              <a:gd name="connsiteY30" fmla="*/ 1655389 h 1785347"/>
              <a:gd name="connsiteX31" fmla="*/ 2130556 w 3761981"/>
              <a:gd name="connsiteY31" fmla="*/ 1703564 h 1785347"/>
              <a:gd name="connsiteX32" fmla="*/ 1966900 w 3761981"/>
              <a:gd name="connsiteY32" fmla="*/ 1707107 h 1785347"/>
              <a:gd name="connsiteX33" fmla="*/ 1857087 w 3761981"/>
              <a:gd name="connsiteY33" fmla="*/ 1685853 h 1785347"/>
              <a:gd name="connsiteX34" fmla="*/ 1793324 w 3761981"/>
              <a:gd name="connsiteY34" fmla="*/ 1682310 h 1785347"/>
              <a:gd name="connsiteX35" fmla="*/ 1735938 w 3761981"/>
              <a:gd name="connsiteY35" fmla="*/ 1693646 h 1785347"/>
              <a:gd name="connsiteX36" fmla="*/ 1642420 w 3761981"/>
              <a:gd name="connsiteY36" fmla="*/ 1731903 h 1785347"/>
              <a:gd name="connsiteX37" fmla="*/ 1517729 w 3761981"/>
              <a:gd name="connsiteY37" fmla="*/ 1772995 h 1785347"/>
              <a:gd name="connsiteX38" fmla="*/ 999128 w 3761981"/>
              <a:gd name="connsiteY38" fmla="*/ 1741822 h 1785347"/>
              <a:gd name="connsiteX39" fmla="*/ 859559 w 3761981"/>
              <a:gd name="connsiteY39" fmla="*/ 1689395 h 1785347"/>
              <a:gd name="connsiteX40" fmla="*/ 749746 w 3761981"/>
              <a:gd name="connsiteY40" fmla="*/ 1680185 h 1785347"/>
              <a:gd name="connsiteX41" fmla="*/ 486904 w 3761981"/>
              <a:gd name="connsiteY41" fmla="*/ 1684436 h 1785347"/>
              <a:gd name="connsiteX42" fmla="*/ 267986 w 3761981"/>
              <a:gd name="connsiteY42" fmla="*/ 1671683 h 1785347"/>
              <a:gd name="connsiteX43" fmla="*/ 232562 w 3761981"/>
              <a:gd name="connsiteY43" fmla="*/ 1693646 h 1785347"/>
              <a:gd name="connsiteX44" fmla="*/ 190763 w 3761981"/>
              <a:gd name="connsiteY44" fmla="*/ 1697897 h 1785347"/>
              <a:gd name="connsiteX45" fmla="*/ 151088 w 3761981"/>
              <a:gd name="connsiteY45" fmla="*/ 1700022 h 1785347"/>
              <a:gd name="connsiteX46" fmla="*/ 127000 w 3761981"/>
              <a:gd name="connsiteY46" fmla="*/ 1725527 h 1785347"/>
              <a:gd name="connsiteX47" fmla="*/ 104329 w 3761981"/>
              <a:gd name="connsiteY47" fmla="*/ 1725527 h 1785347"/>
              <a:gd name="connsiteX48" fmla="*/ 99370 w 3761981"/>
              <a:gd name="connsiteY48" fmla="*/ 1703564 h 1785347"/>
              <a:gd name="connsiteX49" fmla="*/ 111414 w 3761981"/>
              <a:gd name="connsiteY49" fmla="*/ 1683727 h 1785347"/>
              <a:gd name="connsiteX50" fmla="*/ 103621 w 3761981"/>
              <a:gd name="connsiteY50" fmla="*/ 1642636 h 1785347"/>
              <a:gd name="connsiteX51" fmla="*/ 82367 w 3761981"/>
              <a:gd name="connsiteY51" fmla="*/ 1651138 h 1785347"/>
              <a:gd name="connsiteX52" fmla="*/ 66072 w 3761981"/>
              <a:gd name="connsiteY52" fmla="*/ 1662473 h 1785347"/>
              <a:gd name="connsiteX53" fmla="*/ 54736 w 3761981"/>
              <a:gd name="connsiteY53" fmla="*/ 1641219 h 1785347"/>
              <a:gd name="connsiteX54" fmla="*/ 57570 w 3761981"/>
              <a:gd name="connsiteY54" fmla="*/ 1618548 h 1785347"/>
              <a:gd name="connsiteX55" fmla="*/ 60404 w 3761981"/>
              <a:gd name="connsiteY55" fmla="*/ 1566830 h 1785347"/>
              <a:gd name="connsiteX56" fmla="*/ 18604 w 3761981"/>
              <a:gd name="connsiteY56" fmla="*/ 1566121 h 1785347"/>
              <a:gd name="connsiteX57" fmla="*/ 184 w 3761981"/>
              <a:gd name="connsiteY57" fmla="*/ 1551243 h 1785347"/>
              <a:gd name="connsiteX58" fmla="*/ 10811 w 3761981"/>
              <a:gd name="connsiteY58" fmla="*/ 1533531 h 1785347"/>
              <a:gd name="connsiteX59" fmla="*/ 43401 w 3761981"/>
              <a:gd name="connsiteY59" fmla="*/ 1515111 h 1785347"/>
              <a:gd name="connsiteX60" fmla="*/ 70323 w 3761981"/>
              <a:gd name="connsiteY60" fmla="*/ 1482522 h 1785347"/>
              <a:gd name="connsiteX61" fmla="*/ 129834 w 3761981"/>
              <a:gd name="connsiteY61" fmla="*/ 1435762 h 1785347"/>
              <a:gd name="connsiteX62" fmla="*/ 455731 w 3761981"/>
              <a:gd name="connsiteY62" fmla="*/ 1427261 h 1785347"/>
              <a:gd name="connsiteX63" fmla="*/ 513825 w 3761981"/>
              <a:gd name="connsiteY63" fmla="*/ 1426552 h 1785347"/>
              <a:gd name="connsiteX64" fmla="*/ 809966 w 3761981"/>
              <a:gd name="connsiteY64" fmla="*/ 1422302 h 1785347"/>
              <a:gd name="connsiteX65" fmla="*/ 1020382 w 3761981"/>
              <a:gd name="connsiteY65" fmla="*/ 1408132 h 1785347"/>
              <a:gd name="connsiteX66" fmla="*/ 1097606 w 3761981"/>
              <a:gd name="connsiteY66" fmla="*/ 1400339 h 1785347"/>
              <a:gd name="connsiteX67" fmla="*/ 1094772 w 3761981"/>
              <a:gd name="connsiteY67" fmla="*/ 1336577 h 1785347"/>
              <a:gd name="connsiteX68" fmla="*/ 1094772 w 3761981"/>
              <a:gd name="connsiteY68" fmla="*/ 918579 h 1785347"/>
              <a:gd name="connsiteX69" fmla="*/ 1094063 w 3761981"/>
              <a:gd name="connsiteY69" fmla="*/ 759881 h 1785347"/>
              <a:gd name="connsiteX70" fmla="*/ 1098314 w 3761981"/>
              <a:gd name="connsiteY70" fmla="*/ 475784 h 1785347"/>
              <a:gd name="connsiteX71" fmla="*/ 1109650 w 3761981"/>
              <a:gd name="connsiteY71" fmla="*/ 348259 h 1785347"/>
              <a:gd name="connsiteX72" fmla="*/ 1308730 w 3761981"/>
              <a:gd name="connsiteY72" fmla="*/ 67705 h 1785347"/>
              <a:gd name="connsiteX73" fmla="*/ 1517021 w 3761981"/>
              <a:gd name="connsiteY73" fmla="*/ 1817 h 1785347"/>
              <a:gd name="connsiteX74" fmla="*/ 1747982 w 3761981"/>
              <a:gd name="connsiteY74" fmla="*/ 68413 h 1785347"/>
              <a:gd name="connsiteX75" fmla="*/ 1961232 w 3761981"/>
              <a:gd name="connsiteY75" fmla="*/ 207274 h 1785347"/>
              <a:gd name="connsiteX76" fmla="*/ 2065377 w 3761981"/>
              <a:gd name="connsiteY76" fmla="*/ 258992 h 1785347"/>
              <a:gd name="connsiteX77" fmla="*/ 2328220 w 3761981"/>
              <a:gd name="connsiteY77" fmla="*/ 409896 h 1785347"/>
              <a:gd name="connsiteX78" fmla="*/ 2394107 w 3761981"/>
              <a:gd name="connsiteY78" fmla="*/ 454530 h 1785347"/>
              <a:gd name="connsiteX79" fmla="*/ 2640656 w 3761981"/>
              <a:gd name="connsiteY79" fmla="*/ 579929 h 1785347"/>
              <a:gd name="connsiteX80" fmla="*/ 2718587 w 3761981"/>
              <a:gd name="connsiteY80" fmla="*/ 594099 h 1785347"/>
              <a:gd name="connsiteX81" fmla="*/ 2934671 w 3761981"/>
              <a:gd name="connsiteY81" fmla="*/ 642275 h 1785347"/>
              <a:gd name="connsiteX82" fmla="*/ 3193263 w 3761981"/>
              <a:gd name="connsiteY82" fmla="*/ 813016 h 1785347"/>
              <a:gd name="connsiteX83" fmla="*/ 3522702 w 3761981"/>
              <a:gd name="connsiteY83" fmla="*/ 1039727 h 1785347"/>
              <a:gd name="connsiteX84" fmla="*/ 3644559 w 3761981"/>
              <a:gd name="connsiteY84" fmla="*/ 1068774 h 1785347"/>
              <a:gd name="connsiteX85" fmla="*/ 3764999 w 3761981"/>
              <a:gd name="connsiteY85" fmla="*/ 1165127 h 1785347"/>
              <a:gd name="connsiteX86" fmla="*/ 3764999 w 3761981"/>
              <a:gd name="connsiteY86" fmla="*/ 1202676 h 1785347"/>
              <a:gd name="connsiteX87" fmla="*/ 3764999 w 3761981"/>
              <a:gd name="connsiteY87" fmla="*/ 1483230 h 1785347"/>
              <a:gd name="connsiteX88" fmla="*/ 3767833 w 3761981"/>
              <a:gd name="connsiteY88" fmla="*/ 1546284 h 1785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3761981" h="1785347">
                <a:moveTo>
                  <a:pt x="3767833" y="1546284"/>
                </a:moveTo>
                <a:cubicBezTo>
                  <a:pt x="3747287" y="1626341"/>
                  <a:pt x="3688484" y="1658931"/>
                  <a:pt x="3612678" y="1670266"/>
                </a:cubicBezTo>
                <a:cubicBezTo>
                  <a:pt x="3562376" y="1677351"/>
                  <a:pt x="3511367" y="1678060"/>
                  <a:pt x="3463190" y="1658222"/>
                </a:cubicBezTo>
                <a:cubicBezTo>
                  <a:pt x="3425642" y="1643344"/>
                  <a:pt x="3420682" y="1621382"/>
                  <a:pt x="3447604" y="1590918"/>
                </a:cubicBezTo>
                <a:cubicBezTo>
                  <a:pt x="3463899" y="1572497"/>
                  <a:pt x="3481610" y="1554786"/>
                  <a:pt x="3499322" y="1536365"/>
                </a:cubicBezTo>
                <a:cubicBezTo>
                  <a:pt x="3514201" y="1520779"/>
                  <a:pt x="3517034" y="1503067"/>
                  <a:pt x="3507824" y="1483230"/>
                </a:cubicBezTo>
                <a:cubicBezTo>
                  <a:pt x="3479485" y="1420885"/>
                  <a:pt x="3451147" y="1358539"/>
                  <a:pt x="3424224" y="1295485"/>
                </a:cubicBezTo>
                <a:cubicBezTo>
                  <a:pt x="3401554" y="1242350"/>
                  <a:pt x="3364004" y="1205509"/>
                  <a:pt x="3310869" y="1184255"/>
                </a:cubicBezTo>
                <a:cubicBezTo>
                  <a:pt x="3210267" y="1143164"/>
                  <a:pt x="3109663" y="1101364"/>
                  <a:pt x="3002684" y="1076568"/>
                </a:cubicBezTo>
                <a:cubicBezTo>
                  <a:pt x="2952383" y="1065232"/>
                  <a:pt x="2905624" y="1038310"/>
                  <a:pt x="2856739" y="1019890"/>
                </a:cubicBezTo>
                <a:cubicBezTo>
                  <a:pt x="2738425" y="975965"/>
                  <a:pt x="2618693" y="887406"/>
                  <a:pt x="2494002" y="864026"/>
                </a:cubicBezTo>
                <a:cubicBezTo>
                  <a:pt x="2470623" y="859775"/>
                  <a:pt x="2445826" y="855525"/>
                  <a:pt x="2422446" y="856942"/>
                </a:cubicBezTo>
                <a:cubicBezTo>
                  <a:pt x="2386314" y="859067"/>
                  <a:pt x="2355850" y="849148"/>
                  <a:pt x="2326094" y="828603"/>
                </a:cubicBezTo>
                <a:cubicBezTo>
                  <a:pt x="2314051" y="820101"/>
                  <a:pt x="2304132" y="807349"/>
                  <a:pt x="2280044" y="805223"/>
                </a:cubicBezTo>
                <a:cubicBezTo>
                  <a:pt x="2157478" y="786803"/>
                  <a:pt x="2085214" y="752796"/>
                  <a:pt x="1950605" y="719498"/>
                </a:cubicBezTo>
                <a:cubicBezTo>
                  <a:pt x="1852836" y="688325"/>
                  <a:pt x="1752233" y="669197"/>
                  <a:pt x="1643837" y="645817"/>
                </a:cubicBezTo>
                <a:cubicBezTo>
                  <a:pt x="1619749" y="685492"/>
                  <a:pt x="1603454" y="779718"/>
                  <a:pt x="1594244" y="827186"/>
                </a:cubicBezTo>
                <a:cubicBezTo>
                  <a:pt x="1579366" y="902284"/>
                  <a:pt x="1602037" y="970297"/>
                  <a:pt x="1631793" y="1037602"/>
                </a:cubicBezTo>
                <a:cubicBezTo>
                  <a:pt x="1636044" y="1046812"/>
                  <a:pt x="1646671" y="1056022"/>
                  <a:pt x="1656589" y="1059564"/>
                </a:cubicBezTo>
                <a:cubicBezTo>
                  <a:pt x="1731687" y="1088612"/>
                  <a:pt x="1764277" y="1136079"/>
                  <a:pt x="1761443" y="1215428"/>
                </a:cubicBezTo>
                <a:cubicBezTo>
                  <a:pt x="1761443" y="1219679"/>
                  <a:pt x="1761443" y="1224638"/>
                  <a:pt x="1761443" y="1231723"/>
                </a:cubicBezTo>
                <a:cubicBezTo>
                  <a:pt x="1779155" y="1225347"/>
                  <a:pt x="1795450" y="1220387"/>
                  <a:pt x="1810327" y="1212594"/>
                </a:cubicBezTo>
                <a:cubicBezTo>
                  <a:pt x="1814578" y="1210469"/>
                  <a:pt x="1815287" y="1199133"/>
                  <a:pt x="1815287" y="1191340"/>
                </a:cubicBezTo>
                <a:cubicBezTo>
                  <a:pt x="1815287" y="1145998"/>
                  <a:pt x="1825914" y="1136788"/>
                  <a:pt x="1869839" y="1148123"/>
                </a:cubicBezTo>
                <a:cubicBezTo>
                  <a:pt x="1882592" y="1151666"/>
                  <a:pt x="1895344" y="1154499"/>
                  <a:pt x="1908096" y="1158750"/>
                </a:cubicBezTo>
                <a:cubicBezTo>
                  <a:pt x="1931476" y="1165835"/>
                  <a:pt x="1951313" y="1166543"/>
                  <a:pt x="1976110" y="1154499"/>
                </a:cubicBezTo>
                <a:cubicBezTo>
                  <a:pt x="2003032" y="1141038"/>
                  <a:pt x="2037747" y="1140330"/>
                  <a:pt x="2068919" y="1137496"/>
                </a:cubicBezTo>
                <a:cubicBezTo>
                  <a:pt x="2103635" y="1134662"/>
                  <a:pt x="2139058" y="1133245"/>
                  <a:pt x="2173773" y="1136788"/>
                </a:cubicBezTo>
                <a:cubicBezTo>
                  <a:pt x="2285003" y="1148832"/>
                  <a:pt x="2341681" y="1221804"/>
                  <a:pt x="2372854" y="1320990"/>
                </a:cubicBezTo>
                <a:cubicBezTo>
                  <a:pt x="2391982" y="1381210"/>
                  <a:pt x="2407568" y="1469769"/>
                  <a:pt x="2384898" y="1527864"/>
                </a:cubicBezTo>
                <a:cubicBezTo>
                  <a:pt x="2361518" y="1587375"/>
                  <a:pt x="2303424" y="1610046"/>
                  <a:pt x="2258790" y="1655389"/>
                </a:cubicBezTo>
                <a:cubicBezTo>
                  <a:pt x="2224075" y="1690812"/>
                  <a:pt x="2178732" y="1701439"/>
                  <a:pt x="2130556" y="1703564"/>
                </a:cubicBezTo>
                <a:cubicBezTo>
                  <a:pt x="2076004" y="1704981"/>
                  <a:pt x="2021452" y="1709941"/>
                  <a:pt x="1966900" y="1707107"/>
                </a:cubicBezTo>
                <a:cubicBezTo>
                  <a:pt x="1930059" y="1704981"/>
                  <a:pt x="1893927" y="1692229"/>
                  <a:pt x="1857087" y="1685853"/>
                </a:cubicBezTo>
                <a:cubicBezTo>
                  <a:pt x="1836541" y="1682310"/>
                  <a:pt x="1814578" y="1680894"/>
                  <a:pt x="1793324" y="1682310"/>
                </a:cubicBezTo>
                <a:cubicBezTo>
                  <a:pt x="1774196" y="1683727"/>
                  <a:pt x="1755067" y="1689395"/>
                  <a:pt x="1735938" y="1693646"/>
                </a:cubicBezTo>
                <a:cubicBezTo>
                  <a:pt x="1702640" y="1700731"/>
                  <a:pt x="1670759" y="1709232"/>
                  <a:pt x="1642420" y="1731903"/>
                </a:cubicBezTo>
                <a:cubicBezTo>
                  <a:pt x="1606996" y="1760242"/>
                  <a:pt x="1561654" y="1766619"/>
                  <a:pt x="1517729" y="1772995"/>
                </a:cubicBezTo>
                <a:cubicBezTo>
                  <a:pt x="1342737" y="1796374"/>
                  <a:pt x="1169870" y="1789290"/>
                  <a:pt x="999128" y="1741822"/>
                </a:cubicBezTo>
                <a:cubicBezTo>
                  <a:pt x="951660" y="1728361"/>
                  <a:pt x="905610" y="1707815"/>
                  <a:pt x="859559" y="1689395"/>
                </a:cubicBezTo>
                <a:cubicBezTo>
                  <a:pt x="823427" y="1675226"/>
                  <a:pt x="788004" y="1670975"/>
                  <a:pt x="749746" y="1680185"/>
                </a:cubicBezTo>
                <a:cubicBezTo>
                  <a:pt x="662604" y="1700731"/>
                  <a:pt x="574754" y="1688687"/>
                  <a:pt x="486904" y="1684436"/>
                </a:cubicBezTo>
                <a:cubicBezTo>
                  <a:pt x="413931" y="1680894"/>
                  <a:pt x="340959" y="1676643"/>
                  <a:pt x="267986" y="1671683"/>
                </a:cubicBezTo>
                <a:cubicBezTo>
                  <a:pt x="250274" y="1670975"/>
                  <a:pt x="240356" y="1675934"/>
                  <a:pt x="232562" y="1693646"/>
                </a:cubicBezTo>
                <a:cubicBezTo>
                  <a:pt x="219102" y="1724110"/>
                  <a:pt x="209892" y="1724110"/>
                  <a:pt x="190763" y="1697897"/>
                </a:cubicBezTo>
                <a:cubicBezTo>
                  <a:pt x="182969" y="1687270"/>
                  <a:pt x="161715" y="1687978"/>
                  <a:pt x="151088" y="1700022"/>
                </a:cubicBezTo>
                <a:cubicBezTo>
                  <a:pt x="143295" y="1708524"/>
                  <a:pt x="136919" y="1719151"/>
                  <a:pt x="127000" y="1725527"/>
                </a:cubicBezTo>
                <a:cubicBezTo>
                  <a:pt x="121333" y="1729069"/>
                  <a:pt x="109289" y="1729778"/>
                  <a:pt x="104329" y="1725527"/>
                </a:cubicBezTo>
                <a:cubicBezTo>
                  <a:pt x="99370" y="1721985"/>
                  <a:pt x="97953" y="1710649"/>
                  <a:pt x="99370" y="1703564"/>
                </a:cubicBezTo>
                <a:cubicBezTo>
                  <a:pt x="100787" y="1696480"/>
                  <a:pt x="106454" y="1690104"/>
                  <a:pt x="111414" y="1683727"/>
                </a:cubicBezTo>
                <a:cubicBezTo>
                  <a:pt x="122749" y="1667433"/>
                  <a:pt x="121333" y="1651138"/>
                  <a:pt x="103621" y="1642636"/>
                </a:cubicBezTo>
                <a:cubicBezTo>
                  <a:pt x="98661" y="1640511"/>
                  <a:pt x="88743" y="1647595"/>
                  <a:pt x="82367" y="1651138"/>
                </a:cubicBezTo>
                <a:cubicBezTo>
                  <a:pt x="76699" y="1653971"/>
                  <a:pt x="71740" y="1658222"/>
                  <a:pt x="66072" y="1662473"/>
                </a:cubicBezTo>
                <a:cubicBezTo>
                  <a:pt x="61821" y="1655389"/>
                  <a:pt x="56153" y="1649012"/>
                  <a:pt x="54736" y="1641219"/>
                </a:cubicBezTo>
                <a:cubicBezTo>
                  <a:pt x="53319" y="1634134"/>
                  <a:pt x="56862" y="1626341"/>
                  <a:pt x="57570" y="1618548"/>
                </a:cubicBezTo>
                <a:cubicBezTo>
                  <a:pt x="58987" y="1601545"/>
                  <a:pt x="59696" y="1584541"/>
                  <a:pt x="60404" y="1566830"/>
                </a:cubicBezTo>
                <a:cubicBezTo>
                  <a:pt x="42692" y="1566830"/>
                  <a:pt x="30648" y="1568955"/>
                  <a:pt x="18604" y="1566121"/>
                </a:cubicBezTo>
                <a:cubicBezTo>
                  <a:pt x="11520" y="1564704"/>
                  <a:pt x="3018" y="1557620"/>
                  <a:pt x="184" y="1551243"/>
                </a:cubicBezTo>
                <a:cubicBezTo>
                  <a:pt x="-1233" y="1546993"/>
                  <a:pt x="5852" y="1537074"/>
                  <a:pt x="10811" y="1533531"/>
                </a:cubicBezTo>
                <a:cubicBezTo>
                  <a:pt x="20730" y="1526447"/>
                  <a:pt x="34190" y="1522904"/>
                  <a:pt x="43401" y="1515111"/>
                </a:cubicBezTo>
                <a:cubicBezTo>
                  <a:pt x="54028" y="1505901"/>
                  <a:pt x="66780" y="1495274"/>
                  <a:pt x="70323" y="1482522"/>
                </a:cubicBezTo>
                <a:cubicBezTo>
                  <a:pt x="79533" y="1451349"/>
                  <a:pt x="100079" y="1437888"/>
                  <a:pt x="129834" y="1435762"/>
                </a:cubicBezTo>
                <a:cubicBezTo>
                  <a:pt x="238230" y="1429386"/>
                  <a:pt x="346626" y="1411675"/>
                  <a:pt x="455731" y="1427261"/>
                </a:cubicBezTo>
                <a:cubicBezTo>
                  <a:pt x="474859" y="1430095"/>
                  <a:pt x="494697" y="1427261"/>
                  <a:pt x="513825" y="1426552"/>
                </a:cubicBezTo>
                <a:cubicBezTo>
                  <a:pt x="612303" y="1424427"/>
                  <a:pt x="711489" y="1418759"/>
                  <a:pt x="809966" y="1422302"/>
                </a:cubicBezTo>
                <a:cubicBezTo>
                  <a:pt x="881522" y="1425135"/>
                  <a:pt x="950952" y="1427969"/>
                  <a:pt x="1020382" y="1408132"/>
                </a:cubicBezTo>
                <a:cubicBezTo>
                  <a:pt x="1043762" y="1401047"/>
                  <a:pt x="1069267" y="1403173"/>
                  <a:pt x="1097606" y="1400339"/>
                </a:cubicBezTo>
                <a:cubicBezTo>
                  <a:pt x="1096897" y="1379085"/>
                  <a:pt x="1096189" y="1357831"/>
                  <a:pt x="1094772" y="1336577"/>
                </a:cubicBezTo>
                <a:cubicBezTo>
                  <a:pt x="1085562" y="1197008"/>
                  <a:pt x="1084145" y="1058147"/>
                  <a:pt x="1094772" y="918579"/>
                </a:cubicBezTo>
                <a:cubicBezTo>
                  <a:pt x="1098314" y="866152"/>
                  <a:pt x="1098314" y="812308"/>
                  <a:pt x="1094063" y="759881"/>
                </a:cubicBezTo>
                <a:cubicBezTo>
                  <a:pt x="1086979" y="664946"/>
                  <a:pt x="1086270" y="570011"/>
                  <a:pt x="1098314" y="475784"/>
                </a:cubicBezTo>
                <a:cubicBezTo>
                  <a:pt x="1103982" y="433276"/>
                  <a:pt x="1103273" y="390059"/>
                  <a:pt x="1109650" y="348259"/>
                </a:cubicBezTo>
                <a:cubicBezTo>
                  <a:pt x="1130195" y="222860"/>
                  <a:pt x="1197500" y="128633"/>
                  <a:pt x="1308730" y="67705"/>
                </a:cubicBezTo>
                <a:cubicBezTo>
                  <a:pt x="1373201" y="32281"/>
                  <a:pt x="1443339" y="10319"/>
                  <a:pt x="1517021" y="1817"/>
                </a:cubicBezTo>
                <a:cubicBezTo>
                  <a:pt x="1603454" y="-8102"/>
                  <a:pt x="1677843" y="23780"/>
                  <a:pt x="1747982" y="68413"/>
                </a:cubicBezTo>
                <a:cubicBezTo>
                  <a:pt x="1819537" y="114464"/>
                  <a:pt x="1889676" y="162640"/>
                  <a:pt x="1961232" y="207274"/>
                </a:cubicBezTo>
                <a:cubicBezTo>
                  <a:pt x="1993822" y="227819"/>
                  <a:pt x="2029245" y="244823"/>
                  <a:pt x="2065377" y="258992"/>
                </a:cubicBezTo>
                <a:cubicBezTo>
                  <a:pt x="2161021" y="295832"/>
                  <a:pt x="2242495" y="356053"/>
                  <a:pt x="2328220" y="409896"/>
                </a:cubicBezTo>
                <a:cubicBezTo>
                  <a:pt x="2350891" y="424066"/>
                  <a:pt x="2373562" y="437527"/>
                  <a:pt x="2394107" y="454530"/>
                </a:cubicBezTo>
                <a:cubicBezTo>
                  <a:pt x="2444409" y="494913"/>
                  <a:pt x="2536511" y="538838"/>
                  <a:pt x="2640656" y="579929"/>
                </a:cubicBezTo>
                <a:cubicBezTo>
                  <a:pt x="2664744" y="589140"/>
                  <a:pt x="2692374" y="589140"/>
                  <a:pt x="2718587" y="594099"/>
                </a:cubicBezTo>
                <a:cubicBezTo>
                  <a:pt x="2790851" y="609685"/>
                  <a:pt x="2864532" y="621021"/>
                  <a:pt x="2934671" y="642275"/>
                </a:cubicBezTo>
                <a:cubicBezTo>
                  <a:pt x="3036691" y="673448"/>
                  <a:pt x="3121708" y="735085"/>
                  <a:pt x="3193263" y="813016"/>
                </a:cubicBezTo>
                <a:cubicBezTo>
                  <a:pt x="3286073" y="914328"/>
                  <a:pt x="3394469" y="992260"/>
                  <a:pt x="3522702" y="1039727"/>
                </a:cubicBezTo>
                <a:cubicBezTo>
                  <a:pt x="3561668" y="1053897"/>
                  <a:pt x="3603468" y="1064524"/>
                  <a:pt x="3644559" y="1068774"/>
                </a:cubicBezTo>
                <a:cubicBezTo>
                  <a:pt x="3707613" y="1075151"/>
                  <a:pt x="3750829" y="1100656"/>
                  <a:pt x="3764999" y="1165127"/>
                </a:cubicBezTo>
                <a:cubicBezTo>
                  <a:pt x="3764999" y="1177879"/>
                  <a:pt x="3764999" y="1189923"/>
                  <a:pt x="3764999" y="1202676"/>
                </a:cubicBezTo>
                <a:cubicBezTo>
                  <a:pt x="3728867" y="1296194"/>
                  <a:pt x="3743036" y="1389712"/>
                  <a:pt x="3764999" y="1483230"/>
                </a:cubicBezTo>
                <a:cubicBezTo>
                  <a:pt x="3767833" y="1502359"/>
                  <a:pt x="3767833" y="1524321"/>
                  <a:pt x="3767833" y="1546284"/>
                </a:cubicBezTo>
                <a:close/>
              </a:path>
            </a:pathLst>
          </a:custGeom>
          <a:solidFill>
            <a:srgbClr val="000000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3D6336E-A3AC-4369-B32B-E7758B70BDA0}"/>
              </a:ext>
            </a:extLst>
          </p:cNvPr>
          <p:cNvSpPr/>
          <p:nvPr/>
        </p:nvSpPr>
        <p:spPr>
          <a:xfrm>
            <a:off x="5048865" y="4586412"/>
            <a:ext cx="1770346" cy="1005382"/>
          </a:xfrm>
          <a:custGeom>
            <a:avLst/>
            <a:gdLst>
              <a:gd name="connsiteX0" fmla="*/ 1163351 w 3443169"/>
              <a:gd name="connsiteY0" fmla="*/ 676661 h 1955380"/>
              <a:gd name="connsiteX1" fmla="*/ 1350387 w 3443169"/>
              <a:gd name="connsiteY1" fmla="*/ 1581379 h 1955380"/>
              <a:gd name="connsiteX2" fmla="*/ 544147 w 3443169"/>
              <a:gd name="connsiteY2" fmla="*/ 1940574 h 1955380"/>
              <a:gd name="connsiteX3" fmla="*/ 41 w 3443169"/>
              <a:gd name="connsiteY3" fmla="*/ 1241313 h 1955380"/>
              <a:gd name="connsiteX4" fmla="*/ 194162 w 3443169"/>
              <a:gd name="connsiteY4" fmla="*/ 753885 h 1955380"/>
              <a:gd name="connsiteX5" fmla="*/ 664587 w 3443169"/>
              <a:gd name="connsiteY5" fmla="*/ 528591 h 1955380"/>
              <a:gd name="connsiteX6" fmla="*/ 785736 w 3443169"/>
              <a:gd name="connsiteY6" fmla="*/ 164437 h 1955380"/>
              <a:gd name="connsiteX7" fmla="*/ 854457 w 3443169"/>
              <a:gd name="connsiteY7" fmla="*/ 51790 h 1955380"/>
              <a:gd name="connsiteX8" fmla="*/ 962145 w 3443169"/>
              <a:gd name="connsiteY8" fmla="*/ 71 h 1955380"/>
              <a:gd name="connsiteX9" fmla="*/ 1013155 w 3443169"/>
              <a:gd name="connsiteY9" fmla="*/ 62417 h 1955380"/>
              <a:gd name="connsiteX10" fmla="*/ 995443 w 3443169"/>
              <a:gd name="connsiteY10" fmla="*/ 122637 h 1955380"/>
              <a:gd name="connsiteX11" fmla="*/ 995443 w 3443169"/>
              <a:gd name="connsiteY11" fmla="*/ 274250 h 1955380"/>
              <a:gd name="connsiteX12" fmla="*/ 1049287 w 3443169"/>
              <a:gd name="connsiteY12" fmla="*/ 345097 h 1955380"/>
              <a:gd name="connsiteX13" fmla="*/ 1059914 w 3443169"/>
              <a:gd name="connsiteY13" fmla="*/ 407442 h 1955380"/>
              <a:gd name="connsiteX14" fmla="*/ 1050704 w 3443169"/>
              <a:gd name="connsiteY14" fmla="*/ 420903 h 1955380"/>
              <a:gd name="connsiteX15" fmla="*/ 1733670 w 3443169"/>
              <a:gd name="connsiteY15" fmla="*/ 622109 h 1955380"/>
              <a:gd name="connsiteX16" fmla="*/ 1763426 w 3443169"/>
              <a:gd name="connsiteY16" fmla="*/ 602980 h 1955380"/>
              <a:gd name="connsiteX17" fmla="*/ 1778304 w 3443169"/>
              <a:gd name="connsiteY17" fmla="*/ 609356 h 1955380"/>
              <a:gd name="connsiteX18" fmla="*/ 1917164 w 3443169"/>
              <a:gd name="connsiteY18" fmla="*/ 756010 h 1955380"/>
              <a:gd name="connsiteX19" fmla="*/ 2027685 w 3443169"/>
              <a:gd name="connsiteY19" fmla="*/ 1127249 h 1955380"/>
              <a:gd name="connsiteX20" fmla="*/ 2045397 w 3443169"/>
              <a:gd name="connsiteY20" fmla="*/ 1296573 h 1955380"/>
              <a:gd name="connsiteX21" fmla="*/ 2061692 w 3443169"/>
              <a:gd name="connsiteY21" fmla="*/ 1414180 h 1955380"/>
              <a:gd name="connsiteX22" fmla="*/ 2109160 w 3443169"/>
              <a:gd name="connsiteY22" fmla="*/ 1448895 h 1955380"/>
              <a:gd name="connsiteX23" fmla="*/ 2356416 w 3443169"/>
              <a:gd name="connsiteY23" fmla="*/ 1444644 h 1955380"/>
              <a:gd name="connsiteX24" fmla="*/ 2449225 w 3443169"/>
              <a:gd name="connsiteY24" fmla="*/ 1425515 h 1955380"/>
              <a:gd name="connsiteX25" fmla="*/ 2457728 w 3443169"/>
              <a:gd name="connsiteY25" fmla="*/ 1416305 h 1955380"/>
              <a:gd name="connsiteX26" fmla="*/ 2542744 w 3443169"/>
              <a:gd name="connsiteY26" fmla="*/ 1310743 h 1955380"/>
              <a:gd name="connsiteX27" fmla="*/ 2545578 w 3443169"/>
              <a:gd name="connsiteY27" fmla="*/ 1305783 h 1955380"/>
              <a:gd name="connsiteX28" fmla="*/ 2419470 w 3443169"/>
              <a:gd name="connsiteY28" fmla="*/ 1195970 h 1955380"/>
              <a:gd name="connsiteX29" fmla="*/ 2306823 w 3443169"/>
              <a:gd name="connsiteY29" fmla="*/ 1054985 h 1955380"/>
              <a:gd name="connsiteX30" fmla="*/ 2285569 w 3443169"/>
              <a:gd name="connsiteY30" fmla="*/ 993348 h 1955380"/>
              <a:gd name="connsiteX31" fmla="*/ 2333745 w 3443169"/>
              <a:gd name="connsiteY31" fmla="*/ 915416 h 1955380"/>
              <a:gd name="connsiteX32" fmla="*/ 2469063 w 3443169"/>
              <a:gd name="connsiteY32" fmla="*/ 880701 h 1955380"/>
              <a:gd name="connsiteX33" fmla="*/ 2639096 w 3443169"/>
              <a:gd name="connsiteY33" fmla="*/ 838193 h 1955380"/>
              <a:gd name="connsiteX34" fmla="*/ 2798502 w 3443169"/>
              <a:gd name="connsiteY34" fmla="*/ 864406 h 1955380"/>
              <a:gd name="connsiteX35" fmla="*/ 2901230 w 3443169"/>
              <a:gd name="connsiteY35" fmla="*/ 929585 h 1955380"/>
              <a:gd name="connsiteX36" fmla="*/ 2899104 w 3443169"/>
              <a:gd name="connsiteY36" fmla="*/ 969968 h 1955380"/>
              <a:gd name="connsiteX37" fmla="*/ 2946573 w 3443169"/>
              <a:gd name="connsiteY37" fmla="*/ 994056 h 1955380"/>
              <a:gd name="connsiteX38" fmla="*/ 2958616 w 3443169"/>
              <a:gd name="connsiteY38" fmla="*/ 976344 h 1955380"/>
              <a:gd name="connsiteX39" fmla="*/ 3238462 w 3443169"/>
              <a:gd name="connsiteY39" fmla="*/ 896996 h 1955380"/>
              <a:gd name="connsiteX40" fmla="*/ 3273178 w 3443169"/>
              <a:gd name="connsiteY40" fmla="*/ 926751 h 1955380"/>
              <a:gd name="connsiteX41" fmla="*/ 3289473 w 3443169"/>
              <a:gd name="connsiteY41" fmla="*/ 934545 h 1955380"/>
              <a:gd name="connsiteX42" fmla="*/ 3337648 w 3443169"/>
              <a:gd name="connsiteY42" fmla="*/ 963592 h 1955380"/>
              <a:gd name="connsiteX43" fmla="*/ 3363862 w 3443169"/>
              <a:gd name="connsiteY43" fmla="*/ 994056 h 1955380"/>
              <a:gd name="connsiteX44" fmla="*/ 3414163 w 3443169"/>
              <a:gd name="connsiteY44" fmla="*/ 1067737 h 1955380"/>
              <a:gd name="connsiteX45" fmla="*/ 3431875 w 3443169"/>
              <a:gd name="connsiteY45" fmla="*/ 1196679 h 1955380"/>
              <a:gd name="connsiteX46" fmla="*/ 3428333 w 3443169"/>
              <a:gd name="connsiteY46" fmla="*/ 1547372 h 1955380"/>
              <a:gd name="connsiteX47" fmla="*/ 3436126 w 3443169"/>
              <a:gd name="connsiteY47" fmla="*/ 1613968 h 1955380"/>
              <a:gd name="connsiteX48" fmla="*/ 3446045 w 3443169"/>
              <a:gd name="connsiteY48" fmla="*/ 1662145 h 1955380"/>
              <a:gd name="connsiteX49" fmla="*/ 3382282 w 3443169"/>
              <a:gd name="connsiteY49" fmla="*/ 1768415 h 1955380"/>
              <a:gd name="connsiteX50" fmla="*/ 3063470 w 3443169"/>
              <a:gd name="connsiteY50" fmla="*/ 1770541 h 1955380"/>
              <a:gd name="connsiteX51" fmla="*/ 3014586 w 3443169"/>
              <a:gd name="connsiteY51" fmla="*/ 1776208 h 1955380"/>
              <a:gd name="connsiteX52" fmla="*/ 2770163 w 3443169"/>
              <a:gd name="connsiteY52" fmla="*/ 1871144 h 1955380"/>
              <a:gd name="connsiteX53" fmla="*/ 2731197 w 3443169"/>
              <a:gd name="connsiteY53" fmla="*/ 1879645 h 1955380"/>
              <a:gd name="connsiteX54" fmla="*/ 2493151 w 3443169"/>
              <a:gd name="connsiteY54" fmla="*/ 1923570 h 1955380"/>
              <a:gd name="connsiteX55" fmla="*/ 2007848 w 3443169"/>
              <a:gd name="connsiteY55" fmla="*/ 1917194 h 1955380"/>
              <a:gd name="connsiteX56" fmla="*/ 1917164 w 3443169"/>
              <a:gd name="connsiteY56" fmla="*/ 1917194 h 1955380"/>
              <a:gd name="connsiteX57" fmla="*/ 1823646 w 3443169"/>
              <a:gd name="connsiteY57" fmla="*/ 1893814 h 1955380"/>
              <a:gd name="connsiteX58" fmla="*/ 1647236 w 3443169"/>
              <a:gd name="connsiteY58" fmla="*/ 1555874 h 1955380"/>
              <a:gd name="connsiteX59" fmla="*/ 1659281 w 3443169"/>
              <a:gd name="connsiteY59" fmla="*/ 1175425 h 1955380"/>
              <a:gd name="connsiteX60" fmla="*/ 1678409 w 3443169"/>
              <a:gd name="connsiteY60" fmla="*/ 948006 h 1955380"/>
              <a:gd name="connsiteX61" fmla="*/ 1680535 w 3443169"/>
              <a:gd name="connsiteY61" fmla="*/ 861572 h 1955380"/>
              <a:gd name="connsiteX62" fmla="*/ 1648653 w 3443169"/>
              <a:gd name="connsiteY62" fmla="*/ 830399 h 1955380"/>
              <a:gd name="connsiteX63" fmla="*/ 1494915 w 3443169"/>
              <a:gd name="connsiteY63" fmla="*/ 824732 h 1955380"/>
              <a:gd name="connsiteX64" fmla="*/ 1271747 w 3443169"/>
              <a:gd name="connsiteY64" fmla="*/ 740423 h 1955380"/>
              <a:gd name="connsiteX65" fmla="*/ 1163351 w 3443169"/>
              <a:gd name="connsiteY65" fmla="*/ 676661 h 1955380"/>
              <a:gd name="connsiteX66" fmla="*/ 2886353 w 3443169"/>
              <a:gd name="connsiteY66" fmla="*/ 1305783 h 1955380"/>
              <a:gd name="connsiteX67" fmla="*/ 2908315 w 3443169"/>
              <a:gd name="connsiteY67" fmla="*/ 1080490 h 1955380"/>
              <a:gd name="connsiteX68" fmla="*/ 2717736 w 3443169"/>
              <a:gd name="connsiteY68" fmla="*/ 1014602 h 1955380"/>
              <a:gd name="connsiteX69" fmla="*/ 2730489 w 3443169"/>
              <a:gd name="connsiteY69" fmla="*/ 1032314 h 1955380"/>
              <a:gd name="connsiteX70" fmla="*/ 2740408 w 3443169"/>
              <a:gd name="connsiteY70" fmla="*/ 1053568 h 1955380"/>
              <a:gd name="connsiteX71" fmla="*/ 2721278 w 3443169"/>
              <a:gd name="connsiteY71" fmla="*/ 1070571 h 1955380"/>
              <a:gd name="connsiteX72" fmla="*/ 2690815 w 3443169"/>
              <a:gd name="connsiteY72" fmla="*/ 1061361 h 1955380"/>
              <a:gd name="connsiteX73" fmla="*/ 2621384 w 3443169"/>
              <a:gd name="connsiteY73" fmla="*/ 971385 h 1955380"/>
              <a:gd name="connsiteX74" fmla="*/ 2593754 w 3443169"/>
              <a:gd name="connsiteY74" fmla="*/ 957216 h 1955380"/>
              <a:gd name="connsiteX75" fmla="*/ 2488191 w 3443169"/>
              <a:gd name="connsiteY75" fmla="*/ 1028063 h 1955380"/>
              <a:gd name="connsiteX76" fmla="*/ 2598004 w 3443169"/>
              <a:gd name="connsiteY76" fmla="*/ 1119455 h 1955380"/>
              <a:gd name="connsiteX77" fmla="*/ 2662476 w 3443169"/>
              <a:gd name="connsiteY77" fmla="*/ 1152045 h 1955380"/>
              <a:gd name="connsiteX78" fmla="*/ 2775122 w 3443169"/>
              <a:gd name="connsiteY78" fmla="*/ 1214391 h 1955380"/>
              <a:gd name="connsiteX79" fmla="*/ 2886353 w 3443169"/>
              <a:gd name="connsiteY79" fmla="*/ 1305783 h 1955380"/>
              <a:gd name="connsiteX80" fmla="*/ 3233503 w 3443169"/>
              <a:gd name="connsiteY80" fmla="*/ 1581379 h 1955380"/>
              <a:gd name="connsiteX81" fmla="*/ 3222876 w 3443169"/>
              <a:gd name="connsiteY81" fmla="*/ 1290906 h 1955380"/>
              <a:gd name="connsiteX82" fmla="*/ 3188869 w 3443169"/>
              <a:gd name="connsiteY82" fmla="*/ 1301533 h 1955380"/>
              <a:gd name="connsiteX83" fmla="*/ 3172575 w 3443169"/>
              <a:gd name="connsiteY83" fmla="*/ 1313577 h 1955380"/>
              <a:gd name="connsiteX84" fmla="*/ 3107395 w 3443169"/>
              <a:gd name="connsiteY84" fmla="*/ 1475816 h 1955380"/>
              <a:gd name="connsiteX85" fmla="*/ 3123690 w 3443169"/>
              <a:gd name="connsiteY85" fmla="*/ 1509115 h 1955380"/>
              <a:gd name="connsiteX86" fmla="*/ 3178951 w 3443169"/>
              <a:gd name="connsiteY86" fmla="*/ 1553748 h 1955380"/>
              <a:gd name="connsiteX87" fmla="*/ 3233503 w 3443169"/>
              <a:gd name="connsiteY87" fmla="*/ 1581379 h 1955380"/>
              <a:gd name="connsiteX88" fmla="*/ 3323479 w 3443169"/>
              <a:gd name="connsiteY88" fmla="*/ 1144961 h 1955380"/>
              <a:gd name="connsiteX89" fmla="*/ 3323479 w 3443169"/>
              <a:gd name="connsiteY89" fmla="*/ 1066320 h 1955380"/>
              <a:gd name="connsiteX90" fmla="*/ 3290889 w 3443169"/>
              <a:gd name="connsiteY90" fmla="*/ 1102452 h 1955380"/>
              <a:gd name="connsiteX91" fmla="*/ 3323479 w 3443169"/>
              <a:gd name="connsiteY91" fmla="*/ 1144961 h 195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3443169" h="1955380">
                <a:moveTo>
                  <a:pt x="1163351" y="676661"/>
                </a:moveTo>
                <a:cubicBezTo>
                  <a:pt x="1450282" y="911165"/>
                  <a:pt x="1503417" y="1297282"/>
                  <a:pt x="1350387" y="1581379"/>
                </a:cubicBezTo>
                <a:cubicBezTo>
                  <a:pt x="1194523" y="1871144"/>
                  <a:pt x="860834" y="2020631"/>
                  <a:pt x="544147" y="1940574"/>
                </a:cubicBezTo>
                <a:cubicBezTo>
                  <a:pt x="221793" y="1859099"/>
                  <a:pt x="-3501" y="1569335"/>
                  <a:pt x="41" y="1241313"/>
                </a:cubicBezTo>
                <a:cubicBezTo>
                  <a:pt x="2167" y="1054276"/>
                  <a:pt x="66638" y="889911"/>
                  <a:pt x="194162" y="753885"/>
                </a:cubicBezTo>
                <a:cubicBezTo>
                  <a:pt x="321687" y="617858"/>
                  <a:pt x="480384" y="542052"/>
                  <a:pt x="664587" y="528591"/>
                </a:cubicBezTo>
                <a:cubicBezTo>
                  <a:pt x="696468" y="402483"/>
                  <a:pt x="737559" y="282043"/>
                  <a:pt x="785736" y="164437"/>
                </a:cubicBezTo>
                <a:cubicBezTo>
                  <a:pt x="802031" y="124054"/>
                  <a:pt x="827535" y="85796"/>
                  <a:pt x="854457" y="51790"/>
                </a:cubicBezTo>
                <a:cubicBezTo>
                  <a:pt x="880671" y="18491"/>
                  <a:pt x="917511" y="-1346"/>
                  <a:pt x="962145" y="71"/>
                </a:cubicBezTo>
                <a:cubicBezTo>
                  <a:pt x="1002528" y="780"/>
                  <a:pt x="1020948" y="23451"/>
                  <a:pt x="1013155" y="62417"/>
                </a:cubicBezTo>
                <a:cubicBezTo>
                  <a:pt x="1008904" y="82962"/>
                  <a:pt x="1001819" y="102799"/>
                  <a:pt x="995443" y="122637"/>
                </a:cubicBezTo>
                <a:cubicBezTo>
                  <a:pt x="979857" y="172938"/>
                  <a:pt x="980565" y="223948"/>
                  <a:pt x="995443" y="274250"/>
                </a:cubicBezTo>
                <a:cubicBezTo>
                  <a:pt x="1004653" y="304714"/>
                  <a:pt x="1022365" y="328093"/>
                  <a:pt x="1049287" y="345097"/>
                </a:cubicBezTo>
                <a:cubicBezTo>
                  <a:pt x="1084002" y="367768"/>
                  <a:pt x="1084002" y="373435"/>
                  <a:pt x="1059914" y="407442"/>
                </a:cubicBezTo>
                <a:cubicBezTo>
                  <a:pt x="1057788" y="410276"/>
                  <a:pt x="1055663" y="413818"/>
                  <a:pt x="1050704" y="420903"/>
                </a:cubicBezTo>
                <a:cubicBezTo>
                  <a:pt x="1275997" y="498835"/>
                  <a:pt x="1504834" y="559055"/>
                  <a:pt x="1733670" y="622109"/>
                </a:cubicBezTo>
                <a:cubicBezTo>
                  <a:pt x="1737212" y="602272"/>
                  <a:pt x="1745714" y="593770"/>
                  <a:pt x="1763426" y="602980"/>
                </a:cubicBezTo>
                <a:cubicBezTo>
                  <a:pt x="1768385" y="605106"/>
                  <a:pt x="1773344" y="607939"/>
                  <a:pt x="1778304" y="609356"/>
                </a:cubicBezTo>
                <a:cubicBezTo>
                  <a:pt x="1850568" y="633444"/>
                  <a:pt x="1896618" y="679495"/>
                  <a:pt x="1917164" y="756010"/>
                </a:cubicBezTo>
                <a:cubicBezTo>
                  <a:pt x="1951171" y="880701"/>
                  <a:pt x="1994387" y="1002558"/>
                  <a:pt x="2027685" y="1127249"/>
                </a:cubicBezTo>
                <a:cubicBezTo>
                  <a:pt x="2041855" y="1181093"/>
                  <a:pt x="2039021" y="1239896"/>
                  <a:pt x="2045397" y="1296573"/>
                </a:cubicBezTo>
                <a:cubicBezTo>
                  <a:pt x="2049648" y="1336248"/>
                  <a:pt x="2053190" y="1375214"/>
                  <a:pt x="2061692" y="1414180"/>
                </a:cubicBezTo>
                <a:cubicBezTo>
                  <a:pt x="2068777" y="1446061"/>
                  <a:pt x="2077278" y="1449603"/>
                  <a:pt x="2109160" y="1448895"/>
                </a:cubicBezTo>
                <a:cubicBezTo>
                  <a:pt x="2192051" y="1447478"/>
                  <a:pt x="2274233" y="1448186"/>
                  <a:pt x="2356416" y="1444644"/>
                </a:cubicBezTo>
                <a:cubicBezTo>
                  <a:pt x="2387589" y="1443227"/>
                  <a:pt x="2418762" y="1432600"/>
                  <a:pt x="2449225" y="1425515"/>
                </a:cubicBezTo>
                <a:cubicBezTo>
                  <a:pt x="2452768" y="1424807"/>
                  <a:pt x="2457019" y="1419847"/>
                  <a:pt x="2457728" y="1416305"/>
                </a:cubicBezTo>
                <a:cubicBezTo>
                  <a:pt x="2466229" y="1365295"/>
                  <a:pt x="2501652" y="1336248"/>
                  <a:pt x="2542744" y="1310743"/>
                </a:cubicBezTo>
                <a:cubicBezTo>
                  <a:pt x="2544161" y="1310034"/>
                  <a:pt x="2544161" y="1308617"/>
                  <a:pt x="2545578" y="1305783"/>
                </a:cubicBezTo>
                <a:cubicBezTo>
                  <a:pt x="2503778" y="1268943"/>
                  <a:pt x="2461978" y="1232811"/>
                  <a:pt x="2419470" y="1195970"/>
                </a:cubicBezTo>
                <a:cubicBezTo>
                  <a:pt x="2373419" y="1155588"/>
                  <a:pt x="2331619" y="1111662"/>
                  <a:pt x="2306823" y="1054985"/>
                </a:cubicBezTo>
                <a:cubicBezTo>
                  <a:pt x="2298322" y="1035147"/>
                  <a:pt x="2289819" y="1014602"/>
                  <a:pt x="2285569" y="993348"/>
                </a:cubicBezTo>
                <a:cubicBezTo>
                  <a:pt x="2276359" y="949422"/>
                  <a:pt x="2289819" y="927460"/>
                  <a:pt x="2333745" y="915416"/>
                </a:cubicBezTo>
                <a:cubicBezTo>
                  <a:pt x="2378378" y="902663"/>
                  <a:pt x="2424429" y="892036"/>
                  <a:pt x="2469063" y="880701"/>
                </a:cubicBezTo>
                <a:cubicBezTo>
                  <a:pt x="2525741" y="866531"/>
                  <a:pt x="2582418" y="853071"/>
                  <a:pt x="2639096" y="838193"/>
                </a:cubicBezTo>
                <a:cubicBezTo>
                  <a:pt x="2696482" y="822606"/>
                  <a:pt x="2752451" y="836776"/>
                  <a:pt x="2798502" y="864406"/>
                </a:cubicBezTo>
                <a:cubicBezTo>
                  <a:pt x="2832509" y="884952"/>
                  <a:pt x="2869349" y="904789"/>
                  <a:pt x="2901230" y="929585"/>
                </a:cubicBezTo>
                <a:cubicBezTo>
                  <a:pt x="2921776" y="945880"/>
                  <a:pt x="2921776" y="957924"/>
                  <a:pt x="2899104" y="969968"/>
                </a:cubicBezTo>
                <a:cubicBezTo>
                  <a:pt x="2915400" y="978470"/>
                  <a:pt x="2930277" y="986263"/>
                  <a:pt x="2946573" y="994056"/>
                </a:cubicBezTo>
                <a:cubicBezTo>
                  <a:pt x="2950823" y="987680"/>
                  <a:pt x="2955782" y="982721"/>
                  <a:pt x="2958616" y="976344"/>
                </a:cubicBezTo>
                <a:cubicBezTo>
                  <a:pt x="3000416" y="884243"/>
                  <a:pt x="3150612" y="848111"/>
                  <a:pt x="3238462" y="896996"/>
                </a:cubicBezTo>
                <a:cubicBezTo>
                  <a:pt x="3251215" y="904080"/>
                  <a:pt x="3261842" y="916833"/>
                  <a:pt x="3273178" y="926751"/>
                </a:cubicBezTo>
                <a:cubicBezTo>
                  <a:pt x="3277428" y="930294"/>
                  <a:pt x="3283805" y="934545"/>
                  <a:pt x="3289473" y="934545"/>
                </a:cubicBezTo>
                <a:cubicBezTo>
                  <a:pt x="3313560" y="931711"/>
                  <a:pt x="3327021" y="944463"/>
                  <a:pt x="3337648" y="963592"/>
                </a:cubicBezTo>
                <a:cubicBezTo>
                  <a:pt x="3344025" y="974927"/>
                  <a:pt x="3353235" y="986263"/>
                  <a:pt x="3363862" y="994056"/>
                </a:cubicBezTo>
                <a:cubicBezTo>
                  <a:pt x="3390075" y="1012476"/>
                  <a:pt x="3407787" y="1037273"/>
                  <a:pt x="3414163" y="1067737"/>
                </a:cubicBezTo>
                <a:cubicBezTo>
                  <a:pt x="3422665" y="1110245"/>
                  <a:pt x="3431875" y="1153462"/>
                  <a:pt x="3431875" y="1196679"/>
                </a:cubicBezTo>
                <a:cubicBezTo>
                  <a:pt x="3432584" y="1313577"/>
                  <a:pt x="3429041" y="1430474"/>
                  <a:pt x="3428333" y="1547372"/>
                </a:cubicBezTo>
                <a:cubicBezTo>
                  <a:pt x="3428333" y="1569335"/>
                  <a:pt x="3432584" y="1592006"/>
                  <a:pt x="3436126" y="1613968"/>
                </a:cubicBezTo>
                <a:cubicBezTo>
                  <a:pt x="3438960" y="1630263"/>
                  <a:pt x="3443919" y="1645849"/>
                  <a:pt x="3446045" y="1662145"/>
                </a:cubicBezTo>
                <a:cubicBezTo>
                  <a:pt x="3453129" y="1711738"/>
                  <a:pt x="3429041" y="1749995"/>
                  <a:pt x="3382282" y="1768415"/>
                </a:cubicBezTo>
                <a:cubicBezTo>
                  <a:pt x="3276012" y="1810924"/>
                  <a:pt x="3169741" y="1812340"/>
                  <a:pt x="3063470" y="1770541"/>
                </a:cubicBezTo>
                <a:cubicBezTo>
                  <a:pt x="3045050" y="1763456"/>
                  <a:pt x="3030881" y="1764164"/>
                  <a:pt x="3014586" y="1776208"/>
                </a:cubicBezTo>
                <a:cubicBezTo>
                  <a:pt x="2940904" y="1827927"/>
                  <a:pt x="2862264" y="1867601"/>
                  <a:pt x="2770163" y="1871144"/>
                </a:cubicBezTo>
                <a:cubicBezTo>
                  <a:pt x="2757410" y="1871852"/>
                  <a:pt x="2743950" y="1874686"/>
                  <a:pt x="2731197" y="1879645"/>
                </a:cubicBezTo>
                <a:cubicBezTo>
                  <a:pt x="2654682" y="1910818"/>
                  <a:pt x="2574625" y="1918611"/>
                  <a:pt x="2493151" y="1923570"/>
                </a:cubicBezTo>
                <a:cubicBezTo>
                  <a:pt x="2330911" y="1933489"/>
                  <a:pt x="2169380" y="1933489"/>
                  <a:pt x="2007848" y="1917194"/>
                </a:cubicBezTo>
                <a:cubicBezTo>
                  <a:pt x="1978092" y="1914360"/>
                  <a:pt x="1946920" y="1920737"/>
                  <a:pt x="1917164" y="1917194"/>
                </a:cubicBezTo>
                <a:cubicBezTo>
                  <a:pt x="1885283" y="1913652"/>
                  <a:pt x="1851985" y="1907984"/>
                  <a:pt x="1823646" y="1893814"/>
                </a:cubicBezTo>
                <a:cubicBezTo>
                  <a:pt x="1684077" y="1824384"/>
                  <a:pt x="1638026" y="1699693"/>
                  <a:pt x="1647236" y="1555874"/>
                </a:cubicBezTo>
                <a:cubicBezTo>
                  <a:pt x="1655029" y="1429057"/>
                  <a:pt x="1660698" y="1302950"/>
                  <a:pt x="1659281" y="1175425"/>
                </a:cubicBezTo>
                <a:cubicBezTo>
                  <a:pt x="1658572" y="1099618"/>
                  <a:pt x="1672033" y="1023812"/>
                  <a:pt x="1678409" y="948006"/>
                </a:cubicBezTo>
                <a:cubicBezTo>
                  <a:pt x="1680535" y="919667"/>
                  <a:pt x="1681243" y="890619"/>
                  <a:pt x="1680535" y="861572"/>
                </a:cubicBezTo>
                <a:cubicBezTo>
                  <a:pt x="1680535" y="841026"/>
                  <a:pt x="1669908" y="831108"/>
                  <a:pt x="1648653" y="830399"/>
                </a:cubicBezTo>
                <a:cubicBezTo>
                  <a:pt x="1597643" y="828982"/>
                  <a:pt x="1545925" y="828982"/>
                  <a:pt x="1494915" y="824732"/>
                </a:cubicBezTo>
                <a:cubicBezTo>
                  <a:pt x="1412733" y="817647"/>
                  <a:pt x="1341886" y="780806"/>
                  <a:pt x="1271747" y="740423"/>
                </a:cubicBezTo>
                <a:cubicBezTo>
                  <a:pt x="1235615" y="718461"/>
                  <a:pt x="1199483" y="697207"/>
                  <a:pt x="1163351" y="676661"/>
                </a:cubicBezTo>
                <a:close/>
                <a:moveTo>
                  <a:pt x="2886353" y="1305783"/>
                </a:moveTo>
                <a:cubicBezTo>
                  <a:pt x="2879976" y="1227143"/>
                  <a:pt x="2890603" y="1155588"/>
                  <a:pt x="2908315" y="1080490"/>
                </a:cubicBezTo>
                <a:cubicBezTo>
                  <a:pt x="2845969" y="1059235"/>
                  <a:pt x="2782207" y="1036564"/>
                  <a:pt x="2717736" y="1014602"/>
                </a:cubicBezTo>
                <a:cubicBezTo>
                  <a:pt x="2720570" y="1023812"/>
                  <a:pt x="2726238" y="1027354"/>
                  <a:pt x="2730489" y="1032314"/>
                </a:cubicBezTo>
                <a:cubicBezTo>
                  <a:pt x="2735448" y="1038690"/>
                  <a:pt x="2742533" y="1047900"/>
                  <a:pt x="2740408" y="1053568"/>
                </a:cubicBezTo>
                <a:cubicBezTo>
                  <a:pt x="2737574" y="1060652"/>
                  <a:pt x="2728363" y="1069863"/>
                  <a:pt x="2721278" y="1070571"/>
                </a:cubicBezTo>
                <a:cubicBezTo>
                  <a:pt x="2711360" y="1071280"/>
                  <a:pt x="2696482" y="1068446"/>
                  <a:pt x="2690815" y="1061361"/>
                </a:cubicBezTo>
                <a:cubicBezTo>
                  <a:pt x="2666018" y="1033022"/>
                  <a:pt x="2642638" y="1002558"/>
                  <a:pt x="2621384" y="971385"/>
                </a:cubicBezTo>
                <a:cubicBezTo>
                  <a:pt x="2613591" y="959341"/>
                  <a:pt x="2606506" y="956507"/>
                  <a:pt x="2593754" y="957216"/>
                </a:cubicBezTo>
                <a:cubicBezTo>
                  <a:pt x="2545578" y="960758"/>
                  <a:pt x="2515822" y="990514"/>
                  <a:pt x="2488191" y="1028063"/>
                </a:cubicBezTo>
                <a:cubicBezTo>
                  <a:pt x="2525741" y="1059235"/>
                  <a:pt x="2562581" y="1088991"/>
                  <a:pt x="2598004" y="1119455"/>
                </a:cubicBezTo>
                <a:cubicBezTo>
                  <a:pt x="2617134" y="1135750"/>
                  <a:pt x="2636262" y="1149211"/>
                  <a:pt x="2662476" y="1152045"/>
                </a:cubicBezTo>
                <a:cubicBezTo>
                  <a:pt x="2707817" y="1157004"/>
                  <a:pt x="2741116" y="1186760"/>
                  <a:pt x="2775122" y="1214391"/>
                </a:cubicBezTo>
                <a:cubicBezTo>
                  <a:pt x="2811255" y="1244147"/>
                  <a:pt x="2847387" y="1273902"/>
                  <a:pt x="2886353" y="1305783"/>
                </a:cubicBezTo>
                <a:close/>
                <a:moveTo>
                  <a:pt x="3233503" y="1581379"/>
                </a:moveTo>
                <a:cubicBezTo>
                  <a:pt x="3241296" y="1482193"/>
                  <a:pt x="3254757" y="1384424"/>
                  <a:pt x="3222876" y="1290906"/>
                </a:cubicBezTo>
                <a:cubicBezTo>
                  <a:pt x="3210832" y="1294448"/>
                  <a:pt x="3199496" y="1297282"/>
                  <a:pt x="3188869" y="1301533"/>
                </a:cubicBezTo>
                <a:cubicBezTo>
                  <a:pt x="3182493" y="1303658"/>
                  <a:pt x="3176117" y="1307909"/>
                  <a:pt x="3172575" y="1313577"/>
                </a:cubicBezTo>
                <a:cubicBezTo>
                  <a:pt x="3142110" y="1364587"/>
                  <a:pt x="3110937" y="1414180"/>
                  <a:pt x="3107395" y="1475816"/>
                </a:cubicBezTo>
                <a:cubicBezTo>
                  <a:pt x="3106687" y="1491403"/>
                  <a:pt x="3109521" y="1500613"/>
                  <a:pt x="3123690" y="1509115"/>
                </a:cubicBezTo>
                <a:cubicBezTo>
                  <a:pt x="3143527" y="1521159"/>
                  <a:pt x="3165490" y="1535328"/>
                  <a:pt x="3178951" y="1553748"/>
                </a:cubicBezTo>
                <a:cubicBezTo>
                  <a:pt x="3193120" y="1573586"/>
                  <a:pt x="3207289" y="1582796"/>
                  <a:pt x="3233503" y="1581379"/>
                </a:cubicBezTo>
                <a:close/>
                <a:moveTo>
                  <a:pt x="3323479" y="1144961"/>
                </a:moveTo>
                <a:cubicBezTo>
                  <a:pt x="3323479" y="1118747"/>
                  <a:pt x="3323479" y="1095368"/>
                  <a:pt x="3323479" y="1066320"/>
                </a:cubicBezTo>
                <a:cubicBezTo>
                  <a:pt x="3310018" y="1081198"/>
                  <a:pt x="3300100" y="1092534"/>
                  <a:pt x="3290889" y="1102452"/>
                </a:cubicBezTo>
                <a:cubicBezTo>
                  <a:pt x="3301516" y="1115913"/>
                  <a:pt x="3311435" y="1128666"/>
                  <a:pt x="3323479" y="1144961"/>
                </a:cubicBezTo>
                <a:close/>
              </a:path>
            </a:pathLst>
          </a:custGeom>
          <a:solidFill>
            <a:srgbClr val="000000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Graphic 264">
            <a:extLst>
              <a:ext uri="{FF2B5EF4-FFF2-40B4-BE49-F238E27FC236}">
                <a16:creationId xmlns:a16="http://schemas.microsoft.com/office/drawing/2014/main" id="{58E45B9A-0378-4736-8DAA-7EDEB37648D3}"/>
              </a:ext>
            </a:extLst>
          </p:cNvPr>
          <p:cNvSpPr/>
          <p:nvPr/>
        </p:nvSpPr>
        <p:spPr>
          <a:xfrm>
            <a:off x="7024629" y="4253072"/>
            <a:ext cx="2510022" cy="2354104"/>
          </a:xfrm>
          <a:custGeom>
            <a:avLst/>
            <a:gdLst>
              <a:gd name="connsiteX0" fmla="*/ 5432 w 4444818"/>
              <a:gd name="connsiteY0" fmla="*/ 4068231 h 4168715"/>
              <a:gd name="connsiteX1" fmla="*/ 33947 w 4444818"/>
              <a:gd name="connsiteY1" fmla="*/ 4047863 h 4168715"/>
              <a:gd name="connsiteX2" fmla="*/ 123568 w 4444818"/>
              <a:gd name="connsiteY2" fmla="*/ 3996716 h 4168715"/>
              <a:gd name="connsiteX3" fmla="*/ 329514 w 4444818"/>
              <a:gd name="connsiteY3" fmla="*/ 3912527 h 4168715"/>
              <a:gd name="connsiteX4" fmla="*/ 454892 w 4444818"/>
              <a:gd name="connsiteY4" fmla="*/ 3829696 h 4168715"/>
              <a:gd name="connsiteX5" fmla="*/ 507850 w 4444818"/>
              <a:gd name="connsiteY5" fmla="*/ 3785791 h 4168715"/>
              <a:gd name="connsiteX6" fmla="*/ 604713 w 4444818"/>
              <a:gd name="connsiteY6" fmla="*/ 3788054 h 4168715"/>
              <a:gd name="connsiteX7" fmla="*/ 670344 w 4444818"/>
              <a:gd name="connsiteY7" fmla="*/ 3823359 h 4168715"/>
              <a:gd name="connsiteX8" fmla="*/ 707459 w 4444818"/>
              <a:gd name="connsiteY8" fmla="*/ 3847801 h 4168715"/>
              <a:gd name="connsiteX9" fmla="*/ 728733 w 4444818"/>
              <a:gd name="connsiteY9" fmla="*/ 3850969 h 4168715"/>
              <a:gd name="connsiteX10" fmla="*/ 843701 w 4444818"/>
              <a:gd name="connsiteY10" fmla="*/ 3827885 h 4168715"/>
              <a:gd name="connsiteX11" fmla="*/ 1085405 w 4444818"/>
              <a:gd name="connsiteY11" fmla="*/ 3791675 h 4168715"/>
              <a:gd name="connsiteX12" fmla="*/ 1388214 w 4444818"/>
              <a:gd name="connsiteY12" fmla="*/ 3759086 h 4168715"/>
              <a:gd name="connsiteX13" fmla="*/ 1543013 w 4444818"/>
              <a:gd name="connsiteY13" fmla="*/ 3779907 h 4168715"/>
              <a:gd name="connsiteX14" fmla="*/ 2066252 w 4444818"/>
              <a:gd name="connsiteY14" fmla="*/ 3764970 h 4168715"/>
              <a:gd name="connsiteX15" fmla="*/ 2458229 w 4444818"/>
              <a:gd name="connsiteY15" fmla="*/ 3648644 h 4168715"/>
              <a:gd name="connsiteX16" fmla="*/ 2505755 w 4444818"/>
              <a:gd name="connsiteY16" fmla="*/ 3637781 h 4168715"/>
              <a:gd name="connsiteX17" fmla="*/ 2510734 w 4444818"/>
              <a:gd name="connsiteY17" fmla="*/ 3636423 h 4168715"/>
              <a:gd name="connsiteX18" fmla="*/ 2561881 w 4444818"/>
              <a:gd name="connsiteY18" fmla="*/ 3599308 h 4168715"/>
              <a:gd name="connsiteX19" fmla="*/ 2589039 w 4444818"/>
              <a:gd name="connsiteY19" fmla="*/ 3579392 h 4168715"/>
              <a:gd name="connsiteX20" fmla="*/ 2602165 w 4444818"/>
              <a:gd name="connsiteY20" fmla="*/ 3558571 h 4168715"/>
              <a:gd name="connsiteX21" fmla="*/ 2639734 w 4444818"/>
              <a:gd name="connsiteY21" fmla="*/ 3531413 h 4168715"/>
              <a:gd name="connsiteX22" fmla="*/ 2757417 w 4444818"/>
              <a:gd name="connsiteY22" fmla="*/ 3377972 h 4168715"/>
              <a:gd name="connsiteX23" fmla="*/ 2919911 w 4444818"/>
              <a:gd name="connsiteY23" fmla="*/ 3291067 h 4168715"/>
              <a:gd name="connsiteX24" fmla="*/ 3016321 w 4444818"/>
              <a:gd name="connsiteY24" fmla="*/ 3249425 h 4168715"/>
              <a:gd name="connsiteX25" fmla="*/ 3027637 w 4444818"/>
              <a:gd name="connsiteY25" fmla="*/ 3233130 h 4168715"/>
              <a:gd name="connsiteX26" fmla="*/ 3147584 w 4444818"/>
              <a:gd name="connsiteY26" fmla="*/ 3220457 h 4168715"/>
              <a:gd name="connsiteX27" fmla="*/ 3234941 w 4444818"/>
              <a:gd name="connsiteY27" fmla="*/ 3090100 h 4168715"/>
              <a:gd name="connsiteX28" fmla="*/ 3260741 w 4444818"/>
              <a:gd name="connsiteY28" fmla="*/ 3034426 h 4168715"/>
              <a:gd name="connsiteX29" fmla="*/ 3267078 w 4444818"/>
              <a:gd name="connsiteY29" fmla="*/ 3003195 h 4168715"/>
              <a:gd name="connsiteX30" fmla="*/ 3274772 w 4444818"/>
              <a:gd name="connsiteY30" fmla="*/ 2968795 h 4168715"/>
              <a:gd name="connsiteX31" fmla="*/ 3289256 w 4444818"/>
              <a:gd name="connsiteY31" fmla="*/ 2928059 h 4168715"/>
              <a:gd name="connsiteX32" fmla="*/ 3291972 w 4444818"/>
              <a:gd name="connsiteY32" fmla="*/ 2712607 h 4168715"/>
              <a:gd name="connsiteX33" fmla="*/ 3302383 w 4444818"/>
              <a:gd name="connsiteY33" fmla="*/ 2637923 h 4168715"/>
              <a:gd name="connsiteX34" fmla="*/ 3299667 w 4444818"/>
              <a:gd name="connsiteY34" fmla="*/ 2605786 h 4168715"/>
              <a:gd name="connsiteX35" fmla="*/ 3272962 w 4444818"/>
              <a:gd name="connsiteY35" fmla="*/ 2507113 h 4168715"/>
              <a:gd name="connsiteX36" fmla="*/ 3264815 w 4444818"/>
              <a:gd name="connsiteY36" fmla="*/ 2323799 h 4168715"/>
              <a:gd name="connsiteX37" fmla="*/ 3276583 w 4444818"/>
              <a:gd name="connsiteY37" fmla="*/ 2223767 h 4168715"/>
              <a:gd name="connsiteX38" fmla="*/ 3341309 w 4444818"/>
              <a:gd name="connsiteY38" fmla="*/ 2052221 h 4168715"/>
              <a:gd name="connsiteX39" fmla="*/ 3336330 w 4444818"/>
              <a:gd name="connsiteY39" fmla="*/ 2010126 h 4168715"/>
              <a:gd name="connsiteX40" fmla="*/ 3310983 w 4444818"/>
              <a:gd name="connsiteY40" fmla="*/ 2006053 h 4168715"/>
              <a:gd name="connsiteX41" fmla="*/ 3248520 w 4444818"/>
              <a:gd name="connsiteY41" fmla="*/ 2001074 h 4168715"/>
              <a:gd name="connsiteX42" fmla="*/ 3237204 w 4444818"/>
              <a:gd name="connsiteY42" fmla="*/ 1997453 h 4168715"/>
              <a:gd name="connsiteX43" fmla="*/ 3153920 w 4444818"/>
              <a:gd name="connsiteY43" fmla="*/ 1962148 h 4168715"/>
              <a:gd name="connsiteX44" fmla="*/ 3064300 w 4444818"/>
              <a:gd name="connsiteY44" fmla="*/ 1738096 h 4168715"/>
              <a:gd name="connsiteX45" fmla="*/ 3059773 w 4444818"/>
              <a:gd name="connsiteY45" fmla="*/ 1705960 h 4168715"/>
              <a:gd name="connsiteX46" fmla="*/ 3040763 w 4444818"/>
              <a:gd name="connsiteY46" fmla="*/ 1663865 h 4168715"/>
              <a:gd name="connsiteX47" fmla="*/ 2974679 w 4444818"/>
              <a:gd name="connsiteY47" fmla="*/ 1721349 h 4168715"/>
              <a:gd name="connsiteX48" fmla="*/ 2973321 w 4444818"/>
              <a:gd name="connsiteY48" fmla="*/ 1917790 h 4168715"/>
              <a:gd name="connsiteX49" fmla="*/ 3000479 w 4444818"/>
              <a:gd name="connsiteY49" fmla="*/ 2056747 h 4168715"/>
              <a:gd name="connsiteX50" fmla="*/ 3017226 w 4444818"/>
              <a:gd name="connsiteY50" fmla="*/ 2092505 h 4168715"/>
              <a:gd name="connsiteX51" fmla="*/ 3033974 w 4444818"/>
              <a:gd name="connsiteY51" fmla="*/ 2177147 h 4168715"/>
              <a:gd name="connsiteX52" fmla="*/ 3040310 w 4444818"/>
              <a:gd name="connsiteY52" fmla="*/ 2200683 h 4168715"/>
              <a:gd name="connsiteX53" fmla="*/ 3050268 w 4444818"/>
              <a:gd name="connsiteY53" fmla="*/ 2276272 h 4168715"/>
              <a:gd name="connsiteX54" fmla="*/ 3034426 w 4444818"/>
              <a:gd name="connsiteY54" fmla="*/ 2320178 h 4168715"/>
              <a:gd name="connsiteX55" fmla="*/ 3058416 w 4444818"/>
              <a:gd name="connsiteY55" fmla="*/ 2402556 h 4168715"/>
              <a:gd name="connsiteX56" fmla="*/ 3050721 w 4444818"/>
              <a:gd name="connsiteY56" fmla="*/ 2462303 h 4168715"/>
              <a:gd name="connsiteX57" fmla="*/ 3027184 w 4444818"/>
              <a:gd name="connsiteY57" fmla="*/ 2436503 h 4168715"/>
              <a:gd name="connsiteX58" fmla="*/ 3050721 w 4444818"/>
              <a:gd name="connsiteY58" fmla="*/ 2496250 h 4168715"/>
              <a:gd name="connsiteX59" fmla="*/ 3019037 w 4444818"/>
              <a:gd name="connsiteY59" fmla="*/ 2452345 h 4168715"/>
              <a:gd name="connsiteX60" fmla="*/ 3032163 w 4444818"/>
              <a:gd name="connsiteY60" fmla="*/ 2548303 h 4168715"/>
              <a:gd name="connsiteX61" fmla="*/ 3020847 w 4444818"/>
              <a:gd name="connsiteY61" fmla="*/ 2571387 h 4168715"/>
              <a:gd name="connsiteX62" fmla="*/ 3000479 w 4444818"/>
              <a:gd name="connsiteY62" fmla="*/ 2640639 h 4168715"/>
              <a:gd name="connsiteX63" fmla="*/ 3014963 w 4444818"/>
              <a:gd name="connsiteY63" fmla="*/ 2697218 h 4168715"/>
              <a:gd name="connsiteX64" fmla="*/ 2987806 w 4444818"/>
              <a:gd name="connsiteY64" fmla="*/ 2681376 h 4168715"/>
              <a:gd name="connsiteX65" fmla="*/ 3004553 w 4444818"/>
              <a:gd name="connsiteY65" fmla="*/ 2733428 h 4168715"/>
              <a:gd name="connsiteX66" fmla="*/ 2969248 w 4444818"/>
              <a:gd name="connsiteY66" fmla="*/ 2706723 h 4168715"/>
              <a:gd name="connsiteX67" fmla="*/ 2964721 w 4444818"/>
              <a:gd name="connsiteY67" fmla="*/ 2790007 h 4168715"/>
              <a:gd name="connsiteX68" fmla="*/ 2952500 w 4444818"/>
              <a:gd name="connsiteY68" fmla="*/ 2735691 h 4168715"/>
              <a:gd name="connsiteX69" fmla="*/ 2953858 w 4444818"/>
              <a:gd name="connsiteY69" fmla="*/ 2836627 h 4168715"/>
              <a:gd name="connsiteX70" fmla="*/ 2938922 w 4444818"/>
              <a:gd name="connsiteY70" fmla="*/ 2803585 h 4168715"/>
              <a:gd name="connsiteX71" fmla="*/ 2960195 w 4444818"/>
              <a:gd name="connsiteY71" fmla="*/ 2906332 h 4168715"/>
              <a:gd name="connsiteX72" fmla="*/ 2927153 w 4444818"/>
              <a:gd name="connsiteY72" fmla="*/ 2888680 h 4168715"/>
              <a:gd name="connsiteX73" fmla="*/ 2914932 w 4444818"/>
              <a:gd name="connsiteY73" fmla="*/ 2857448 h 4168715"/>
              <a:gd name="connsiteX74" fmla="*/ 2892753 w 4444818"/>
              <a:gd name="connsiteY74" fmla="*/ 2808564 h 4168715"/>
              <a:gd name="connsiteX75" fmla="*/ 2871480 w 4444818"/>
              <a:gd name="connsiteY75" fmla="*/ 2776880 h 4168715"/>
              <a:gd name="connsiteX76" fmla="*/ 2860617 w 4444818"/>
              <a:gd name="connsiteY76" fmla="*/ 2602618 h 4168715"/>
              <a:gd name="connsiteX77" fmla="*/ 2824859 w 4444818"/>
              <a:gd name="connsiteY77" fmla="*/ 2523861 h 4168715"/>
              <a:gd name="connsiteX78" fmla="*/ 2829385 w 4444818"/>
              <a:gd name="connsiteY78" fmla="*/ 2450082 h 4168715"/>
              <a:gd name="connsiteX79" fmla="*/ 2802680 w 4444818"/>
              <a:gd name="connsiteY79" fmla="*/ 2355483 h 4168715"/>
              <a:gd name="connsiteX80" fmla="*/ 2801775 w 4444818"/>
              <a:gd name="connsiteY80" fmla="*/ 2186199 h 4168715"/>
              <a:gd name="connsiteX81" fmla="*/ 2809017 w 4444818"/>
              <a:gd name="connsiteY81" fmla="*/ 2061726 h 4168715"/>
              <a:gd name="connsiteX82" fmla="*/ 2813543 w 4444818"/>
              <a:gd name="connsiteY82" fmla="*/ 1864380 h 4168715"/>
              <a:gd name="connsiteX83" fmla="*/ 2819427 w 4444818"/>
              <a:gd name="connsiteY83" fmla="*/ 1826812 h 4168715"/>
              <a:gd name="connsiteX84" fmla="*/ 2816259 w 4444818"/>
              <a:gd name="connsiteY84" fmla="*/ 1794222 h 4168715"/>
              <a:gd name="connsiteX85" fmla="*/ 2815806 w 4444818"/>
              <a:gd name="connsiteY85" fmla="*/ 1786075 h 4168715"/>
              <a:gd name="connsiteX86" fmla="*/ 2837080 w 4444818"/>
              <a:gd name="connsiteY86" fmla="*/ 1706865 h 4168715"/>
              <a:gd name="connsiteX87" fmla="*/ 2844775 w 4444818"/>
              <a:gd name="connsiteY87" fmla="*/ 1697812 h 4168715"/>
              <a:gd name="connsiteX88" fmla="*/ 2873290 w 4444818"/>
              <a:gd name="connsiteY88" fmla="*/ 1669749 h 4168715"/>
              <a:gd name="connsiteX89" fmla="*/ 2947974 w 4444818"/>
              <a:gd name="connsiteY89" fmla="*/ 1621771 h 4168715"/>
              <a:gd name="connsiteX90" fmla="*/ 2964721 w 4444818"/>
              <a:gd name="connsiteY90" fmla="*/ 1610455 h 4168715"/>
              <a:gd name="connsiteX91" fmla="*/ 2955216 w 4444818"/>
              <a:gd name="connsiteY91" fmla="*/ 1569266 h 4168715"/>
              <a:gd name="connsiteX92" fmla="*/ 2932132 w 4444818"/>
              <a:gd name="connsiteY92" fmla="*/ 1552518 h 4168715"/>
              <a:gd name="connsiteX93" fmla="*/ 2964721 w 4444818"/>
              <a:gd name="connsiteY93" fmla="*/ 1552518 h 4168715"/>
              <a:gd name="connsiteX94" fmla="*/ 2966984 w 4444818"/>
              <a:gd name="connsiteY94" fmla="*/ 1534413 h 4168715"/>
              <a:gd name="connsiteX95" fmla="*/ 2996405 w 4444818"/>
              <a:gd name="connsiteY95" fmla="*/ 1591444 h 4168715"/>
              <a:gd name="connsiteX96" fmla="*/ 3033068 w 4444818"/>
              <a:gd name="connsiteY96" fmla="*/ 1541655 h 4168715"/>
              <a:gd name="connsiteX97" fmla="*/ 3096889 w 4444818"/>
              <a:gd name="connsiteY97" fmla="*/ 1413561 h 4168715"/>
              <a:gd name="connsiteX98" fmla="*/ 3188773 w 4444818"/>
              <a:gd name="connsiteY98" fmla="*/ 1299498 h 4168715"/>
              <a:gd name="connsiteX99" fmla="*/ 3302383 w 4444818"/>
              <a:gd name="connsiteY99" fmla="*/ 1256499 h 4168715"/>
              <a:gd name="connsiteX100" fmla="*/ 3381140 w 4444818"/>
              <a:gd name="connsiteY100" fmla="*/ 1237036 h 4168715"/>
              <a:gd name="connsiteX101" fmla="*/ 3458087 w 4444818"/>
              <a:gd name="connsiteY101" fmla="*/ 1259667 h 4168715"/>
              <a:gd name="connsiteX102" fmla="*/ 3529603 w 4444818"/>
              <a:gd name="connsiteY102" fmla="*/ 1293162 h 4168715"/>
              <a:gd name="connsiteX103" fmla="*/ 3613792 w 4444818"/>
              <a:gd name="connsiteY103" fmla="*/ 1348383 h 4168715"/>
              <a:gd name="connsiteX104" fmla="*/ 3630086 w 4444818"/>
              <a:gd name="connsiteY104" fmla="*/ 1362414 h 4168715"/>
              <a:gd name="connsiteX105" fmla="*/ 3636423 w 4444818"/>
              <a:gd name="connsiteY105" fmla="*/ 1328014 h 4168715"/>
              <a:gd name="connsiteX106" fmla="*/ 3629181 w 4444818"/>
              <a:gd name="connsiteY106" fmla="*/ 1168689 h 4168715"/>
              <a:gd name="connsiteX107" fmla="*/ 3637781 w 4444818"/>
              <a:gd name="connsiteY107" fmla="*/ 842796 h 4168715"/>
              <a:gd name="connsiteX108" fmla="*/ 3618318 w 4444818"/>
              <a:gd name="connsiteY108" fmla="*/ 584344 h 4168715"/>
              <a:gd name="connsiteX109" fmla="*/ 3589350 w 4444818"/>
              <a:gd name="connsiteY109" fmla="*/ 530029 h 4168715"/>
              <a:gd name="connsiteX110" fmla="*/ 3520550 w 4444818"/>
              <a:gd name="connsiteY110" fmla="*/ 470282 h 4168715"/>
              <a:gd name="connsiteX111" fmla="*/ 3449487 w 4444818"/>
              <a:gd name="connsiteY111" fmla="*/ 300546 h 4168715"/>
              <a:gd name="connsiteX112" fmla="*/ 3434551 w 4444818"/>
              <a:gd name="connsiteY112" fmla="*/ 253925 h 4168715"/>
              <a:gd name="connsiteX113" fmla="*/ 3478455 w 4444818"/>
              <a:gd name="connsiteY113" fmla="*/ 262525 h 4168715"/>
              <a:gd name="connsiteX114" fmla="*/ 3535487 w 4444818"/>
              <a:gd name="connsiteY114" fmla="*/ 349430 h 4168715"/>
              <a:gd name="connsiteX115" fmla="*/ 3554045 w 4444818"/>
              <a:gd name="connsiteY115" fmla="*/ 369345 h 4168715"/>
              <a:gd name="connsiteX116" fmla="*/ 3559024 w 4444818"/>
              <a:gd name="connsiteY116" fmla="*/ 338114 h 4168715"/>
              <a:gd name="connsiteX117" fmla="*/ 3542729 w 4444818"/>
              <a:gd name="connsiteY117" fmla="*/ 76494 h 4168715"/>
              <a:gd name="connsiteX118" fmla="*/ 3549971 w 4444818"/>
              <a:gd name="connsiteY118" fmla="*/ 47073 h 4168715"/>
              <a:gd name="connsiteX119" fmla="*/ 3571697 w 4444818"/>
              <a:gd name="connsiteY119" fmla="*/ 34400 h 4168715"/>
              <a:gd name="connsiteX120" fmla="*/ 3588897 w 4444818"/>
              <a:gd name="connsiteY120" fmla="*/ 52505 h 4168715"/>
              <a:gd name="connsiteX121" fmla="*/ 3600213 w 4444818"/>
              <a:gd name="connsiteY121" fmla="*/ 135789 h 4168715"/>
              <a:gd name="connsiteX122" fmla="*/ 3595686 w 4444818"/>
              <a:gd name="connsiteY122" fmla="*/ 43452 h 4168715"/>
              <a:gd name="connsiteX123" fmla="*/ 3614244 w 4444818"/>
              <a:gd name="connsiteY123" fmla="*/ 0 h 4168715"/>
              <a:gd name="connsiteX124" fmla="*/ 3648644 w 4444818"/>
              <a:gd name="connsiteY124" fmla="*/ 39831 h 4168715"/>
              <a:gd name="connsiteX125" fmla="*/ 3668107 w 4444818"/>
              <a:gd name="connsiteY125" fmla="*/ 157062 h 4168715"/>
              <a:gd name="connsiteX126" fmla="*/ 3675802 w 4444818"/>
              <a:gd name="connsiteY126" fmla="*/ 182862 h 4168715"/>
              <a:gd name="connsiteX127" fmla="*/ 3676707 w 4444818"/>
              <a:gd name="connsiteY127" fmla="*/ 138957 h 4168715"/>
              <a:gd name="connsiteX128" fmla="*/ 3669918 w 4444818"/>
              <a:gd name="connsiteY128" fmla="*/ 56126 h 4168715"/>
              <a:gd name="connsiteX129" fmla="*/ 3691644 w 4444818"/>
              <a:gd name="connsiteY129" fmla="*/ 19463 h 4168715"/>
              <a:gd name="connsiteX130" fmla="*/ 3725591 w 4444818"/>
              <a:gd name="connsiteY130" fmla="*/ 57937 h 4168715"/>
              <a:gd name="connsiteX131" fmla="*/ 3746412 w 4444818"/>
              <a:gd name="connsiteY131" fmla="*/ 236725 h 4168715"/>
              <a:gd name="connsiteX132" fmla="*/ 3750033 w 4444818"/>
              <a:gd name="connsiteY132" fmla="*/ 262978 h 4168715"/>
              <a:gd name="connsiteX133" fmla="*/ 3774928 w 4444818"/>
              <a:gd name="connsiteY133" fmla="*/ 114515 h 4168715"/>
              <a:gd name="connsiteX134" fmla="*/ 3799822 w 4444818"/>
              <a:gd name="connsiteY134" fmla="*/ 92789 h 4168715"/>
              <a:gd name="connsiteX135" fmla="*/ 3815212 w 4444818"/>
              <a:gd name="connsiteY135" fmla="*/ 112252 h 4168715"/>
              <a:gd name="connsiteX136" fmla="*/ 3814306 w 4444818"/>
              <a:gd name="connsiteY136" fmla="*/ 178336 h 4168715"/>
              <a:gd name="connsiteX137" fmla="*/ 3813854 w 4444818"/>
              <a:gd name="connsiteY137" fmla="*/ 301451 h 4168715"/>
              <a:gd name="connsiteX138" fmla="*/ 3802085 w 4444818"/>
              <a:gd name="connsiteY138" fmla="*/ 494724 h 4168715"/>
              <a:gd name="connsiteX139" fmla="*/ 3802991 w 4444818"/>
              <a:gd name="connsiteY139" fmla="*/ 554471 h 4168715"/>
              <a:gd name="connsiteX140" fmla="*/ 3886274 w 4444818"/>
              <a:gd name="connsiteY140" fmla="*/ 884437 h 4168715"/>
              <a:gd name="connsiteX141" fmla="*/ 3944211 w 4444818"/>
              <a:gd name="connsiteY141" fmla="*/ 1189510 h 4168715"/>
              <a:gd name="connsiteX142" fmla="*/ 3938327 w 4444818"/>
              <a:gd name="connsiteY142" fmla="*/ 1286825 h 4168715"/>
              <a:gd name="connsiteX143" fmla="*/ 3920674 w 4444818"/>
              <a:gd name="connsiteY143" fmla="*/ 1367393 h 4168715"/>
              <a:gd name="connsiteX144" fmla="*/ 3914790 w 4444818"/>
              <a:gd name="connsiteY144" fmla="*/ 1418993 h 4168715"/>
              <a:gd name="connsiteX145" fmla="*/ 3874506 w 4444818"/>
              <a:gd name="connsiteY145" fmla="*/ 1624939 h 4168715"/>
              <a:gd name="connsiteX146" fmla="*/ 3883106 w 4444818"/>
              <a:gd name="connsiteY146" fmla="*/ 1656170 h 4168715"/>
              <a:gd name="connsiteX147" fmla="*/ 3876769 w 4444818"/>
              <a:gd name="connsiteY147" fmla="*/ 1747601 h 4168715"/>
              <a:gd name="connsiteX148" fmla="*/ 3845085 w 4444818"/>
              <a:gd name="connsiteY148" fmla="*/ 1768875 h 4168715"/>
              <a:gd name="connsiteX149" fmla="*/ 3828338 w 4444818"/>
              <a:gd name="connsiteY149" fmla="*/ 1787433 h 4168715"/>
              <a:gd name="connsiteX150" fmla="*/ 3784433 w 4444818"/>
              <a:gd name="connsiteY150" fmla="*/ 1898780 h 4168715"/>
              <a:gd name="connsiteX151" fmla="*/ 3759538 w 4444818"/>
              <a:gd name="connsiteY151" fmla="*/ 2030947 h 4168715"/>
              <a:gd name="connsiteX152" fmla="*/ 3779454 w 4444818"/>
              <a:gd name="connsiteY152" fmla="*/ 2107442 h 4168715"/>
              <a:gd name="connsiteX153" fmla="*/ 3842369 w 4444818"/>
              <a:gd name="connsiteY153" fmla="*/ 2240515 h 4168715"/>
              <a:gd name="connsiteX154" fmla="*/ 3918411 w 4444818"/>
              <a:gd name="connsiteY154" fmla="*/ 2314293 h 4168715"/>
              <a:gd name="connsiteX155" fmla="*/ 4044695 w 4444818"/>
              <a:gd name="connsiteY155" fmla="*/ 2452345 h 4168715"/>
              <a:gd name="connsiteX156" fmla="*/ 4089958 w 4444818"/>
              <a:gd name="connsiteY156" fmla="*/ 2546492 h 4168715"/>
              <a:gd name="connsiteX157" fmla="*/ 3996716 w 4444818"/>
              <a:gd name="connsiteY157" fmla="*/ 2772354 h 4168715"/>
              <a:gd name="connsiteX158" fmla="*/ 3904380 w 4444818"/>
              <a:gd name="connsiteY158" fmla="*/ 2985090 h 4168715"/>
              <a:gd name="connsiteX159" fmla="*/ 3892159 w 4444818"/>
              <a:gd name="connsiteY159" fmla="*/ 3088289 h 4168715"/>
              <a:gd name="connsiteX160" fmla="*/ 3845990 w 4444818"/>
              <a:gd name="connsiteY160" fmla="*/ 3233130 h 4168715"/>
              <a:gd name="connsiteX161" fmla="*/ 3799370 w 4444818"/>
              <a:gd name="connsiteY161" fmla="*/ 3320488 h 4168715"/>
              <a:gd name="connsiteX162" fmla="*/ 3606097 w 4444818"/>
              <a:gd name="connsiteY162" fmla="*/ 3650455 h 4168715"/>
              <a:gd name="connsiteX163" fmla="*/ 3597497 w 4444818"/>
              <a:gd name="connsiteY163" fmla="*/ 3665844 h 4168715"/>
              <a:gd name="connsiteX164" fmla="*/ 3743243 w 4444818"/>
              <a:gd name="connsiteY164" fmla="*/ 3665844 h 4168715"/>
              <a:gd name="connsiteX165" fmla="*/ 4199041 w 4444818"/>
              <a:gd name="connsiteY165" fmla="*/ 3699791 h 4168715"/>
              <a:gd name="connsiteX166" fmla="*/ 4370588 w 4444818"/>
              <a:gd name="connsiteY166" fmla="*/ 3763612 h 4168715"/>
              <a:gd name="connsiteX167" fmla="*/ 4446177 w 4444818"/>
              <a:gd name="connsiteY167" fmla="*/ 3870433 h 4168715"/>
              <a:gd name="connsiteX168" fmla="*/ 4447082 w 4444818"/>
              <a:gd name="connsiteY168" fmla="*/ 3932895 h 4168715"/>
              <a:gd name="connsiteX169" fmla="*/ 4344788 w 4444818"/>
              <a:gd name="connsiteY169" fmla="*/ 4110326 h 4168715"/>
              <a:gd name="connsiteX170" fmla="*/ 4235252 w 4444818"/>
              <a:gd name="connsiteY170" fmla="*/ 4164642 h 4168715"/>
              <a:gd name="connsiteX171" fmla="*/ 4228462 w 4444818"/>
              <a:gd name="connsiteY171" fmla="*/ 4165547 h 4168715"/>
              <a:gd name="connsiteX172" fmla="*/ 4103536 w 4444818"/>
              <a:gd name="connsiteY172" fmla="*/ 4168715 h 4168715"/>
              <a:gd name="connsiteX173" fmla="*/ 3229962 w 4444818"/>
              <a:gd name="connsiteY173" fmla="*/ 4150157 h 4168715"/>
              <a:gd name="connsiteX174" fmla="*/ 3121784 w 4444818"/>
              <a:gd name="connsiteY174" fmla="*/ 4133863 h 4168715"/>
              <a:gd name="connsiteX175" fmla="*/ 2948427 w 4444818"/>
              <a:gd name="connsiteY175" fmla="*/ 4032926 h 4168715"/>
              <a:gd name="connsiteX176" fmla="*/ 2896374 w 4444818"/>
              <a:gd name="connsiteY176" fmla="*/ 4020253 h 4168715"/>
              <a:gd name="connsiteX177" fmla="*/ 2628871 w 4444818"/>
              <a:gd name="connsiteY177" fmla="*/ 4062800 h 4168715"/>
              <a:gd name="connsiteX178" fmla="*/ 2300714 w 4444818"/>
              <a:gd name="connsiteY178" fmla="*/ 4108063 h 4168715"/>
              <a:gd name="connsiteX179" fmla="*/ 1807801 w 4444818"/>
              <a:gd name="connsiteY179" fmla="*/ 4115305 h 4168715"/>
              <a:gd name="connsiteX180" fmla="*/ 1712296 w 4444818"/>
              <a:gd name="connsiteY180" fmla="*/ 4100821 h 4168715"/>
              <a:gd name="connsiteX181" fmla="*/ 1575150 w 4444818"/>
              <a:gd name="connsiteY181" fmla="*/ 4072305 h 4168715"/>
              <a:gd name="connsiteX182" fmla="*/ 1333898 w 4444818"/>
              <a:gd name="connsiteY182" fmla="*/ 4064158 h 4168715"/>
              <a:gd name="connsiteX183" fmla="*/ 1092647 w 4444818"/>
              <a:gd name="connsiteY183" fmla="*/ 4052389 h 4168715"/>
              <a:gd name="connsiteX184" fmla="*/ 711986 w 4444818"/>
              <a:gd name="connsiteY184" fmla="*/ 4069137 h 4168715"/>
              <a:gd name="connsiteX185" fmla="*/ 502418 w 4444818"/>
              <a:gd name="connsiteY185" fmla="*/ 4094031 h 4168715"/>
              <a:gd name="connsiteX186" fmla="*/ 413250 w 4444818"/>
              <a:gd name="connsiteY186" fmla="*/ 4100368 h 4168715"/>
              <a:gd name="connsiteX187" fmla="*/ 327251 w 4444818"/>
              <a:gd name="connsiteY187" fmla="*/ 4110326 h 4168715"/>
              <a:gd name="connsiteX188" fmla="*/ 242157 w 4444818"/>
              <a:gd name="connsiteY188" fmla="*/ 4110326 h 4168715"/>
              <a:gd name="connsiteX189" fmla="*/ 43905 w 4444818"/>
              <a:gd name="connsiteY189" fmla="*/ 4108063 h 4168715"/>
              <a:gd name="connsiteX190" fmla="*/ 0 w 4444818"/>
              <a:gd name="connsiteY190" fmla="*/ 4089052 h 4168715"/>
              <a:gd name="connsiteX191" fmla="*/ 5432 w 4444818"/>
              <a:gd name="connsiteY191" fmla="*/ 4068231 h 4168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444818" h="4168715">
                <a:moveTo>
                  <a:pt x="5432" y="4068231"/>
                </a:moveTo>
                <a:cubicBezTo>
                  <a:pt x="14937" y="4060989"/>
                  <a:pt x="23537" y="4052842"/>
                  <a:pt x="33947" y="4047863"/>
                </a:cubicBezTo>
                <a:cubicBezTo>
                  <a:pt x="64726" y="4032474"/>
                  <a:pt x="96863" y="4021611"/>
                  <a:pt x="123568" y="3996716"/>
                </a:cubicBezTo>
                <a:cubicBezTo>
                  <a:pt x="182410" y="3941495"/>
                  <a:pt x="253925" y="3938327"/>
                  <a:pt x="329514" y="3912527"/>
                </a:cubicBezTo>
                <a:cubicBezTo>
                  <a:pt x="379303" y="3895780"/>
                  <a:pt x="420945" y="3869980"/>
                  <a:pt x="454892" y="3829696"/>
                </a:cubicBezTo>
                <a:cubicBezTo>
                  <a:pt x="469829" y="3812496"/>
                  <a:pt x="488387" y="3797559"/>
                  <a:pt x="507850" y="3785791"/>
                </a:cubicBezTo>
                <a:cubicBezTo>
                  <a:pt x="539534" y="3766780"/>
                  <a:pt x="572576" y="3768591"/>
                  <a:pt x="604713" y="3788054"/>
                </a:cubicBezTo>
                <a:cubicBezTo>
                  <a:pt x="625986" y="3800728"/>
                  <a:pt x="649070" y="3811138"/>
                  <a:pt x="670344" y="3823359"/>
                </a:cubicBezTo>
                <a:cubicBezTo>
                  <a:pt x="683017" y="3830601"/>
                  <a:pt x="694333" y="3841012"/>
                  <a:pt x="707459" y="3847801"/>
                </a:cubicBezTo>
                <a:cubicBezTo>
                  <a:pt x="713344" y="3850969"/>
                  <a:pt x="724207" y="3854138"/>
                  <a:pt x="728733" y="3850969"/>
                </a:cubicBezTo>
                <a:cubicBezTo>
                  <a:pt x="764038" y="3826075"/>
                  <a:pt x="803869" y="3828791"/>
                  <a:pt x="843701" y="3827885"/>
                </a:cubicBezTo>
                <a:cubicBezTo>
                  <a:pt x="925627" y="3826527"/>
                  <a:pt x="1005289" y="3807970"/>
                  <a:pt x="1085405" y="3791675"/>
                </a:cubicBezTo>
                <a:cubicBezTo>
                  <a:pt x="1185436" y="3771307"/>
                  <a:pt x="1285467" y="3751391"/>
                  <a:pt x="1388214" y="3759086"/>
                </a:cubicBezTo>
                <a:cubicBezTo>
                  <a:pt x="1439814" y="3762707"/>
                  <a:pt x="1491413" y="3771759"/>
                  <a:pt x="1543013" y="3779907"/>
                </a:cubicBezTo>
                <a:cubicBezTo>
                  <a:pt x="1719538" y="3807970"/>
                  <a:pt x="1894253" y="3809780"/>
                  <a:pt x="2066252" y="3764970"/>
                </a:cubicBezTo>
                <a:cubicBezTo>
                  <a:pt x="2200683" y="3729665"/>
                  <a:pt x="2324704" y="3686212"/>
                  <a:pt x="2458229" y="3648644"/>
                </a:cubicBezTo>
                <a:cubicBezTo>
                  <a:pt x="2474071" y="3644118"/>
                  <a:pt x="2487197" y="3630539"/>
                  <a:pt x="2505755" y="3637781"/>
                </a:cubicBezTo>
                <a:cubicBezTo>
                  <a:pt x="2507113" y="3638234"/>
                  <a:pt x="2509829" y="3637329"/>
                  <a:pt x="2510734" y="3636423"/>
                </a:cubicBezTo>
                <a:cubicBezTo>
                  <a:pt x="2522503" y="3616507"/>
                  <a:pt x="2544229" y="3605645"/>
                  <a:pt x="2561881" y="3599308"/>
                </a:cubicBezTo>
                <a:cubicBezTo>
                  <a:pt x="2571839" y="3595687"/>
                  <a:pt x="2579534" y="3586181"/>
                  <a:pt x="2589039" y="3579392"/>
                </a:cubicBezTo>
                <a:cubicBezTo>
                  <a:pt x="2593113" y="3576676"/>
                  <a:pt x="2597639" y="3559023"/>
                  <a:pt x="2602165" y="3558571"/>
                </a:cubicBezTo>
                <a:cubicBezTo>
                  <a:pt x="2620723" y="3557213"/>
                  <a:pt x="2632492" y="3546350"/>
                  <a:pt x="2639734" y="3531413"/>
                </a:cubicBezTo>
                <a:cubicBezTo>
                  <a:pt x="2667344" y="3474835"/>
                  <a:pt x="2715323" y="3421877"/>
                  <a:pt x="2757417" y="3377972"/>
                </a:cubicBezTo>
                <a:cubicBezTo>
                  <a:pt x="2801322" y="3331804"/>
                  <a:pt x="2861975" y="3311436"/>
                  <a:pt x="2919911" y="3291067"/>
                </a:cubicBezTo>
                <a:cubicBezTo>
                  <a:pt x="2952953" y="3279299"/>
                  <a:pt x="2984637" y="3263909"/>
                  <a:pt x="3016321" y="3249425"/>
                </a:cubicBezTo>
                <a:cubicBezTo>
                  <a:pt x="3021300" y="3247162"/>
                  <a:pt x="3023563" y="3239467"/>
                  <a:pt x="3027637" y="3233130"/>
                </a:cubicBezTo>
                <a:cubicBezTo>
                  <a:pt x="3061584" y="3238562"/>
                  <a:pt x="3126763" y="3240825"/>
                  <a:pt x="3147584" y="3220457"/>
                </a:cubicBezTo>
                <a:cubicBezTo>
                  <a:pt x="3190583" y="3178815"/>
                  <a:pt x="3198731" y="3137626"/>
                  <a:pt x="3234941" y="3090100"/>
                </a:cubicBezTo>
                <a:cubicBezTo>
                  <a:pt x="3247614" y="3073352"/>
                  <a:pt x="3255762" y="3054342"/>
                  <a:pt x="3260741" y="3034426"/>
                </a:cubicBezTo>
                <a:cubicBezTo>
                  <a:pt x="3263457" y="3024468"/>
                  <a:pt x="3265267" y="3014058"/>
                  <a:pt x="3267078" y="3003195"/>
                </a:cubicBezTo>
                <a:cubicBezTo>
                  <a:pt x="3268888" y="2991879"/>
                  <a:pt x="3271604" y="2980111"/>
                  <a:pt x="3274772" y="2968795"/>
                </a:cubicBezTo>
                <a:cubicBezTo>
                  <a:pt x="3278394" y="2956574"/>
                  <a:pt x="3282014" y="2944806"/>
                  <a:pt x="3289256" y="2928059"/>
                </a:cubicBezTo>
                <a:cubicBezTo>
                  <a:pt x="3319130" y="2861974"/>
                  <a:pt x="3314604" y="2785028"/>
                  <a:pt x="3291972" y="2712607"/>
                </a:cubicBezTo>
                <a:cubicBezTo>
                  <a:pt x="3282920" y="2685449"/>
                  <a:pt x="3301025" y="2662818"/>
                  <a:pt x="3302383" y="2637923"/>
                </a:cubicBezTo>
                <a:cubicBezTo>
                  <a:pt x="3301477" y="2627060"/>
                  <a:pt x="3301477" y="2616197"/>
                  <a:pt x="3299667" y="2605786"/>
                </a:cubicBezTo>
                <a:cubicBezTo>
                  <a:pt x="3292425" y="2567766"/>
                  <a:pt x="3269793" y="2544229"/>
                  <a:pt x="3272962" y="2507113"/>
                </a:cubicBezTo>
                <a:cubicBezTo>
                  <a:pt x="3277488" y="2445556"/>
                  <a:pt x="3279299" y="2384451"/>
                  <a:pt x="3264815" y="2323799"/>
                </a:cubicBezTo>
                <a:cubicBezTo>
                  <a:pt x="3256667" y="2288946"/>
                  <a:pt x="3263457" y="2255451"/>
                  <a:pt x="3276583" y="2223767"/>
                </a:cubicBezTo>
                <a:cubicBezTo>
                  <a:pt x="3294236" y="2180768"/>
                  <a:pt x="3333162" y="2118757"/>
                  <a:pt x="3341309" y="2052221"/>
                </a:cubicBezTo>
                <a:cubicBezTo>
                  <a:pt x="3343119" y="2038189"/>
                  <a:pt x="3340856" y="2023253"/>
                  <a:pt x="3336330" y="2010126"/>
                </a:cubicBezTo>
                <a:cubicBezTo>
                  <a:pt x="3334972" y="2006053"/>
                  <a:pt x="3318225" y="2003337"/>
                  <a:pt x="3310983" y="2006053"/>
                </a:cubicBezTo>
                <a:cubicBezTo>
                  <a:pt x="3288804" y="2014653"/>
                  <a:pt x="3267983" y="2021895"/>
                  <a:pt x="3248520" y="2001074"/>
                </a:cubicBezTo>
                <a:cubicBezTo>
                  <a:pt x="3246257" y="1998358"/>
                  <a:pt x="3241278" y="1997453"/>
                  <a:pt x="3237204" y="1997453"/>
                </a:cubicBezTo>
                <a:cubicBezTo>
                  <a:pt x="3204615" y="1996547"/>
                  <a:pt x="3177910" y="1982063"/>
                  <a:pt x="3153920" y="1962148"/>
                </a:cubicBezTo>
                <a:cubicBezTo>
                  <a:pt x="3084668" y="1903306"/>
                  <a:pt x="3049816" y="1830885"/>
                  <a:pt x="3064300" y="1738096"/>
                </a:cubicBezTo>
                <a:cubicBezTo>
                  <a:pt x="3066110" y="1727686"/>
                  <a:pt x="3063395" y="1716370"/>
                  <a:pt x="3059773" y="1705960"/>
                </a:cubicBezTo>
                <a:cubicBezTo>
                  <a:pt x="3054795" y="1691475"/>
                  <a:pt x="3047100" y="1677897"/>
                  <a:pt x="3040763" y="1663865"/>
                </a:cubicBezTo>
                <a:cubicBezTo>
                  <a:pt x="2993237" y="1676991"/>
                  <a:pt x="2987806" y="1668391"/>
                  <a:pt x="2974679" y="1721349"/>
                </a:cubicBezTo>
                <a:cubicBezTo>
                  <a:pt x="2958385" y="1786528"/>
                  <a:pt x="2962458" y="1852611"/>
                  <a:pt x="2973321" y="1917790"/>
                </a:cubicBezTo>
                <a:cubicBezTo>
                  <a:pt x="2981016" y="1964411"/>
                  <a:pt x="2990521" y="2010579"/>
                  <a:pt x="3000479" y="2056747"/>
                </a:cubicBezTo>
                <a:cubicBezTo>
                  <a:pt x="3003195" y="2069421"/>
                  <a:pt x="3010889" y="2080737"/>
                  <a:pt x="3017226" y="2092505"/>
                </a:cubicBezTo>
                <a:cubicBezTo>
                  <a:pt x="3032163" y="2118757"/>
                  <a:pt x="3040763" y="2145915"/>
                  <a:pt x="3033974" y="2177147"/>
                </a:cubicBezTo>
                <a:cubicBezTo>
                  <a:pt x="3032616" y="2184389"/>
                  <a:pt x="3035784" y="2194799"/>
                  <a:pt x="3040310" y="2200683"/>
                </a:cubicBezTo>
                <a:cubicBezTo>
                  <a:pt x="3052079" y="2216978"/>
                  <a:pt x="3054795" y="2254094"/>
                  <a:pt x="3050268" y="2276272"/>
                </a:cubicBezTo>
                <a:cubicBezTo>
                  <a:pt x="3047553" y="2289851"/>
                  <a:pt x="3034426" y="2299356"/>
                  <a:pt x="3034426" y="2320178"/>
                </a:cubicBezTo>
                <a:cubicBezTo>
                  <a:pt x="3033974" y="2385809"/>
                  <a:pt x="3045742" y="2374946"/>
                  <a:pt x="3058416" y="2402556"/>
                </a:cubicBezTo>
                <a:cubicBezTo>
                  <a:pt x="3065658" y="2418398"/>
                  <a:pt x="3042574" y="2421566"/>
                  <a:pt x="3050721" y="2462303"/>
                </a:cubicBezTo>
                <a:cubicBezTo>
                  <a:pt x="3028542" y="2451440"/>
                  <a:pt x="3027637" y="2429714"/>
                  <a:pt x="3027184" y="2436503"/>
                </a:cubicBezTo>
                <a:cubicBezTo>
                  <a:pt x="3026279" y="2452345"/>
                  <a:pt x="3031258" y="2470450"/>
                  <a:pt x="3050721" y="2496250"/>
                </a:cubicBezTo>
                <a:cubicBezTo>
                  <a:pt x="3049816" y="2501229"/>
                  <a:pt x="3018584" y="2450082"/>
                  <a:pt x="3019037" y="2452345"/>
                </a:cubicBezTo>
                <a:cubicBezTo>
                  <a:pt x="3023563" y="2493082"/>
                  <a:pt x="3045289" y="2509377"/>
                  <a:pt x="3032163" y="2548303"/>
                </a:cubicBezTo>
                <a:cubicBezTo>
                  <a:pt x="3029900" y="2554639"/>
                  <a:pt x="3026279" y="2563239"/>
                  <a:pt x="3020847" y="2571387"/>
                </a:cubicBezTo>
                <a:cubicBezTo>
                  <a:pt x="3006363" y="2590850"/>
                  <a:pt x="3005005" y="2618008"/>
                  <a:pt x="3000479" y="2640639"/>
                </a:cubicBezTo>
                <a:cubicBezTo>
                  <a:pt x="3000479" y="2622534"/>
                  <a:pt x="3001384" y="2710797"/>
                  <a:pt x="3014963" y="2697218"/>
                </a:cubicBezTo>
                <a:cubicBezTo>
                  <a:pt x="3001384" y="2701744"/>
                  <a:pt x="2985090" y="2666891"/>
                  <a:pt x="2987806" y="2681376"/>
                </a:cubicBezTo>
                <a:cubicBezTo>
                  <a:pt x="2992784" y="2705365"/>
                  <a:pt x="2985542" y="2701744"/>
                  <a:pt x="3004553" y="2733428"/>
                </a:cubicBezTo>
                <a:cubicBezTo>
                  <a:pt x="3016774" y="2753796"/>
                  <a:pt x="2969700" y="2680018"/>
                  <a:pt x="2969248" y="2706723"/>
                </a:cubicBezTo>
                <a:cubicBezTo>
                  <a:pt x="2968343" y="2717133"/>
                  <a:pt x="2957932" y="2769638"/>
                  <a:pt x="2964721" y="2790007"/>
                </a:cubicBezTo>
                <a:cubicBezTo>
                  <a:pt x="2955669" y="2775522"/>
                  <a:pt x="2957027" y="2753796"/>
                  <a:pt x="2952500" y="2735691"/>
                </a:cubicBezTo>
                <a:cubicBezTo>
                  <a:pt x="2952500" y="2767375"/>
                  <a:pt x="2949332" y="2804943"/>
                  <a:pt x="2953858" y="2836627"/>
                </a:cubicBezTo>
                <a:cubicBezTo>
                  <a:pt x="2942543" y="2832101"/>
                  <a:pt x="2943448" y="2812638"/>
                  <a:pt x="2938922" y="2803585"/>
                </a:cubicBezTo>
                <a:cubicBezTo>
                  <a:pt x="2929869" y="2845680"/>
                  <a:pt x="2930774" y="2894564"/>
                  <a:pt x="2960195" y="2906332"/>
                </a:cubicBezTo>
                <a:cubicBezTo>
                  <a:pt x="2937563" y="2904069"/>
                  <a:pt x="2932132" y="2897732"/>
                  <a:pt x="2927153" y="2888680"/>
                </a:cubicBezTo>
                <a:cubicBezTo>
                  <a:pt x="2921721" y="2879627"/>
                  <a:pt x="2918100" y="2869217"/>
                  <a:pt x="2914932" y="2857448"/>
                </a:cubicBezTo>
                <a:cubicBezTo>
                  <a:pt x="2908595" y="2835722"/>
                  <a:pt x="2900448" y="2820785"/>
                  <a:pt x="2892753" y="2808564"/>
                </a:cubicBezTo>
                <a:cubicBezTo>
                  <a:pt x="2884606" y="2797249"/>
                  <a:pt x="2876911" y="2785933"/>
                  <a:pt x="2871480" y="2776880"/>
                </a:cubicBezTo>
                <a:cubicBezTo>
                  <a:pt x="2835269" y="2727091"/>
                  <a:pt x="2866953" y="2639734"/>
                  <a:pt x="2860617" y="2602618"/>
                </a:cubicBezTo>
                <a:cubicBezTo>
                  <a:pt x="2855185" y="2570934"/>
                  <a:pt x="2828027" y="2584966"/>
                  <a:pt x="2824859" y="2523861"/>
                </a:cubicBezTo>
                <a:cubicBezTo>
                  <a:pt x="2824406" y="2511640"/>
                  <a:pt x="2831196" y="2464114"/>
                  <a:pt x="2829385" y="2450082"/>
                </a:cubicBezTo>
                <a:cubicBezTo>
                  <a:pt x="2823501" y="2407987"/>
                  <a:pt x="2808564" y="2397577"/>
                  <a:pt x="2802680" y="2355483"/>
                </a:cubicBezTo>
                <a:cubicBezTo>
                  <a:pt x="2794533" y="2299356"/>
                  <a:pt x="2791817" y="2243230"/>
                  <a:pt x="2801775" y="2186199"/>
                </a:cubicBezTo>
                <a:cubicBezTo>
                  <a:pt x="2809017" y="2145463"/>
                  <a:pt x="2808112" y="2103368"/>
                  <a:pt x="2809017" y="2061726"/>
                </a:cubicBezTo>
                <a:cubicBezTo>
                  <a:pt x="2810827" y="1996095"/>
                  <a:pt x="2811733" y="1930011"/>
                  <a:pt x="2813543" y="1864380"/>
                </a:cubicBezTo>
                <a:cubicBezTo>
                  <a:pt x="2813996" y="1851706"/>
                  <a:pt x="2817617" y="1839485"/>
                  <a:pt x="2819427" y="1826812"/>
                </a:cubicBezTo>
                <a:cubicBezTo>
                  <a:pt x="2820785" y="1815948"/>
                  <a:pt x="2829838" y="1804180"/>
                  <a:pt x="2816259" y="1794222"/>
                </a:cubicBezTo>
                <a:cubicBezTo>
                  <a:pt x="2814901" y="1793317"/>
                  <a:pt x="2815354" y="1788338"/>
                  <a:pt x="2815806" y="1786075"/>
                </a:cubicBezTo>
                <a:cubicBezTo>
                  <a:pt x="2822596" y="1759822"/>
                  <a:pt x="2829838" y="1733117"/>
                  <a:pt x="2837080" y="1706865"/>
                </a:cubicBezTo>
                <a:cubicBezTo>
                  <a:pt x="2837985" y="1703244"/>
                  <a:pt x="2842059" y="1700528"/>
                  <a:pt x="2844775" y="1697812"/>
                </a:cubicBezTo>
                <a:cubicBezTo>
                  <a:pt x="2854280" y="1688307"/>
                  <a:pt x="2864690" y="1680160"/>
                  <a:pt x="2873290" y="1669749"/>
                </a:cubicBezTo>
                <a:cubicBezTo>
                  <a:pt x="2893206" y="1645760"/>
                  <a:pt x="2917648" y="1629918"/>
                  <a:pt x="2947974" y="1621771"/>
                </a:cubicBezTo>
                <a:cubicBezTo>
                  <a:pt x="2954311" y="1619960"/>
                  <a:pt x="2965174" y="1612718"/>
                  <a:pt x="2964721" y="1610455"/>
                </a:cubicBezTo>
                <a:cubicBezTo>
                  <a:pt x="2961100" y="1596876"/>
                  <a:pt x="2973321" y="1579676"/>
                  <a:pt x="2955216" y="1569266"/>
                </a:cubicBezTo>
                <a:cubicBezTo>
                  <a:pt x="2948427" y="1565192"/>
                  <a:pt x="2942543" y="1560213"/>
                  <a:pt x="2932132" y="1552518"/>
                </a:cubicBezTo>
                <a:lnTo>
                  <a:pt x="2964721" y="1552518"/>
                </a:lnTo>
                <a:cubicBezTo>
                  <a:pt x="2965627" y="1546634"/>
                  <a:pt x="2966079" y="1541655"/>
                  <a:pt x="2966984" y="1534413"/>
                </a:cubicBezTo>
                <a:cubicBezTo>
                  <a:pt x="2977395" y="1554329"/>
                  <a:pt x="2986900" y="1572434"/>
                  <a:pt x="2996405" y="1591444"/>
                </a:cubicBezTo>
                <a:cubicBezTo>
                  <a:pt x="3019942" y="1582844"/>
                  <a:pt x="3028089" y="1562476"/>
                  <a:pt x="3033068" y="1541655"/>
                </a:cubicBezTo>
                <a:cubicBezTo>
                  <a:pt x="3044837" y="1494129"/>
                  <a:pt x="3068826" y="1452487"/>
                  <a:pt x="3096889" y="1413561"/>
                </a:cubicBezTo>
                <a:cubicBezTo>
                  <a:pt x="3130384" y="1366488"/>
                  <a:pt x="3141699" y="1333898"/>
                  <a:pt x="3188773" y="1299498"/>
                </a:cubicBezTo>
                <a:cubicBezTo>
                  <a:pt x="3222720" y="1274604"/>
                  <a:pt x="3260288" y="1259667"/>
                  <a:pt x="3302383" y="1256499"/>
                </a:cubicBezTo>
                <a:cubicBezTo>
                  <a:pt x="3329541" y="1254688"/>
                  <a:pt x="3355793" y="1248804"/>
                  <a:pt x="3381140" y="1237036"/>
                </a:cubicBezTo>
                <a:cubicBezTo>
                  <a:pt x="3413277" y="1222099"/>
                  <a:pt x="3439529" y="1229341"/>
                  <a:pt x="3458087" y="1259667"/>
                </a:cubicBezTo>
                <a:cubicBezTo>
                  <a:pt x="3471666" y="1281393"/>
                  <a:pt x="3505613" y="1282751"/>
                  <a:pt x="3529603" y="1293162"/>
                </a:cubicBezTo>
                <a:cubicBezTo>
                  <a:pt x="3550876" y="1302214"/>
                  <a:pt x="3595234" y="1333898"/>
                  <a:pt x="3613792" y="1348383"/>
                </a:cubicBezTo>
                <a:cubicBezTo>
                  <a:pt x="3618318" y="1352004"/>
                  <a:pt x="3622392" y="1355624"/>
                  <a:pt x="3630086" y="1362414"/>
                </a:cubicBezTo>
                <a:cubicBezTo>
                  <a:pt x="3632802" y="1348835"/>
                  <a:pt x="3636876" y="1338425"/>
                  <a:pt x="3636423" y="1328014"/>
                </a:cubicBezTo>
                <a:cubicBezTo>
                  <a:pt x="3634612" y="1275057"/>
                  <a:pt x="3632802" y="1221646"/>
                  <a:pt x="3629181" y="1168689"/>
                </a:cubicBezTo>
                <a:cubicBezTo>
                  <a:pt x="3621486" y="1059605"/>
                  <a:pt x="3628728" y="950974"/>
                  <a:pt x="3637781" y="842796"/>
                </a:cubicBezTo>
                <a:cubicBezTo>
                  <a:pt x="3645023" y="759512"/>
                  <a:pt x="3629634" y="667175"/>
                  <a:pt x="3618318" y="584344"/>
                </a:cubicBezTo>
                <a:cubicBezTo>
                  <a:pt x="3615602" y="562618"/>
                  <a:pt x="3607455" y="545418"/>
                  <a:pt x="3589350" y="530029"/>
                </a:cubicBezTo>
                <a:cubicBezTo>
                  <a:pt x="3559929" y="505134"/>
                  <a:pt x="3547255" y="498345"/>
                  <a:pt x="3520550" y="470282"/>
                </a:cubicBezTo>
                <a:cubicBezTo>
                  <a:pt x="3516476" y="465755"/>
                  <a:pt x="3463066" y="340830"/>
                  <a:pt x="3449487" y="300546"/>
                </a:cubicBezTo>
                <a:cubicBezTo>
                  <a:pt x="3445414" y="288777"/>
                  <a:pt x="3422330" y="259357"/>
                  <a:pt x="3434551" y="253925"/>
                </a:cubicBezTo>
                <a:cubicBezTo>
                  <a:pt x="3443150" y="249851"/>
                  <a:pt x="3472119" y="257093"/>
                  <a:pt x="3478455" y="262525"/>
                </a:cubicBezTo>
                <a:cubicBezTo>
                  <a:pt x="3507876" y="282441"/>
                  <a:pt x="3528245" y="335851"/>
                  <a:pt x="3535487" y="349430"/>
                </a:cubicBezTo>
                <a:cubicBezTo>
                  <a:pt x="3538655" y="355767"/>
                  <a:pt x="3547708" y="370703"/>
                  <a:pt x="3554045" y="369345"/>
                </a:cubicBezTo>
                <a:cubicBezTo>
                  <a:pt x="3555855" y="368893"/>
                  <a:pt x="3559476" y="347167"/>
                  <a:pt x="3559024" y="338114"/>
                </a:cubicBezTo>
                <a:cubicBezTo>
                  <a:pt x="3555402" y="278820"/>
                  <a:pt x="3543182" y="104105"/>
                  <a:pt x="3542729" y="76494"/>
                </a:cubicBezTo>
                <a:cubicBezTo>
                  <a:pt x="3542729" y="66536"/>
                  <a:pt x="3544992" y="55221"/>
                  <a:pt x="3549971" y="47073"/>
                </a:cubicBezTo>
                <a:cubicBezTo>
                  <a:pt x="3554045" y="40284"/>
                  <a:pt x="3564908" y="33495"/>
                  <a:pt x="3571697" y="34400"/>
                </a:cubicBezTo>
                <a:cubicBezTo>
                  <a:pt x="3578487" y="35305"/>
                  <a:pt x="3587539" y="45263"/>
                  <a:pt x="3588897" y="52505"/>
                </a:cubicBezTo>
                <a:cubicBezTo>
                  <a:pt x="3592971" y="71063"/>
                  <a:pt x="3597044" y="130810"/>
                  <a:pt x="3600213" y="135789"/>
                </a:cubicBezTo>
                <a:cubicBezTo>
                  <a:pt x="3600213" y="126284"/>
                  <a:pt x="3597497" y="60652"/>
                  <a:pt x="3595686" y="43452"/>
                </a:cubicBezTo>
                <a:cubicBezTo>
                  <a:pt x="3593876" y="25347"/>
                  <a:pt x="3598855" y="4074"/>
                  <a:pt x="3614244" y="0"/>
                </a:cubicBezTo>
                <a:cubicBezTo>
                  <a:pt x="3643213" y="0"/>
                  <a:pt x="3645928" y="25800"/>
                  <a:pt x="3648644" y="39831"/>
                </a:cubicBezTo>
                <a:cubicBezTo>
                  <a:pt x="3656339" y="78757"/>
                  <a:pt x="3661770" y="117684"/>
                  <a:pt x="3668107" y="157062"/>
                </a:cubicBezTo>
                <a:cubicBezTo>
                  <a:pt x="3669465" y="152989"/>
                  <a:pt x="3670823" y="171094"/>
                  <a:pt x="3675802" y="182862"/>
                </a:cubicBezTo>
                <a:cubicBezTo>
                  <a:pt x="3678065" y="155704"/>
                  <a:pt x="3677160" y="144841"/>
                  <a:pt x="3676707" y="138957"/>
                </a:cubicBezTo>
                <a:cubicBezTo>
                  <a:pt x="3674897" y="111347"/>
                  <a:pt x="3672181" y="83736"/>
                  <a:pt x="3669918" y="56126"/>
                </a:cubicBezTo>
                <a:cubicBezTo>
                  <a:pt x="3669012" y="43000"/>
                  <a:pt x="3673086" y="23084"/>
                  <a:pt x="3691644" y="19463"/>
                </a:cubicBezTo>
                <a:cubicBezTo>
                  <a:pt x="3712465" y="15389"/>
                  <a:pt x="3719707" y="38021"/>
                  <a:pt x="3725591" y="57937"/>
                </a:cubicBezTo>
                <a:cubicBezTo>
                  <a:pt x="3727401" y="63821"/>
                  <a:pt x="3740075" y="180146"/>
                  <a:pt x="3746412" y="236725"/>
                </a:cubicBezTo>
                <a:cubicBezTo>
                  <a:pt x="3747317" y="245778"/>
                  <a:pt x="3748675" y="254378"/>
                  <a:pt x="3750033" y="262978"/>
                </a:cubicBezTo>
                <a:cubicBezTo>
                  <a:pt x="3754107" y="260262"/>
                  <a:pt x="3774928" y="119041"/>
                  <a:pt x="3774928" y="114515"/>
                </a:cubicBezTo>
                <a:cubicBezTo>
                  <a:pt x="3774928" y="107726"/>
                  <a:pt x="3780812" y="90526"/>
                  <a:pt x="3799822" y="92789"/>
                </a:cubicBezTo>
                <a:cubicBezTo>
                  <a:pt x="3806159" y="93694"/>
                  <a:pt x="3814306" y="105010"/>
                  <a:pt x="3815212" y="112252"/>
                </a:cubicBezTo>
                <a:cubicBezTo>
                  <a:pt x="3816569" y="133978"/>
                  <a:pt x="3814759" y="156157"/>
                  <a:pt x="3814306" y="178336"/>
                </a:cubicBezTo>
                <a:cubicBezTo>
                  <a:pt x="3813854" y="219525"/>
                  <a:pt x="3809780" y="260714"/>
                  <a:pt x="3813854" y="301451"/>
                </a:cubicBezTo>
                <a:cubicBezTo>
                  <a:pt x="3820643" y="367082"/>
                  <a:pt x="3815664" y="430903"/>
                  <a:pt x="3802085" y="494724"/>
                </a:cubicBezTo>
                <a:cubicBezTo>
                  <a:pt x="3797559" y="515092"/>
                  <a:pt x="3797559" y="534103"/>
                  <a:pt x="3802991" y="554471"/>
                </a:cubicBezTo>
                <a:cubicBezTo>
                  <a:pt x="3831506" y="664007"/>
                  <a:pt x="3861380" y="773543"/>
                  <a:pt x="3886274" y="884437"/>
                </a:cubicBezTo>
                <a:cubicBezTo>
                  <a:pt x="3908906" y="985374"/>
                  <a:pt x="3925200" y="1087668"/>
                  <a:pt x="3944211" y="1189510"/>
                </a:cubicBezTo>
                <a:cubicBezTo>
                  <a:pt x="3950548" y="1222552"/>
                  <a:pt x="3949643" y="1254236"/>
                  <a:pt x="3938327" y="1286825"/>
                </a:cubicBezTo>
                <a:cubicBezTo>
                  <a:pt x="3929274" y="1312625"/>
                  <a:pt x="3925653" y="1340235"/>
                  <a:pt x="3920674" y="1367393"/>
                </a:cubicBezTo>
                <a:cubicBezTo>
                  <a:pt x="3917506" y="1384593"/>
                  <a:pt x="3917959" y="1402245"/>
                  <a:pt x="3914790" y="1418993"/>
                </a:cubicBezTo>
                <a:cubicBezTo>
                  <a:pt x="3901664" y="1487792"/>
                  <a:pt x="3888538" y="1556592"/>
                  <a:pt x="3874506" y="1624939"/>
                </a:cubicBezTo>
                <a:cubicBezTo>
                  <a:pt x="3871790" y="1637613"/>
                  <a:pt x="3874506" y="1646665"/>
                  <a:pt x="3883106" y="1656170"/>
                </a:cubicBezTo>
                <a:cubicBezTo>
                  <a:pt x="3908001" y="1684233"/>
                  <a:pt x="3905285" y="1722707"/>
                  <a:pt x="3876769" y="1747601"/>
                </a:cubicBezTo>
                <a:cubicBezTo>
                  <a:pt x="3867264" y="1755749"/>
                  <a:pt x="3855043" y="1761180"/>
                  <a:pt x="3845085" y="1768875"/>
                </a:cubicBezTo>
                <a:cubicBezTo>
                  <a:pt x="3838748" y="1773854"/>
                  <a:pt x="3831506" y="1780191"/>
                  <a:pt x="3828338" y="1787433"/>
                </a:cubicBezTo>
                <a:cubicBezTo>
                  <a:pt x="3812948" y="1824096"/>
                  <a:pt x="3800275" y="1862117"/>
                  <a:pt x="3784433" y="1898780"/>
                </a:cubicBezTo>
                <a:cubicBezTo>
                  <a:pt x="3765875" y="1941327"/>
                  <a:pt x="3753654" y="1983874"/>
                  <a:pt x="3759538" y="2030947"/>
                </a:cubicBezTo>
                <a:cubicBezTo>
                  <a:pt x="3762707" y="2057652"/>
                  <a:pt x="3767233" y="2083000"/>
                  <a:pt x="3779454" y="2107442"/>
                </a:cubicBezTo>
                <a:cubicBezTo>
                  <a:pt x="3801180" y="2151347"/>
                  <a:pt x="3821096" y="2196610"/>
                  <a:pt x="3842369" y="2240515"/>
                </a:cubicBezTo>
                <a:cubicBezTo>
                  <a:pt x="3851422" y="2259525"/>
                  <a:pt x="3905737" y="2297546"/>
                  <a:pt x="3918411" y="2314293"/>
                </a:cubicBezTo>
                <a:cubicBezTo>
                  <a:pt x="3969106" y="2380377"/>
                  <a:pt x="4008032" y="2393051"/>
                  <a:pt x="4044695" y="2452345"/>
                </a:cubicBezTo>
                <a:cubicBezTo>
                  <a:pt x="4069136" y="2494440"/>
                  <a:pt x="4087242" y="2517071"/>
                  <a:pt x="4089958" y="2546492"/>
                </a:cubicBezTo>
                <a:cubicBezTo>
                  <a:pt x="4095389" y="2612576"/>
                  <a:pt x="4024779" y="2713965"/>
                  <a:pt x="3996716" y="2772354"/>
                </a:cubicBezTo>
                <a:cubicBezTo>
                  <a:pt x="3970463" y="2827122"/>
                  <a:pt x="3910264" y="2924438"/>
                  <a:pt x="3904380" y="2985090"/>
                </a:cubicBezTo>
                <a:cubicBezTo>
                  <a:pt x="3901211" y="3019490"/>
                  <a:pt x="3898043" y="3054342"/>
                  <a:pt x="3892159" y="3088289"/>
                </a:cubicBezTo>
                <a:cubicBezTo>
                  <a:pt x="3883559" y="3138531"/>
                  <a:pt x="3871338" y="3187868"/>
                  <a:pt x="3845990" y="3233130"/>
                </a:cubicBezTo>
                <a:cubicBezTo>
                  <a:pt x="3829696" y="3261646"/>
                  <a:pt x="3812948" y="3290162"/>
                  <a:pt x="3799370" y="3320488"/>
                </a:cubicBezTo>
                <a:cubicBezTo>
                  <a:pt x="3748223" y="3435456"/>
                  <a:pt x="3682591" y="3549518"/>
                  <a:pt x="3606097" y="3650455"/>
                </a:cubicBezTo>
                <a:cubicBezTo>
                  <a:pt x="3603381" y="3654076"/>
                  <a:pt x="3601571" y="3659055"/>
                  <a:pt x="3597497" y="3665844"/>
                </a:cubicBezTo>
                <a:cubicBezTo>
                  <a:pt x="3648191" y="3665844"/>
                  <a:pt x="3695717" y="3665844"/>
                  <a:pt x="3743243" y="3665844"/>
                </a:cubicBezTo>
                <a:cubicBezTo>
                  <a:pt x="3887180" y="3666297"/>
                  <a:pt x="4057821" y="3670370"/>
                  <a:pt x="4199041" y="3699791"/>
                </a:cubicBezTo>
                <a:cubicBezTo>
                  <a:pt x="4259241" y="3712465"/>
                  <a:pt x="4318083" y="3729665"/>
                  <a:pt x="4370588" y="3763612"/>
                </a:cubicBezTo>
                <a:cubicBezTo>
                  <a:pt x="4409967" y="3788959"/>
                  <a:pt x="4440293" y="3822001"/>
                  <a:pt x="4446177" y="3870433"/>
                </a:cubicBezTo>
                <a:cubicBezTo>
                  <a:pt x="4448893" y="3890801"/>
                  <a:pt x="4447535" y="3912074"/>
                  <a:pt x="4447082" y="3932895"/>
                </a:cubicBezTo>
                <a:cubicBezTo>
                  <a:pt x="4446177" y="4011200"/>
                  <a:pt x="4413135" y="4071853"/>
                  <a:pt x="4344788" y="4110326"/>
                </a:cubicBezTo>
                <a:cubicBezTo>
                  <a:pt x="4309030" y="4130242"/>
                  <a:pt x="4271915" y="4146989"/>
                  <a:pt x="4235252" y="4164642"/>
                </a:cubicBezTo>
                <a:cubicBezTo>
                  <a:pt x="4233441" y="4165547"/>
                  <a:pt x="4230725" y="4165547"/>
                  <a:pt x="4228462" y="4165547"/>
                </a:cubicBezTo>
                <a:cubicBezTo>
                  <a:pt x="4186820" y="4166905"/>
                  <a:pt x="4145178" y="4169620"/>
                  <a:pt x="4103536" y="4168715"/>
                </a:cubicBezTo>
                <a:cubicBezTo>
                  <a:pt x="3812496" y="4163283"/>
                  <a:pt x="3521003" y="4157399"/>
                  <a:pt x="3229962" y="4150157"/>
                </a:cubicBezTo>
                <a:cubicBezTo>
                  <a:pt x="3193752" y="4149252"/>
                  <a:pt x="3157994" y="4148800"/>
                  <a:pt x="3121784" y="4133863"/>
                </a:cubicBezTo>
                <a:cubicBezTo>
                  <a:pt x="3058868" y="4108063"/>
                  <a:pt x="3001384" y="4075021"/>
                  <a:pt x="2948427" y="4032926"/>
                </a:cubicBezTo>
                <a:cubicBezTo>
                  <a:pt x="2932585" y="4020253"/>
                  <a:pt x="2915837" y="4017084"/>
                  <a:pt x="2896374" y="4020253"/>
                </a:cubicBezTo>
                <a:cubicBezTo>
                  <a:pt x="2807206" y="4034737"/>
                  <a:pt x="2718038" y="4049674"/>
                  <a:pt x="2628871" y="4062800"/>
                </a:cubicBezTo>
                <a:cubicBezTo>
                  <a:pt x="2519787" y="4079095"/>
                  <a:pt x="2410250" y="4097652"/>
                  <a:pt x="2300714" y="4108063"/>
                </a:cubicBezTo>
                <a:cubicBezTo>
                  <a:pt x="2136863" y="4123905"/>
                  <a:pt x="1972105" y="4119379"/>
                  <a:pt x="1807801" y="4115305"/>
                </a:cubicBezTo>
                <a:cubicBezTo>
                  <a:pt x="1775664" y="4114400"/>
                  <a:pt x="1743980" y="4107158"/>
                  <a:pt x="1712296" y="4100821"/>
                </a:cubicBezTo>
                <a:cubicBezTo>
                  <a:pt x="1666581" y="4091768"/>
                  <a:pt x="1621318" y="4075926"/>
                  <a:pt x="1575150" y="4072305"/>
                </a:cubicBezTo>
                <a:cubicBezTo>
                  <a:pt x="1495034" y="4065968"/>
                  <a:pt x="1414466" y="4067326"/>
                  <a:pt x="1333898" y="4064158"/>
                </a:cubicBezTo>
                <a:cubicBezTo>
                  <a:pt x="1253330" y="4060989"/>
                  <a:pt x="1173215" y="4058274"/>
                  <a:pt x="1092647" y="4052389"/>
                </a:cubicBezTo>
                <a:cubicBezTo>
                  <a:pt x="965005" y="4042884"/>
                  <a:pt x="838722" y="4046053"/>
                  <a:pt x="711986" y="4069137"/>
                </a:cubicBezTo>
                <a:cubicBezTo>
                  <a:pt x="642734" y="4081810"/>
                  <a:pt x="572123" y="4086789"/>
                  <a:pt x="502418" y="4094031"/>
                </a:cubicBezTo>
                <a:cubicBezTo>
                  <a:pt x="472545" y="4097200"/>
                  <a:pt x="442671" y="4097652"/>
                  <a:pt x="413250" y="4100368"/>
                </a:cubicBezTo>
                <a:cubicBezTo>
                  <a:pt x="384735" y="4103084"/>
                  <a:pt x="356219" y="4108515"/>
                  <a:pt x="327251" y="4110326"/>
                </a:cubicBezTo>
                <a:cubicBezTo>
                  <a:pt x="299188" y="4112136"/>
                  <a:pt x="270672" y="4110326"/>
                  <a:pt x="242157" y="4110326"/>
                </a:cubicBezTo>
                <a:cubicBezTo>
                  <a:pt x="176073" y="4109873"/>
                  <a:pt x="109989" y="4108968"/>
                  <a:pt x="43905" y="4108063"/>
                </a:cubicBezTo>
                <a:cubicBezTo>
                  <a:pt x="26705" y="4107610"/>
                  <a:pt x="9958" y="4105800"/>
                  <a:pt x="0" y="4089052"/>
                </a:cubicBezTo>
                <a:cubicBezTo>
                  <a:pt x="3168" y="4080905"/>
                  <a:pt x="4074" y="4075474"/>
                  <a:pt x="5432" y="4068231"/>
                </a:cubicBezTo>
                <a:close/>
              </a:path>
            </a:pathLst>
          </a:custGeom>
          <a:solidFill>
            <a:srgbClr val="000000"/>
          </a:solidFill>
          <a:ln w="4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8F788B66-82F8-41BE-AB09-7E78D7982C1E}"/>
              </a:ext>
            </a:extLst>
          </p:cNvPr>
          <p:cNvSpPr/>
          <p:nvPr/>
        </p:nvSpPr>
        <p:spPr>
          <a:xfrm>
            <a:off x="3412696" y="3743283"/>
            <a:ext cx="1168238" cy="2863893"/>
          </a:xfrm>
          <a:custGeom>
            <a:avLst/>
            <a:gdLst>
              <a:gd name="connsiteX0" fmla="*/ 1580003 w 2552172"/>
              <a:gd name="connsiteY0" fmla="*/ 5695486 h 6256555"/>
              <a:gd name="connsiteX1" fmla="*/ 1542138 w 2552172"/>
              <a:gd name="connsiteY1" fmla="*/ 5700806 h 6256555"/>
              <a:gd name="connsiteX2" fmla="*/ 1518880 w 2552172"/>
              <a:gd name="connsiteY2" fmla="*/ 5763474 h 6256555"/>
              <a:gd name="connsiteX3" fmla="*/ 1662305 w 2552172"/>
              <a:gd name="connsiteY3" fmla="*/ 5841000 h 6256555"/>
              <a:gd name="connsiteX4" fmla="*/ 1668119 w 2552172"/>
              <a:gd name="connsiteY4" fmla="*/ 5835186 h 6256555"/>
              <a:gd name="connsiteX5" fmla="*/ 1639693 w 2552172"/>
              <a:gd name="connsiteY5" fmla="*/ 5749906 h 6256555"/>
              <a:gd name="connsiteX6" fmla="*/ 1580003 w 2552172"/>
              <a:gd name="connsiteY6" fmla="*/ 5695486 h 6256555"/>
              <a:gd name="connsiteX7" fmla="*/ 947823 w 2552172"/>
              <a:gd name="connsiteY7" fmla="*/ 762448 h 6256555"/>
              <a:gd name="connsiteX8" fmla="*/ 953508 w 2552172"/>
              <a:gd name="connsiteY8" fmla="*/ 763945 h 6256555"/>
              <a:gd name="connsiteX9" fmla="*/ 951438 w 2552172"/>
              <a:gd name="connsiteY9" fmla="*/ 765269 h 6256555"/>
              <a:gd name="connsiteX10" fmla="*/ 947823 w 2552172"/>
              <a:gd name="connsiteY10" fmla="*/ 762448 h 6256555"/>
              <a:gd name="connsiteX11" fmla="*/ 1156017 w 2552172"/>
              <a:gd name="connsiteY11" fmla="*/ 739151 h 6256555"/>
              <a:gd name="connsiteX12" fmla="*/ 1143717 w 2552172"/>
              <a:gd name="connsiteY12" fmla="*/ 742694 h 6256555"/>
              <a:gd name="connsiteX13" fmla="*/ 1128940 w 2552172"/>
              <a:gd name="connsiteY13" fmla="*/ 754081 h 6256555"/>
              <a:gd name="connsiteX14" fmla="*/ 1112226 w 2552172"/>
              <a:gd name="connsiteY14" fmla="*/ 785908 h 6256555"/>
              <a:gd name="connsiteX15" fmla="*/ 1102670 w 2552172"/>
              <a:gd name="connsiteY15" fmla="*/ 808795 h 6256555"/>
              <a:gd name="connsiteX16" fmla="*/ 1117033 w 2552172"/>
              <a:gd name="connsiteY16" fmla="*/ 801757 h 6256555"/>
              <a:gd name="connsiteX17" fmla="*/ 1169364 w 2552172"/>
              <a:gd name="connsiteY17" fmla="*/ 777207 h 6256555"/>
              <a:gd name="connsiteX18" fmla="*/ 1175178 w 2552172"/>
              <a:gd name="connsiteY18" fmla="*/ 750718 h 6256555"/>
              <a:gd name="connsiteX19" fmla="*/ 1153212 w 2552172"/>
              <a:gd name="connsiteY19" fmla="*/ 742319 h 6256555"/>
              <a:gd name="connsiteX20" fmla="*/ 1443938 w 2552172"/>
              <a:gd name="connsiteY20" fmla="*/ 0 h 6256555"/>
              <a:gd name="connsiteX21" fmla="*/ 1529217 w 2552172"/>
              <a:gd name="connsiteY21" fmla="*/ 37471 h 6256555"/>
              <a:gd name="connsiteX22" fmla="*/ 1549891 w 2552172"/>
              <a:gd name="connsiteY22" fmla="*/ 61376 h 6256555"/>
              <a:gd name="connsiteX23" fmla="*/ 1591885 w 2552172"/>
              <a:gd name="connsiteY23" fmla="*/ 76881 h 6256555"/>
              <a:gd name="connsiteX24" fmla="*/ 1758567 w 2552172"/>
              <a:gd name="connsiteY24" fmla="*/ 80111 h 6256555"/>
              <a:gd name="connsiteX25" fmla="*/ 1889717 w 2552172"/>
              <a:gd name="connsiteY25" fmla="*/ 142133 h 6256555"/>
              <a:gd name="connsiteX26" fmla="*/ 2016344 w 2552172"/>
              <a:gd name="connsiteY26" fmla="*/ 356624 h 6256555"/>
              <a:gd name="connsiteX27" fmla="*/ 2021513 w 2552172"/>
              <a:gd name="connsiteY27" fmla="*/ 381819 h 6256555"/>
              <a:gd name="connsiteX28" fmla="*/ 2018928 w 2552172"/>
              <a:gd name="connsiteY28" fmla="*/ 397325 h 6256555"/>
              <a:gd name="connsiteX29" fmla="*/ 1997609 w 2552172"/>
              <a:gd name="connsiteY29" fmla="*/ 447717 h 6256555"/>
              <a:gd name="connsiteX30" fmla="*/ 1969828 w 2552172"/>
              <a:gd name="connsiteY30" fmla="*/ 553671 h 6256555"/>
              <a:gd name="connsiteX31" fmla="*/ 1964014 w 2552172"/>
              <a:gd name="connsiteY31" fmla="*/ 576929 h 6256555"/>
              <a:gd name="connsiteX32" fmla="*/ 1925896 w 2552172"/>
              <a:gd name="connsiteY32" fmla="*/ 642180 h 6256555"/>
              <a:gd name="connsiteX33" fmla="*/ 1903930 w 2552172"/>
              <a:gd name="connsiteY33" fmla="*/ 660270 h 6256555"/>
              <a:gd name="connsiteX34" fmla="*/ 1898116 w 2552172"/>
              <a:gd name="connsiteY34" fmla="*/ 708078 h 6256555"/>
              <a:gd name="connsiteX35" fmla="*/ 1881964 w 2552172"/>
              <a:gd name="connsiteY35" fmla="*/ 757179 h 6256555"/>
              <a:gd name="connsiteX36" fmla="*/ 1840617 w 2552172"/>
              <a:gd name="connsiteY36" fmla="*/ 810801 h 6256555"/>
              <a:gd name="connsiteX37" fmla="*/ 1813482 w 2552172"/>
              <a:gd name="connsiteY37" fmla="*/ 847627 h 6256555"/>
              <a:gd name="connsiteX38" fmla="*/ 1792163 w 2552172"/>
              <a:gd name="connsiteY38" fmla="*/ 879283 h 6256555"/>
              <a:gd name="connsiteX39" fmla="*/ 1784410 w 2552172"/>
              <a:gd name="connsiteY39" fmla="*/ 891558 h 6256555"/>
              <a:gd name="connsiteX40" fmla="*/ 1732079 w 2552172"/>
              <a:gd name="connsiteY40" fmla="*/ 947120 h 6256555"/>
              <a:gd name="connsiteX41" fmla="*/ 1669411 w 2552172"/>
              <a:gd name="connsiteY41" fmla="*/ 966501 h 6256555"/>
              <a:gd name="connsiteX42" fmla="*/ 1605452 w 2552172"/>
              <a:gd name="connsiteY42" fmla="*/ 943889 h 6256555"/>
              <a:gd name="connsiteX43" fmla="*/ 1581548 w 2552172"/>
              <a:gd name="connsiteY43" fmla="*/ 953580 h 6256555"/>
              <a:gd name="connsiteX44" fmla="*/ 1593177 w 2552172"/>
              <a:gd name="connsiteY44" fmla="*/ 1014955 h 6256555"/>
              <a:gd name="connsiteX45" fmla="*/ 1626772 w 2552172"/>
              <a:gd name="connsiteY45" fmla="*/ 1053073 h 6256555"/>
              <a:gd name="connsiteX46" fmla="*/ 1740478 w 2552172"/>
              <a:gd name="connsiteY46" fmla="*/ 1128661 h 6256555"/>
              <a:gd name="connsiteX47" fmla="*/ 1956262 w 2552172"/>
              <a:gd name="connsiteY47" fmla="*/ 1368349 h 6256555"/>
              <a:gd name="connsiteX48" fmla="*/ 2046709 w 2552172"/>
              <a:gd name="connsiteY48" fmla="*/ 1502729 h 6256555"/>
              <a:gd name="connsiteX49" fmla="*/ 2064799 w 2552172"/>
              <a:gd name="connsiteY49" fmla="*/ 1443937 h 6256555"/>
              <a:gd name="connsiteX50" fmla="*/ 2053170 w 2552172"/>
              <a:gd name="connsiteY50" fmla="*/ 1154504 h 6256555"/>
              <a:gd name="connsiteX51" fmla="*/ 2044124 w 2552172"/>
              <a:gd name="connsiteY51" fmla="*/ 1124139 h 6256555"/>
              <a:gd name="connsiteX52" fmla="*/ 2004069 w 2552172"/>
              <a:gd name="connsiteY52" fmla="*/ 1100235 h 6256555"/>
              <a:gd name="connsiteX53" fmla="*/ 1969182 w 2552172"/>
              <a:gd name="connsiteY53" fmla="*/ 1095067 h 6256555"/>
              <a:gd name="connsiteX54" fmla="*/ 1881964 w 2552172"/>
              <a:gd name="connsiteY54" fmla="*/ 1042090 h 6256555"/>
              <a:gd name="connsiteX55" fmla="*/ 1881964 w 2552172"/>
              <a:gd name="connsiteY55" fmla="*/ 1016248 h 6256555"/>
              <a:gd name="connsiteX56" fmla="*/ 1946570 w 2552172"/>
              <a:gd name="connsiteY56" fmla="*/ 1008495 h 6256555"/>
              <a:gd name="connsiteX57" fmla="*/ 1989210 w 2552172"/>
              <a:gd name="connsiteY57" fmla="*/ 992344 h 6256555"/>
              <a:gd name="connsiteX58" fmla="*/ 1987272 w 2552172"/>
              <a:gd name="connsiteY58" fmla="*/ 933553 h 6256555"/>
              <a:gd name="connsiteX59" fmla="*/ 1951093 w 2552172"/>
              <a:gd name="connsiteY59" fmla="*/ 850857 h 6256555"/>
              <a:gd name="connsiteX60" fmla="*/ 1933649 w 2552172"/>
              <a:gd name="connsiteY60" fmla="*/ 766224 h 6256555"/>
              <a:gd name="connsiteX61" fmla="*/ 1925896 w 2552172"/>
              <a:gd name="connsiteY61" fmla="*/ 736505 h 6256555"/>
              <a:gd name="connsiteX62" fmla="*/ 1930419 w 2552172"/>
              <a:gd name="connsiteY62" fmla="*/ 702264 h 6256555"/>
              <a:gd name="connsiteX63" fmla="*/ 1955615 w 2552172"/>
              <a:gd name="connsiteY63" fmla="*/ 702910 h 6256555"/>
              <a:gd name="connsiteX64" fmla="*/ 1984687 w 2552172"/>
              <a:gd name="connsiteY64" fmla="*/ 739735 h 6256555"/>
              <a:gd name="connsiteX65" fmla="*/ 1999547 w 2552172"/>
              <a:gd name="connsiteY65" fmla="*/ 688051 h 6256555"/>
              <a:gd name="connsiteX66" fmla="*/ 2026035 w 2552172"/>
              <a:gd name="connsiteY66" fmla="*/ 703556 h 6256555"/>
              <a:gd name="connsiteX67" fmla="*/ 2060922 w 2552172"/>
              <a:gd name="connsiteY67" fmla="*/ 717123 h 6256555"/>
              <a:gd name="connsiteX68" fmla="*/ 2122944 w 2552172"/>
              <a:gd name="connsiteY68" fmla="*/ 800465 h 6256555"/>
              <a:gd name="connsiteX69" fmla="*/ 2142326 w 2552172"/>
              <a:gd name="connsiteY69" fmla="*/ 841166 h 6256555"/>
              <a:gd name="connsiteX70" fmla="*/ 2203054 w 2552172"/>
              <a:gd name="connsiteY70" fmla="*/ 1056303 h 6256555"/>
              <a:gd name="connsiteX71" fmla="*/ 2206285 w 2552172"/>
              <a:gd name="connsiteY71" fmla="*/ 1073101 h 6256555"/>
              <a:gd name="connsiteX72" fmla="*/ 2250217 w 2552172"/>
              <a:gd name="connsiteY72" fmla="*/ 1426494 h 6256555"/>
              <a:gd name="connsiteX73" fmla="*/ 2262492 w 2552172"/>
              <a:gd name="connsiteY73" fmla="*/ 1670057 h 6256555"/>
              <a:gd name="connsiteX74" fmla="*/ 2255386 w 2552172"/>
              <a:gd name="connsiteY74" fmla="*/ 1823819 h 6256555"/>
              <a:gd name="connsiteX75" fmla="*/ 2144263 w 2552172"/>
              <a:gd name="connsiteY75" fmla="*/ 1908453 h 6256555"/>
              <a:gd name="connsiteX76" fmla="*/ 1801854 w 2552172"/>
              <a:gd name="connsiteY76" fmla="*/ 1676518 h 6256555"/>
              <a:gd name="connsiteX77" fmla="*/ 1763089 w 2552172"/>
              <a:gd name="connsiteY77" fmla="*/ 1622895 h 6256555"/>
              <a:gd name="connsiteX78" fmla="*/ 1673934 w 2552172"/>
              <a:gd name="connsiteY78" fmla="*/ 1761151 h 6256555"/>
              <a:gd name="connsiteX79" fmla="*/ 1606098 w 2552172"/>
              <a:gd name="connsiteY79" fmla="*/ 1844492 h 6256555"/>
              <a:gd name="connsiteX80" fmla="*/ 1593177 w 2552172"/>
              <a:gd name="connsiteY80" fmla="*/ 1905868 h 6256555"/>
              <a:gd name="connsiteX81" fmla="*/ 1549245 w 2552172"/>
              <a:gd name="connsiteY81" fmla="*/ 2098393 h 6256555"/>
              <a:gd name="connsiteX82" fmla="*/ 1546661 w 2552172"/>
              <a:gd name="connsiteY82" fmla="*/ 2124235 h 6256555"/>
              <a:gd name="connsiteX83" fmla="*/ 1575733 w 2552172"/>
              <a:gd name="connsiteY83" fmla="*/ 2115836 h 6256555"/>
              <a:gd name="connsiteX84" fmla="*/ 2007946 w 2552172"/>
              <a:gd name="connsiteY84" fmla="*/ 1995024 h 6256555"/>
              <a:gd name="connsiteX85" fmla="*/ 2239234 w 2552172"/>
              <a:gd name="connsiteY85" fmla="*/ 1958845 h 6256555"/>
              <a:gd name="connsiteX86" fmla="*/ 2352940 w 2552172"/>
              <a:gd name="connsiteY86" fmla="*/ 1963367 h 6256555"/>
              <a:gd name="connsiteX87" fmla="*/ 2498303 w 2552172"/>
              <a:gd name="connsiteY87" fmla="*/ 2135218 h 6256555"/>
              <a:gd name="connsiteX88" fmla="*/ 2471169 w 2552172"/>
              <a:gd name="connsiteY88" fmla="*/ 2420775 h 6256555"/>
              <a:gd name="connsiteX89" fmla="*/ 2340019 w 2552172"/>
              <a:gd name="connsiteY89" fmla="*/ 3148235 h 6256555"/>
              <a:gd name="connsiteX90" fmla="*/ 2342603 w 2552172"/>
              <a:gd name="connsiteY90" fmla="*/ 3423456 h 6256555"/>
              <a:gd name="connsiteX91" fmla="*/ 2366508 w 2552172"/>
              <a:gd name="connsiteY91" fmla="*/ 3656681 h 6256555"/>
              <a:gd name="connsiteX92" fmla="*/ 2368446 w 2552172"/>
              <a:gd name="connsiteY92" fmla="*/ 3672833 h 6256555"/>
              <a:gd name="connsiteX93" fmla="*/ 2414962 w 2552172"/>
              <a:gd name="connsiteY93" fmla="*/ 3727748 h 6256555"/>
              <a:gd name="connsiteX94" fmla="*/ 2426590 w 2552172"/>
              <a:gd name="connsiteY94" fmla="*/ 3779433 h 6256555"/>
              <a:gd name="connsiteX95" fmla="*/ 2431759 w 2552172"/>
              <a:gd name="connsiteY95" fmla="*/ 3841454 h 6256555"/>
              <a:gd name="connsiteX96" fmla="*/ 2447265 w 2552172"/>
              <a:gd name="connsiteY96" fmla="*/ 3957099 h 6256555"/>
              <a:gd name="connsiteX97" fmla="*/ 2501533 w 2552172"/>
              <a:gd name="connsiteY97" fmla="*/ 4026226 h 6256555"/>
              <a:gd name="connsiteX98" fmla="*/ 2497657 w 2552172"/>
              <a:gd name="connsiteY98" fmla="*/ 4030103 h 6256555"/>
              <a:gd name="connsiteX99" fmla="*/ 2460186 w 2552172"/>
              <a:gd name="connsiteY99" fmla="*/ 3995216 h 6256555"/>
              <a:gd name="connsiteX100" fmla="*/ 2458247 w 2552172"/>
              <a:gd name="connsiteY100" fmla="*/ 4010721 h 6256555"/>
              <a:gd name="connsiteX101" fmla="*/ 2453079 w 2552172"/>
              <a:gd name="connsiteY101" fmla="*/ 4077265 h 6256555"/>
              <a:gd name="connsiteX102" fmla="*/ 2459539 w 2552172"/>
              <a:gd name="connsiteY102" fmla="*/ 4101815 h 6256555"/>
              <a:gd name="connsiteX103" fmla="*/ 2541588 w 2552172"/>
              <a:gd name="connsiteY103" fmla="*/ 4220043 h 6256555"/>
              <a:gd name="connsiteX104" fmla="*/ 2503471 w 2552172"/>
              <a:gd name="connsiteY104" fmla="*/ 4329873 h 6256555"/>
              <a:gd name="connsiteX105" fmla="*/ 2431759 w 2552172"/>
              <a:gd name="connsiteY105" fmla="*/ 4324059 h 6256555"/>
              <a:gd name="connsiteX106" fmla="*/ 2398810 w 2552172"/>
              <a:gd name="connsiteY106" fmla="*/ 4318244 h 6256555"/>
              <a:gd name="connsiteX107" fmla="*/ 2394288 w 2552172"/>
              <a:gd name="connsiteY107" fmla="*/ 4318244 h 6256555"/>
              <a:gd name="connsiteX108" fmla="*/ 2285750 w 2552172"/>
              <a:gd name="connsiteY108" fmla="*/ 4262683 h 6256555"/>
              <a:gd name="connsiteX109" fmla="*/ 2280582 w 2552172"/>
              <a:gd name="connsiteY109" fmla="*/ 4258161 h 6256555"/>
              <a:gd name="connsiteX110" fmla="*/ 2203054 w 2552172"/>
              <a:gd name="connsiteY110" fmla="*/ 4213583 h 6256555"/>
              <a:gd name="connsiteX111" fmla="*/ 2131342 w 2552172"/>
              <a:gd name="connsiteY111" fmla="*/ 4127657 h 6256555"/>
              <a:gd name="connsiteX112" fmla="*/ 2117775 w 2552172"/>
              <a:gd name="connsiteY112" fmla="*/ 4112152 h 6256555"/>
              <a:gd name="connsiteX113" fmla="*/ 2093225 w 2552172"/>
              <a:gd name="connsiteY113" fmla="*/ 4070158 h 6256555"/>
              <a:gd name="connsiteX114" fmla="*/ 2078366 w 2552172"/>
              <a:gd name="connsiteY114" fmla="*/ 4048839 h 6256555"/>
              <a:gd name="connsiteX115" fmla="*/ 2048647 w 2552172"/>
              <a:gd name="connsiteY115" fmla="*/ 3999738 h 6256555"/>
              <a:gd name="connsiteX116" fmla="*/ 2035726 w 2552172"/>
              <a:gd name="connsiteY116" fmla="*/ 3975834 h 6256555"/>
              <a:gd name="connsiteX117" fmla="*/ 2021513 w 2552172"/>
              <a:gd name="connsiteY117" fmla="*/ 3956452 h 6256555"/>
              <a:gd name="connsiteX118" fmla="*/ 1980811 w 2552172"/>
              <a:gd name="connsiteY118" fmla="*/ 3890554 h 6256555"/>
              <a:gd name="connsiteX119" fmla="*/ 1925896 w 2552172"/>
              <a:gd name="connsiteY119" fmla="*/ 3803336 h 6256555"/>
              <a:gd name="connsiteX120" fmla="*/ 1916205 w 2552172"/>
              <a:gd name="connsiteY120" fmla="*/ 3794938 h 6256555"/>
              <a:gd name="connsiteX121" fmla="*/ 1909744 w 2552172"/>
              <a:gd name="connsiteY121" fmla="*/ 3793000 h 6256555"/>
              <a:gd name="connsiteX122" fmla="*/ 1864520 w 2552172"/>
              <a:gd name="connsiteY122" fmla="*/ 3727102 h 6256555"/>
              <a:gd name="connsiteX123" fmla="*/ 1851600 w 2552172"/>
              <a:gd name="connsiteY123" fmla="*/ 3710951 h 6256555"/>
              <a:gd name="connsiteX124" fmla="*/ 1849662 w 2552172"/>
              <a:gd name="connsiteY124" fmla="*/ 3630840 h 6256555"/>
              <a:gd name="connsiteX125" fmla="*/ 2024743 w 2552172"/>
              <a:gd name="connsiteY125" fmla="*/ 3499690 h 6256555"/>
              <a:gd name="connsiteX126" fmla="*/ 2061568 w 2552172"/>
              <a:gd name="connsiteY126" fmla="*/ 3481601 h 6256555"/>
              <a:gd name="connsiteX127" fmla="*/ 2073198 w 2552172"/>
              <a:gd name="connsiteY127" fmla="*/ 3452528 h 6256555"/>
              <a:gd name="connsiteX128" fmla="*/ 2067382 w 2552172"/>
              <a:gd name="connsiteY128" fmla="*/ 3441545 h 6256555"/>
              <a:gd name="connsiteX129" fmla="*/ 2095164 w 2552172"/>
              <a:gd name="connsiteY129" fmla="*/ 3395029 h 6256555"/>
              <a:gd name="connsiteX130" fmla="*/ 2029911 w 2552172"/>
              <a:gd name="connsiteY130" fmla="*/ 2524790 h 6256555"/>
              <a:gd name="connsiteX131" fmla="*/ 1977581 w 2552172"/>
              <a:gd name="connsiteY131" fmla="*/ 2546110 h 6256555"/>
              <a:gd name="connsiteX132" fmla="*/ 1675872 w 2552172"/>
              <a:gd name="connsiteY132" fmla="*/ 2740574 h 6256555"/>
              <a:gd name="connsiteX133" fmla="*/ 1658428 w 2552172"/>
              <a:gd name="connsiteY133" fmla="*/ 2754140 h 6256555"/>
              <a:gd name="connsiteX134" fmla="*/ 1633232 w 2552172"/>
              <a:gd name="connsiteY134" fmla="*/ 2827791 h 6256555"/>
              <a:gd name="connsiteX135" fmla="*/ 1715282 w 2552172"/>
              <a:gd name="connsiteY135" fmla="*/ 3113994 h 6256555"/>
              <a:gd name="connsiteX136" fmla="*/ 1755337 w 2552172"/>
              <a:gd name="connsiteY136" fmla="*/ 3730332 h 6256555"/>
              <a:gd name="connsiteX137" fmla="*/ 1740478 w 2552172"/>
              <a:gd name="connsiteY137" fmla="*/ 4056591 h 6256555"/>
              <a:gd name="connsiteX138" fmla="*/ 1695900 w 2552172"/>
              <a:gd name="connsiteY138" fmla="*/ 4351839 h 6256555"/>
              <a:gd name="connsiteX139" fmla="*/ 1639047 w 2552172"/>
              <a:gd name="connsiteY139" fmla="*/ 4603801 h 6256555"/>
              <a:gd name="connsiteX140" fmla="*/ 1555705 w 2552172"/>
              <a:gd name="connsiteY140" fmla="*/ 4992728 h 6256555"/>
              <a:gd name="connsiteX141" fmla="*/ 1489162 w 2552172"/>
              <a:gd name="connsiteY141" fmla="*/ 5413957 h 6256555"/>
              <a:gd name="connsiteX142" fmla="*/ 1472365 w 2552172"/>
              <a:gd name="connsiteY142" fmla="*/ 5547044 h 6256555"/>
              <a:gd name="connsiteX143" fmla="*/ 1471718 w 2552172"/>
              <a:gd name="connsiteY143" fmla="*/ 5590976 h 6256555"/>
              <a:gd name="connsiteX144" fmla="*/ 1489808 w 2552172"/>
              <a:gd name="connsiteY144" fmla="*/ 5624571 h 6256555"/>
              <a:gd name="connsiteX145" fmla="*/ 1513712 w 2552172"/>
              <a:gd name="connsiteY145" fmla="*/ 5667211 h 6256555"/>
              <a:gd name="connsiteX146" fmla="*/ 1520819 w 2552172"/>
              <a:gd name="connsiteY146" fmla="*/ 5694992 h 6256555"/>
              <a:gd name="connsiteX147" fmla="*/ 1554413 w 2552172"/>
              <a:gd name="connsiteY147" fmla="*/ 5689176 h 6256555"/>
              <a:gd name="connsiteX148" fmla="*/ 1664243 w 2552172"/>
              <a:gd name="connsiteY148" fmla="*/ 5782209 h 6256555"/>
              <a:gd name="connsiteX149" fmla="*/ 1668119 w 2552172"/>
              <a:gd name="connsiteY149" fmla="*/ 5808698 h 6256555"/>
              <a:gd name="connsiteX150" fmla="*/ 1715282 w 2552172"/>
              <a:gd name="connsiteY150" fmla="*/ 5851983 h 6256555"/>
              <a:gd name="connsiteX151" fmla="*/ 1726265 w 2552172"/>
              <a:gd name="connsiteY151" fmla="*/ 5858444 h 6256555"/>
              <a:gd name="connsiteX152" fmla="*/ 1502083 w 2552172"/>
              <a:gd name="connsiteY152" fmla="*/ 5769934 h 6256555"/>
              <a:gd name="connsiteX153" fmla="*/ 1502729 w 2552172"/>
              <a:gd name="connsiteY153" fmla="*/ 5828079 h 6256555"/>
              <a:gd name="connsiteX154" fmla="*/ 1503375 w 2552172"/>
              <a:gd name="connsiteY154" fmla="*/ 5879763 h 6256555"/>
              <a:gd name="connsiteX155" fmla="*/ 1476240 w 2552172"/>
              <a:gd name="connsiteY155" fmla="*/ 5894623 h 6256555"/>
              <a:gd name="connsiteX156" fmla="*/ 1494976 w 2552172"/>
              <a:gd name="connsiteY156" fmla="*/ 6149169 h 6256555"/>
              <a:gd name="connsiteX157" fmla="*/ 1484639 w 2552172"/>
              <a:gd name="connsiteY157" fmla="*/ 6227342 h 6256555"/>
              <a:gd name="connsiteX158" fmla="*/ 1387084 w 2552172"/>
              <a:gd name="connsiteY158" fmla="*/ 6239617 h 6256555"/>
              <a:gd name="connsiteX159" fmla="*/ 1307619 w 2552172"/>
              <a:gd name="connsiteY159" fmla="*/ 6173720 h 6256555"/>
              <a:gd name="connsiteX160" fmla="*/ 1290176 w 2552172"/>
              <a:gd name="connsiteY160" fmla="*/ 6148524 h 6256555"/>
              <a:gd name="connsiteX161" fmla="*/ 1274670 w 2552172"/>
              <a:gd name="connsiteY161" fmla="*/ 6131080 h 6256555"/>
              <a:gd name="connsiteX162" fmla="*/ 1262395 w 2552172"/>
              <a:gd name="connsiteY162" fmla="*/ 6120743 h 6256555"/>
              <a:gd name="connsiteX163" fmla="*/ 1218463 w 2552172"/>
              <a:gd name="connsiteY163" fmla="*/ 6050968 h 6256555"/>
              <a:gd name="connsiteX164" fmla="*/ 1191975 w 2552172"/>
              <a:gd name="connsiteY164" fmla="*/ 6014144 h 6256555"/>
              <a:gd name="connsiteX165" fmla="*/ 1169364 w 2552172"/>
              <a:gd name="connsiteY165" fmla="*/ 5925634 h 6256555"/>
              <a:gd name="connsiteX166" fmla="*/ 1151274 w 2552172"/>
              <a:gd name="connsiteY166" fmla="*/ 5882347 h 6256555"/>
              <a:gd name="connsiteX167" fmla="*/ 1118324 w 2552172"/>
              <a:gd name="connsiteY167" fmla="*/ 5768642 h 6256555"/>
              <a:gd name="connsiteX168" fmla="*/ 1099590 w 2552172"/>
              <a:gd name="connsiteY168" fmla="*/ 5743445 h 6256555"/>
              <a:gd name="connsiteX169" fmla="*/ 1058888 w 2552172"/>
              <a:gd name="connsiteY169" fmla="*/ 5654290 h 6256555"/>
              <a:gd name="connsiteX170" fmla="*/ 1020770 w 2552172"/>
              <a:gd name="connsiteY170" fmla="*/ 5586454 h 6256555"/>
              <a:gd name="connsiteX171" fmla="*/ 1003327 w 2552172"/>
              <a:gd name="connsiteY171" fmla="*/ 5468872 h 6256555"/>
              <a:gd name="connsiteX172" fmla="*/ 1014956 w 2552172"/>
              <a:gd name="connsiteY172" fmla="*/ 5457243 h 6256555"/>
              <a:gd name="connsiteX173" fmla="*/ 1154504 w 2552172"/>
              <a:gd name="connsiteY173" fmla="*/ 5394575 h 6256555"/>
              <a:gd name="connsiteX174" fmla="*/ 1230738 w 2552172"/>
              <a:gd name="connsiteY174" fmla="*/ 5364210 h 6256555"/>
              <a:gd name="connsiteX175" fmla="*/ 1242368 w 2552172"/>
              <a:gd name="connsiteY175" fmla="*/ 5324801 h 6256555"/>
              <a:gd name="connsiteX176" fmla="*/ 1263042 w 2552172"/>
              <a:gd name="connsiteY176" fmla="*/ 5288621 h 6256555"/>
              <a:gd name="connsiteX177" fmla="*/ 1270795 w 2552172"/>
              <a:gd name="connsiteY177" fmla="*/ 5096743 h 6256555"/>
              <a:gd name="connsiteX178" fmla="*/ 1272732 w 2552172"/>
              <a:gd name="connsiteY178" fmla="*/ 4696188 h 6256555"/>
              <a:gd name="connsiteX179" fmla="*/ 1361888 w 2552172"/>
              <a:gd name="connsiteY179" fmla="*/ 4293048 h 6256555"/>
              <a:gd name="connsiteX180" fmla="*/ 1376101 w 2552172"/>
              <a:gd name="connsiteY180" fmla="*/ 4198077 h 6256555"/>
              <a:gd name="connsiteX181" fmla="*/ 1353490 w 2552172"/>
              <a:gd name="connsiteY181" fmla="*/ 3949992 h 6256555"/>
              <a:gd name="connsiteX182" fmla="*/ 1289530 w 2552172"/>
              <a:gd name="connsiteY182" fmla="*/ 3672187 h 6256555"/>
              <a:gd name="connsiteX183" fmla="*/ 1196497 w 2552172"/>
              <a:gd name="connsiteY183" fmla="*/ 3374355 h 6256555"/>
              <a:gd name="connsiteX184" fmla="*/ 1058888 w 2552172"/>
              <a:gd name="connsiteY184" fmla="*/ 3134022 h 6256555"/>
              <a:gd name="connsiteX185" fmla="*/ 1027876 w 2552172"/>
              <a:gd name="connsiteY185" fmla="*/ 3093321 h 6256555"/>
              <a:gd name="connsiteX186" fmla="*/ 919339 w 2552172"/>
              <a:gd name="connsiteY186" fmla="*/ 3005457 h 6256555"/>
              <a:gd name="connsiteX187" fmla="*/ 794004 w 2552172"/>
              <a:gd name="connsiteY187" fmla="*/ 2897565 h 6256555"/>
              <a:gd name="connsiteX188" fmla="*/ 706141 w 2552172"/>
              <a:gd name="connsiteY188" fmla="*/ 2438864 h 6256555"/>
              <a:gd name="connsiteX189" fmla="*/ 735860 w 2552172"/>
              <a:gd name="connsiteY189" fmla="*/ 2356816 h 6256555"/>
              <a:gd name="connsiteX190" fmla="*/ 781729 w 2552172"/>
              <a:gd name="connsiteY190" fmla="*/ 2234711 h 6256555"/>
              <a:gd name="connsiteX191" fmla="*/ 810156 w 2552172"/>
              <a:gd name="connsiteY191" fmla="*/ 2162353 h 6256555"/>
              <a:gd name="connsiteX192" fmla="*/ 834706 w 2552172"/>
              <a:gd name="connsiteY192" fmla="*/ 1841908 h 6256555"/>
              <a:gd name="connsiteX193" fmla="*/ 852796 w 2552172"/>
              <a:gd name="connsiteY193" fmla="*/ 1502729 h 6256555"/>
              <a:gd name="connsiteX194" fmla="*/ 829538 w 2552172"/>
              <a:gd name="connsiteY194" fmla="*/ 1338630 h 6256555"/>
              <a:gd name="connsiteX195" fmla="*/ 732629 w 2552172"/>
              <a:gd name="connsiteY195" fmla="*/ 1375455 h 6256555"/>
              <a:gd name="connsiteX196" fmla="*/ 425751 w 2552172"/>
              <a:gd name="connsiteY196" fmla="*/ 1624187 h 6256555"/>
              <a:gd name="connsiteX197" fmla="*/ 352747 w 2552172"/>
              <a:gd name="connsiteY197" fmla="*/ 1725618 h 6256555"/>
              <a:gd name="connsiteX198" fmla="*/ 297832 w 2552172"/>
              <a:gd name="connsiteY198" fmla="*/ 1910390 h 6256555"/>
              <a:gd name="connsiteX199" fmla="*/ 214491 w 2552172"/>
              <a:gd name="connsiteY199" fmla="*/ 2168167 h 6256555"/>
              <a:gd name="connsiteX200" fmla="*/ 177666 w 2552172"/>
              <a:gd name="connsiteY200" fmla="*/ 2337433 h 6256555"/>
              <a:gd name="connsiteX201" fmla="*/ 217722 w 2552172"/>
              <a:gd name="connsiteY201" fmla="*/ 2441449 h 6256555"/>
              <a:gd name="connsiteX202" fmla="*/ 293310 w 2552172"/>
              <a:gd name="connsiteY202" fmla="*/ 2557739 h 6256555"/>
              <a:gd name="connsiteX203" fmla="*/ 328844 w 2552172"/>
              <a:gd name="connsiteY203" fmla="*/ 2658524 h 6256555"/>
              <a:gd name="connsiteX204" fmla="*/ 324967 w 2552172"/>
              <a:gd name="connsiteY204" fmla="*/ 2683074 h 6256555"/>
              <a:gd name="connsiteX205" fmla="*/ 292018 w 2552172"/>
              <a:gd name="connsiteY205" fmla="*/ 2681136 h 6256555"/>
              <a:gd name="connsiteX206" fmla="*/ 257131 w 2552172"/>
              <a:gd name="connsiteY206" fmla="*/ 2626868 h 6256555"/>
              <a:gd name="connsiteX207" fmla="*/ 244210 w 2552172"/>
              <a:gd name="connsiteY207" fmla="*/ 2584874 h 6256555"/>
              <a:gd name="connsiteX208" fmla="*/ 221598 w 2552172"/>
              <a:gd name="connsiteY208" fmla="*/ 2568722 h 6256555"/>
              <a:gd name="connsiteX209" fmla="*/ 202862 w 2552172"/>
              <a:gd name="connsiteY209" fmla="*/ 2584874 h 6256555"/>
              <a:gd name="connsiteX210" fmla="*/ 189941 w 2552172"/>
              <a:gd name="connsiteY210" fmla="*/ 2758663 h 6256555"/>
              <a:gd name="connsiteX211" fmla="*/ 191233 w 2552172"/>
              <a:gd name="connsiteY211" fmla="*/ 2863324 h 6256555"/>
              <a:gd name="connsiteX212" fmla="*/ 140194 w 2552172"/>
              <a:gd name="connsiteY212" fmla="*/ 2899503 h 6256555"/>
              <a:gd name="connsiteX213" fmla="*/ 117583 w 2552172"/>
              <a:gd name="connsiteY213" fmla="*/ 2873661 h 6256555"/>
              <a:gd name="connsiteX214" fmla="*/ 80111 w 2552172"/>
              <a:gd name="connsiteY214" fmla="*/ 2851049 h 6256555"/>
              <a:gd name="connsiteX215" fmla="*/ 56207 w 2552172"/>
              <a:gd name="connsiteY215" fmla="*/ 2818746 h 6256555"/>
              <a:gd name="connsiteX216" fmla="*/ 45870 w 2552172"/>
              <a:gd name="connsiteY216" fmla="*/ 2786443 h 6256555"/>
              <a:gd name="connsiteX217" fmla="*/ 8399 w 2552172"/>
              <a:gd name="connsiteY217" fmla="*/ 2621053 h 6256555"/>
              <a:gd name="connsiteX218" fmla="*/ 0 w 2552172"/>
              <a:gd name="connsiteY218" fmla="*/ 2461477 h 6256555"/>
              <a:gd name="connsiteX219" fmla="*/ 646 w 2552172"/>
              <a:gd name="connsiteY219" fmla="*/ 2458892 h 6256555"/>
              <a:gd name="connsiteX220" fmla="*/ 58792 w 2552172"/>
              <a:gd name="connsiteY220" fmla="*/ 2099039 h 6256555"/>
              <a:gd name="connsiteX221" fmla="*/ 149885 w 2552172"/>
              <a:gd name="connsiteY221" fmla="*/ 1672642 h 6256555"/>
              <a:gd name="connsiteX222" fmla="*/ 205447 w 2552172"/>
              <a:gd name="connsiteY222" fmla="*/ 1538262 h 6256555"/>
              <a:gd name="connsiteX223" fmla="*/ 312046 w 2552172"/>
              <a:gd name="connsiteY223" fmla="*/ 1396129 h 6256555"/>
              <a:gd name="connsiteX224" fmla="*/ 476144 w 2552172"/>
              <a:gd name="connsiteY224" fmla="*/ 1222339 h 6256555"/>
              <a:gd name="connsiteX225" fmla="*/ 617631 w 2552172"/>
              <a:gd name="connsiteY225" fmla="*/ 1070517 h 6256555"/>
              <a:gd name="connsiteX226" fmla="*/ 861840 w 2552172"/>
              <a:gd name="connsiteY226" fmla="*/ 859256 h 6256555"/>
              <a:gd name="connsiteX227" fmla="*/ 964563 w 2552172"/>
              <a:gd name="connsiteY227" fmla="*/ 818150 h 6256555"/>
              <a:gd name="connsiteX228" fmla="*/ 973653 w 2552172"/>
              <a:gd name="connsiteY228" fmla="*/ 817922 h 6256555"/>
              <a:gd name="connsiteX229" fmla="*/ 983327 w 2552172"/>
              <a:gd name="connsiteY229" fmla="*/ 792885 h 6256555"/>
              <a:gd name="connsiteX230" fmla="*/ 939449 w 2552172"/>
              <a:gd name="connsiteY230" fmla="*/ 799242 h 6256555"/>
              <a:gd name="connsiteX231" fmla="*/ 979302 w 2552172"/>
              <a:gd name="connsiteY231" fmla="*/ 761680 h 6256555"/>
              <a:gd name="connsiteX232" fmla="*/ 958163 w 2552172"/>
              <a:gd name="connsiteY232" fmla="*/ 765170 h 6256555"/>
              <a:gd name="connsiteX233" fmla="*/ 953508 w 2552172"/>
              <a:gd name="connsiteY233" fmla="*/ 763945 h 6256555"/>
              <a:gd name="connsiteX234" fmla="*/ 957567 w 2552172"/>
              <a:gd name="connsiteY234" fmla="*/ 761349 h 6256555"/>
              <a:gd name="connsiteX235" fmla="*/ 986064 w 2552172"/>
              <a:gd name="connsiteY235" fmla="*/ 722379 h 6256555"/>
              <a:gd name="connsiteX236" fmla="*/ 988136 w 2552172"/>
              <a:gd name="connsiteY236" fmla="*/ 719059 h 6256555"/>
              <a:gd name="connsiteX237" fmla="*/ 987878 w 2552172"/>
              <a:gd name="connsiteY237" fmla="*/ 719820 h 6256555"/>
              <a:gd name="connsiteX238" fmla="*/ 988890 w 2552172"/>
              <a:gd name="connsiteY238" fmla="*/ 717851 h 6256555"/>
              <a:gd name="connsiteX239" fmla="*/ 988136 w 2552172"/>
              <a:gd name="connsiteY239" fmla="*/ 719059 h 6256555"/>
              <a:gd name="connsiteX240" fmla="*/ 999534 w 2552172"/>
              <a:gd name="connsiteY240" fmla="*/ 685289 h 6256555"/>
              <a:gd name="connsiteX241" fmla="*/ 1003490 w 2552172"/>
              <a:gd name="connsiteY241" fmla="*/ 649230 h 6256555"/>
              <a:gd name="connsiteX242" fmla="*/ 1004723 w 2552172"/>
              <a:gd name="connsiteY242" fmla="*/ 623511 h 6256555"/>
              <a:gd name="connsiteX243" fmla="*/ 1062625 w 2552172"/>
              <a:gd name="connsiteY243" fmla="*/ 545686 h 6256555"/>
              <a:gd name="connsiteX244" fmla="*/ 1013608 w 2552172"/>
              <a:gd name="connsiteY244" fmla="*/ 568881 h 6256555"/>
              <a:gd name="connsiteX245" fmla="*/ 1063136 w 2552172"/>
              <a:gd name="connsiteY245" fmla="*/ 527851 h 6256555"/>
              <a:gd name="connsiteX246" fmla="*/ 1030019 w 2552172"/>
              <a:gd name="connsiteY246" fmla="*/ 539104 h 6256555"/>
              <a:gd name="connsiteX247" fmla="*/ 1052152 w 2552172"/>
              <a:gd name="connsiteY247" fmla="*/ 482976 h 6256555"/>
              <a:gd name="connsiteX248" fmla="*/ 1113017 w 2552172"/>
              <a:gd name="connsiteY248" fmla="*/ 422315 h 6256555"/>
              <a:gd name="connsiteX249" fmla="*/ 1120346 w 2552172"/>
              <a:gd name="connsiteY249" fmla="*/ 376144 h 6256555"/>
              <a:gd name="connsiteX250" fmla="*/ 1165622 w 2552172"/>
              <a:gd name="connsiteY250" fmla="*/ 314654 h 6256555"/>
              <a:gd name="connsiteX251" fmla="*/ 1170965 w 2552172"/>
              <a:gd name="connsiteY251" fmla="*/ 310826 h 6256555"/>
              <a:gd name="connsiteX252" fmla="*/ 1175905 w 2552172"/>
              <a:gd name="connsiteY252" fmla="*/ 273474 h 6256555"/>
              <a:gd name="connsiteX253" fmla="*/ 1367057 w 2552172"/>
              <a:gd name="connsiteY253" fmla="*/ 41348 h 6256555"/>
              <a:gd name="connsiteX254" fmla="*/ 1424556 w 2552172"/>
              <a:gd name="connsiteY254" fmla="*/ 21966 h 6256555"/>
              <a:gd name="connsiteX255" fmla="*/ 1353490 w 2552172"/>
              <a:gd name="connsiteY255" fmla="*/ 18090 h 6256555"/>
              <a:gd name="connsiteX256" fmla="*/ 1383854 w 2552172"/>
              <a:gd name="connsiteY256" fmla="*/ 1938 h 6256555"/>
              <a:gd name="connsiteX257" fmla="*/ 1443938 w 2552172"/>
              <a:gd name="connsiteY257" fmla="*/ 0 h 6256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2552172" h="6256555">
                <a:moveTo>
                  <a:pt x="1580003" y="5695486"/>
                </a:moveTo>
                <a:cubicBezTo>
                  <a:pt x="1570040" y="5696162"/>
                  <a:pt x="1557805" y="5698221"/>
                  <a:pt x="1542138" y="5700806"/>
                </a:cubicBezTo>
                <a:cubicBezTo>
                  <a:pt x="1518234" y="5704682"/>
                  <a:pt x="1505314" y="5743445"/>
                  <a:pt x="1518880" y="5763474"/>
                </a:cubicBezTo>
                <a:cubicBezTo>
                  <a:pt x="1553768" y="5814512"/>
                  <a:pt x="1614497" y="5814512"/>
                  <a:pt x="1662305" y="5841000"/>
                </a:cubicBezTo>
                <a:cubicBezTo>
                  <a:pt x="1664243" y="5839062"/>
                  <a:pt x="1666182" y="5837123"/>
                  <a:pt x="1668119" y="5835186"/>
                </a:cubicBezTo>
                <a:cubicBezTo>
                  <a:pt x="1659075" y="5806759"/>
                  <a:pt x="1651968" y="5777041"/>
                  <a:pt x="1639693" y="5749906"/>
                </a:cubicBezTo>
                <a:cubicBezTo>
                  <a:pt x="1619342" y="5703875"/>
                  <a:pt x="1609894" y="5693457"/>
                  <a:pt x="1580003" y="5695486"/>
                </a:cubicBezTo>
                <a:close/>
                <a:moveTo>
                  <a:pt x="947823" y="762448"/>
                </a:moveTo>
                <a:lnTo>
                  <a:pt x="953508" y="763945"/>
                </a:lnTo>
                <a:lnTo>
                  <a:pt x="951438" y="765269"/>
                </a:lnTo>
                <a:cubicBezTo>
                  <a:pt x="949754" y="765575"/>
                  <a:pt x="948491" y="764758"/>
                  <a:pt x="947823" y="762448"/>
                </a:cubicBezTo>
                <a:close/>
                <a:moveTo>
                  <a:pt x="1156017" y="739151"/>
                </a:moveTo>
                <a:lnTo>
                  <a:pt x="1143717" y="742694"/>
                </a:lnTo>
                <a:cubicBezTo>
                  <a:pt x="1138791" y="744661"/>
                  <a:pt x="1133961" y="747790"/>
                  <a:pt x="1128940" y="754081"/>
                </a:cubicBezTo>
                <a:cubicBezTo>
                  <a:pt x="1123065" y="761455"/>
                  <a:pt x="1117756" y="772732"/>
                  <a:pt x="1112226" y="785908"/>
                </a:cubicBezTo>
                <a:lnTo>
                  <a:pt x="1102670" y="808795"/>
                </a:lnTo>
                <a:lnTo>
                  <a:pt x="1117033" y="801757"/>
                </a:lnTo>
                <a:cubicBezTo>
                  <a:pt x="1135768" y="794004"/>
                  <a:pt x="1153858" y="784313"/>
                  <a:pt x="1169364" y="777207"/>
                </a:cubicBezTo>
                <a:cubicBezTo>
                  <a:pt x="1171302" y="768808"/>
                  <a:pt x="1173239" y="759763"/>
                  <a:pt x="1175178" y="750718"/>
                </a:cubicBezTo>
                <a:cubicBezTo>
                  <a:pt x="1170656" y="748780"/>
                  <a:pt x="1162903" y="746196"/>
                  <a:pt x="1153212" y="742319"/>
                </a:cubicBezTo>
                <a:close/>
                <a:moveTo>
                  <a:pt x="1443938" y="0"/>
                </a:moveTo>
                <a:cubicBezTo>
                  <a:pt x="1472365" y="12275"/>
                  <a:pt x="1501437" y="23904"/>
                  <a:pt x="1529217" y="37471"/>
                </a:cubicBezTo>
                <a:cubicBezTo>
                  <a:pt x="1538262" y="41994"/>
                  <a:pt x="1545369" y="52331"/>
                  <a:pt x="1549891" y="61376"/>
                </a:cubicBezTo>
                <a:cubicBezTo>
                  <a:pt x="1559582" y="80757"/>
                  <a:pt x="1569272" y="82049"/>
                  <a:pt x="1591885" y="76881"/>
                </a:cubicBezTo>
                <a:cubicBezTo>
                  <a:pt x="1646800" y="63960"/>
                  <a:pt x="1704299" y="57499"/>
                  <a:pt x="1758567" y="80111"/>
                </a:cubicBezTo>
                <a:cubicBezTo>
                  <a:pt x="1803146" y="98847"/>
                  <a:pt x="1849015" y="116936"/>
                  <a:pt x="1889717" y="142133"/>
                </a:cubicBezTo>
                <a:cubicBezTo>
                  <a:pt x="1967890" y="190587"/>
                  <a:pt x="2004069" y="267468"/>
                  <a:pt x="2016344" y="356624"/>
                </a:cubicBezTo>
                <a:cubicBezTo>
                  <a:pt x="2017636" y="365022"/>
                  <a:pt x="2020867" y="373421"/>
                  <a:pt x="2021513" y="381819"/>
                </a:cubicBezTo>
                <a:cubicBezTo>
                  <a:pt x="2022158" y="386988"/>
                  <a:pt x="2020867" y="392802"/>
                  <a:pt x="2018928" y="397325"/>
                </a:cubicBezTo>
                <a:cubicBezTo>
                  <a:pt x="2012468" y="414123"/>
                  <a:pt x="2002777" y="430274"/>
                  <a:pt x="1997609" y="447717"/>
                </a:cubicBezTo>
                <a:cubicBezTo>
                  <a:pt x="1987272" y="482605"/>
                  <a:pt x="1978873" y="518138"/>
                  <a:pt x="1969828" y="553671"/>
                </a:cubicBezTo>
                <a:cubicBezTo>
                  <a:pt x="1967890" y="561423"/>
                  <a:pt x="1962722" y="570468"/>
                  <a:pt x="1964014" y="576929"/>
                </a:cubicBezTo>
                <a:cubicBezTo>
                  <a:pt x="1973059" y="611816"/>
                  <a:pt x="1939463" y="621507"/>
                  <a:pt x="1925896" y="642180"/>
                </a:cubicBezTo>
                <a:cubicBezTo>
                  <a:pt x="1921374" y="648641"/>
                  <a:pt x="1911037" y="650579"/>
                  <a:pt x="1903930" y="660270"/>
                </a:cubicBezTo>
                <a:cubicBezTo>
                  <a:pt x="1891655" y="677068"/>
                  <a:pt x="1892302" y="691281"/>
                  <a:pt x="1898116" y="708078"/>
                </a:cubicBezTo>
                <a:cubicBezTo>
                  <a:pt x="1905222" y="728752"/>
                  <a:pt x="1902638" y="742966"/>
                  <a:pt x="1881964" y="757179"/>
                </a:cubicBezTo>
                <a:cubicBezTo>
                  <a:pt x="1864520" y="769454"/>
                  <a:pt x="1854184" y="792066"/>
                  <a:pt x="1840617" y="810801"/>
                </a:cubicBezTo>
                <a:cubicBezTo>
                  <a:pt x="1831572" y="823076"/>
                  <a:pt x="1822527" y="835351"/>
                  <a:pt x="1813482" y="847627"/>
                </a:cubicBezTo>
                <a:cubicBezTo>
                  <a:pt x="1806376" y="857964"/>
                  <a:pt x="1799269" y="868947"/>
                  <a:pt x="1792163" y="879283"/>
                </a:cubicBezTo>
                <a:cubicBezTo>
                  <a:pt x="1789578" y="883160"/>
                  <a:pt x="1788286" y="890266"/>
                  <a:pt x="1784410" y="891558"/>
                </a:cubicBezTo>
                <a:cubicBezTo>
                  <a:pt x="1756630" y="900604"/>
                  <a:pt x="1748231" y="927738"/>
                  <a:pt x="1732079" y="947120"/>
                </a:cubicBezTo>
                <a:cubicBezTo>
                  <a:pt x="1713343" y="969086"/>
                  <a:pt x="1696546" y="974900"/>
                  <a:pt x="1669411" y="966501"/>
                </a:cubicBezTo>
                <a:cubicBezTo>
                  <a:pt x="1648092" y="959395"/>
                  <a:pt x="1626126" y="952934"/>
                  <a:pt x="1605452" y="943889"/>
                </a:cubicBezTo>
                <a:cubicBezTo>
                  <a:pt x="1593177" y="938721"/>
                  <a:pt x="1585424" y="940012"/>
                  <a:pt x="1581548" y="953580"/>
                </a:cubicBezTo>
                <a:cubicBezTo>
                  <a:pt x="1574441" y="976192"/>
                  <a:pt x="1561520" y="998158"/>
                  <a:pt x="1593177" y="1014955"/>
                </a:cubicBezTo>
                <a:cubicBezTo>
                  <a:pt x="1607390" y="1022708"/>
                  <a:pt x="1617728" y="1038860"/>
                  <a:pt x="1626772" y="1053073"/>
                </a:cubicBezTo>
                <a:cubicBezTo>
                  <a:pt x="1653906" y="1095067"/>
                  <a:pt x="1699130" y="1112510"/>
                  <a:pt x="1740478" y="1128661"/>
                </a:cubicBezTo>
                <a:cubicBezTo>
                  <a:pt x="1854184" y="1173240"/>
                  <a:pt x="1920082" y="1257873"/>
                  <a:pt x="1956262" y="1368349"/>
                </a:cubicBezTo>
                <a:cubicBezTo>
                  <a:pt x="1973059" y="1420679"/>
                  <a:pt x="2011822" y="1454920"/>
                  <a:pt x="2046709" y="1502729"/>
                </a:cubicBezTo>
                <a:cubicBezTo>
                  <a:pt x="2053815" y="1479471"/>
                  <a:pt x="2063507" y="1462027"/>
                  <a:pt x="2064799" y="1443937"/>
                </a:cubicBezTo>
                <a:cubicBezTo>
                  <a:pt x="2073198" y="1347028"/>
                  <a:pt x="2069967" y="1250121"/>
                  <a:pt x="2053170" y="1154504"/>
                </a:cubicBezTo>
                <a:cubicBezTo>
                  <a:pt x="2051232" y="1144167"/>
                  <a:pt x="2048001" y="1133830"/>
                  <a:pt x="2044124" y="1124139"/>
                </a:cubicBezTo>
                <a:cubicBezTo>
                  <a:pt x="2037664" y="1104758"/>
                  <a:pt x="2027974" y="1093775"/>
                  <a:pt x="2004069" y="1100235"/>
                </a:cubicBezTo>
                <a:cubicBezTo>
                  <a:pt x="1993732" y="1102819"/>
                  <a:pt x="1978873" y="1100235"/>
                  <a:pt x="1969182" y="1095067"/>
                </a:cubicBezTo>
                <a:cubicBezTo>
                  <a:pt x="1939463" y="1078915"/>
                  <a:pt x="1910391" y="1061472"/>
                  <a:pt x="1881964" y="1042090"/>
                </a:cubicBezTo>
                <a:cubicBezTo>
                  <a:pt x="1877442" y="1038860"/>
                  <a:pt x="1877442" y="1022708"/>
                  <a:pt x="1881964" y="1016248"/>
                </a:cubicBezTo>
                <a:cubicBezTo>
                  <a:pt x="1893594" y="998804"/>
                  <a:pt x="1923958" y="996219"/>
                  <a:pt x="1946570" y="1008495"/>
                </a:cubicBezTo>
                <a:cubicBezTo>
                  <a:pt x="1975643" y="1024001"/>
                  <a:pt x="1981457" y="1023354"/>
                  <a:pt x="1989210" y="992344"/>
                </a:cubicBezTo>
                <a:cubicBezTo>
                  <a:pt x="1993732" y="973608"/>
                  <a:pt x="1993086" y="951642"/>
                  <a:pt x="1987272" y="933553"/>
                </a:cubicBezTo>
                <a:cubicBezTo>
                  <a:pt x="1978226" y="905126"/>
                  <a:pt x="1963368" y="878638"/>
                  <a:pt x="1951093" y="850857"/>
                </a:cubicBezTo>
                <a:cubicBezTo>
                  <a:pt x="1938818" y="823723"/>
                  <a:pt x="1927835" y="797234"/>
                  <a:pt x="1933649" y="766224"/>
                </a:cubicBezTo>
                <a:cubicBezTo>
                  <a:pt x="1935587" y="757179"/>
                  <a:pt x="1926543" y="746196"/>
                  <a:pt x="1925896" y="736505"/>
                </a:cubicBezTo>
                <a:cubicBezTo>
                  <a:pt x="1925250" y="724876"/>
                  <a:pt x="1925250" y="711955"/>
                  <a:pt x="1930419" y="702264"/>
                </a:cubicBezTo>
                <a:cubicBezTo>
                  <a:pt x="1935587" y="693220"/>
                  <a:pt x="1946570" y="689343"/>
                  <a:pt x="1955615" y="702910"/>
                </a:cubicBezTo>
                <a:cubicBezTo>
                  <a:pt x="1964014" y="715831"/>
                  <a:pt x="1973059" y="727460"/>
                  <a:pt x="1984687" y="739735"/>
                </a:cubicBezTo>
                <a:cubicBezTo>
                  <a:pt x="1982103" y="719708"/>
                  <a:pt x="1974997" y="697742"/>
                  <a:pt x="1999547" y="688051"/>
                </a:cubicBezTo>
                <a:cubicBezTo>
                  <a:pt x="2004716" y="686112"/>
                  <a:pt x="2015052" y="697095"/>
                  <a:pt x="2026035" y="703556"/>
                </a:cubicBezTo>
                <a:cubicBezTo>
                  <a:pt x="2041541" y="686759"/>
                  <a:pt x="2049940" y="702264"/>
                  <a:pt x="2060922" y="717123"/>
                </a:cubicBezTo>
                <a:cubicBezTo>
                  <a:pt x="2080950" y="745550"/>
                  <a:pt x="2103562" y="772038"/>
                  <a:pt x="2122944" y="800465"/>
                </a:cubicBezTo>
                <a:cubicBezTo>
                  <a:pt x="2131342" y="812740"/>
                  <a:pt x="2138449" y="826953"/>
                  <a:pt x="2142326" y="841166"/>
                </a:cubicBezTo>
                <a:cubicBezTo>
                  <a:pt x="2162999" y="912879"/>
                  <a:pt x="2183027" y="984591"/>
                  <a:pt x="2203054" y="1056303"/>
                </a:cubicBezTo>
                <a:cubicBezTo>
                  <a:pt x="2204347" y="1061472"/>
                  <a:pt x="2206285" y="1067286"/>
                  <a:pt x="2206285" y="1073101"/>
                </a:cubicBezTo>
                <a:cubicBezTo>
                  <a:pt x="2208223" y="1192621"/>
                  <a:pt x="2234711" y="1308912"/>
                  <a:pt x="2250217" y="1426494"/>
                </a:cubicBezTo>
                <a:cubicBezTo>
                  <a:pt x="2261200" y="1506605"/>
                  <a:pt x="2261200" y="1588654"/>
                  <a:pt x="2262492" y="1670057"/>
                </a:cubicBezTo>
                <a:cubicBezTo>
                  <a:pt x="2263138" y="1721096"/>
                  <a:pt x="2258616" y="1772780"/>
                  <a:pt x="2255386" y="1823819"/>
                </a:cubicBezTo>
                <a:cubicBezTo>
                  <a:pt x="2250863" y="1889070"/>
                  <a:pt x="2207578" y="1925250"/>
                  <a:pt x="2144263" y="1908453"/>
                </a:cubicBezTo>
                <a:cubicBezTo>
                  <a:pt x="2003423" y="1871627"/>
                  <a:pt x="1887133" y="1796684"/>
                  <a:pt x="1801854" y="1676518"/>
                </a:cubicBezTo>
                <a:cubicBezTo>
                  <a:pt x="1789578" y="1659074"/>
                  <a:pt x="1777949" y="1640338"/>
                  <a:pt x="1763089" y="1622895"/>
                </a:cubicBezTo>
                <a:cubicBezTo>
                  <a:pt x="1758567" y="1686855"/>
                  <a:pt x="1719804" y="1726264"/>
                  <a:pt x="1673934" y="1761151"/>
                </a:cubicBezTo>
                <a:cubicBezTo>
                  <a:pt x="1644216" y="1783763"/>
                  <a:pt x="1622895" y="1812836"/>
                  <a:pt x="1606098" y="1844492"/>
                </a:cubicBezTo>
                <a:cubicBezTo>
                  <a:pt x="1597054" y="1862582"/>
                  <a:pt x="1597699" y="1885194"/>
                  <a:pt x="1593177" y="1905868"/>
                </a:cubicBezTo>
                <a:cubicBezTo>
                  <a:pt x="1578963" y="1969827"/>
                  <a:pt x="1564104" y="2034433"/>
                  <a:pt x="1549245" y="2098393"/>
                </a:cubicBezTo>
                <a:cubicBezTo>
                  <a:pt x="1547953" y="2105499"/>
                  <a:pt x="1547307" y="2112606"/>
                  <a:pt x="1546661" y="2124235"/>
                </a:cubicBezTo>
                <a:cubicBezTo>
                  <a:pt x="1558290" y="2121005"/>
                  <a:pt x="1567335" y="2118421"/>
                  <a:pt x="1575733" y="2115836"/>
                </a:cubicBezTo>
                <a:cubicBezTo>
                  <a:pt x="1719804" y="2075135"/>
                  <a:pt x="1863228" y="2031849"/>
                  <a:pt x="2007946" y="1995024"/>
                </a:cubicBezTo>
                <a:cubicBezTo>
                  <a:pt x="2083534" y="1976288"/>
                  <a:pt x="2161707" y="1967244"/>
                  <a:pt x="2239234" y="1958845"/>
                </a:cubicBezTo>
                <a:cubicBezTo>
                  <a:pt x="2276705" y="1954969"/>
                  <a:pt x="2316115" y="1956906"/>
                  <a:pt x="2352940" y="1963367"/>
                </a:cubicBezTo>
                <a:cubicBezTo>
                  <a:pt x="2440158" y="1978872"/>
                  <a:pt x="2489904" y="2039601"/>
                  <a:pt x="2498303" y="2135218"/>
                </a:cubicBezTo>
                <a:cubicBezTo>
                  <a:pt x="2507348" y="2232127"/>
                  <a:pt x="2488612" y="2326451"/>
                  <a:pt x="2471169" y="2420775"/>
                </a:cubicBezTo>
                <a:cubicBezTo>
                  <a:pt x="2427237" y="2663047"/>
                  <a:pt x="2383305" y="2905964"/>
                  <a:pt x="2340019" y="3148235"/>
                </a:cubicBezTo>
                <a:cubicBezTo>
                  <a:pt x="2323868" y="3239976"/>
                  <a:pt x="2332912" y="3331716"/>
                  <a:pt x="2342603" y="3423456"/>
                </a:cubicBezTo>
                <a:cubicBezTo>
                  <a:pt x="2351002" y="3500982"/>
                  <a:pt x="2358755" y="3579155"/>
                  <a:pt x="2366508" y="3656681"/>
                </a:cubicBezTo>
                <a:cubicBezTo>
                  <a:pt x="2367153" y="3662497"/>
                  <a:pt x="2367799" y="3667665"/>
                  <a:pt x="2368446" y="3672833"/>
                </a:cubicBezTo>
                <a:cubicBezTo>
                  <a:pt x="2414315" y="3675417"/>
                  <a:pt x="2416900" y="3680586"/>
                  <a:pt x="2414962" y="3727748"/>
                </a:cubicBezTo>
                <a:cubicBezTo>
                  <a:pt x="2414315" y="3744545"/>
                  <a:pt x="2420776" y="3762635"/>
                  <a:pt x="2426590" y="3779433"/>
                </a:cubicBezTo>
                <a:cubicBezTo>
                  <a:pt x="2433698" y="3800106"/>
                  <a:pt x="2446618" y="3819488"/>
                  <a:pt x="2431759" y="3841454"/>
                </a:cubicBezTo>
                <a:cubicBezTo>
                  <a:pt x="2488612" y="3893139"/>
                  <a:pt x="2494427" y="3926088"/>
                  <a:pt x="2447265" y="3957099"/>
                </a:cubicBezTo>
                <a:cubicBezTo>
                  <a:pt x="2465354" y="3980356"/>
                  <a:pt x="2483444" y="4002968"/>
                  <a:pt x="2501533" y="4026226"/>
                </a:cubicBezTo>
                <a:cubicBezTo>
                  <a:pt x="2500241" y="4027519"/>
                  <a:pt x="2498949" y="4028811"/>
                  <a:pt x="2497657" y="4030103"/>
                </a:cubicBezTo>
                <a:cubicBezTo>
                  <a:pt x="2486028" y="4019120"/>
                  <a:pt x="2474399" y="4008137"/>
                  <a:pt x="2460186" y="3995216"/>
                </a:cubicBezTo>
                <a:cubicBezTo>
                  <a:pt x="2459539" y="4002323"/>
                  <a:pt x="2456956" y="4006845"/>
                  <a:pt x="2458247" y="4010721"/>
                </a:cubicBezTo>
                <a:cubicBezTo>
                  <a:pt x="2464062" y="4033333"/>
                  <a:pt x="2464708" y="4055299"/>
                  <a:pt x="2453079" y="4077265"/>
                </a:cubicBezTo>
                <a:cubicBezTo>
                  <a:pt x="2449848" y="4083079"/>
                  <a:pt x="2455017" y="4094709"/>
                  <a:pt x="2459539" y="4101815"/>
                </a:cubicBezTo>
                <a:cubicBezTo>
                  <a:pt x="2486028" y="4141870"/>
                  <a:pt x="2512516" y="4181926"/>
                  <a:pt x="2541588" y="4220043"/>
                </a:cubicBezTo>
                <a:cubicBezTo>
                  <a:pt x="2566786" y="4253639"/>
                  <a:pt x="2544173" y="4324705"/>
                  <a:pt x="2503471" y="4329873"/>
                </a:cubicBezTo>
                <a:cubicBezTo>
                  <a:pt x="2480213" y="4332457"/>
                  <a:pt x="2455664" y="4326643"/>
                  <a:pt x="2431759" y="4324059"/>
                </a:cubicBezTo>
                <a:cubicBezTo>
                  <a:pt x="2420776" y="4322766"/>
                  <a:pt x="2409793" y="4320182"/>
                  <a:pt x="2398810" y="4318244"/>
                </a:cubicBezTo>
                <a:cubicBezTo>
                  <a:pt x="2397518" y="4318244"/>
                  <a:pt x="2395580" y="4318890"/>
                  <a:pt x="2394288" y="4318244"/>
                </a:cubicBezTo>
                <a:cubicBezTo>
                  <a:pt x="2380720" y="4317598"/>
                  <a:pt x="2296087" y="4274312"/>
                  <a:pt x="2285750" y="4262683"/>
                </a:cubicBezTo>
                <a:cubicBezTo>
                  <a:pt x="2284458" y="4260745"/>
                  <a:pt x="2282520" y="4258807"/>
                  <a:pt x="2280582" y="4258161"/>
                </a:cubicBezTo>
                <a:cubicBezTo>
                  <a:pt x="2254739" y="4243301"/>
                  <a:pt x="2229544" y="4227796"/>
                  <a:pt x="2203054" y="4213583"/>
                </a:cubicBezTo>
                <a:cubicBezTo>
                  <a:pt x="2189487" y="4206476"/>
                  <a:pt x="2137803" y="4144455"/>
                  <a:pt x="2131342" y="4127657"/>
                </a:cubicBezTo>
                <a:cubicBezTo>
                  <a:pt x="2128758" y="4121843"/>
                  <a:pt x="2121006" y="4117967"/>
                  <a:pt x="2117775" y="4112152"/>
                </a:cubicBezTo>
                <a:cubicBezTo>
                  <a:pt x="2109376" y="4098585"/>
                  <a:pt x="2101624" y="4084371"/>
                  <a:pt x="2093225" y="4070158"/>
                </a:cubicBezTo>
                <a:cubicBezTo>
                  <a:pt x="2088703" y="4062405"/>
                  <a:pt x="2082888" y="4055945"/>
                  <a:pt x="2078366" y="4048839"/>
                </a:cubicBezTo>
                <a:cubicBezTo>
                  <a:pt x="2068029" y="4032687"/>
                  <a:pt x="2058338" y="4016536"/>
                  <a:pt x="2048647" y="3999738"/>
                </a:cubicBezTo>
                <a:cubicBezTo>
                  <a:pt x="2044124" y="3991985"/>
                  <a:pt x="2040249" y="3983587"/>
                  <a:pt x="2035726" y="3975834"/>
                </a:cubicBezTo>
                <a:cubicBezTo>
                  <a:pt x="2031204" y="3969374"/>
                  <a:pt x="2025389" y="3962913"/>
                  <a:pt x="2021513" y="3956452"/>
                </a:cubicBezTo>
                <a:cubicBezTo>
                  <a:pt x="2007300" y="3935132"/>
                  <a:pt x="2000839" y="3910583"/>
                  <a:pt x="1980811" y="3890554"/>
                </a:cubicBezTo>
                <a:cubicBezTo>
                  <a:pt x="1956907" y="3866651"/>
                  <a:pt x="1943986" y="3832410"/>
                  <a:pt x="1925896" y="3803336"/>
                </a:cubicBezTo>
                <a:cubicBezTo>
                  <a:pt x="1923958" y="3800106"/>
                  <a:pt x="1919436" y="3797522"/>
                  <a:pt x="1916205" y="3794938"/>
                </a:cubicBezTo>
                <a:cubicBezTo>
                  <a:pt x="1914268" y="3793646"/>
                  <a:pt x="1910391" y="3794292"/>
                  <a:pt x="1909744" y="3793000"/>
                </a:cubicBezTo>
                <a:cubicBezTo>
                  <a:pt x="1894239" y="3771034"/>
                  <a:pt x="1879380" y="3749068"/>
                  <a:pt x="1864520" y="3727102"/>
                </a:cubicBezTo>
                <a:cubicBezTo>
                  <a:pt x="1860645" y="3721288"/>
                  <a:pt x="1856768" y="3714827"/>
                  <a:pt x="1851600" y="3710951"/>
                </a:cubicBezTo>
                <a:cubicBezTo>
                  <a:pt x="1825757" y="3692861"/>
                  <a:pt x="1827696" y="3653451"/>
                  <a:pt x="1849662" y="3630840"/>
                </a:cubicBezTo>
                <a:cubicBezTo>
                  <a:pt x="1901346" y="3577863"/>
                  <a:pt x="1967890" y="3545560"/>
                  <a:pt x="2024743" y="3499690"/>
                </a:cubicBezTo>
                <a:cubicBezTo>
                  <a:pt x="2035080" y="3491291"/>
                  <a:pt x="2048647" y="3486769"/>
                  <a:pt x="2061568" y="3481601"/>
                </a:cubicBezTo>
                <a:cubicBezTo>
                  <a:pt x="2077073" y="3475786"/>
                  <a:pt x="2082242" y="3467387"/>
                  <a:pt x="2073198" y="3452528"/>
                </a:cubicBezTo>
                <a:cubicBezTo>
                  <a:pt x="2071259" y="3449297"/>
                  <a:pt x="2069321" y="3445421"/>
                  <a:pt x="2067382" y="3441545"/>
                </a:cubicBezTo>
                <a:cubicBezTo>
                  <a:pt x="2051232" y="3408596"/>
                  <a:pt x="2056400" y="3398905"/>
                  <a:pt x="2095164" y="3395029"/>
                </a:cubicBezTo>
                <a:cubicBezTo>
                  <a:pt x="2071259" y="3106887"/>
                  <a:pt x="2031204" y="2820038"/>
                  <a:pt x="2029911" y="2524790"/>
                </a:cubicBezTo>
                <a:cubicBezTo>
                  <a:pt x="2010530" y="2532543"/>
                  <a:pt x="1992440" y="2537065"/>
                  <a:pt x="1977581" y="2546110"/>
                </a:cubicBezTo>
                <a:cubicBezTo>
                  <a:pt x="1876796" y="2610070"/>
                  <a:pt x="1776657" y="2675322"/>
                  <a:pt x="1675872" y="2740574"/>
                </a:cubicBezTo>
                <a:cubicBezTo>
                  <a:pt x="1670058" y="2744449"/>
                  <a:pt x="1664243" y="2749618"/>
                  <a:pt x="1658428" y="2754140"/>
                </a:cubicBezTo>
                <a:cubicBezTo>
                  <a:pt x="1620311" y="2781275"/>
                  <a:pt x="1619665" y="2781275"/>
                  <a:pt x="1633232" y="2827791"/>
                </a:cubicBezTo>
                <a:cubicBezTo>
                  <a:pt x="1660367" y="2923408"/>
                  <a:pt x="1692024" y="3017086"/>
                  <a:pt x="1715282" y="3113994"/>
                </a:cubicBezTo>
                <a:cubicBezTo>
                  <a:pt x="1764382" y="3316856"/>
                  <a:pt x="1772135" y="3522948"/>
                  <a:pt x="1755337" y="3730332"/>
                </a:cubicBezTo>
                <a:cubicBezTo>
                  <a:pt x="1746292" y="3838870"/>
                  <a:pt x="1733371" y="3948700"/>
                  <a:pt x="1740478" y="4056591"/>
                </a:cubicBezTo>
                <a:cubicBezTo>
                  <a:pt x="1747584" y="4161252"/>
                  <a:pt x="1724326" y="4254931"/>
                  <a:pt x="1695900" y="4351839"/>
                </a:cubicBezTo>
                <a:cubicBezTo>
                  <a:pt x="1671350" y="4433888"/>
                  <a:pt x="1657136" y="4519168"/>
                  <a:pt x="1639047" y="4603801"/>
                </a:cubicBezTo>
                <a:cubicBezTo>
                  <a:pt x="1611267" y="4733659"/>
                  <a:pt x="1586070" y="4863516"/>
                  <a:pt x="1555705" y="4992728"/>
                </a:cubicBezTo>
                <a:cubicBezTo>
                  <a:pt x="1522756" y="5131630"/>
                  <a:pt x="1500145" y="5271824"/>
                  <a:pt x="1489162" y="5413957"/>
                </a:cubicBezTo>
                <a:cubicBezTo>
                  <a:pt x="1485931" y="5458535"/>
                  <a:pt x="1477532" y="5502466"/>
                  <a:pt x="1472365" y="5547044"/>
                </a:cubicBezTo>
                <a:cubicBezTo>
                  <a:pt x="1470426" y="5561257"/>
                  <a:pt x="1471072" y="5576117"/>
                  <a:pt x="1471718" y="5590976"/>
                </a:cubicBezTo>
                <a:cubicBezTo>
                  <a:pt x="1472365" y="5604544"/>
                  <a:pt x="1476240" y="5614880"/>
                  <a:pt x="1489808" y="5624571"/>
                </a:cubicBezTo>
                <a:cubicBezTo>
                  <a:pt x="1502083" y="5632970"/>
                  <a:pt x="1507251" y="5652352"/>
                  <a:pt x="1513712" y="5667211"/>
                </a:cubicBezTo>
                <a:cubicBezTo>
                  <a:pt x="1517589" y="5675610"/>
                  <a:pt x="1518234" y="5685301"/>
                  <a:pt x="1520819" y="5694992"/>
                </a:cubicBezTo>
                <a:cubicBezTo>
                  <a:pt x="1533739" y="5693053"/>
                  <a:pt x="1544077" y="5690469"/>
                  <a:pt x="1554413" y="5689176"/>
                </a:cubicBezTo>
                <a:cubicBezTo>
                  <a:pt x="1617081" y="5683362"/>
                  <a:pt x="1657783" y="5717603"/>
                  <a:pt x="1664243" y="5782209"/>
                </a:cubicBezTo>
                <a:cubicBezTo>
                  <a:pt x="1664889" y="5791254"/>
                  <a:pt x="1666827" y="5799652"/>
                  <a:pt x="1668119" y="5808698"/>
                </a:cubicBezTo>
                <a:cubicBezTo>
                  <a:pt x="1672642" y="5835186"/>
                  <a:pt x="1680394" y="5857798"/>
                  <a:pt x="1715282" y="5851983"/>
                </a:cubicBezTo>
                <a:cubicBezTo>
                  <a:pt x="1719158" y="5851337"/>
                  <a:pt x="1723034" y="5855214"/>
                  <a:pt x="1726265" y="5858444"/>
                </a:cubicBezTo>
                <a:cubicBezTo>
                  <a:pt x="1640985" y="5862966"/>
                  <a:pt x="1562813" y="5847461"/>
                  <a:pt x="1502083" y="5769934"/>
                </a:cubicBezTo>
                <a:cubicBezTo>
                  <a:pt x="1502083" y="5793838"/>
                  <a:pt x="1498206" y="5811928"/>
                  <a:pt x="1502729" y="5828079"/>
                </a:cubicBezTo>
                <a:cubicBezTo>
                  <a:pt x="1507897" y="5846169"/>
                  <a:pt x="1509189" y="5861028"/>
                  <a:pt x="1503375" y="5879763"/>
                </a:cubicBezTo>
                <a:cubicBezTo>
                  <a:pt x="1497560" y="5897207"/>
                  <a:pt x="1494330" y="5908836"/>
                  <a:pt x="1476240" y="5894623"/>
                </a:cubicBezTo>
                <a:cubicBezTo>
                  <a:pt x="1464612" y="5981841"/>
                  <a:pt x="1469134" y="6065828"/>
                  <a:pt x="1494976" y="6149169"/>
                </a:cubicBezTo>
                <a:cubicBezTo>
                  <a:pt x="1503375" y="6176304"/>
                  <a:pt x="1505314" y="6202146"/>
                  <a:pt x="1484639" y="6227342"/>
                </a:cubicBezTo>
                <a:cubicBezTo>
                  <a:pt x="1458151" y="6260291"/>
                  <a:pt x="1421972" y="6266752"/>
                  <a:pt x="1387084" y="6239617"/>
                </a:cubicBezTo>
                <a:cubicBezTo>
                  <a:pt x="1359951" y="6218944"/>
                  <a:pt x="1333462" y="6196331"/>
                  <a:pt x="1307619" y="6173720"/>
                </a:cubicBezTo>
                <a:cubicBezTo>
                  <a:pt x="1299867" y="6167259"/>
                  <a:pt x="1295991" y="6156922"/>
                  <a:pt x="1290176" y="6148524"/>
                </a:cubicBezTo>
                <a:cubicBezTo>
                  <a:pt x="1285653" y="6142063"/>
                  <a:pt x="1280486" y="6136894"/>
                  <a:pt x="1274670" y="6131080"/>
                </a:cubicBezTo>
                <a:cubicBezTo>
                  <a:pt x="1270795" y="6127203"/>
                  <a:pt x="1264980" y="6124619"/>
                  <a:pt x="1262395" y="6120743"/>
                </a:cubicBezTo>
                <a:cubicBezTo>
                  <a:pt x="1247537" y="6097484"/>
                  <a:pt x="1233323" y="6074226"/>
                  <a:pt x="1218463" y="6050968"/>
                </a:cubicBezTo>
                <a:cubicBezTo>
                  <a:pt x="1210065" y="6038048"/>
                  <a:pt x="1197144" y="6027710"/>
                  <a:pt x="1191975" y="6014144"/>
                </a:cubicBezTo>
                <a:cubicBezTo>
                  <a:pt x="1182284" y="5985071"/>
                  <a:pt x="1177762" y="5954706"/>
                  <a:pt x="1169364" y="5925634"/>
                </a:cubicBezTo>
                <a:cubicBezTo>
                  <a:pt x="1165487" y="5910774"/>
                  <a:pt x="1156442" y="5897207"/>
                  <a:pt x="1151274" y="5882347"/>
                </a:cubicBezTo>
                <a:cubicBezTo>
                  <a:pt x="1139645" y="5844876"/>
                  <a:pt x="1129954" y="5806113"/>
                  <a:pt x="1118324" y="5768642"/>
                </a:cubicBezTo>
                <a:cubicBezTo>
                  <a:pt x="1115094" y="5758951"/>
                  <a:pt x="1104112" y="5752491"/>
                  <a:pt x="1099590" y="5743445"/>
                </a:cubicBezTo>
                <a:cubicBezTo>
                  <a:pt x="1085376" y="5714373"/>
                  <a:pt x="1073747" y="5683362"/>
                  <a:pt x="1058888" y="5654290"/>
                </a:cubicBezTo>
                <a:cubicBezTo>
                  <a:pt x="1047259" y="5631032"/>
                  <a:pt x="1028523" y="5611004"/>
                  <a:pt x="1020770" y="5586454"/>
                </a:cubicBezTo>
                <a:cubicBezTo>
                  <a:pt x="1009141" y="5548337"/>
                  <a:pt x="977485" y="5512158"/>
                  <a:pt x="1003327" y="5468872"/>
                </a:cubicBezTo>
                <a:cubicBezTo>
                  <a:pt x="1005911" y="5464349"/>
                  <a:pt x="1010434" y="5459181"/>
                  <a:pt x="1014956" y="5457243"/>
                </a:cubicBezTo>
                <a:cubicBezTo>
                  <a:pt x="1061472" y="5435923"/>
                  <a:pt x="1107342" y="5414602"/>
                  <a:pt x="1154504" y="5394575"/>
                </a:cubicBezTo>
                <a:cubicBezTo>
                  <a:pt x="1179700" y="5383592"/>
                  <a:pt x="1205543" y="5373901"/>
                  <a:pt x="1230738" y="5364210"/>
                </a:cubicBezTo>
                <a:cubicBezTo>
                  <a:pt x="1252059" y="5355811"/>
                  <a:pt x="1250120" y="5342245"/>
                  <a:pt x="1242368" y="5324801"/>
                </a:cubicBezTo>
                <a:cubicBezTo>
                  <a:pt x="1231385" y="5300251"/>
                  <a:pt x="1235907" y="5291206"/>
                  <a:pt x="1263042" y="5288621"/>
                </a:cubicBezTo>
                <a:cubicBezTo>
                  <a:pt x="1265626" y="5225308"/>
                  <a:pt x="1270148" y="5160702"/>
                  <a:pt x="1270795" y="5096743"/>
                </a:cubicBezTo>
                <a:cubicBezTo>
                  <a:pt x="1272087" y="4963009"/>
                  <a:pt x="1270148" y="4829921"/>
                  <a:pt x="1272732" y="4696188"/>
                </a:cubicBezTo>
                <a:cubicBezTo>
                  <a:pt x="1275962" y="4556639"/>
                  <a:pt x="1308266" y="4422260"/>
                  <a:pt x="1361888" y="4293048"/>
                </a:cubicBezTo>
                <a:cubicBezTo>
                  <a:pt x="1374809" y="4262037"/>
                  <a:pt x="1379978" y="4232318"/>
                  <a:pt x="1376101" y="4198077"/>
                </a:cubicBezTo>
                <a:cubicBezTo>
                  <a:pt x="1367057" y="4115382"/>
                  <a:pt x="1367057" y="4032041"/>
                  <a:pt x="1353490" y="3949992"/>
                </a:cubicBezTo>
                <a:cubicBezTo>
                  <a:pt x="1337985" y="3856313"/>
                  <a:pt x="1314727" y="3763927"/>
                  <a:pt x="1289530" y="3672187"/>
                </a:cubicBezTo>
                <a:cubicBezTo>
                  <a:pt x="1261750" y="3572049"/>
                  <a:pt x="1228801" y="3473201"/>
                  <a:pt x="1196497" y="3374355"/>
                </a:cubicBezTo>
                <a:cubicBezTo>
                  <a:pt x="1167425" y="3285200"/>
                  <a:pt x="1115094" y="3208319"/>
                  <a:pt x="1058888" y="3134022"/>
                </a:cubicBezTo>
                <a:cubicBezTo>
                  <a:pt x="1048551" y="3120454"/>
                  <a:pt x="1037568" y="3106887"/>
                  <a:pt x="1027876" y="3093321"/>
                </a:cubicBezTo>
                <a:cubicBezTo>
                  <a:pt x="999451" y="3054557"/>
                  <a:pt x="969086" y="3021608"/>
                  <a:pt x="919339" y="3005457"/>
                </a:cubicBezTo>
                <a:cubicBezTo>
                  <a:pt x="865071" y="2988013"/>
                  <a:pt x="821785" y="2948603"/>
                  <a:pt x="794004" y="2897565"/>
                </a:cubicBezTo>
                <a:cubicBezTo>
                  <a:pt x="716477" y="2754140"/>
                  <a:pt x="681591" y="2601671"/>
                  <a:pt x="706141" y="2438864"/>
                </a:cubicBezTo>
                <a:cubicBezTo>
                  <a:pt x="710663" y="2410438"/>
                  <a:pt x="721000" y="2382012"/>
                  <a:pt x="735860" y="2356816"/>
                </a:cubicBezTo>
                <a:cubicBezTo>
                  <a:pt x="758471" y="2318052"/>
                  <a:pt x="772684" y="2277996"/>
                  <a:pt x="781729" y="2234711"/>
                </a:cubicBezTo>
                <a:cubicBezTo>
                  <a:pt x="784959" y="2219205"/>
                  <a:pt x="804987" y="2177858"/>
                  <a:pt x="810156" y="2162353"/>
                </a:cubicBezTo>
                <a:cubicBezTo>
                  <a:pt x="848919" y="2049939"/>
                  <a:pt x="843105" y="1960136"/>
                  <a:pt x="834706" y="1841908"/>
                </a:cubicBezTo>
                <a:cubicBezTo>
                  <a:pt x="826953" y="1728849"/>
                  <a:pt x="849565" y="1617080"/>
                  <a:pt x="852796" y="1502729"/>
                </a:cubicBezTo>
                <a:cubicBezTo>
                  <a:pt x="854088" y="1450398"/>
                  <a:pt x="838582" y="1397421"/>
                  <a:pt x="829538" y="1338630"/>
                </a:cubicBezTo>
                <a:cubicBezTo>
                  <a:pt x="808864" y="1353489"/>
                  <a:pt x="746843" y="1363180"/>
                  <a:pt x="732629" y="1375455"/>
                </a:cubicBezTo>
                <a:cubicBezTo>
                  <a:pt x="635074" y="1463965"/>
                  <a:pt x="533643" y="1548598"/>
                  <a:pt x="425751" y="1624187"/>
                </a:cubicBezTo>
                <a:cubicBezTo>
                  <a:pt x="390219" y="1649384"/>
                  <a:pt x="365669" y="1682978"/>
                  <a:pt x="352747" y="1725618"/>
                </a:cubicBezTo>
                <a:cubicBezTo>
                  <a:pt x="334658" y="1786993"/>
                  <a:pt x="317214" y="1849015"/>
                  <a:pt x="297832" y="1910390"/>
                </a:cubicBezTo>
                <a:cubicBezTo>
                  <a:pt x="270698" y="1996316"/>
                  <a:pt x="239688" y="2081596"/>
                  <a:pt x="214491" y="2168167"/>
                </a:cubicBezTo>
                <a:cubicBezTo>
                  <a:pt x="198340" y="2223082"/>
                  <a:pt x="188003" y="2280581"/>
                  <a:pt x="177666" y="2337433"/>
                </a:cubicBezTo>
                <a:cubicBezTo>
                  <a:pt x="170559" y="2378782"/>
                  <a:pt x="184773" y="2413669"/>
                  <a:pt x="217722" y="2441449"/>
                </a:cubicBezTo>
                <a:cubicBezTo>
                  <a:pt x="254547" y="2472460"/>
                  <a:pt x="282327" y="2508639"/>
                  <a:pt x="293310" y="2557739"/>
                </a:cubicBezTo>
                <a:cubicBezTo>
                  <a:pt x="301063" y="2591980"/>
                  <a:pt x="317861" y="2624929"/>
                  <a:pt x="328844" y="2658524"/>
                </a:cubicBezTo>
                <a:cubicBezTo>
                  <a:pt x="331428" y="2666277"/>
                  <a:pt x="328197" y="2682428"/>
                  <a:pt x="324967" y="2683074"/>
                </a:cubicBezTo>
                <a:cubicBezTo>
                  <a:pt x="314630" y="2685658"/>
                  <a:pt x="297832" y="2686950"/>
                  <a:pt x="292018" y="2681136"/>
                </a:cubicBezTo>
                <a:cubicBezTo>
                  <a:pt x="277805" y="2665631"/>
                  <a:pt x="266822" y="2645603"/>
                  <a:pt x="257131" y="2626868"/>
                </a:cubicBezTo>
                <a:cubicBezTo>
                  <a:pt x="250671" y="2613946"/>
                  <a:pt x="250671" y="2597794"/>
                  <a:pt x="244210" y="2584874"/>
                </a:cubicBezTo>
                <a:cubicBezTo>
                  <a:pt x="240333" y="2577121"/>
                  <a:pt x="229997" y="2569369"/>
                  <a:pt x="221598" y="2568722"/>
                </a:cubicBezTo>
                <a:cubicBezTo>
                  <a:pt x="215783" y="2568076"/>
                  <a:pt x="206092" y="2577767"/>
                  <a:pt x="202862" y="2584874"/>
                </a:cubicBezTo>
                <a:cubicBezTo>
                  <a:pt x="180250" y="2641081"/>
                  <a:pt x="185418" y="2699872"/>
                  <a:pt x="189941" y="2758663"/>
                </a:cubicBezTo>
                <a:cubicBezTo>
                  <a:pt x="192525" y="2793550"/>
                  <a:pt x="193171" y="2828437"/>
                  <a:pt x="191233" y="2863324"/>
                </a:cubicBezTo>
                <a:cubicBezTo>
                  <a:pt x="189941" y="2889812"/>
                  <a:pt x="164745" y="2907256"/>
                  <a:pt x="140194" y="2899503"/>
                </a:cubicBezTo>
                <a:cubicBezTo>
                  <a:pt x="131150" y="2896919"/>
                  <a:pt x="125335" y="2883351"/>
                  <a:pt x="117583" y="2873661"/>
                </a:cubicBezTo>
                <a:cubicBezTo>
                  <a:pt x="91740" y="2885290"/>
                  <a:pt x="85926" y="2882060"/>
                  <a:pt x="80111" y="2851049"/>
                </a:cubicBezTo>
                <a:cubicBezTo>
                  <a:pt x="77528" y="2836190"/>
                  <a:pt x="78173" y="2820685"/>
                  <a:pt x="56207" y="2818746"/>
                </a:cubicBezTo>
                <a:cubicBezTo>
                  <a:pt x="51685" y="2818100"/>
                  <a:pt x="48454" y="2798072"/>
                  <a:pt x="45870" y="2786443"/>
                </a:cubicBezTo>
                <a:cubicBezTo>
                  <a:pt x="32949" y="2731529"/>
                  <a:pt x="16152" y="2676614"/>
                  <a:pt x="8399" y="2621053"/>
                </a:cubicBezTo>
                <a:cubicBezTo>
                  <a:pt x="646" y="2568722"/>
                  <a:pt x="2585" y="2514454"/>
                  <a:pt x="0" y="2461477"/>
                </a:cubicBezTo>
                <a:cubicBezTo>
                  <a:pt x="0" y="2460830"/>
                  <a:pt x="646" y="2460185"/>
                  <a:pt x="646" y="2458892"/>
                </a:cubicBezTo>
                <a:cubicBezTo>
                  <a:pt x="2585" y="2336142"/>
                  <a:pt x="46516" y="2219852"/>
                  <a:pt x="58792" y="2099039"/>
                </a:cubicBezTo>
                <a:cubicBezTo>
                  <a:pt x="73004" y="1953676"/>
                  <a:pt x="107892" y="1812189"/>
                  <a:pt x="149885" y="1672642"/>
                </a:cubicBezTo>
                <a:cubicBezTo>
                  <a:pt x="164099" y="1626125"/>
                  <a:pt x="180896" y="1578963"/>
                  <a:pt x="205447" y="1538262"/>
                </a:cubicBezTo>
                <a:cubicBezTo>
                  <a:pt x="235811" y="1487869"/>
                  <a:pt x="273282" y="1440707"/>
                  <a:pt x="312046" y="1396129"/>
                </a:cubicBezTo>
                <a:cubicBezTo>
                  <a:pt x="364377" y="1336046"/>
                  <a:pt x="421229" y="1279838"/>
                  <a:pt x="476144" y="1222339"/>
                </a:cubicBezTo>
                <a:cubicBezTo>
                  <a:pt x="523307" y="1171948"/>
                  <a:pt x="573053" y="1123493"/>
                  <a:pt x="617631" y="1070517"/>
                </a:cubicBezTo>
                <a:cubicBezTo>
                  <a:pt x="687405" y="986529"/>
                  <a:pt x="766224" y="912232"/>
                  <a:pt x="861840" y="859256"/>
                </a:cubicBezTo>
                <a:cubicBezTo>
                  <a:pt x="894466" y="841166"/>
                  <a:pt x="928707" y="826468"/>
                  <a:pt x="964563" y="818150"/>
                </a:cubicBezTo>
                <a:lnTo>
                  <a:pt x="973653" y="817922"/>
                </a:lnTo>
                <a:lnTo>
                  <a:pt x="983327" y="792885"/>
                </a:lnTo>
                <a:cubicBezTo>
                  <a:pt x="995840" y="769241"/>
                  <a:pt x="918883" y="811201"/>
                  <a:pt x="939449" y="799242"/>
                </a:cubicBezTo>
                <a:cubicBezTo>
                  <a:pt x="971442" y="780641"/>
                  <a:pt x="963338" y="780316"/>
                  <a:pt x="979302" y="761680"/>
                </a:cubicBezTo>
                <a:cubicBezTo>
                  <a:pt x="986340" y="753136"/>
                  <a:pt x="970583" y="763766"/>
                  <a:pt x="958163" y="765170"/>
                </a:cubicBezTo>
                <a:lnTo>
                  <a:pt x="953508" y="763945"/>
                </a:lnTo>
                <a:lnTo>
                  <a:pt x="957567" y="761349"/>
                </a:lnTo>
                <a:cubicBezTo>
                  <a:pt x="966947" y="752606"/>
                  <a:pt x="980209" y="731770"/>
                  <a:pt x="986064" y="722379"/>
                </a:cubicBezTo>
                <a:lnTo>
                  <a:pt x="988136" y="719059"/>
                </a:lnTo>
                <a:lnTo>
                  <a:pt x="987878" y="719820"/>
                </a:lnTo>
                <a:cubicBezTo>
                  <a:pt x="988972" y="717836"/>
                  <a:pt x="989250" y="717302"/>
                  <a:pt x="988890" y="717851"/>
                </a:cubicBezTo>
                <a:lnTo>
                  <a:pt x="988136" y="719059"/>
                </a:lnTo>
                <a:lnTo>
                  <a:pt x="999534" y="685289"/>
                </a:lnTo>
                <a:cubicBezTo>
                  <a:pt x="1002978" y="673405"/>
                  <a:pt x="1005138" y="661267"/>
                  <a:pt x="1003490" y="649230"/>
                </a:cubicBezTo>
                <a:cubicBezTo>
                  <a:pt x="1002665" y="639456"/>
                  <a:pt x="1003646" y="630163"/>
                  <a:pt x="1004723" y="623511"/>
                </a:cubicBezTo>
                <a:cubicBezTo>
                  <a:pt x="1012027" y="583021"/>
                  <a:pt x="1038962" y="579231"/>
                  <a:pt x="1062625" y="545686"/>
                </a:cubicBezTo>
                <a:cubicBezTo>
                  <a:pt x="1064115" y="543919"/>
                  <a:pt x="1011995" y="573685"/>
                  <a:pt x="1013608" y="568881"/>
                </a:cubicBezTo>
                <a:cubicBezTo>
                  <a:pt x="1043152" y="555659"/>
                  <a:pt x="1056272" y="542185"/>
                  <a:pt x="1063136" y="527851"/>
                </a:cubicBezTo>
                <a:cubicBezTo>
                  <a:pt x="1066020" y="521678"/>
                  <a:pt x="1054725" y="540297"/>
                  <a:pt x="1030019" y="539104"/>
                </a:cubicBezTo>
                <a:cubicBezTo>
                  <a:pt x="1056858" y="507309"/>
                  <a:pt x="1038140" y="493371"/>
                  <a:pt x="1052152" y="482976"/>
                </a:cubicBezTo>
                <a:cubicBezTo>
                  <a:pt x="1076615" y="464885"/>
                  <a:pt x="1081687" y="480103"/>
                  <a:pt x="1113017" y="422315"/>
                </a:cubicBezTo>
                <a:cubicBezTo>
                  <a:pt x="1123083" y="404051"/>
                  <a:pt x="1116164" y="389368"/>
                  <a:pt x="1120346" y="376144"/>
                </a:cubicBezTo>
                <a:cubicBezTo>
                  <a:pt x="1127096" y="354502"/>
                  <a:pt x="1147422" y="323258"/>
                  <a:pt x="1165622" y="314654"/>
                </a:cubicBezTo>
                <a:lnTo>
                  <a:pt x="1170965" y="310826"/>
                </a:lnTo>
                <a:lnTo>
                  <a:pt x="1175905" y="273474"/>
                </a:lnTo>
                <a:cubicBezTo>
                  <a:pt x="1197830" y="171205"/>
                  <a:pt x="1267726" y="81565"/>
                  <a:pt x="1367057" y="41348"/>
                </a:cubicBezTo>
                <a:cubicBezTo>
                  <a:pt x="1385792" y="34241"/>
                  <a:pt x="1405175" y="30365"/>
                  <a:pt x="1424556" y="21966"/>
                </a:cubicBezTo>
                <a:cubicBezTo>
                  <a:pt x="1403236" y="20674"/>
                  <a:pt x="1382562" y="19382"/>
                  <a:pt x="1353490" y="18090"/>
                </a:cubicBezTo>
                <a:cubicBezTo>
                  <a:pt x="1368349" y="10337"/>
                  <a:pt x="1376101" y="6461"/>
                  <a:pt x="1383854" y="1938"/>
                </a:cubicBezTo>
                <a:cubicBezTo>
                  <a:pt x="1405175" y="0"/>
                  <a:pt x="1424556" y="0"/>
                  <a:pt x="1443938" y="0"/>
                </a:cubicBezTo>
                <a:close/>
              </a:path>
            </a:pathLst>
          </a:custGeom>
          <a:solidFill>
            <a:srgbClr val="000000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9887A0C-11B6-4BB6-B8DA-4CD9C074FADE}"/>
              </a:ext>
            </a:extLst>
          </p:cNvPr>
          <p:cNvGrpSpPr>
            <a:grpSpLocks noChangeAspect="1"/>
          </p:cNvGrpSpPr>
          <p:nvPr/>
        </p:nvGrpSpPr>
        <p:grpSpPr>
          <a:xfrm>
            <a:off x="323528" y="1090995"/>
            <a:ext cx="586931" cy="2041322"/>
            <a:chOff x="1755471" y="2057490"/>
            <a:chExt cx="1035089" cy="3600000"/>
          </a:xfrm>
          <a:solidFill>
            <a:schemeClr val="accent2"/>
          </a:solidFill>
        </p:grpSpPr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BF1C5557-E782-4F27-9159-4B25B58E686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9500" y="2057490"/>
              <a:ext cx="347031" cy="360000"/>
            </a:xfrm>
            <a:custGeom>
              <a:avLst/>
              <a:gdLst/>
              <a:ahLst/>
              <a:cxnLst/>
              <a:rect l="l" t="t" r="r" b="b"/>
              <a:pathLst>
                <a:path w="347031" h="360000">
                  <a:moveTo>
                    <a:pt x="168112" y="0"/>
                  </a:moveTo>
                  <a:lnTo>
                    <a:pt x="267778" y="32422"/>
                  </a:lnTo>
                  <a:lnTo>
                    <a:pt x="302602" y="87659"/>
                  </a:lnTo>
                  <a:lnTo>
                    <a:pt x="307405" y="91261"/>
                  </a:lnTo>
                  <a:lnTo>
                    <a:pt x="313409" y="93663"/>
                  </a:lnTo>
                  <a:lnTo>
                    <a:pt x="318212" y="93663"/>
                  </a:lnTo>
                  <a:lnTo>
                    <a:pt x="323015" y="96064"/>
                  </a:lnTo>
                  <a:lnTo>
                    <a:pt x="325417" y="96064"/>
                  </a:lnTo>
                  <a:lnTo>
                    <a:pt x="329019" y="100867"/>
                  </a:lnTo>
                  <a:lnTo>
                    <a:pt x="331421" y="104470"/>
                  </a:lnTo>
                  <a:lnTo>
                    <a:pt x="336224" y="111675"/>
                  </a:lnTo>
                  <a:lnTo>
                    <a:pt x="336224" y="187325"/>
                  </a:lnTo>
                  <a:lnTo>
                    <a:pt x="337425" y="216144"/>
                  </a:lnTo>
                  <a:lnTo>
                    <a:pt x="342228" y="242562"/>
                  </a:lnTo>
                  <a:lnTo>
                    <a:pt x="347031" y="266578"/>
                  </a:lnTo>
                  <a:lnTo>
                    <a:pt x="347031" y="288192"/>
                  </a:lnTo>
                  <a:lnTo>
                    <a:pt x="337425" y="314610"/>
                  </a:lnTo>
                  <a:lnTo>
                    <a:pt x="325417" y="338626"/>
                  </a:lnTo>
                  <a:lnTo>
                    <a:pt x="311524" y="360000"/>
                  </a:lnTo>
                  <a:lnTo>
                    <a:pt x="42055" y="360000"/>
                  </a:lnTo>
                  <a:lnTo>
                    <a:pt x="38426" y="351835"/>
                  </a:lnTo>
                  <a:lnTo>
                    <a:pt x="27619" y="336224"/>
                  </a:lnTo>
                  <a:lnTo>
                    <a:pt x="16811" y="323015"/>
                  </a:lnTo>
                  <a:lnTo>
                    <a:pt x="6004" y="305003"/>
                  </a:lnTo>
                  <a:lnTo>
                    <a:pt x="0" y="283389"/>
                  </a:lnTo>
                  <a:lnTo>
                    <a:pt x="0" y="268979"/>
                  </a:lnTo>
                  <a:lnTo>
                    <a:pt x="3603" y="256971"/>
                  </a:lnTo>
                  <a:lnTo>
                    <a:pt x="8406" y="248566"/>
                  </a:lnTo>
                  <a:lnTo>
                    <a:pt x="14410" y="240160"/>
                  </a:lnTo>
                  <a:lnTo>
                    <a:pt x="19213" y="231755"/>
                  </a:lnTo>
                  <a:lnTo>
                    <a:pt x="3603" y="159707"/>
                  </a:lnTo>
                  <a:lnTo>
                    <a:pt x="16811" y="124883"/>
                  </a:lnTo>
                  <a:lnTo>
                    <a:pt x="37225" y="88859"/>
                  </a:lnTo>
                  <a:lnTo>
                    <a:pt x="64843" y="56438"/>
                  </a:lnTo>
                  <a:lnTo>
                    <a:pt x="97265" y="30020"/>
                  </a:lnTo>
                  <a:lnTo>
                    <a:pt x="133289" y="10807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3" name="Freeform 18">
              <a:extLst>
                <a:ext uri="{FF2B5EF4-FFF2-40B4-BE49-F238E27FC236}">
                  <a16:creationId xmlns:a16="http://schemas.microsoft.com/office/drawing/2014/main" id="{66516399-FEC3-4B5E-BDAB-B499AD6137F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805171" y="2417490"/>
              <a:ext cx="935688" cy="360000"/>
            </a:xfrm>
            <a:custGeom>
              <a:avLst/>
              <a:gdLst/>
              <a:ahLst/>
              <a:cxnLst/>
              <a:rect l="l" t="t" r="r" b="b"/>
              <a:pathLst>
                <a:path w="935688" h="360000">
                  <a:moveTo>
                    <a:pt x="349509" y="0"/>
                  </a:moveTo>
                  <a:lnTo>
                    <a:pt x="618978" y="0"/>
                  </a:lnTo>
                  <a:lnTo>
                    <a:pt x="617260" y="2642"/>
                  </a:lnTo>
                  <a:lnTo>
                    <a:pt x="601650" y="29060"/>
                  </a:lnTo>
                  <a:lnTo>
                    <a:pt x="588441" y="53076"/>
                  </a:lnTo>
                  <a:lnTo>
                    <a:pt x="580036" y="80694"/>
                  </a:lnTo>
                  <a:lnTo>
                    <a:pt x="577634" y="111915"/>
                  </a:lnTo>
                  <a:lnTo>
                    <a:pt x="586040" y="144336"/>
                  </a:lnTo>
                  <a:lnTo>
                    <a:pt x="601650" y="165951"/>
                  </a:lnTo>
                  <a:lnTo>
                    <a:pt x="623264" y="183963"/>
                  </a:lnTo>
                  <a:lnTo>
                    <a:pt x="652084" y="197172"/>
                  </a:lnTo>
                  <a:lnTo>
                    <a:pt x="684505" y="207979"/>
                  </a:lnTo>
                  <a:lnTo>
                    <a:pt x="721730" y="218786"/>
                  </a:lnTo>
                  <a:lnTo>
                    <a:pt x="758955" y="227192"/>
                  </a:lnTo>
                  <a:lnTo>
                    <a:pt x="796179" y="237999"/>
                  </a:lnTo>
                  <a:lnTo>
                    <a:pt x="833404" y="248806"/>
                  </a:lnTo>
                  <a:lnTo>
                    <a:pt x="863424" y="264416"/>
                  </a:lnTo>
                  <a:lnTo>
                    <a:pt x="892243" y="283629"/>
                  </a:lnTo>
                  <a:lnTo>
                    <a:pt x="911456" y="307645"/>
                  </a:lnTo>
                  <a:lnTo>
                    <a:pt x="931870" y="347272"/>
                  </a:lnTo>
                  <a:lnTo>
                    <a:pt x="935688" y="360000"/>
                  </a:lnTo>
                  <a:lnTo>
                    <a:pt x="0" y="360000"/>
                  </a:lnTo>
                  <a:lnTo>
                    <a:pt x="3652" y="344870"/>
                  </a:lnTo>
                  <a:lnTo>
                    <a:pt x="14459" y="320854"/>
                  </a:lnTo>
                  <a:lnTo>
                    <a:pt x="38475" y="293236"/>
                  </a:lnTo>
                  <a:lnTo>
                    <a:pt x="67294" y="269220"/>
                  </a:lnTo>
                  <a:lnTo>
                    <a:pt x="102117" y="251208"/>
                  </a:lnTo>
                  <a:lnTo>
                    <a:pt x="139342" y="235597"/>
                  </a:lnTo>
                  <a:lnTo>
                    <a:pt x="177768" y="222388"/>
                  </a:lnTo>
                  <a:lnTo>
                    <a:pt x="217394" y="211581"/>
                  </a:lnTo>
                  <a:lnTo>
                    <a:pt x="257021" y="198372"/>
                  </a:lnTo>
                  <a:lnTo>
                    <a:pt x="294245" y="183963"/>
                  </a:lnTo>
                  <a:lnTo>
                    <a:pt x="326667" y="163549"/>
                  </a:lnTo>
                  <a:lnTo>
                    <a:pt x="355486" y="139533"/>
                  </a:lnTo>
                  <a:lnTo>
                    <a:pt x="355486" y="109513"/>
                  </a:lnTo>
                  <a:lnTo>
                    <a:pt x="356687" y="77092"/>
                  </a:lnTo>
                  <a:lnTo>
                    <a:pt x="356687" y="43469"/>
                  </a:lnTo>
                  <a:lnTo>
                    <a:pt x="355486" y="13449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57DE5915-21D7-49D7-B8A3-94BCC4E2A9A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5678" y="2777490"/>
              <a:ext cx="1014675" cy="360000"/>
            </a:xfrm>
            <a:custGeom>
              <a:avLst/>
              <a:gdLst/>
              <a:ahLst/>
              <a:cxnLst/>
              <a:rect l="l" t="t" r="r" b="b"/>
              <a:pathLst>
                <a:path w="1014675" h="360000">
                  <a:moveTo>
                    <a:pt x="44380" y="0"/>
                  </a:moveTo>
                  <a:lnTo>
                    <a:pt x="980068" y="0"/>
                  </a:lnTo>
                  <a:lnTo>
                    <a:pt x="990659" y="35304"/>
                  </a:lnTo>
                  <a:lnTo>
                    <a:pt x="1001467" y="89340"/>
                  </a:lnTo>
                  <a:lnTo>
                    <a:pt x="1008671" y="146978"/>
                  </a:lnTo>
                  <a:lnTo>
                    <a:pt x="1013475" y="209420"/>
                  </a:lnTo>
                  <a:lnTo>
                    <a:pt x="1014675" y="270661"/>
                  </a:lnTo>
                  <a:lnTo>
                    <a:pt x="1014675" y="331901"/>
                  </a:lnTo>
                  <a:lnTo>
                    <a:pt x="1014675" y="360000"/>
                  </a:lnTo>
                  <a:lnTo>
                    <a:pt x="827351" y="360000"/>
                  </a:lnTo>
                  <a:lnTo>
                    <a:pt x="827351" y="341508"/>
                  </a:lnTo>
                  <a:lnTo>
                    <a:pt x="822547" y="305484"/>
                  </a:lnTo>
                  <a:lnTo>
                    <a:pt x="814142" y="277865"/>
                  </a:lnTo>
                  <a:lnTo>
                    <a:pt x="798531" y="256251"/>
                  </a:lnTo>
                  <a:lnTo>
                    <a:pt x="794929" y="251448"/>
                  </a:lnTo>
                  <a:lnTo>
                    <a:pt x="794929" y="347512"/>
                  </a:lnTo>
                  <a:lnTo>
                    <a:pt x="790000" y="360000"/>
                  </a:lnTo>
                  <a:lnTo>
                    <a:pt x="231522" y="360000"/>
                  </a:lnTo>
                  <a:lnTo>
                    <a:pt x="226951" y="251448"/>
                  </a:lnTo>
                  <a:lnTo>
                    <a:pt x="222148" y="256251"/>
                  </a:lnTo>
                  <a:lnTo>
                    <a:pt x="208939" y="283869"/>
                  </a:lnTo>
                  <a:lnTo>
                    <a:pt x="202935" y="318693"/>
                  </a:lnTo>
                  <a:lnTo>
                    <a:pt x="198132" y="355917"/>
                  </a:lnTo>
                  <a:lnTo>
                    <a:pt x="198132" y="360000"/>
                  </a:lnTo>
                  <a:lnTo>
                    <a:pt x="2103" y="360000"/>
                  </a:lnTo>
                  <a:lnTo>
                    <a:pt x="0" y="321094"/>
                  </a:lnTo>
                  <a:lnTo>
                    <a:pt x="2402" y="270661"/>
                  </a:lnTo>
                  <a:lnTo>
                    <a:pt x="6004" y="219026"/>
                  </a:lnTo>
                  <a:lnTo>
                    <a:pt x="13209" y="163789"/>
                  </a:lnTo>
                  <a:lnTo>
                    <a:pt x="19213" y="112155"/>
                  </a:lnTo>
                  <a:lnTo>
                    <a:pt x="28819" y="64123"/>
                  </a:lnTo>
                  <a:lnTo>
                    <a:pt x="39626" y="19693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5" name="Freeform 18">
              <a:extLst>
                <a:ext uri="{FF2B5EF4-FFF2-40B4-BE49-F238E27FC236}">
                  <a16:creationId xmlns:a16="http://schemas.microsoft.com/office/drawing/2014/main" id="{89B3D906-E343-4CCE-B48F-0A420F58168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5471" y="3137490"/>
              <a:ext cx="1035089" cy="360000"/>
            </a:xfrm>
            <a:custGeom>
              <a:avLst/>
              <a:gdLst/>
              <a:ahLst/>
              <a:cxnLst/>
              <a:rect l="l" t="t" r="r" b="b"/>
              <a:pathLst>
                <a:path w="1035089" h="360000">
                  <a:moveTo>
                    <a:pt x="834556" y="0"/>
                  </a:moveTo>
                  <a:lnTo>
                    <a:pt x="1021880" y="0"/>
                  </a:lnTo>
                  <a:lnTo>
                    <a:pt x="1021880" y="30741"/>
                  </a:lnTo>
                  <a:lnTo>
                    <a:pt x="1021880" y="88379"/>
                  </a:lnTo>
                  <a:lnTo>
                    <a:pt x="1035089" y="273302"/>
                  </a:lnTo>
                  <a:lnTo>
                    <a:pt x="1024686" y="360000"/>
                  </a:lnTo>
                  <a:lnTo>
                    <a:pt x="864533" y="360000"/>
                  </a:lnTo>
                  <a:lnTo>
                    <a:pt x="866977" y="188046"/>
                  </a:lnTo>
                  <a:lnTo>
                    <a:pt x="842961" y="120801"/>
                  </a:lnTo>
                  <a:lnTo>
                    <a:pt x="839359" y="89580"/>
                  </a:lnTo>
                  <a:lnTo>
                    <a:pt x="836957" y="54757"/>
                  </a:lnTo>
                  <a:lnTo>
                    <a:pt x="834556" y="17532"/>
                  </a:lnTo>
                  <a:close/>
                  <a:moveTo>
                    <a:pt x="238727" y="0"/>
                  </a:moveTo>
                  <a:lnTo>
                    <a:pt x="797204" y="0"/>
                  </a:lnTo>
                  <a:lnTo>
                    <a:pt x="784122" y="33142"/>
                  </a:lnTo>
                  <a:lnTo>
                    <a:pt x="773315" y="83576"/>
                  </a:lnTo>
                  <a:lnTo>
                    <a:pt x="770913" y="137612"/>
                  </a:lnTo>
                  <a:lnTo>
                    <a:pt x="770913" y="192849"/>
                  </a:lnTo>
                  <a:lnTo>
                    <a:pt x="778118" y="246885"/>
                  </a:lnTo>
                  <a:lnTo>
                    <a:pt x="786524" y="299720"/>
                  </a:lnTo>
                  <a:lnTo>
                    <a:pt x="794929" y="345350"/>
                  </a:lnTo>
                  <a:lnTo>
                    <a:pt x="797162" y="360000"/>
                  </a:lnTo>
                  <a:lnTo>
                    <a:pt x="241814" y="360000"/>
                  </a:lnTo>
                  <a:lnTo>
                    <a:pt x="244963" y="347752"/>
                  </a:lnTo>
                  <a:lnTo>
                    <a:pt x="255770" y="304523"/>
                  </a:lnTo>
                  <a:lnTo>
                    <a:pt x="266578" y="256491"/>
                  </a:lnTo>
                  <a:lnTo>
                    <a:pt x="271381" y="206058"/>
                  </a:lnTo>
                  <a:lnTo>
                    <a:pt x="266578" y="155624"/>
                  </a:lnTo>
                  <a:lnTo>
                    <a:pt x="238959" y="5524"/>
                  </a:lnTo>
                  <a:close/>
                  <a:moveTo>
                    <a:pt x="9308" y="0"/>
                  </a:moveTo>
                  <a:lnTo>
                    <a:pt x="205337" y="0"/>
                  </a:lnTo>
                  <a:lnTo>
                    <a:pt x="205337" y="35544"/>
                  </a:lnTo>
                  <a:lnTo>
                    <a:pt x="201734" y="75170"/>
                  </a:lnTo>
                  <a:lnTo>
                    <a:pt x="194530" y="112395"/>
                  </a:lnTo>
                  <a:lnTo>
                    <a:pt x="166911" y="201254"/>
                  </a:lnTo>
                  <a:lnTo>
                    <a:pt x="162108" y="249286"/>
                  </a:lnTo>
                  <a:lnTo>
                    <a:pt x="162108" y="297318"/>
                  </a:lnTo>
                  <a:lnTo>
                    <a:pt x="168112" y="347752"/>
                  </a:lnTo>
                  <a:lnTo>
                    <a:pt x="169337" y="360000"/>
                  </a:lnTo>
                  <a:lnTo>
                    <a:pt x="6031" y="360000"/>
                  </a:lnTo>
                  <a:lnTo>
                    <a:pt x="2402" y="288913"/>
                  </a:lnTo>
                  <a:lnTo>
                    <a:pt x="0" y="246885"/>
                  </a:lnTo>
                  <a:lnTo>
                    <a:pt x="2402" y="206058"/>
                  </a:lnTo>
                  <a:lnTo>
                    <a:pt x="9607" y="166431"/>
                  </a:lnTo>
                  <a:lnTo>
                    <a:pt x="15611" y="126805"/>
                  </a:lnTo>
                  <a:lnTo>
                    <a:pt x="18012" y="83576"/>
                  </a:lnTo>
                  <a:lnTo>
                    <a:pt x="13209" y="40347"/>
                  </a:lnTo>
                  <a:lnTo>
                    <a:pt x="9607" y="55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6" name="Freeform 29">
              <a:extLst>
                <a:ext uri="{FF2B5EF4-FFF2-40B4-BE49-F238E27FC236}">
                  <a16:creationId xmlns:a16="http://schemas.microsoft.com/office/drawing/2014/main" id="{E7F10E51-24AC-408A-8F98-2A1881BFC7E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63688" y="3497490"/>
              <a:ext cx="1018654" cy="360000"/>
            </a:xfrm>
            <a:custGeom>
              <a:avLst/>
              <a:gdLst/>
              <a:ahLst/>
              <a:cxnLst/>
              <a:rect l="l" t="t" r="r" b="b"/>
              <a:pathLst>
                <a:path w="1018654" h="360000">
                  <a:moveTo>
                    <a:pt x="858501" y="0"/>
                  </a:moveTo>
                  <a:lnTo>
                    <a:pt x="1018654" y="0"/>
                  </a:lnTo>
                  <a:lnTo>
                    <a:pt x="1014649" y="33382"/>
                  </a:lnTo>
                  <a:lnTo>
                    <a:pt x="1007444" y="155864"/>
                  </a:lnTo>
                  <a:lnTo>
                    <a:pt x="1009845" y="273543"/>
                  </a:lnTo>
                  <a:lnTo>
                    <a:pt x="1016085" y="360000"/>
                  </a:lnTo>
                  <a:lnTo>
                    <a:pt x="911780" y="360000"/>
                  </a:lnTo>
                  <a:lnTo>
                    <a:pt x="916183" y="352795"/>
                  </a:lnTo>
                  <a:lnTo>
                    <a:pt x="916183" y="323976"/>
                  </a:lnTo>
                  <a:lnTo>
                    <a:pt x="913781" y="291555"/>
                  </a:lnTo>
                  <a:lnTo>
                    <a:pt x="905376" y="256731"/>
                  </a:lnTo>
                  <a:lnTo>
                    <a:pt x="895769" y="217105"/>
                  </a:lnTo>
                  <a:lnTo>
                    <a:pt x="884962" y="179880"/>
                  </a:lnTo>
                  <a:lnTo>
                    <a:pt x="874155" y="142655"/>
                  </a:lnTo>
                  <a:lnTo>
                    <a:pt x="863348" y="110234"/>
                  </a:lnTo>
                  <a:lnTo>
                    <a:pt x="857344" y="81414"/>
                  </a:lnTo>
                  <a:close/>
                  <a:moveTo>
                    <a:pt x="235783" y="0"/>
                  </a:moveTo>
                  <a:lnTo>
                    <a:pt x="791131" y="0"/>
                  </a:lnTo>
                  <a:lnTo>
                    <a:pt x="846004" y="360000"/>
                  </a:lnTo>
                  <a:lnTo>
                    <a:pt x="181933" y="360000"/>
                  </a:lnTo>
                  <a:lnTo>
                    <a:pt x="228125" y="29780"/>
                  </a:lnTo>
                  <a:close/>
                  <a:moveTo>
                    <a:pt x="0" y="0"/>
                  </a:moveTo>
                  <a:lnTo>
                    <a:pt x="163306" y="0"/>
                  </a:lnTo>
                  <a:lnTo>
                    <a:pt x="166884" y="35784"/>
                  </a:lnTo>
                  <a:lnTo>
                    <a:pt x="166884" y="83816"/>
                  </a:lnTo>
                  <a:lnTo>
                    <a:pt x="160880" y="131848"/>
                  </a:lnTo>
                  <a:lnTo>
                    <a:pt x="156077" y="151061"/>
                  </a:lnTo>
                  <a:lnTo>
                    <a:pt x="147671" y="177479"/>
                  </a:lnTo>
                  <a:lnTo>
                    <a:pt x="136864" y="208699"/>
                  </a:lnTo>
                  <a:lnTo>
                    <a:pt x="126057" y="243523"/>
                  </a:lnTo>
                  <a:lnTo>
                    <a:pt x="116451" y="275944"/>
                  </a:lnTo>
                  <a:lnTo>
                    <a:pt x="112848" y="308366"/>
                  </a:lnTo>
                  <a:lnTo>
                    <a:pt x="110447" y="337185"/>
                  </a:lnTo>
                  <a:lnTo>
                    <a:pt x="112728" y="360000"/>
                  </a:lnTo>
                  <a:lnTo>
                    <a:pt x="14833" y="360000"/>
                  </a:lnTo>
                  <a:lnTo>
                    <a:pt x="16784" y="3287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057644EC-DED7-4A6E-8444-945D0EC3B56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6672" y="3857490"/>
              <a:ext cx="1032687" cy="360000"/>
            </a:xfrm>
            <a:custGeom>
              <a:avLst/>
              <a:gdLst/>
              <a:ahLst/>
              <a:cxnLst/>
              <a:rect l="l" t="t" r="r" b="b"/>
              <a:pathLst>
                <a:path w="1032687" h="360000">
                  <a:moveTo>
                    <a:pt x="915409" y="0"/>
                  </a:moveTo>
                  <a:lnTo>
                    <a:pt x="1019713" y="0"/>
                  </a:lnTo>
                  <a:lnTo>
                    <a:pt x="1021880" y="30020"/>
                  </a:lnTo>
                  <a:lnTo>
                    <a:pt x="1032687" y="140494"/>
                  </a:lnTo>
                  <a:lnTo>
                    <a:pt x="1032687" y="180120"/>
                  </a:lnTo>
                  <a:lnTo>
                    <a:pt x="1021880" y="212542"/>
                  </a:lnTo>
                  <a:lnTo>
                    <a:pt x="1005069" y="243763"/>
                  </a:lnTo>
                  <a:lnTo>
                    <a:pt x="978651" y="270180"/>
                  </a:lnTo>
                  <a:lnTo>
                    <a:pt x="949832" y="291795"/>
                  </a:lnTo>
                  <a:lnTo>
                    <a:pt x="919812" y="306204"/>
                  </a:lnTo>
                  <a:lnTo>
                    <a:pt x="888591" y="318212"/>
                  </a:lnTo>
                  <a:lnTo>
                    <a:pt x="888591" y="308606"/>
                  </a:lnTo>
                  <a:lnTo>
                    <a:pt x="886190" y="302602"/>
                  </a:lnTo>
                  <a:lnTo>
                    <a:pt x="884989" y="295397"/>
                  </a:lnTo>
                  <a:lnTo>
                    <a:pt x="884989" y="291795"/>
                  </a:lnTo>
                  <a:lnTo>
                    <a:pt x="884989" y="284590"/>
                  </a:lnTo>
                  <a:lnTo>
                    <a:pt x="884989" y="276184"/>
                  </a:lnTo>
                  <a:lnTo>
                    <a:pt x="890993" y="270180"/>
                  </a:lnTo>
                  <a:lnTo>
                    <a:pt x="898198" y="265377"/>
                  </a:lnTo>
                  <a:lnTo>
                    <a:pt x="901800" y="258172"/>
                  </a:lnTo>
                  <a:lnTo>
                    <a:pt x="906603" y="249767"/>
                  </a:lnTo>
                  <a:lnTo>
                    <a:pt x="909005" y="241361"/>
                  </a:lnTo>
                  <a:lnTo>
                    <a:pt x="904202" y="238959"/>
                  </a:lnTo>
                  <a:lnTo>
                    <a:pt x="899398" y="238959"/>
                  </a:lnTo>
                  <a:lnTo>
                    <a:pt x="898198" y="238959"/>
                  </a:lnTo>
                  <a:lnTo>
                    <a:pt x="898198" y="236558"/>
                  </a:lnTo>
                  <a:lnTo>
                    <a:pt x="898198" y="234156"/>
                  </a:lnTo>
                  <a:lnTo>
                    <a:pt x="895796" y="232955"/>
                  </a:lnTo>
                  <a:lnTo>
                    <a:pt x="895796" y="225751"/>
                  </a:lnTo>
                  <a:lnTo>
                    <a:pt x="922214" y="210140"/>
                  </a:lnTo>
                  <a:lnTo>
                    <a:pt x="946230" y="190927"/>
                  </a:lnTo>
                  <a:lnTo>
                    <a:pt x="967844" y="169313"/>
                  </a:lnTo>
                  <a:lnTo>
                    <a:pt x="965442" y="158506"/>
                  </a:lnTo>
                  <a:lnTo>
                    <a:pt x="963041" y="150100"/>
                  </a:lnTo>
                  <a:lnTo>
                    <a:pt x="960639" y="142895"/>
                  </a:lnTo>
                  <a:lnTo>
                    <a:pt x="957037" y="136891"/>
                  </a:lnTo>
                  <a:lnTo>
                    <a:pt x="943828" y="129687"/>
                  </a:lnTo>
                  <a:lnTo>
                    <a:pt x="933021" y="136891"/>
                  </a:lnTo>
                  <a:lnTo>
                    <a:pt x="928218" y="151301"/>
                  </a:lnTo>
                  <a:lnTo>
                    <a:pt x="923414" y="166911"/>
                  </a:lnTo>
                  <a:lnTo>
                    <a:pt x="917410" y="177719"/>
                  </a:lnTo>
                  <a:lnTo>
                    <a:pt x="906603" y="188526"/>
                  </a:lnTo>
                  <a:lnTo>
                    <a:pt x="888591" y="193329"/>
                  </a:lnTo>
                  <a:lnTo>
                    <a:pt x="880186" y="57639"/>
                  </a:lnTo>
                  <a:close/>
                  <a:moveTo>
                    <a:pt x="185562" y="0"/>
                  </a:moveTo>
                  <a:lnTo>
                    <a:pt x="849633" y="0"/>
                  </a:lnTo>
                  <a:lnTo>
                    <a:pt x="871780" y="145297"/>
                  </a:lnTo>
                  <a:lnTo>
                    <a:pt x="874182" y="188526"/>
                  </a:lnTo>
                  <a:lnTo>
                    <a:pt x="871780" y="238959"/>
                  </a:lnTo>
                  <a:lnTo>
                    <a:pt x="864575" y="294196"/>
                  </a:lnTo>
                  <a:lnTo>
                    <a:pt x="858571" y="348232"/>
                  </a:lnTo>
                  <a:lnTo>
                    <a:pt x="856819" y="360000"/>
                  </a:lnTo>
                  <a:lnTo>
                    <a:pt x="588348" y="360000"/>
                  </a:lnTo>
                  <a:lnTo>
                    <a:pt x="587191" y="342228"/>
                  </a:lnTo>
                  <a:lnTo>
                    <a:pt x="524749" y="49233"/>
                  </a:lnTo>
                  <a:lnTo>
                    <a:pt x="515143" y="49233"/>
                  </a:lnTo>
                  <a:lnTo>
                    <a:pt x="509139" y="68446"/>
                  </a:lnTo>
                  <a:lnTo>
                    <a:pt x="504335" y="92462"/>
                  </a:lnTo>
                  <a:lnTo>
                    <a:pt x="504335" y="121281"/>
                  </a:lnTo>
                  <a:lnTo>
                    <a:pt x="485123" y="171715"/>
                  </a:lnTo>
                  <a:lnTo>
                    <a:pt x="474315" y="223349"/>
                  </a:lnTo>
                  <a:lnTo>
                    <a:pt x="467111" y="280988"/>
                  </a:lnTo>
                  <a:lnTo>
                    <a:pt x="465910" y="339827"/>
                  </a:lnTo>
                  <a:lnTo>
                    <a:pt x="464328" y="360000"/>
                  </a:lnTo>
                  <a:lnTo>
                    <a:pt x="184454" y="360000"/>
                  </a:lnTo>
                  <a:lnTo>
                    <a:pt x="178919" y="319413"/>
                  </a:lnTo>
                  <a:lnTo>
                    <a:pt x="175316" y="262976"/>
                  </a:lnTo>
                  <a:lnTo>
                    <a:pt x="170513" y="208939"/>
                  </a:lnTo>
                  <a:lnTo>
                    <a:pt x="168112" y="156104"/>
                  </a:lnTo>
                  <a:lnTo>
                    <a:pt x="170513" y="110474"/>
                  </a:lnTo>
                  <a:lnTo>
                    <a:pt x="175316" y="73249"/>
                  </a:lnTo>
                  <a:close/>
                  <a:moveTo>
                    <a:pt x="18462" y="0"/>
                  </a:moveTo>
                  <a:lnTo>
                    <a:pt x="116357" y="0"/>
                  </a:lnTo>
                  <a:lnTo>
                    <a:pt x="116477" y="1201"/>
                  </a:lnTo>
                  <a:lnTo>
                    <a:pt x="151300" y="54036"/>
                  </a:lnTo>
                  <a:lnTo>
                    <a:pt x="144096" y="188526"/>
                  </a:lnTo>
                  <a:lnTo>
                    <a:pt x="127284" y="193329"/>
                  </a:lnTo>
                  <a:lnTo>
                    <a:pt x="116477" y="169313"/>
                  </a:lnTo>
                  <a:lnTo>
                    <a:pt x="106871" y="140494"/>
                  </a:lnTo>
                  <a:lnTo>
                    <a:pt x="79252" y="129687"/>
                  </a:lnTo>
                  <a:lnTo>
                    <a:pt x="72048" y="164510"/>
                  </a:lnTo>
                  <a:lnTo>
                    <a:pt x="96064" y="188526"/>
                  </a:lnTo>
                  <a:lnTo>
                    <a:pt x="122481" y="214943"/>
                  </a:lnTo>
                  <a:lnTo>
                    <a:pt x="140493" y="241361"/>
                  </a:lnTo>
                  <a:lnTo>
                    <a:pt x="135690" y="243763"/>
                  </a:lnTo>
                  <a:lnTo>
                    <a:pt x="130887" y="243763"/>
                  </a:lnTo>
                  <a:lnTo>
                    <a:pt x="129686" y="243763"/>
                  </a:lnTo>
                  <a:lnTo>
                    <a:pt x="129686" y="246164"/>
                  </a:lnTo>
                  <a:lnTo>
                    <a:pt x="129686" y="247365"/>
                  </a:lnTo>
                  <a:lnTo>
                    <a:pt x="127284" y="249767"/>
                  </a:lnTo>
                  <a:lnTo>
                    <a:pt x="127284" y="256972"/>
                  </a:lnTo>
                  <a:lnTo>
                    <a:pt x="140493" y="262976"/>
                  </a:lnTo>
                  <a:lnTo>
                    <a:pt x="146497" y="276184"/>
                  </a:lnTo>
                  <a:lnTo>
                    <a:pt x="151300" y="294196"/>
                  </a:lnTo>
                  <a:lnTo>
                    <a:pt x="146497" y="300200"/>
                  </a:lnTo>
                  <a:lnTo>
                    <a:pt x="144096" y="306204"/>
                  </a:lnTo>
                  <a:lnTo>
                    <a:pt x="140493" y="313409"/>
                  </a:lnTo>
                  <a:lnTo>
                    <a:pt x="135690" y="318212"/>
                  </a:lnTo>
                  <a:lnTo>
                    <a:pt x="111674" y="302602"/>
                  </a:lnTo>
                  <a:lnTo>
                    <a:pt x="87658" y="289393"/>
                  </a:lnTo>
                  <a:lnTo>
                    <a:pt x="66044" y="276184"/>
                  </a:lnTo>
                  <a:lnTo>
                    <a:pt x="44429" y="258172"/>
                  </a:lnTo>
                  <a:lnTo>
                    <a:pt x="26417" y="236558"/>
                  </a:lnTo>
                  <a:lnTo>
                    <a:pt x="10807" y="208939"/>
                  </a:lnTo>
                  <a:lnTo>
                    <a:pt x="0" y="169313"/>
                  </a:lnTo>
                  <a:lnTo>
                    <a:pt x="0" y="129687"/>
                  </a:lnTo>
                  <a:lnTo>
                    <a:pt x="4803" y="90060"/>
                  </a:lnTo>
                  <a:lnTo>
                    <a:pt x="10807" y="49233"/>
                  </a:lnTo>
                  <a:lnTo>
                    <a:pt x="18012" y="72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CC8AD595-E463-43E3-A186-187B342164FA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1253" y="4217490"/>
              <a:ext cx="698451" cy="360000"/>
            </a:xfrm>
            <a:custGeom>
              <a:avLst/>
              <a:gdLst/>
              <a:ahLst/>
              <a:cxnLst/>
              <a:rect l="l" t="t" r="r" b="b"/>
              <a:pathLst>
                <a:path w="698451" h="360000">
                  <a:moveTo>
                    <a:pt x="405233" y="0"/>
                  </a:moveTo>
                  <a:lnTo>
                    <a:pt x="673705" y="0"/>
                  </a:lnTo>
                  <a:lnTo>
                    <a:pt x="667052" y="44670"/>
                  </a:lnTo>
                  <a:lnTo>
                    <a:pt x="664650" y="99907"/>
                  </a:lnTo>
                  <a:lnTo>
                    <a:pt x="664650" y="150340"/>
                  </a:lnTo>
                  <a:lnTo>
                    <a:pt x="670654" y="210380"/>
                  </a:lnTo>
                  <a:lnTo>
                    <a:pt x="681461" y="274023"/>
                  </a:lnTo>
                  <a:lnTo>
                    <a:pt x="694670" y="340067"/>
                  </a:lnTo>
                  <a:lnTo>
                    <a:pt x="698451" y="360000"/>
                  </a:lnTo>
                  <a:lnTo>
                    <a:pt x="479985" y="360000"/>
                  </a:lnTo>
                  <a:lnTo>
                    <a:pt x="472522" y="332862"/>
                  </a:lnTo>
                  <a:lnTo>
                    <a:pt x="452109" y="284830"/>
                  </a:lnTo>
                  <a:lnTo>
                    <a:pt x="432896" y="234396"/>
                  </a:lnTo>
                  <a:lnTo>
                    <a:pt x="417285" y="185164"/>
                  </a:lnTo>
                  <a:close/>
                  <a:moveTo>
                    <a:pt x="1339" y="0"/>
                  </a:moveTo>
                  <a:lnTo>
                    <a:pt x="281214" y="0"/>
                  </a:lnTo>
                  <a:lnTo>
                    <a:pt x="277993" y="41068"/>
                  </a:lnTo>
                  <a:lnTo>
                    <a:pt x="273189" y="103509"/>
                  </a:lnTo>
                  <a:lnTo>
                    <a:pt x="264784" y="164750"/>
                  </a:lnTo>
                  <a:lnTo>
                    <a:pt x="249173" y="223589"/>
                  </a:lnTo>
                  <a:lnTo>
                    <a:pt x="229961" y="278826"/>
                  </a:lnTo>
                  <a:lnTo>
                    <a:pt x="210748" y="332862"/>
                  </a:lnTo>
                  <a:lnTo>
                    <a:pt x="203964" y="360000"/>
                  </a:lnTo>
                  <a:lnTo>
                    <a:pt x="0" y="360000"/>
                  </a:lnTo>
                  <a:lnTo>
                    <a:pt x="5411" y="326858"/>
                  </a:lnTo>
                  <a:lnTo>
                    <a:pt x="13817" y="268019"/>
                  </a:lnTo>
                  <a:lnTo>
                    <a:pt x="19821" y="206778"/>
                  </a:lnTo>
                  <a:lnTo>
                    <a:pt x="19821" y="150340"/>
                  </a:lnTo>
                  <a:lnTo>
                    <a:pt x="16218" y="97505"/>
                  </a:lnTo>
                  <a:lnTo>
                    <a:pt x="9014" y="57879"/>
                  </a:lnTo>
                  <a:lnTo>
                    <a:pt x="3010" y="122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B1025ACC-EC84-4359-9016-8EB42AD8251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06903" y="4577490"/>
              <a:ext cx="748098" cy="360000"/>
            </a:xfrm>
            <a:custGeom>
              <a:avLst/>
              <a:gdLst/>
              <a:ahLst/>
              <a:cxnLst/>
              <a:rect l="l" t="t" r="r" b="b"/>
              <a:pathLst>
                <a:path w="748098" h="360000">
                  <a:moveTo>
                    <a:pt x="509397" y="0"/>
                  </a:moveTo>
                  <a:lnTo>
                    <a:pt x="727863" y="0"/>
                  </a:lnTo>
                  <a:lnTo>
                    <a:pt x="737291" y="49713"/>
                  </a:lnTo>
                  <a:lnTo>
                    <a:pt x="745696" y="119360"/>
                  </a:lnTo>
                  <a:lnTo>
                    <a:pt x="748098" y="189006"/>
                  </a:lnTo>
                  <a:lnTo>
                    <a:pt x="742094" y="257452"/>
                  </a:lnTo>
                  <a:lnTo>
                    <a:pt x="721680" y="346311"/>
                  </a:lnTo>
                  <a:lnTo>
                    <a:pt x="718595" y="360000"/>
                  </a:lnTo>
                  <a:lnTo>
                    <a:pt x="503439" y="360000"/>
                  </a:lnTo>
                  <a:lnTo>
                    <a:pt x="491127" y="300681"/>
                  </a:lnTo>
                  <a:lnTo>
                    <a:pt x="486324" y="234637"/>
                  </a:lnTo>
                  <a:lnTo>
                    <a:pt x="491127" y="169793"/>
                  </a:lnTo>
                  <a:lnTo>
                    <a:pt x="515143" y="20894"/>
                  </a:lnTo>
                  <a:close/>
                  <a:moveTo>
                    <a:pt x="29412" y="0"/>
                  </a:moveTo>
                  <a:lnTo>
                    <a:pt x="233375" y="0"/>
                  </a:lnTo>
                  <a:lnTo>
                    <a:pt x="226951" y="25697"/>
                  </a:lnTo>
                  <a:lnTo>
                    <a:pt x="250967" y="132569"/>
                  </a:lnTo>
                  <a:lnTo>
                    <a:pt x="250967" y="318693"/>
                  </a:lnTo>
                  <a:lnTo>
                    <a:pt x="241788" y="360000"/>
                  </a:lnTo>
                  <a:lnTo>
                    <a:pt x="31112" y="360000"/>
                  </a:lnTo>
                  <a:lnTo>
                    <a:pt x="27618" y="348713"/>
                  </a:lnTo>
                  <a:lnTo>
                    <a:pt x="12008" y="298279"/>
                  </a:lnTo>
                  <a:lnTo>
                    <a:pt x="3602" y="244243"/>
                  </a:lnTo>
                  <a:lnTo>
                    <a:pt x="0" y="186605"/>
                  </a:lnTo>
                  <a:lnTo>
                    <a:pt x="6004" y="126565"/>
                  </a:lnTo>
                  <a:lnTo>
                    <a:pt x="14410" y="79733"/>
                  </a:lnTo>
                  <a:lnTo>
                    <a:pt x="25217" y="256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753BAD12-8319-479F-B92E-B8084F43493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37210" y="4937490"/>
              <a:ext cx="687484" cy="360000"/>
            </a:xfrm>
            <a:custGeom>
              <a:avLst/>
              <a:gdLst/>
              <a:ahLst/>
              <a:cxnLst/>
              <a:rect l="l" t="t" r="r" b="b"/>
              <a:pathLst>
                <a:path w="687484" h="360000">
                  <a:moveTo>
                    <a:pt x="472326" y="0"/>
                  </a:moveTo>
                  <a:lnTo>
                    <a:pt x="687484" y="0"/>
                  </a:lnTo>
                  <a:lnTo>
                    <a:pt x="671356" y="71568"/>
                  </a:lnTo>
                  <a:lnTo>
                    <a:pt x="652143" y="159226"/>
                  </a:lnTo>
                  <a:lnTo>
                    <a:pt x="634131" y="250487"/>
                  </a:lnTo>
                  <a:lnTo>
                    <a:pt x="618520" y="346551"/>
                  </a:lnTo>
                  <a:lnTo>
                    <a:pt x="618184" y="360000"/>
                  </a:lnTo>
                  <a:lnTo>
                    <a:pt x="473658" y="360000"/>
                  </a:lnTo>
                  <a:lnTo>
                    <a:pt x="474425" y="357358"/>
                  </a:lnTo>
                  <a:lnTo>
                    <a:pt x="485232" y="318933"/>
                  </a:lnTo>
                  <a:lnTo>
                    <a:pt x="497240" y="274503"/>
                  </a:lnTo>
                  <a:lnTo>
                    <a:pt x="503244" y="228873"/>
                  </a:lnTo>
                  <a:lnTo>
                    <a:pt x="505645" y="176037"/>
                  </a:lnTo>
                  <a:lnTo>
                    <a:pt x="498441" y="122001"/>
                  </a:lnTo>
                  <a:lnTo>
                    <a:pt x="485232" y="65564"/>
                  </a:lnTo>
                  <a:lnTo>
                    <a:pt x="473224" y="4323"/>
                  </a:lnTo>
                  <a:close/>
                  <a:moveTo>
                    <a:pt x="0" y="0"/>
                  </a:moveTo>
                  <a:lnTo>
                    <a:pt x="210676" y="0"/>
                  </a:lnTo>
                  <a:lnTo>
                    <a:pt x="210249" y="1921"/>
                  </a:lnTo>
                  <a:lnTo>
                    <a:pt x="199442" y="47552"/>
                  </a:lnTo>
                  <a:lnTo>
                    <a:pt x="191036" y="100387"/>
                  </a:lnTo>
                  <a:lnTo>
                    <a:pt x="186233" y="152021"/>
                  </a:lnTo>
                  <a:lnTo>
                    <a:pt x="191036" y="204857"/>
                  </a:lnTo>
                  <a:lnTo>
                    <a:pt x="195839" y="318933"/>
                  </a:lnTo>
                  <a:lnTo>
                    <a:pt x="214743" y="360000"/>
                  </a:lnTo>
                  <a:lnTo>
                    <a:pt x="67388" y="360000"/>
                  </a:lnTo>
                  <a:lnTo>
                    <a:pt x="68554" y="327338"/>
                  </a:lnTo>
                  <a:lnTo>
                    <a:pt x="64952" y="257692"/>
                  </a:lnTo>
                  <a:lnTo>
                    <a:pt x="55346" y="189246"/>
                  </a:lnTo>
                  <a:lnTo>
                    <a:pt x="42137" y="126805"/>
                  </a:lnTo>
                  <a:lnTo>
                    <a:pt x="27727" y="82375"/>
                  </a:lnTo>
                  <a:lnTo>
                    <a:pt x="12117" y="39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  <p:sp>
          <p:nvSpPr>
            <p:cNvPr id="61" name="Freeform 18">
              <a:extLst>
                <a:ext uri="{FF2B5EF4-FFF2-40B4-BE49-F238E27FC236}">
                  <a16:creationId xmlns:a16="http://schemas.microsoft.com/office/drawing/2014/main" id="{02831E49-947A-4BBC-B8E6-C03DBE1486F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43060" y="5297490"/>
              <a:ext cx="691661" cy="360000"/>
            </a:xfrm>
            <a:custGeom>
              <a:avLst/>
              <a:gdLst/>
              <a:ahLst/>
              <a:cxnLst/>
              <a:rect l="l" t="t" r="r" b="b"/>
              <a:pathLst>
                <a:path w="691661" h="360000">
                  <a:moveTo>
                    <a:pt x="469947" y="0"/>
                  </a:moveTo>
                  <a:lnTo>
                    <a:pt x="614473" y="0"/>
                  </a:lnTo>
                  <a:lnTo>
                    <a:pt x="613609" y="34583"/>
                  </a:lnTo>
                  <a:lnTo>
                    <a:pt x="619613" y="76611"/>
                  </a:lnTo>
                  <a:lnTo>
                    <a:pt x="630420" y="117438"/>
                  </a:lnTo>
                  <a:lnTo>
                    <a:pt x="646030" y="157065"/>
                  </a:lnTo>
                  <a:lnTo>
                    <a:pt x="661641" y="196691"/>
                  </a:lnTo>
                  <a:lnTo>
                    <a:pt x="676050" y="235117"/>
                  </a:lnTo>
                  <a:lnTo>
                    <a:pt x="686857" y="274743"/>
                  </a:lnTo>
                  <a:lnTo>
                    <a:pt x="691661" y="319173"/>
                  </a:lnTo>
                  <a:lnTo>
                    <a:pt x="648432" y="338386"/>
                  </a:lnTo>
                  <a:lnTo>
                    <a:pt x="600400" y="349193"/>
                  </a:lnTo>
                  <a:lnTo>
                    <a:pt x="547565" y="351595"/>
                  </a:lnTo>
                  <a:lnTo>
                    <a:pt x="491127" y="349193"/>
                  </a:lnTo>
                  <a:lnTo>
                    <a:pt x="480320" y="316771"/>
                  </a:lnTo>
                  <a:lnTo>
                    <a:pt x="470714" y="277145"/>
                  </a:lnTo>
                  <a:lnTo>
                    <a:pt x="467111" y="235117"/>
                  </a:lnTo>
                  <a:lnTo>
                    <a:pt x="470714" y="189486"/>
                  </a:lnTo>
                  <a:lnTo>
                    <a:pt x="475517" y="103029"/>
                  </a:lnTo>
                  <a:lnTo>
                    <a:pt x="470714" y="89820"/>
                  </a:lnTo>
                  <a:lnTo>
                    <a:pt x="464710" y="74210"/>
                  </a:lnTo>
                  <a:lnTo>
                    <a:pt x="459906" y="56198"/>
                  </a:lnTo>
                  <a:lnTo>
                    <a:pt x="459906" y="34583"/>
                  </a:lnTo>
                  <a:close/>
                  <a:moveTo>
                    <a:pt x="63677" y="0"/>
                  </a:moveTo>
                  <a:lnTo>
                    <a:pt x="211032" y="0"/>
                  </a:lnTo>
                  <a:lnTo>
                    <a:pt x="226951" y="34583"/>
                  </a:lnTo>
                  <a:lnTo>
                    <a:pt x="226951" y="54997"/>
                  </a:lnTo>
                  <a:lnTo>
                    <a:pt x="222148" y="71808"/>
                  </a:lnTo>
                  <a:lnTo>
                    <a:pt x="216144" y="89820"/>
                  </a:lnTo>
                  <a:lnTo>
                    <a:pt x="211341" y="103029"/>
                  </a:lnTo>
                  <a:lnTo>
                    <a:pt x="206538" y="148659"/>
                  </a:lnTo>
                  <a:lnTo>
                    <a:pt x="208939" y="196691"/>
                  </a:lnTo>
                  <a:lnTo>
                    <a:pt x="211341" y="244723"/>
                  </a:lnTo>
                  <a:lnTo>
                    <a:pt x="213743" y="295157"/>
                  </a:lnTo>
                  <a:lnTo>
                    <a:pt x="206538" y="343189"/>
                  </a:lnTo>
                  <a:lnTo>
                    <a:pt x="195731" y="343189"/>
                  </a:lnTo>
                  <a:lnTo>
                    <a:pt x="174116" y="353996"/>
                  </a:lnTo>
                  <a:lnTo>
                    <a:pt x="145297" y="360000"/>
                  </a:lnTo>
                  <a:lnTo>
                    <a:pt x="117679" y="360000"/>
                  </a:lnTo>
                  <a:lnTo>
                    <a:pt x="88859" y="357599"/>
                  </a:lnTo>
                  <a:lnTo>
                    <a:pt x="61241" y="349193"/>
                  </a:lnTo>
                  <a:lnTo>
                    <a:pt x="37225" y="338386"/>
                  </a:lnTo>
                  <a:lnTo>
                    <a:pt x="16811" y="320374"/>
                  </a:lnTo>
                  <a:lnTo>
                    <a:pt x="3603" y="301161"/>
                  </a:lnTo>
                  <a:lnTo>
                    <a:pt x="0" y="277145"/>
                  </a:lnTo>
                  <a:lnTo>
                    <a:pt x="24016" y="224310"/>
                  </a:lnTo>
                  <a:lnTo>
                    <a:pt x="43229" y="167872"/>
                  </a:lnTo>
                  <a:lnTo>
                    <a:pt x="56438" y="103029"/>
                  </a:lnTo>
                  <a:lnTo>
                    <a:pt x="62442" y="345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0"/>
            </a:p>
          </p:txBody>
        </p:sp>
      </p:grpSp>
      <p:sp>
        <p:nvSpPr>
          <p:cNvPr id="62" name="Graphic 5">
            <a:extLst>
              <a:ext uri="{FF2B5EF4-FFF2-40B4-BE49-F238E27FC236}">
                <a16:creationId xmlns:a16="http://schemas.microsoft.com/office/drawing/2014/main" id="{B6B6B0C7-A855-4ED3-8654-44F2F9E83253}"/>
              </a:ext>
            </a:extLst>
          </p:cNvPr>
          <p:cNvSpPr/>
          <p:nvPr/>
        </p:nvSpPr>
        <p:spPr>
          <a:xfrm>
            <a:off x="3587794" y="1060644"/>
            <a:ext cx="2067355" cy="2189174"/>
          </a:xfrm>
          <a:custGeom>
            <a:avLst/>
            <a:gdLst>
              <a:gd name="connsiteX0" fmla="*/ 6418931 w 6471081"/>
              <a:gd name="connsiteY0" fmla="*/ 1089726 h 6852392"/>
              <a:gd name="connsiteX1" fmla="*/ 5980984 w 6471081"/>
              <a:gd name="connsiteY1" fmla="*/ 1089726 h 6852392"/>
              <a:gd name="connsiteX2" fmla="*/ 5980984 w 6471081"/>
              <a:gd name="connsiteY2" fmla="*/ 890659 h 6852392"/>
              <a:gd name="connsiteX3" fmla="*/ 5852011 w 6471081"/>
              <a:gd name="connsiteY3" fmla="*/ 762246 h 6852392"/>
              <a:gd name="connsiteX4" fmla="*/ 5742664 w 6471081"/>
              <a:gd name="connsiteY4" fmla="*/ 826172 h 6852392"/>
              <a:gd name="connsiteX5" fmla="*/ 5742664 w 6471081"/>
              <a:gd name="connsiteY5" fmla="*/ 755517 h 6852392"/>
              <a:gd name="connsiteX6" fmla="*/ 5684906 w 6471081"/>
              <a:gd name="connsiteY6" fmla="*/ 703928 h 6852392"/>
              <a:gd name="connsiteX7" fmla="*/ 5601355 w 6471081"/>
              <a:gd name="connsiteY7" fmla="*/ 703928 h 6852392"/>
              <a:gd name="connsiteX8" fmla="*/ 5549765 w 6471081"/>
              <a:gd name="connsiteY8" fmla="*/ 755517 h 6852392"/>
              <a:gd name="connsiteX9" fmla="*/ 5549765 w 6471081"/>
              <a:gd name="connsiteY9" fmla="*/ 1089165 h 6852392"/>
              <a:gd name="connsiteX10" fmla="*/ 5543597 w 6471081"/>
              <a:gd name="connsiteY10" fmla="*/ 1089165 h 6852392"/>
              <a:gd name="connsiteX11" fmla="*/ 5543597 w 6471081"/>
              <a:gd name="connsiteY11" fmla="*/ 684863 h 6852392"/>
              <a:gd name="connsiteX12" fmla="*/ 5479111 w 6471081"/>
              <a:gd name="connsiteY12" fmla="*/ 620937 h 6852392"/>
              <a:gd name="connsiteX13" fmla="*/ 5375932 w 6471081"/>
              <a:gd name="connsiteY13" fmla="*/ 620937 h 6852392"/>
              <a:gd name="connsiteX14" fmla="*/ 5311446 w 6471081"/>
              <a:gd name="connsiteY14" fmla="*/ 684863 h 6852392"/>
              <a:gd name="connsiteX15" fmla="*/ 5311446 w 6471081"/>
              <a:gd name="connsiteY15" fmla="*/ 1089165 h 6852392"/>
              <a:gd name="connsiteX16" fmla="*/ 4950882 w 6471081"/>
              <a:gd name="connsiteY16" fmla="*/ 1089165 h 6852392"/>
              <a:gd name="connsiteX17" fmla="*/ 4944713 w 6471081"/>
              <a:gd name="connsiteY17" fmla="*/ 1076268 h 6852392"/>
              <a:gd name="connsiteX18" fmla="*/ 4893125 w 6471081"/>
              <a:gd name="connsiteY18" fmla="*/ 1044305 h 6852392"/>
              <a:gd name="connsiteX19" fmla="*/ 4861162 w 6471081"/>
              <a:gd name="connsiteY19" fmla="*/ 1050473 h 6852392"/>
              <a:gd name="connsiteX20" fmla="*/ 4822470 w 6471081"/>
              <a:gd name="connsiteY20" fmla="*/ 1005613 h 6852392"/>
              <a:gd name="connsiteX21" fmla="*/ 4777609 w 6471081"/>
              <a:gd name="connsiteY21" fmla="*/ 1018510 h 6852392"/>
              <a:gd name="connsiteX22" fmla="*/ 4738918 w 6471081"/>
              <a:gd name="connsiteY22" fmla="*/ 999445 h 6852392"/>
              <a:gd name="connsiteX23" fmla="*/ 4700226 w 6471081"/>
              <a:gd name="connsiteY23" fmla="*/ 1018510 h 6852392"/>
              <a:gd name="connsiteX24" fmla="*/ 4648636 w 6471081"/>
              <a:gd name="connsiteY24" fmla="*/ 1018510 h 6852392"/>
              <a:gd name="connsiteX25" fmla="*/ 4616673 w 6471081"/>
              <a:gd name="connsiteY25" fmla="*/ 1050473 h 6852392"/>
              <a:gd name="connsiteX26" fmla="*/ 4610505 w 6471081"/>
              <a:gd name="connsiteY26" fmla="*/ 1082436 h 6852392"/>
              <a:gd name="connsiteX27" fmla="*/ 4578542 w 6471081"/>
              <a:gd name="connsiteY27" fmla="*/ 1088604 h 6852392"/>
              <a:gd name="connsiteX28" fmla="*/ 3844518 w 6471081"/>
              <a:gd name="connsiteY28" fmla="*/ 1088604 h 6852392"/>
              <a:gd name="connsiteX29" fmla="*/ 3805826 w 6471081"/>
              <a:gd name="connsiteY29" fmla="*/ 1088604 h 6852392"/>
              <a:gd name="connsiteX30" fmla="*/ 3760965 w 6471081"/>
              <a:gd name="connsiteY30" fmla="*/ 1094773 h 6852392"/>
              <a:gd name="connsiteX31" fmla="*/ 3748068 w 6471081"/>
              <a:gd name="connsiteY31" fmla="*/ 1094773 h 6852392"/>
              <a:gd name="connsiteX32" fmla="*/ 3716105 w 6471081"/>
              <a:gd name="connsiteY32" fmla="*/ 1088604 h 6852392"/>
              <a:gd name="connsiteX33" fmla="*/ 3549001 w 6471081"/>
              <a:gd name="connsiteY33" fmla="*/ 742059 h 6852392"/>
              <a:gd name="connsiteX34" fmla="*/ 3549001 w 6471081"/>
              <a:gd name="connsiteY34" fmla="*/ 729162 h 6852392"/>
              <a:gd name="connsiteX35" fmla="*/ 3645451 w 6471081"/>
              <a:gd name="connsiteY35" fmla="*/ 568787 h 6852392"/>
              <a:gd name="connsiteX36" fmla="*/ 3645451 w 6471081"/>
              <a:gd name="connsiteY36" fmla="*/ 562619 h 6852392"/>
              <a:gd name="connsiteX37" fmla="*/ 3658348 w 6471081"/>
              <a:gd name="connsiteY37" fmla="*/ 536824 h 6852392"/>
              <a:gd name="connsiteX38" fmla="*/ 3632553 w 6471081"/>
              <a:gd name="connsiteY38" fmla="*/ 427477 h 6852392"/>
              <a:gd name="connsiteX39" fmla="*/ 3632553 w 6471081"/>
              <a:gd name="connsiteY39" fmla="*/ 408412 h 6852392"/>
              <a:gd name="connsiteX40" fmla="*/ 3626385 w 6471081"/>
              <a:gd name="connsiteY40" fmla="*/ 389346 h 6852392"/>
              <a:gd name="connsiteX41" fmla="*/ 3613488 w 6471081"/>
              <a:gd name="connsiteY41" fmla="*/ 286728 h 6852392"/>
              <a:gd name="connsiteX42" fmla="*/ 3594422 w 6471081"/>
              <a:gd name="connsiteY42" fmla="*/ 209905 h 6852392"/>
              <a:gd name="connsiteX43" fmla="*/ 3562459 w 6471081"/>
              <a:gd name="connsiteY43" fmla="*/ 165045 h 6852392"/>
              <a:gd name="connsiteX44" fmla="*/ 3536665 w 6471081"/>
              <a:gd name="connsiteY44" fmla="*/ 133082 h 6852392"/>
              <a:gd name="connsiteX45" fmla="*/ 3504702 w 6471081"/>
              <a:gd name="connsiteY45" fmla="*/ 107288 h 6852392"/>
              <a:gd name="connsiteX46" fmla="*/ 3472739 w 6471081"/>
              <a:gd name="connsiteY46" fmla="*/ 81493 h 6852392"/>
              <a:gd name="connsiteX47" fmla="*/ 3434047 w 6471081"/>
              <a:gd name="connsiteY47" fmla="*/ 68596 h 6852392"/>
              <a:gd name="connsiteX48" fmla="*/ 3408252 w 6471081"/>
              <a:gd name="connsiteY48" fmla="*/ 36633 h 6852392"/>
              <a:gd name="connsiteX49" fmla="*/ 3376290 w 6471081"/>
              <a:gd name="connsiteY49" fmla="*/ 49530 h 6852392"/>
              <a:gd name="connsiteX50" fmla="*/ 3350495 w 6471081"/>
              <a:gd name="connsiteY50" fmla="*/ 23736 h 6852392"/>
              <a:gd name="connsiteX51" fmla="*/ 3318532 w 6471081"/>
              <a:gd name="connsiteY51" fmla="*/ 42801 h 6852392"/>
              <a:gd name="connsiteX52" fmla="*/ 3318532 w 6471081"/>
              <a:gd name="connsiteY52" fmla="*/ 42801 h 6852392"/>
              <a:gd name="connsiteX53" fmla="*/ 3318532 w 6471081"/>
              <a:gd name="connsiteY53" fmla="*/ 81493 h 6852392"/>
              <a:gd name="connsiteX54" fmla="*/ 3318532 w 6471081"/>
              <a:gd name="connsiteY54" fmla="*/ 42801 h 6852392"/>
              <a:gd name="connsiteX55" fmla="*/ 3286569 w 6471081"/>
              <a:gd name="connsiteY55" fmla="*/ 68596 h 6852392"/>
              <a:gd name="connsiteX56" fmla="*/ 3260774 w 6471081"/>
              <a:gd name="connsiteY56" fmla="*/ 49530 h 6852392"/>
              <a:gd name="connsiteX57" fmla="*/ 3228811 w 6471081"/>
              <a:gd name="connsiteY57" fmla="*/ 36633 h 6852392"/>
              <a:gd name="connsiteX58" fmla="*/ 3203017 w 6471081"/>
              <a:gd name="connsiteY58" fmla="*/ 68596 h 6852392"/>
              <a:gd name="connsiteX59" fmla="*/ 3164325 w 6471081"/>
              <a:gd name="connsiteY59" fmla="*/ 87661 h 6852392"/>
              <a:gd name="connsiteX60" fmla="*/ 3132362 w 6471081"/>
              <a:gd name="connsiteY60" fmla="*/ 106727 h 6852392"/>
              <a:gd name="connsiteX61" fmla="*/ 3100399 w 6471081"/>
              <a:gd name="connsiteY61" fmla="*/ 132522 h 6852392"/>
              <a:gd name="connsiteX62" fmla="*/ 3087502 w 6471081"/>
              <a:gd name="connsiteY62" fmla="*/ 177382 h 6852392"/>
              <a:gd name="connsiteX63" fmla="*/ 3074605 w 6471081"/>
              <a:gd name="connsiteY63" fmla="*/ 164484 h 6852392"/>
              <a:gd name="connsiteX64" fmla="*/ 3055539 w 6471081"/>
              <a:gd name="connsiteY64" fmla="*/ 170653 h 6852392"/>
              <a:gd name="connsiteX65" fmla="*/ 3036474 w 6471081"/>
              <a:gd name="connsiteY65" fmla="*/ 209345 h 6852392"/>
              <a:gd name="connsiteX66" fmla="*/ 3030305 w 6471081"/>
              <a:gd name="connsiteY66" fmla="*/ 241308 h 6852392"/>
              <a:gd name="connsiteX67" fmla="*/ 3017408 w 6471081"/>
              <a:gd name="connsiteY67" fmla="*/ 286168 h 6852392"/>
              <a:gd name="connsiteX68" fmla="*/ 3011240 w 6471081"/>
              <a:gd name="connsiteY68" fmla="*/ 337757 h 6852392"/>
              <a:gd name="connsiteX69" fmla="*/ 3005072 w 6471081"/>
              <a:gd name="connsiteY69" fmla="*/ 389346 h 6852392"/>
              <a:gd name="connsiteX70" fmla="*/ 2998903 w 6471081"/>
              <a:gd name="connsiteY70" fmla="*/ 447104 h 6852392"/>
              <a:gd name="connsiteX71" fmla="*/ 2998903 w 6471081"/>
              <a:gd name="connsiteY71" fmla="*/ 447104 h 6852392"/>
              <a:gd name="connsiteX72" fmla="*/ 2998903 w 6471081"/>
              <a:gd name="connsiteY72" fmla="*/ 447104 h 6852392"/>
              <a:gd name="connsiteX73" fmla="*/ 2986006 w 6471081"/>
              <a:gd name="connsiteY73" fmla="*/ 453272 h 6852392"/>
              <a:gd name="connsiteX74" fmla="*/ 2973109 w 6471081"/>
              <a:gd name="connsiteY74" fmla="*/ 459440 h 6852392"/>
              <a:gd name="connsiteX75" fmla="*/ 2992174 w 6471081"/>
              <a:gd name="connsiteY75" fmla="*/ 581684 h 6852392"/>
              <a:gd name="connsiteX76" fmla="*/ 3005072 w 6471081"/>
              <a:gd name="connsiteY76" fmla="*/ 600750 h 6852392"/>
              <a:gd name="connsiteX77" fmla="*/ 3056661 w 6471081"/>
              <a:gd name="connsiteY77" fmla="*/ 671405 h 6852392"/>
              <a:gd name="connsiteX78" fmla="*/ 3062829 w 6471081"/>
              <a:gd name="connsiteY78" fmla="*/ 703367 h 6852392"/>
              <a:gd name="connsiteX79" fmla="*/ 3075726 w 6471081"/>
              <a:gd name="connsiteY79" fmla="*/ 735330 h 6852392"/>
              <a:gd name="connsiteX80" fmla="*/ 2908622 w 6471081"/>
              <a:gd name="connsiteY80" fmla="*/ 1081875 h 6852392"/>
              <a:gd name="connsiteX81" fmla="*/ 2863762 w 6471081"/>
              <a:gd name="connsiteY81" fmla="*/ 1088043 h 6852392"/>
              <a:gd name="connsiteX82" fmla="*/ 2857594 w 6471081"/>
              <a:gd name="connsiteY82" fmla="*/ 1088043 h 6852392"/>
              <a:gd name="connsiteX83" fmla="*/ 2831799 w 6471081"/>
              <a:gd name="connsiteY83" fmla="*/ 1088043 h 6852392"/>
              <a:gd name="connsiteX84" fmla="*/ 2799836 w 6471081"/>
              <a:gd name="connsiteY84" fmla="*/ 1088043 h 6852392"/>
              <a:gd name="connsiteX85" fmla="*/ 2078709 w 6471081"/>
              <a:gd name="connsiteY85" fmla="*/ 1088043 h 6852392"/>
              <a:gd name="connsiteX86" fmla="*/ 1743940 w 6471081"/>
              <a:gd name="connsiteY86" fmla="*/ 1043183 h 6852392"/>
              <a:gd name="connsiteX87" fmla="*/ 1718145 w 6471081"/>
              <a:gd name="connsiteY87" fmla="*/ 1049352 h 6852392"/>
              <a:gd name="connsiteX88" fmla="*/ 1692350 w 6471081"/>
              <a:gd name="connsiteY88" fmla="*/ 1075146 h 6852392"/>
              <a:gd name="connsiteX89" fmla="*/ 1686182 w 6471081"/>
              <a:gd name="connsiteY89" fmla="*/ 1088043 h 6852392"/>
              <a:gd name="connsiteX90" fmla="*/ 1332347 w 6471081"/>
              <a:gd name="connsiteY90" fmla="*/ 1088043 h 6852392"/>
              <a:gd name="connsiteX91" fmla="*/ 1332347 w 6471081"/>
              <a:gd name="connsiteY91" fmla="*/ 683741 h 6852392"/>
              <a:gd name="connsiteX92" fmla="*/ 1267861 w 6471081"/>
              <a:gd name="connsiteY92" fmla="*/ 619815 h 6852392"/>
              <a:gd name="connsiteX93" fmla="*/ 1164682 w 6471081"/>
              <a:gd name="connsiteY93" fmla="*/ 619815 h 6852392"/>
              <a:gd name="connsiteX94" fmla="*/ 1100196 w 6471081"/>
              <a:gd name="connsiteY94" fmla="*/ 683741 h 6852392"/>
              <a:gd name="connsiteX95" fmla="*/ 1100196 w 6471081"/>
              <a:gd name="connsiteY95" fmla="*/ 1088043 h 6852392"/>
              <a:gd name="connsiteX96" fmla="*/ 1094028 w 6471081"/>
              <a:gd name="connsiteY96" fmla="*/ 1088043 h 6852392"/>
              <a:gd name="connsiteX97" fmla="*/ 1094028 w 6471081"/>
              <a:gd name="connsiteY97" fmla="*/ 754396 h 6852392"/>
              <a:gd name="connsiteX98" fmla="*/ 1042438 w 6471081"/>
              <a:gd name="connsiteY98" fmla="*/ 702807 h 6852392"/>
              <a:gd name="connsiteX99" fmla="*/ 958886 w 6471081"/>
              <a:gd name="connsiteY99" fmla="*/ 702807 h 6852392"/>
              <a:gd name="connsiteX100" fmla="*/ 901129 w 6471081"/>
              <a:gd name="connsiteY100" fmla="*/ 754396 h 6852392"/>
              <a:gd name="connsiteX101" fmla="*/ 901129 w 6471081"/>
              <a:gd name="connsiteY101" fmla="*/ 857014 h 6852392"/>
              <a:gd name="connsiteX102" fmla="*/ 785053 w 6471081"/>
              <a:gd name="connsiteY102" fmla="*/ 786359 h 6852392"/>
              <a:gd name="connsiteX103" fmla="*/ 656080 w 6471081"/>
              <a:gd name="connsiteY103" fmla="*/ 914771 h 6852392"/>
              <a:gd name="connsiteX104" fmla="*/ 656080 w 6471081"/>
              <a:gd name="connsiteY104" fmla="*/ 1088043 h 6852392"/>
              <a:gd name="connsiteX105" fmla="*/ 44860 w 6471081"/>
              <a:gd name="connsiteY105" fmla="*/ 1088043 h 6852392"/>
              <a:gd name="connsiteX106" fmla="*/ 0 w 6471081"/>
              <a:gd name="connsiteY106" fmla="*/ 1132904 h 6852392"/>
              <a:gd name="connsiteX107" fmla="*/ 44860 w 6471081"/>
              <a:gd name="connsiteY107" fmla="*/ 1177764 h 6852392"/>
              <a:gd name="connsiteX108" fmla="*/ 463181 w 6471081"/>
              <a:gd name="connsiteY108" fmla="*/ 1177764 h 6852392"/>
              <a:gd name="connsiteX109" fmla="*/ 656080 w 6471081"/>
              <a:gd name="connsiteY109" fmla="*/ 1177764 h 6852392"/>
              <a:gd name="connsiteX110" fmla="*/ 656080 w 6471081"/>
              <a:gd name="connsiteY110" fmla="*/ 1389728 h 6852392"/>
              <a:gd name="connsiteX111" fmla="*/ 785053 w 6471081"/>
              <a:gd name="connsiteY111" fmla="*/ 1518141 h 6852392"/>
              <a:gd name="connsiteX112" fmla="*/ 901129 w 6471081"/>
              <a:gd name="connsiteY112" fmla="*/ 1454215 h 6852392"/>
              <a:gd name="connsiteX113" fmla="*/ 901129 w 6471081"/>
              <a:gd name="connsiteY113" fmla="*/ 1511972 h 6852392"/>
              <a:gd name="connsiteX114" fmla="*/ 958886 w 6471081"/>
              <a:gd name="connsiteY114" fmla="*/ 1563561 h 6852392"/>
              <a:gd name="connsiteX115" fmla="*/ 1042438 w 6471081"/>
              <a:gd name="connsiteY115" fmla="*/ 1563561 h 6852392"/>
              <a:gd name="connsiteX116" fmla="*/ 1094028 w 6471081"/>
              <a:gd name="connsiteY116" fmla="*/ 1511972 h 6852392"/>
              <a:gd name="connsiteX117" fmla="*/ 1094028 w 6471081"/>
              <a:gd name="connsiteY117" fmla="*/ 1178325 h 6852392"/>
              <a:gd name="connsiteX118" fmla="*/ 1100196 w 6471081"/>
              <a:gd name="connsiteY118" fmla="*/ 1178325 h 6852392"/>
              <a:gd name="connsiteX119" fmla="*/ 1100196 w 6471081"/>
              <a:gd name="connsiteY119" fmla="*/ 1582627 h 6852392"/>
              <a:gd name="connsiteX120" fmla="*/ 1164682 w 6471081"/>
              <a:gd name="connsiteY120" fmla="*/ 1646553 h 6852392"/>
              <a:gd name="connsiteX121" fmla="*/ 1267861 w 6471081"/>
              <a:gd name="connsiteY121" fmla="*/ 1646553 h 6852392"/>
              <a:gd name="connsiteX122" fmla="*/ 1332347 w 6471081"/>
              <a:gd name="connsiteY122" fmla="*/ 1582627 h 6852392"/>
              <a:gd name="connsiteX123" fmla="*/ 1332347 w 6471081"/>
              <a:gd name="connsiteY123" fmla="*/ 1178325 h 6852392"/>
              <a:gd name="connsiteX124" fmla="*/ 1667117 w 6471081"/>
              <a:gd name="connsiteY124" fmla="*/ 1178325 h 6852392"/>
              <a:gd name="connsiteX125" fmla="*/ 1667117 w 6471081"/>
              <a:gd name="connsiteY125" fmla="*/ 1229914 h 6852392"/>
              <a:gd name="connsiteX126" fmla="*/ 1692911 w 6471081"/>
              <a:gd name="connsiteY126" fmla="*/ 1332532 h 6852392"/>
              <a:gd name="connsiteX127" fmla="*/ 1711977 w 6471081"/>
              <a:gd name="connsiteY127" fmla="*/ 1384121 h 6852392"/>
              <a:gd name="connsiteX128" fmla="*/ 1769734 w 6471081"/>
              <a:gd name="connsiteY128" fmla="*/ 1743563 h 6852392"/>
              <a:gd name="connsiteX129" fmla="*/ 1775902 w 6471081"/>
              <a:gd name="connsiteY129" fmla="*/ 1795152 h 6852392"/>
              <a:gd name="connsiteX130" fmla="*/ 1827492 w 6471081"/>
              <a:gd name="connsiteY130" fmla="*/ 2045248 h 6852392"/>
              <a:gd name="connsiteX131" fmla="*/ 1981699 w 6471081"/>
              <a:gd name="connsiteY131" fmla="*/ 2346932 h 6852392"/>
              <a:gd name="connsiteX132" fmla="*/ 2116840 w 6471081"/>
              <a:gd name="connsiteY132" fmla="*/ 2340764 h 6852392"/>
              <a:gd name="connsiteX133" fmla="*/ 2277776 w 6471081"/>
              <a:gd name="connsiteY133" fmla="*/ 2257212 h 6852392"/>
              <a:gd name="connsiteX134" fmla="*/ 2541890 w 6471081"/>
              <a:gd name="connsiteY134" fmla="*/ 2019453 h 6852392"/>
              <a:gd name="connsiteX135" fmla="*/ 2606377 w 6471081"/>
              <a:gd name="connsiteY135" fmla="*/ 1859078 h 6852392"/>
              <a:gd name="connsiteX136" fmla="*/ 2619274 w 6471081"/>
              <a:gd name="connsiteY136" fmla="*/ 1884872 h 6852392"/>
              <a:gd name="connsiteX137" fmla="*/ 2619274 w 6471081"/>
              <a:gd name="connsiteY137" fmla="*/ 1910667 h 6852392"/>
              <a:gd name="connsiteX138" fmla="*/ 2651237 w 6471081"/>
              <a:gd name="connsiteY138" fmla="*/ 1981322 h 6852392"/>
              <a:gd name="connsiteX139" fmla="*/ 2670302 w 6471081"/>
              <a:gd name="connsiteY139" fmla="*/ 2039079 h 6852392"/>
              <a:gd name="connsiteX140" fmla="*/ 2696097 w 6471081"/>
              <a:gd name="connsiteY140" fmla="*/ 2096837 h 6852392"/>
              <a:gd name="connsiteX141" fmla="*/ 2721892 w 6471081"/>
              <a:gd name="connsiteY141" fmla="*/ 2225249 h 6852392"/>
              <a:gd name="connsiteX142" fmla="*/ 2734789 w 6471081"/>
              <a:gd name="connsiteY142" fmla="*/ 2308801 h 6852392"/>
              <a:gd name="connsiteX143" fmla="*/ 2734789 w 6471081"/>
              <a:gd name="connsiteY143" fmla="*/ 2372727 h 6852392"/>
              <a:gd name="connsiteX144" fmla="*/ 2734789 w 6471081"/>
              <a:gd name="connsiteY144" fmla="*/ 2462447 h 6852392"/>
              <a:gd name="connsiteX145" fmla="*/ 2734789 w 6471081"/>
              <a:gd name="connsiteY145" fmla="*/ 2494410 h 6852392"/>
              <a:gd name="connsiteX146" fmla="*/ 2734789 w 6471081"/>
              <a:gd name="connsiteY146" fmla="*/ 2526373 h 6852392"/>
              <a:gd name="connsiteX147" fmla="*/ 2728621 w 6471081"/>
              <a:gd name="connsiteY147" fmla="*/ 2558336 h 6852392"/>
              <a:gd name="connsiteX148" fmla="*/ 2734789 w 6471081"/>
              <a:gd name="connsiteY148" fmla="*/ 2635159 h 6852392"/>
              <a:gd name="connsiteX149" fmla="*/ 2708994 w 6471081"/>
              <a:gd name="connsiteY149" fmla="*/ 2654225 h 6852392"/>
              <a:gd name="connsiteX150" fmla="*/ 2702826 w 6471081"/>
              <a:gd name="connsiteY150" fmla="*/ 2667122 h 6852392"/>
              <a:gd name="connsiteX151" fmla="*/ 2683760 w 6471081"/>
              <a:gd name="connsiteY151" fmla="*/ 2827497 h 6852392"/>
              <a:gd name="connsiteX152" fmla="*/ 2683760 w 6471081"/>
              <a:gd name="connsiteY152" fmla="*/ 2801702 h 6852392"/>
              <a:gd name="connsiteX153" fmla="*/ 2683760 w 6471081"/>
              <a:gd name="connsiteY153" fmla="*/ 2885255 h 6852392"/>
              <a:gd name="connsiteX154" fmla="*/ 2677592 w 6471081"/>
              <a:gd name="connsiteY154" fmla="*/ 2904320 h 6852392"/>
              <a:gd name="connsiteX155" fmla="*/ 2677592 w 6471081"/>
              <a:gd name="connsiteY155" fmla="*/ 2936283 h 6852392"/>
              <a:gd name="connsiteX156" fmla="*/ 2664695 w 6471081"/>
              <a:gd name="connsiteY156" fmla="*/ 2968246 h 6852392"/>
              <a:gd name="connsiteX157" fmla="*/ 2645629 w 6471081"/>
              <a:gd name="connsiteY157" fmla="*/ 3032172 h 6852392"/>
              <a:gd name="connsiteX158" fmla="*/ 2632732 w 6471081"/>
              <a:gd name="connsiteY158" fmla="*/ 3057966 h 6852392"/>
              <a:gd name="connsiteX159" fmla="*/ 2613666 w 6471081"/>
              <a:gd name="connsiteY159" fmla="*/ 3102826 h 6852392"/>
              <a:gd name="connsiteX160" fmla="*/ 2600769 w 6471081"/>
              <a:gd name="connsiteY160" fmla="*/ 3121892 h 6852392"/>
              <a:gd name="connsiteX161" fmla="*/ 2581704 w 6471081"/>
              <a:gd name="connsiteY161" fmla="*/ 3147687 h 6852392"/>
              <a:gd name="connsiteX162" fmla="*/ 2562638 w 6471081"/>
              <a:gd name="connsiteY162" fmla="*/ 3173481 h 6852392"/>
              <a:gd name="connsiteX163" fmla="*/ 2543572 w 6471081"/>
              <a:gd name="connsiteY163" fmla="*/ 3250304 h 6852392"/>
              <a:gd name="connsiteX164" fmla="*/ 2511610 w 6471081"/>
              <a:gd name="connsiteY164" fmla="*/ 3532923 h 6852392"/>
              <a:gd name="connsiteX165" fmla="*/ 2511610 w 6471081"/>
              <a:gd name="connsiteY165" fmla="*/ 3551989 h 6852392"/>
              <a:gd name="connsiteX166" fmla="*/ 2460020 w 6471081"/>
              <a:gd name="connsiteY166" fmla="*/ 3712364 h 6852392"/>
              <a:gd name="connsiteX167" fmla="*/ 2479086 w 6471081"/>
              <a:gd name="connsiteY167" fmla="*/ 3725261 h 6852392"/>
              <a:gd name="connsiteX168" fmla="*/ 2472917 w 6471081"/>
              <a:gd name="connsiteY168" fmla="*/ 3789187 h 6852392"/>
              <a:gd name="connsiteX169" fmla="*/ 2466749 w 6471081"/>
              <a:gd name="connsiteY169" fmla="*/ 3853113 h 6852392"/>
              <a:gd name="connsiteX170" fmla="*/ 2466749 w 6471081"/>
              <a:gd name="connsiteY170" fmla="*/ 3917039 h 6852392"/>
              <a:gd name="connsiteX171" fmla="*/ 2460581 w 6471081"/>
              <a:gd name="connsiteY171" fmla="*/ 3955731 h 6852392"/>
              <a:gd name="connsiteX172" fmla="*/ 2441516 w 6471081"/>
              <a:gd name="connsiteY172" fmla="*/ 4032553 h 6852392"/>
              <a:gd name="connsiteX173" fmla="*/ 2428618 w 6471081"/>
              <a:gd name="connsiteY173" fmla="*/ 4103208 h 6852392"/>
              <a:gd name="connsiteX174" fmla="*/ 2409553 w 6471081"/>
              <a:gd name="connsiteY174" fmla="*/ 4167134 h 6852392"/>
              <a:gd name="connsiteX175" fmla="*/ 2377590 w 6471081"/>
              <a:gd name="connsiteY175" fmla="*/ 4180032 h 6852392"/>
              <a:gd name="connsiteX176" fmla="*/ 2377590 w 6471081"/>
              <a:gd name="connsiteY176" fmla="*/ 4199097 h 6852392"/>
              <a:gd name="connsiteX177" fmla="*/ 2409553 w 6471081"/>
              <a:gd name="connsiteY177" fmla="*/ 4391435 h 6852392"/>
              <a:gd name="connsiteX178" fmla="*/ 2415721 w 6471081"/>
              <a:gd name="connsiteY178" fmla="*/ 4404333 h 6852392"/>
              <a:gd name="connsiteX179" fmla="*/ 2486376 w 6471081"/>
              <a:gd name="connsiteY179" fmla="*/ 4449193 h 6852392"/>
              <a:gd name="connsiteX180" fmla="*/ 2492544 w 6471081"/>
              <a:gd name="connsiteY180" fmla="*/ 4532745 h 6852392"/>
              <a:gd name="connsiteX181" fmla="*/ 2460581 w 6471081"/>
              <a:gd name="connsiteY181" fmla="*/ 4943776 h 6852392"/>
              <a:gd name="connsiteX182" fmla="*/ 2325440 w 6471081"/>
              <a:gd name="connsiteY182" fmla="*/ 5418733 h 6852392"/>
              <a:gd name="connsiteX183" fmla="*/ 2344505 w 6471081"/>
              <a:gd name="connsiteY183" fmla="*/ 6111823 h 6852392"/>
              <a:gd name="connsiteX184" fmla="*/ 2331608 w 6471081"/>
              <a:gd name="connsiteY184" fmla="*/ 6111823 h 6852392"/>
              <a:gd name="connsiteX185" fmla="*/ 2331608 w 6471081"/>
              <a:gd name="connsiteY185" fmla="*/ 6130889 h 6852392"/>
              <a:gd name="connsiteX186" fmla="*/ 2318711 w 6471081"/>
              <a:gd name="connsiteY186" fmla="*/ 6220609 h 6852392"/>
              <a:gd name="connsiteX187" fmla="*/ 2260953 w 6471081"/>
              <a:gd name="connsiteY187" fmla="*/ 6239674 h 6852392"/>
              <a:gd name="connsiteX188" fmla="*/ 2235159 w 6471081"/>
              <a:gd name="connsiteY188" fmla="*/ 6284534 h 6852392"/>
              <a:gd name="connsiteX189" fmla="*/ 2190298 w 6471081"/>
              <a:gd name="connsiteY189" fmla="*/ 6342292 h 6852392"/>
              <a:gd name="connsiteX190" fmla="*/ 2158336 w 6471081"/>
              <a:gd name="connsiteY190" fmla="*/ 6425844 h 6852392"/>
              <a:gd name="connsiteX191" fmla="*/ 2145438 w 6471081"/>
              <a:gd name="connsiteY191" fmla="*/ 6457807 h 6852392"/>
              <a:gd name="connsiteX192" fmla="*/ 2132541 w 6471081"/>
              <a:gd name="connsiteY192" fmla="*/ 6496499 h 6852392"/>
              <a:gd name="connsiteX193" fmla="*/ 2106746 w 6471081"/>
              <a:gd name="connsiteY193" fmla="*/ 6528462 h 6852392"/>
              <a:gd name="connsiteX194" fmla="*/ 2068054 w 6471081"/>
              <a:gd name="connsiteY194" fmla="*/ 6554257 h 6852392"/>
              <a:gd name="connsiteX195" fmla="*/ 1971605 w 6471081"/>
              <a:gd name="connsiteY195" fmla="*/ 6631080 h 6852392"/>
              <a:gd name="connsiteX196" fmla="*/ 1952539 w 6471081"/>
              <a:gd name="connsiteY196" fmla="*/ 6663042 h 6852392"/>
              <a:gd name="connsiteX197" fmla="*/ 1933474 w 6471081"/>
              <a:gd name="connsiteY197" fmla="*/ 6701734 h 6852392"/>
              <a:gd name="connsiteX198" fmla="*/ 1927306 w 6471081"/>
              <a:gd name="connsiteY198" fmla="*/ 6740426 h 6852392"/>
              <a:gd name="connsiteX199" fmla="*/ 2197588 w 6471081"/>
              <a:gd name="connsiteY199" fmla="*/ 6830147 h 6852392"/>
              <a:gd name="connsiteX200" fmla="*/ 2236280 w 6471081"/>
              <a:gd name="connsiteY200" fmla="*/ 6817249 h 6852392"/>
              <a:gd name="connsiteX201" fmla="*/ 2274972 w 6471081"/>
              <a:gd name="connsiteY201" fmla="*/ 6798184 h 6852392"/>
              <a:gd name="connsiteX202" fmla="*/ 2371421 w 6471081"/>
              <a:gd name="connsiteY202" fmla="*/ 6714632 h 6852392"/>
              <a:gd name="connsiteX203" fmla="*/ 2403384 w 6471081"/>
              <a:gd name="connsiteY203" fmla="*/ 6701734 h 6852392"/>
              <a:gd name="connsiteX204" fmla="*/ 2545255 w 6471081"/>
              <a:gd name="connsiteY204" fmla="*/ 6637808 h 6852392"/>
              <a:gd name="connsiteX205" fmla="*/ 2577217 w 6471081"/>
              <a:gd name="connsiteY205" fmla="*/ 6624912 h 6852392"/>
              <a:gd name="connsiteX206" fmla="*/ 2558152 w 6471081"/>
              <a:gd name="connsiteY206" fmla="*/ 6374816 h 6852392"/>
              <a:gd name="connsiteX207" fmla="*/ 2551984 w 6471081"/>
              <a:gd name="connsiteY207" fmla="*/ 6342853 h 6852392"/>
              <a:gd name="connsiteX208" fmla="*/ 2551984 w 6471081"/>
              <a:gd name="connsiteY208" fmla="*/ 6304161 h 6852392"/>
              <a:gd name="connsiteX209" fmla="*/ 2545815 w 6471081"/>
              <a:gd name="connsiteY209" fmla="*/ 6265469 h 6852392"/>
              <a:gd name="connsiteX210" fmla="*/ 2551984 w 6471081"/>
              <a:gd name="connsiteY210" fmla="*/ 6233506 h 6852392"/>
              <a:gd name="connsiteX211" fmla="*/ 2551984 w 6471081"/>
              <a:gd name="connsiteY211" fmla="*/ 6194814 h 6852392"/>
              <a:gd name="connsiteX212" fmla="*/ 2558152 w 6471081"/>
              <a:gd name="connsiteY212" fmla="*/ 6149954 h 6852392"/>
              <a:gd name="connsiteX213" fmla="*/ 2551984 w 6471081"/>
              <a:gd name="connsiteY213" fmla="*/ 6143786 h 6852392"/>
              <a:gd name="connsiteX214" fmla="*/ 2596844 w 6471081"/>
              <a:gd name="connsiteY214" fmla="*/ 5931822 h 6852392"/>
              <a:gd name="connsiteX215" fmla="*/ 2603012 w 6471081"/>
              <a:gd name="connsiteY215" fmla="*/ 5906027 h 6852392"/>
              <a:gd name="connsiteX216" fmla="*/ 2763948 w 6471081"/>
              <a:gd name="connsiteY216" fmla="*/ 5443967 h 6852392"/>
              <a:gd name="connsiteX217" fmla="*/ 2770116 w 6471081"/>
              <a:gd name="connsiteY217" fmla="*/ 5399107 h 6852392"/>
              <a:gd name="connsiteX218" fmla="*/ 2783014 w 6471081"/>
              <a:gd name="connsiteY218" fmla="*/ 5090693 h 6852392"/>
              <a:gd name="connsiteX219" fmla="*/ 2860397 w 6471081"/>
              <a:gd name="connsiteY219" fmla="*/ 4956113 h 6852392"/>
              <a:gd name="connsiteX220" fmla="*/ 2931052 w 6471081"/>
              <a:gd name="connsiteY220" fmla="*/ 4660596 h 6852392"/>
              <a:gd name="connsiteX221" fmla="*/ 2931052 w 6471081"/>
              <a:gd name="connsiteY221" fmla="*/ 4647699 h 6852392"/>
              <a:gd name="connsiteX222" fmla="*/ 3014604 w 6471081"/>
              <a:gd name="connsiteY222" fmla="*/ 4532184 h 6852392"/>
              <a:gd name="connsiteX223" fmla="*/ 3027502 w 6471081"/>
              <a:gd name="connsiteY223" fmla="*/ 4532184 h 6852392"/>
              <a:gd name="connsiteX224" fmla="*/ 3123951 w 6471081"/>
              <a:gd name="connsiteY224" fmla="*/ 4352182 h 6852392"/>
              <a:gd name="connsiteX225" fmla="*/ 3136848 w 6471081"/>
              <a:gd name="connsiteY225" fmla="*/ 4320220 h 6852392"/>
              <a:gd name="connsiteX226" fmla="*/ 3155914 w 6471081"/>
              <a:gd name="connsiteY226" fmla="*/ 4288257 h 6852392"/>
              <a:gd name="connsiteX227" fmla="*/ 3329747 w 6471081"/>
              <a:gd name="connsiteY227" fmla="*/ 3903020 h 6852392"/>
              <a:gd name="connsiteX228" fmla="*/ 3451991 w 6471081"/>
              <a:gd name="connsiteY228" fmla="*/ 4191807 h 6852392"/>
              <a:gd name="connsiteX229" fmla="*/ 3464888 w 6471081"/>
              <a:gd name="connsiteY229" fmla="*/ 4230499 h 6852392"/>
              <a:gd name="connsiteX230" fmla="*/ 3483954 w 6471081"/>
              <a:gd name="connsiteY230" fmla="*/ 4262462 h 6852392"/>
              <a:gd name="connsiteX231" fmla="*/ 3496851 w 6471081"/>
              <a:gd name="connsiteY231" fmla="*/ 4288257 h 6852392"/>
              <a:gd name="connsiteX232" fmla="*/ 3535543 w 6471081"/>
              <a:gd name="connsiteY232" fmla="*/ 4358911 h 6852392"/>
              <a:gd name="connsiteX233" fmla="*/ 3548440 w 6471081"/>
              <a:gd name="connsiteY233" fmla="*/ 4384706 h 6852392"/>
              <a:gd name="connsiteX234" fmla="*/ 3561338 w 6471081"/>
              <a:gd name="connsiteY234" fmla="*/ 4455361 h 6852392"/>
              <a:gd name="connsiteX235" fmla="*/ 3567506 w 6471081"/>
              <a:gd name="connsiteY235" fmla="*/ 4474427 h 6852392"/>
              <a:gd name="connsiteX236" fmla="*/ 3631992 w 6471081"/>
              <a:gd name="connsiteY236" fmla="*/ 4513118 h 6852392"/>
              <a:gd name="connsiteX237" fmla="*/ 3651058 w 6471081"/>
              <a:gd name="connsiteY237" fmla="*/ 4519287 h 6852392"/>
              <a:gd name="connsiteX238" fmla="*/ 3747507 w 6471081"/>
              <a:gd name="connsiteY238" fmla="*/ 4724522 h 6852392"/>
              <a:gd name="connsiteX239" fmla="*/ 3747507 w 6471081"/>
              <a:gd name="connsiteY239" fmla="*/ 4730690 h 6852392"/>
              <a:gd name="connsiteX240" fmla="*/ 3792367 w 6471081"/>
              <a:gd name="connsiteY240" fmla="*/ 4948823 h 6852392"/>
              <a:gd name="connsiteX241" fmla="*/ 3869752 w 6471081"/>
              <a:gd name="connsiteY241" fmla="*/ 5083403 h 6852392"/>
              <a:gd name="connsiteX242" fmla="*/ 3888817 w 6471081"/>
              <a:gd name="connsiteY242" fmla="*/ 5442846 h 6852392"/>
              <a:gd name="connsiteX243" fmla="*/ 3894985 w 6471081"/>
              <a:gd name="connsiteY243" fmla="*/ 5481538 h 6852392"/>
              <a:gd name="connsiteX244" fmla="*/ 3920780 w 6471081"/>
              <a:gd name="connsiteY244" fmla="*/ 5590884 h 6852392"/>
              <a:gd name="connsiteX245" fmla="*/ 3939846 w 6471081"/>
              <a:gd name="connsiteY245" fmla="*/ 5629576 h 6852392"/>
              <a:gd name="connsiteX246" fmla="*/ 4055921 w 6471081"/>
              <a:gd name="connsiteY246" fmla="*/ 5925092 h 6852392"/>
              <a:gd name="connsiteX247" fmla="*/ 4062090 w 6471081"/>
              <a:gd name="connsiteY247" fmla="*/ 5950887 h 6852392"/>
              <a:gd name="connsiteX248" fmla="*/ 4100781 w 6471081"/>
              <a:gd name="connsiteY248" fmla="*/ 6137057 h 6852392"/>
              <a:gd name="connsiteX249" fmla="*/ 4094613 w 6471081"/>
              <a:gd name="connsiteY249" fmla="*/ 6149954 h 6852392"/>
              <a:gd name="connsiteX250" fmla="*/ 4100781 w 6471081"/>
              <a:gd name="connsiteY250" fmla="*/ 6194814 h 6852392"/>
              <a:gd name="connsiteX251" fmla="*/ 4094613 w 6471081"/>
              <a:gd name="connsiteY251" fmla="*/ 6586219 h 6852392"/>
              <a:gd name="connsiteX252" fmla="*/ 4133305 w 6471081"/>
              <a:gd name="connsiteY252" fmla="*/ 6643977 h 6852392"/>
              <a:gd name="connsiteX253" fmla="*/ 4216857 w 6471081"/>
              <a:gd name="connsiteY253" fmla="*/ 6663042 h 6852392"/>
              <a:gd name="connsiteX254" fmla="*/ 4242652 w 6471081"/>
              <a:gd name="connsiteY254" fmla="*/ 6675940 h 6852392"/>
              <a:gd name="connsiteX255" fmla="*/ 4274615 w 6471081"/>
              <a:gd name="connsiteY255" fmla="*/ 6720800 h 6852392"/>
              <a:gd name="connsiteX256" fmla="*/ 4313307 w 6471081"/>
              <a:gd name="connsiteY256" fmla="*/ 6739866 h 6852392"/>
              <a:gd name="connsiteX257" fmla="*/ 4403588 w 6471081"/>
              <a:gd name="connsiteY257" fmla="*/ 6771828 h 6852392"/>
              <a:gd name="connsiteX258" fmla="*/ 4448448 w 6471081"/>
              <a:gd name="connsiteY258" fmla="*/ 6784726 h 6852392"/>
              <a:gd name="connsiteX259" fmla="*/ 4487140 w 6471081"/>
              <a:gd name="connsiteY259" fmla="*/ 6797623 h 6852392"/>
              <a:gd name="connsiteX260" fmla="*/ 4532000 w 6471081"/>
              <a:gd name="connsiteY260" fmla="*/ 6803792 h 6852392"/>
              <a:gd name="connsiteX261" fmla="*/ 4737796 w 6471081"/>
              <a:gd name="connsiteY261" fmla="*/ 6726968 h 6852392"/>
              <a:gd name="connsiteX262" fmla="*/ 4563963 w 6471081"/>
              <a:gd name="connsiteY262" fmla="*/ 6527901 h 6852392"/>
              <a:gd name="connsiteX263" fmla="*/ 4538168 w 6471081"/>
              <a:gd name="connsiteY263" fmla="*/ 6502107 h 6852392"/>
              <a:gd name="connsiteX264" fmla="*/ 4525271 w 6471081"/>
              <a:gd name="connsiteY264" fmla="*/ 6476312 h 6852392"/>
              <a:gd name="connsiteX265" fmla="*/ 4512374 w 6471081"/>
              <a:gd name="connsiteY265" fmla="*/ 6444349 h 6852392"/>
              <a:gd name="connsiteX266" fmla="*/ 4480411 w 6471081"/>
              <a:gd name="connsiteY266" fmla="*/ 6392760 h 6852392"/>
              <a:gd name="connsiteX267" fmla="*/ 4474243 w 6471081"/>
              <a:gd name="connsiteY267" fmla="*/ 6366965 h 6852392"/>
              <a:gd name="connsiteX268" fmla="*/ 4461345 w 6471081"/>
              <a:gd name="connsiteY268" fmla="*/ 6335002 h 6852392"/>
              <a:gd name="connsiteX269" fmla="*/ 4416485 w 6471081"/>
              <a:gd name="connsiteY269" fmla="*/ 6277245 h 6852392"/>
              <a:gd name="connsiteX270" fmla="*/ 4390690 w 6471081"/>
              <a:gd name="connsiteY270" fmla="*/ 6232385 h 6852392"/>
              <a:gd name="connsiteX271" fmla="*/ 4332933 w 6471081"/>
              <a:gd name="connsiteY271" fmla="*/ 6213319 h 6852392"/>
              <a:gd name="connsiteX272" fmla="*/ 4326765 w 6471081"/>
              <a:gd name="connsiteY272" fmla="*/ 6123599 h 6852392"/>
              <a:gd name="connsiteX273" fmla="*/ 4320596 w 6471081"/>
              <a:gd name="connsiteY273" fmla="*/ 6110701 h 6852392"/>
              <a:gd name="connsiteX274" fmla="*/ 4314428 w 6471081"/>
              <a:gd name="connsiteY274" fmla="*/ 6110701 h 6852392"/>
              <a:gd name="connsiteX275" fmla="*/ 4333494 w 6471081"/>
              <a:gd name="connsiteY275" fmla="*/ 5719297 h 6852392"/>
              <a:gd name="connsiteX276" fmla="*/ 4333494 w 6471081"/>
              <a:gd name="connsiteY276" fmla="*/ 5687334 h 6852392"/>
              <a:gd name="connsiteX277" fmla="*/ 4333494 w 6471081"/>
              <a:gd name="connsiteY277" fmla="*/ 5603781 h 6852392"/>
              <a:gd name="connsiteX278" fmla="*/ 4333494 w 6471081"/>
              <a:gd name="connsiteY278" fmla="*/ 5571819 h 6852392"/>
              <a:gd name="connsiteX279" fmla="*/ 4327325 w 6471081"/>
              <a:gd name="connsiteY279" fmla="*/ 5411444 h 6852392"/>
              <a:gd name="connsiteX280" fmla="*/ 4192184 w 6471081"/>
              <a:gd name="connsiteY280" fmla="*/ 4936486 h 6852392"/>
              <a:gd name="connsiteX281" fmla="*/ 4160221 w 6471081"/>
              <a:gd name="connsiteY281" fmla="*/ 4525455 h 6852392"/>
              <a:gd name="connsiteX282" fmla="*/ 4160221 w 6471081"/>
              <a:gd name="connsiteY282" fmla="*/ 4448632 h 6852392"/>
              <a:gd name="connsiteX283" fmla="*/ 4243773 w 6471081"/>
              <a:gd name="connsiteY283" fmla="*/ 4384706 h 6852392"/>
              <a:gd name="connsiteX284" fmla="*/ 4262839 w 6471081"/>
              <a:gd name="connsiteY284" fmla="*/ 4346014 h 6852392"/>
              <a:gd name="connsiteX285" fmla="*/ 4275736 w 6471081"/>
              <a:gd name="connsiteY285" fmla="*/ 4307322 h 6852392"/>
              <a:gd name="connsiteX286" fmla="*/ 4275736 w 6471081"/>
              <a:gd name="connsiteY286" fmla="*/ 4236668 h 6852392"/>
              <a:gd name="connsiteX287" fmla="*/ 4256671 w 6471081"/>
              <a:gd name="connsiteY287" fmla="*/ 4172742 h 6852392"/>
              <a:gd name="connsiteX288" fmla="*/ 4224708 w 6471081"/>
              <a:gd name="connsiteY288" fmla="*/ 4102087 h 6852392"/>
              <a:gd name="connsiteX289" fmla="*/ 4192745 w 6471081"/>
              <a:gd name="connsiteY289" fmla="*/ 4031432 h 6852392"/>
              <a:gd name="connsiteX290" fmla="*/ 4218539 w 6471081"/>
              <a:gd name="connsiteY290" fmla="*/ 4005637 h 6852392"/>
              <a:gd name="connsiteX291" fmla="*/ 4218539 w 6471081"/>
              <a:gd name="connsiteY291" fmla="*/ 3992740 h 6852392"/>
              <a:gd name="connsiteX292" fmla="*/ 4173679 w 6471081"/>
              <a:gd name="connsiteY292" fmla="*/ 3832365 h 6852392"/>
              <a:gd name="connsiteX293" fmla="*/ 4173679 w 6471081"/>
              <a:gd name="connsiteY293" fmla="*/ 3819468 h 6852392"/>
              <a:gd name="connsiteX294" fmla="*/ 4173679 w 6471081"/>
              <a:gd name="connsiteY294" fmla="*/ 3806570 h 6852392"/>
              <a:gd name="connsiteX295" fmla="*/ 4173679 w 6471081"/>
              <a:gd name="connsiteY295" fmla="*/ 3767879 h 6852392"/>
              <a:gd name="connsiteX296" fmla="*/ 4160782 w 6471081"/>
              <a:gd name="connsiteY296" fmla="*/ 3697224 h 6852392"/>
              <a:gd name="connsiteX297" fmla="*/ 4147885 w 6471081"/>
              <a:gd name="connsiteY297" fmla="*/ 3633298 h 6852392"/>
              <a:gd name="connsiteX298" fmla="*/ 4154053 w 6471081"/>
              <a:gd name="connsiteY298" fmla="*/ 3601335 h 6852392"/>
              <a:gd name="connsiteX299" fmla="*/ 4128258 w 6471081"/>
              <a:gd name="connsiteY299" fmla="*/ 3440960 h 6852392"/>
              <a:gd name="connsiteX300" fmla="*/ 4128258 w 6471081"/>
              <a:gd name="connsiteY300" fmla="*/ 3396100 h 6852392"/>
              <a:gd name="connsiteX301" fmla="*/ 4115361 w 6471081"/>
              <a:gd name="connsiteY301" fmla="*/ 3325445 h 6852392"/>
              <a:gd name="connsiteX302" fmla="*/ 4109192 w 6471081"/>
              <a:gd name="connsiteY302" fmla="*/ 3293482 h 6852392"/>
              <a:gd name="connsiteX303" fmla="*/ 4103024 w 6471081"/>
              <a:gd name="connsiteY303" fmla="*/ 3241893 h 6852392"/>
              <a:gd name="connsiteX304" fmla="*/ 4096856 w 6471081"/>
              <a:gd name="connsiteY304" fmla="*/ 3190304 h 6852392"/>
              <a:gd name="connsiteX305" fmla="*/ 4077791 w 6471081"/>
              <a:gd name="connsiteY305" fmla="*/ 3158341 h 6852392"/>
              <a:gd name="connsiteX306" fmla="*/ 3942649 w 6471081"/>
              <a:gd name="connsiteY306" fmla="*/ 2817964 h 6852392"/>
              <a:gd name="connsiteX307" fmla="*/ 3923584 w 6471081"/>
              <a:gd name="connsiteY307" fmla="*/ 2779272 h 6852392"/>
              <a:gd name="connsiteX308" fmla="*/ 3923584 w 6471081"/>
              <a:gd name="connsiteY308" fmla="*/ 2669926 h 6852392"/>
              <a:gd name="connsiteX309" fmla="*/ 3904518 w 6471081"/>
              <a:gd name="connsiteY309" fmla="*/ 2631234 h 6852392"/>
              <a:gd name="connsiteX310" fmla="*/ 3904518 w 6471081"/>
              <a:gd name="connsiteY310" fmla="*/ 2599271 h 6852392"/>
              <a:gd name="connsiteX311" fmla="*/ 3898350 w 6471081"/>
              <a:gd name="connsiteY311" fmla="*/ 2554411 h 6852392"/>
              <a:gd name="connsiteX312" fmla="*/ 3911247 w 6471081"/>
              <a:gd name="connsiteY312" fmla="*/ 2406933 h 6852392"/>
              <a:gd name="connsiteX313" fmla="*/ 3911247 w 6471081"/>
              <a:gd name="connsiteY313" fmla="*/ 2368241 h 6852392"/>
              <a:gd name="connsiteX314" fmla="*/ 3911247 w 6471081"/>
              <a:gd name="connsiteY314" fmla="*/ 2304315 h 6852392"/>
              <a:gd name="connsiteX315" fmla="*/ 3917416 w 6471081"/>
              <a:gd name="connsiteY315" fmla="*/ 2220763 h 6852392"/>
              <a:gd name="connsiteX316" fmla="*/ 3949378 w 6471081"/>
              <a:gd name="connsiteY316" fmla="*/ 2092351 h 6852392"/>
              <a:gd name="connsiteX317" fmla="*/ 3975173 w 6471081"/>
              <a:gd name="connsiteY317" fmla="*/ 2034593 h 6852392"/>
              <a:gd name="connsiteX318" fmla="*/ 3988070 w 6471081"/>
              <a:gd name="connsiteY318" fmla="*/ 1976836 h 6852392"/>
              <a:gd name="connsiteX319" fmla="*/ 4026762 w 6471081"/>
              <a:gd name="connsiteY319" fmla="*/ 1906181 h 6852392"/>
              <a:gd name="connsiteX320" fmla="*/ 4020594 w 6471081"/>
              <a:gd name="connsiteY320" fmla="*/ 1880386 h 6852392"/>
              <a:gd name="connsiteX321" fmla="*/ 4039659 w 6471081"/>
              <a:gd name="connsiteY321" fmla="*/ 1854592 h 6852392"/>
              <a:gd name="connsiteX322" fmla="*/ 4104146 w 6471081"/>
              <a:gd name="connsiteY322" fmla="*/ 2014967 h 6852392"/>
              <a:gd name="connsiteX323" fmla="*/ 4406391 w 6471081"/>
              <a:gd name="connsiteY323" fmla="*/ 2258894 h 6852392"/>
              <a:gd name="connsiteX324" fmla="*/ 4560598 w 6471081"/>
              <a:gd name="connsiteY324" fmla="*/ 2348615 h 6852392"/>
              <a:gd name="connsiteX325" fmla="*/ 4702469 w 6471081"/>
              <a:gd name="connsiteY325" fmla="*/ 2348615 h 6852392"/>
              <a:gd name="connsiteX326" fmla="*/ 4856676 w 6471081"/>
              <a:gd name="connsiteY326" fmla="*/ 2046930 h 6852392"/>
              <a:gd name="connsiteX327" fmla="*/ 4914433 w 6471081"/>
              <a:gd name="connsiteY327" fmla="*/ 1436831 h 6852392"/>
              <a:gd name="connsiteX328" fmla="*/ 4978920 w 6471081"/>
              <a:gd name="connsiteY328" fmla="*/ 1224867 h 6852392"/>
              <a:gd name="connsiteX329" fmla="*/ 4978920 w 6471081"/>
              <a:gd name="connsiteY329" fmla="*/ 1173278 h 6852392"/>
              <a:gd name="connsiteX330" fmla="*/ 5319857 w 6471081"/>
              <a:gd name="connsiteY330" fmla="*/ 1173278 h 6852392"/>
              <a:gd name="connsiteX331" fmla="*/ 5319857 w 6471081"/>
              <a:gd name="connsiteY331" fmla="*/ 1577580 h 6852392"/>
              <a:gd name="connsiteX332" fmla="*/ 5384343 w 6471081"/>
              <a:gd name="connsiteY332" fmla="*/ 1641506 h 6852392"/>
              <a:gd name="connsiteX333" fmla="*/ 5487522 w 6471081"/>
              <a:gd name="connsiteY333" fmla="*/ 1641506 h 6852392"/>
              <a:gd name="connsiteX334" fmla="*/ 5552008 w 6471081"/>
              <a:gd name="connsiteY334" fmla="*/ 1577580 h 6852392"/>
              <a:gd name="connsiteX335" fmla="*/ 5552008 w 6471081"/>
              <a:gd name="connsiteY335" fmla="*/ 1173278 h 6852392"/>
              <a:gd name="connsiteX336" fmla="*/ 5558177 w 6471081"/>
              <a:gd name="connsiteY336" fmla="*/ 1173278 h 6852392"/>
              <a:gd name="connsiteX337" fmla="*/ 5558177 w 6471081"/>
              <a:gd name="connsiteY337" fmla="*/ 1506925 h 6852392"/>
              <a:gd name="connsiteX338" fmla="*/ 5609766 w 6471081"/>
              <a:gd name="connsiteY338" fmla="*/ 1558515 h 6852392"/>
              <a:gd name="connsiteX339" fmla="*/ 5693318 w 6471081"/>
              <a:gd name="connsiteY339" fmla="*/ 1558515 h 6852392"/>
              <a:gd name="connsiteX340" fmla="*/ 5751075 w 6471081"/>
              <a:gd name="connsiteY340" fmla="*/ 1506925 h 6852392"/>
              <a:gd name="connsiteX341" fmla="*/ 5751075 w 6471081"/>
              <a:gd name="connsiteY341" fmla="*/ 1423373 h 6852392"/>
              <a:gd name="connsiteX342" fmla="*/ 5860422 w 6471081"/>
              <a:gd name="connsiteY342" fmla="*/ 1487299 h 6852392"/>
              <a:gd name="connsiteX343" fmla="*/ 5989395 w 6471081"/>
              <a:gd name="connsiteY343" fmla="*/ 1358887 h 6852392"/>
              <a:gd name="connsiteX344" fmla="*/ 5989395 w 6471081"/>
              <a:gd name="connsiteY344" fmla="*/ 1172717 h 6852392"/>
              <a:gd name="connsiteX345" fmla="*/ 6189023 w 6471081"/>
              <a:gd name="connsiteY345" fmla="*/ 1172717 h 6852392"/>
              <a:gd name="connsiteX346" fmla="*/ 6427343 w 6471081"/>
              <a:gd name="connsiteY346" fmla="*/ 1172717 h 6852392"/>
              <a:gd name="connsiteX347" fmla="*/ 6472203 w 6471081"/>
              <a:gd name="connsiteY347" fmla="*/ 1127857 h 6852392"/>
              <a:gd name="connsiteX348" fmla="*/ 6418931 w 6471081"/>
              <a:gd name="connsiteY348" fmla="*/ 1089726 h 6852392"/>
              <a:gd name="connsiteX349" fmla="*/ 6418931 w 6471081"/>
              <a:gd name="connsiteY349" fmla="*/ 1089726 h 6852392"/>
              <a:gd name="connsiteX350" fmla="*/ 2505441 w 6471081"/>
              <a:gd name="connsiteY350" fmla="*/ 1211409 h 6852392"/>
              <a:gd name="connsiteX351" fmla="*/ 2344505 w 6471081"/>
              <a:gd name="connsiteY351" fmla="*/ 1468233 h 6852392"/>
              <a:gd name="connsiteX352" fmla="*/ 2183569 w 6471081"/>
              <a:gd name="connsiteY352" fmla="*/ 1602814 h 6852392"/>
              <a:gd name="connsiteX353" fmla="*/ 2119083 w 6471081"/>
              <a:gd name="connsiteY353" fmla="*/ 1782815 h 6852392"/>
              <a:gd name="connsiteX354" fmla="*/ 2080391 w 6471081"/>
              <a:gd name="connsiteY354" fmla="*/ 1712161 h 6852392"/>
              <a:gd name="connsiteX355" fmla="*/ 2015904 w 6471081"/>
              <a:gd name="connsiteY355" fmla="*/ 1635338 h 6852392"/>
              <a:gd name="connsiteX356" fmla="*/ 1990110 w 6471081"/>
              <a:gd name="connsiteY356" fmla="*/ 1583748 h 6852392"/>
              <a:gd name="connsiteX357" fmla="*/ 1932352 w 6471081"/>
              <a:gd name="connsiteY357" fmla="*/ 1384681 h 6852392"/>
              <a:gd name="connsiteX358" fmla="*/ 1926184 w 6471081"/>
              <a:gd name="connsiteY358" fmla="*/ 1333092 h 6852392"/>
              <a:gd name="connsiteX359" fmla="*/ 2042260 w 6471081"/>
              <a:gd name="connsiteY359" fmla="*/ 1262437 h 6852392"/>
              <a:gd name="connsiteX360" fmla="*/ 2087120 w 6471081"/>
              <a:gd name="connsiteY360" fmla="*/ 1223746 h 6852392"/>
              <a:gd name="connsiteX361" fmla="*/ 2106186 w 6471081"/>
              <a:gd name="connsiteY361" fmla="*/ 1178885 h 6852392"/>
              <a:gd name="connsiteX362" fmla="*/ 2106186 w 6471081"/>
              <a:gd name="connsiteY362" fmla="*/ 1178885 h 6852392"/>
              <a:gd name="connsiteX363" fmla="*/ 2544133 w 6471081"/>
              <a:gd name="connsiteY363" fmla="*/ 1178885 h 6852392"/>
              <a:gd name="connsiteX364" fmla="*/ 2505441 w 6471081"/>
              <a:gd name="connsiteY364" fmla="*/ 1211409 h 6852392"/>
              <a:gd name="connsiteX365" fmla="*/ 2505441 w 6471081"/>
              <a:gd name="connsiteY365" fmla="*/ 1211409 h 6852392"/>
              <a:gd name="connsiteX366" fmla="*/ 4526953 w 6471081"/>
              <a:gd name="connsiteY366" fmla="*/ 1179446 h 6852392"/>
              <a:gd name="connsiteX367" fmla="*/ 4584711 w 6471081"/>
              <a:gd name="connsiteY367" fmla="*/ 1262998 h 6852392"/>
              <a:gd name="connsiteX368" fmla="*/ 4700786 w 6471081"/>
              <a:gd name="connsiteY368" fmla="*/ 1320756 h 6852392"/>
              <a:gd name="connsiteX369" fmla="*/ 4668824 w 6471081"/>
              <a:gd name="connsiteY369" fmla="*/ 1494028 h 6852392"/>
              <a:gd name="connsiteX370" fmla="*/ 4552748 w 6471081"/>
              <a:gd name="connsiteY370" fmla="*/ 1712161 h 6852392"/>
              <a:gd name="connsiteX371" fmla="*/ 4514056 w 6471081"/>
              <a:gd name="connsiteY371" fmla="*/ 1782815 h 6852392"/>
              <a:gd name="connsiteX372" fmla="*/ 4449569 w 6471081"/>
              <a:gd name="connsiteY372" fmla="*/ 1602814 h 6852392"/>
              <a:gd name="connsiteX373" fmla="*/ 4288633 w 6471081"/>
              <a:gd name="connsiteY373" fmla="*/ 1468233 h 6852392"/>
              <a:gd name="connsiteX374" fmla="*/ 4127698 w 6471081"/>
              <a:gd name="connsiteY374" fmla="*/ 1211409 h 6852392"/>
              <a:gd name="connsiteX375" fmla="*/ 4089006 w 6471081"/>
              <a:gd name="connsiteY375" fmla="*/ 1179446 h 6852392"/>
              <a:gd name="connsiteX376" fmla="*/ 4526953 w 6471081"/>
              <a:gd name="connsiteY376" fmla="*/ 1179446 h 6852392"/>
              <a:gd name="connsiteX377" fmla="*/ 4526953 w 6471081"/>
              <a:gd name="connsiteY377" fmla="*/ 1179446 h 6852392"/>
              <a:gd name="connsiteX378" fmla="*/ 4526953 w 6471081"/>
              <a:gd name="connsiteY378" fmla="*/ 1179446 h 6852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</a:cxnLst>
            <a:rect l="l" t="t" r="r" b="b"/>
            <a:pathLst>
              <a:path w="6471081" h="6852392">
                <a:moveTo>
                  <a:pt x="6418931" y="1089726"/>
                </a:moveTo>
                <a:cubicBezTo>
                  <a:pt x="6418931" y="1089726"/>
                  <a:pt x="6257996" y="1089726"/>
                  <a:pt x="5980984" y="1089726"/>
                </a:cubicBezTo>
                <a:cubicBezTo>
                  <a:pt x="5980984" y="890659"/>
                  <a:pt x="5980984" y="890659"/>
                  <a:pt x="5980984" y="890659"/>
                </a:cubicBezTo>
                <a:cubicBezTo>
                  <a:pt x="5980984" y="820004"/>
                  <a:pt x="5923226" y="762246"/>
                  <a:pt x="5852011" y="762246"/>
                </a:cubicBezTo>
                <a:cubicBezTo>
                  <a:pt x="5807151" y="762246"/>
                  <a:pt x="5761730" y="788041"/>
                  <a:pt x="5742664" y="826172"/>
                </a:cubicBezTo>
                <a:cubicBezTo>
                  <a:pt x="5742664" y="755517"/>
                  <a:pt x="5742664" y="755517"/>
                  <a:pt x="5742664" y="755517"/>
                </a:cubicBezTo>
                <a:cubicBezTo>
                  <a:pt x="5742664" y="729723"/>
                  <a:pt x="5716869" y="703928"/>
                  <a:pt x="5684906" y="703928"/>
                </a:cubicBezTo>
                <a:cubicBezTo>
                  <a:pt x="5601355" y="703928"/>
                  <a:pt x="5601355" y="703928"/>
                  <a:pt x="5601355" y="703928"/>
                </a:cubicBezTo>
                <a:cubicBezTo>
                  <a:pt x="5569392" y="703928"/>
                  <a:pt x="5549765" y="729723"/>
                  <a:pt x="5549765" y="755517"/>
                </a:cubicBezTo>
                <a:cubicBezTo>
                  <a:pt x="5549765" y="1089165"/>
                  <a:pt x="5549765" y="1089165"/>
                  <a:pt x="5549765" y="1089165"/>
                </a:cubicBezTo>
                <a:cubicBezTo>
                  <a:pt x="5543597" y="1089165"/>
                  <a:pt x="5543597" y="1089165"/>
                  <a:pt x="5543597" y="1089165"/>
                </a:cubicBezTo>
                <a:cubicBezTo>
                  <a:pt x="5543597" y="684863"/>
                  <a:pt x="5543597" y="684863"/>
                  <a:pt x="5543597" y="684863"/>
                </a:cubicBezTo>
                <a:cubicBezTo>
                  <a:pt x="5543597" y="646171"/>
                  <a:pt x="5517802" y="620937"/>
                  <a:pt x="5479111" y="620937"/>
                </a:cubicBezTo>
                <a:cubicBezTo>
                  <a:pt x="5375932" y="620937"/>
                  <a:pt x="5375932" y="620937"/>
                  <a:pt x="5375932" y="620937"/>
                </a:cubicBezTo>
                <a:cubicBezTo>
                  <a:pt x="5343969" y="620937"/>
                  <a:pt x="5311446" y="646731"/>
                  <a:pt x="5311446" y="684863"/>
                </a:cubicBezTo>
                <a:cubicBezTo>
                  <a:pt x="5311446" y="1089165"/>
                  <a:pt x="5311446" y="1089165"/>
                  <a:pt x="5311446" y="1089165"/>
                </a:cubicBezTo>
                <a:cubicBezTo>
                  <a:pt x="5195370" y="1089165"/>
                  <a:pt x="5073126" y="1089165"/>
                  <a:pt x="4950882" y="1089165"/>
                </a:cubicBezTo>
                <a:cubicBezTo>
                  <a:pt x="4944713" y="1082997"/>
                  <a:pt x="4944713" y="1076268"/>
                  <a:pt x="4944713" y="1076268"/>
                </a:cubicBezTo>
                <a:cubicBezTo>
                  <a:pt x="4938545" y="1050473"/>
                  <a:pt x="4906022" y="1044305"/>
                  <a:pt x="4893125" y="1044305"/>
                </a:cubicBezTo>
                <a:cubicBezTo>
                  <a:pt x="4874059" y="1044305"/>
                  <a:pt x="4861162" y="1050473"/>
                  <a:pt x="4861162" y="1050473"/>
                </a:cubicBezTo>
                <a:cubicBezTo>
                  <a:pt x="4861162" y="1050473"/>
                  <a:pt x="4842096" y="1011781"/>
                  <a:pt x="4822470" y="1005613"/>
                </a:cubicBezTo>
                <a:cubicBezTo>
                  <a:pt x="4796675" y="999445"/>
                  <a:pt x="4777609" y="1018510"/>
                  <a:pt x="4777609" y="1018510"/>
                </a:cubicBezTo>
                <a:cubicBezTo>
                  <a:pt x="4777609" y="1018510"/>
                  <a:pt x="4771441" y="999445"/>
                  <a:pt x="4738918" y="999445"/>
                </a:cubicBezTo>
                <a:cubicBezTo>
                  <a:pt x="4700226" y="999445"/>
                  <a:pt x="4700226" y="1018510"/>
                  <a:pt x="4700226" y="1018510"/>
                </a:cubicBezTo>
                <a:cubicBezTo>
                  <a:pt x="4700226" y="1018510"/>
                  <a:pt x="4674431" y="1005613"/>
                  <a:pt x="4648636" y="1018510"/>
                </a:cubicBezTo>
                <a:cubicBezTo>
                  <a:pt x="4629571" y="1031407"/>
                  <a:pt x="4622842" y="1044305"/>
                  <a:pt x="4616673" y="1050473"/>
                </a:cubicBezTo>
                <a:cubicBezTo>
                  <a:pt x="4616673" y="1063370"/>
                  <a:pt x="4610505" y="1082436"/>
                  <a:pt x="4610505" y="1082436"/>
                </a:cubicBezTo>
                <a:cubicBezTo>
                  <a:pt x="4610505" y="1082436"/>
                  <a:pt x="4597608" y="1076268"/>
                  <a:pt x="4578542" y="1088604"/>
                </a:cubicBezTo>
                <a:cubicBezTo>
                  <a:pt x="4346952" y="1088604"/>
                  <a:pt x="4095735" y="1088604"/>
                  <a:pt x="3844518" y="1088604"/>
                </a:cubicBezTo>
                <a:cubicBezTo>
                  <a:pt x="3831620" y="1088604"/>
                  <a:pt x="3818723" y="1088604"/>
                  <a:pt x="3805826" y="1088604"/>
                </a:cubicBezTo>
                <a:cubicBezTo>
                  <a:pt x="3792928" y="1088604"/>
                  <a:pt x="3780031" y="1094773"/>
                  <a:pt x="3760965" y="1094773"/>
                </a:cubicBezTo>
                <a:cubicBezTo>
                  <a:pt x="3754797" y="1094773"/>
                  <a:pt x="3748068" y="1094773"/>
                  <a:pt x="3748068" y="1094773"/>
                </a:cubicBezTo>
                <a:cubicBezTo>
                  <a:pt x="3735171" y="1094773"/>
                  <a:pt x="3729003" y="1088604"/>
                  <a:pt x="3716105" y="1088604"/>
                </a:cubicBezTo>
                <a:cubicBezTo>
                  <a:pt x="3568067" y="1049912"/>
                  <a:pt x="3471617" y="896266"/>
                  <a:pt x="3549001" y="742059"/>
                </a:cubicBezTo>
                <a:cubicBezTo>
                  <a:pt x="3549001" y="735891"/>
                  <a:pt x="3549001" y="735891"/>
                  <a:pt x="3549001" y="729162"/>
                </a:cubicBezTo>
                <a:cubicBezTo>
                  <a:pt x="3555169" y="671405"/>
                  <a:pt x="3658348" y="645610"/>
                  <a:pt x="3645451" y="568787"/>
                </a:cubicBezTo>
                <a:lnTo>
                  <a:pt x="3645451" y="562619"/>
                </a:lnTo>
                <a:cubicBezTo>
                  <a:pt x="3645451" y="556450"/>
                  <a:pt x="3651619" y="543553"/>
                  <a:pt x="3658348" y="536824"/>
                </a:cubicBezTo>
                <a:cubicBezTo>
                  <a:pt x="3684142" y="491964"/>
                  <a:pt x="3684142" y="440375"/>
                  <a:pt x="3632553" y="427477"/>
                </a:cubicBezTo>
                <a:cubicBezTo>
                  <a:pt x="3632553" y="421309"/>
                  <a:pt x="3632553" y="414580"/>
                  <a:pt x="3632553" y="408412"/>
                </a:cubicBezTo>
                <a:cubicBezTo>
                  <a:pt x="3632553" y="402243"/>
                  <a:pt x="3632553" y="395514"/>
                  <a:pt x="3626385" y="389346"/>
                </a:cubicBezTo>
                <a:cubicBezTo>
                  <a:pt x="3626385" y="370281"/>
                  <a:pt x="3620217" y="331589"/>
                  <a:pt x="3613488" y="286728"/>
                </a:cubicBezTo>
                <a:cubicBezTo>
                  <a:pt x="3613488" y="241868"/>
                  <a:pt x="3607319" y="235139"/>
                  <a:pt x="3594422" y="209905"/>
                </a:cubicBezTo>
                <a:cubicBezTo>
                  <a:pt x="3588254" y="197008"/>
                  <a:pt x="3575357" y="184111"/>
                  <a:pt x="3562459" y="165045"/>
                </a:cubicBezTo>
                <a:cubicBezTo>
                  <a:pt x="3556291" y="139251"/>
                  <a:pt x="3543394" y="113456"/>
                  <a:pt x="3536665" y="133082"/>
                </a:cubicBezTo>
                <a:cubicBezTo>
                  <a:pt x="3523767" y="88222"/>
                  <a:pt x="3517599" y="126914"/>
                  <a:pt x="3504702" y="107288"/>
                </a:cubicBezTo>
                <a:cubicBezTo>
                  <a:pt x="3491804" y="107288"/>
                  <a:pt x="3478907" y="158877"/>
                  <a:pt x="3472739" y="81493"/>
                </a:cubicBezTo>
                <a:cubicBezTo>
                  <a:pt x="3459841" y="62428"/>
                  <a:pt x="3446944" y="29904"/>
                  <a:pt x="3434047" y="68596"/>
                </a:cubicBezTo>
                <a:cubicBezTo>
                  <a:pt x="3427879" y="29904"/>
                  <a:pt x="3414981" y="29904"/>
                  <a:pt x="3408252" y="36633"/>
                </a:cubicBezTo>
                <a:cubicBezTo>
                  <a:pt x="3395355" y="10838"/>
                  <a:pt x="3389187" y="30465"/>
                  <a:pt x="3376290" y="49530"/>
                </a:cubicBezTo>
                <a:cubicBezTo>
                  <a:pt x="3370121" y="-8227"/>
                  <a:pt x="3357224" y="43362"/>
                  <a:pt x="3350495" y="23736"/>
                </a:cubicBezTo>
                <a:cubicBezTo>
                  <a:pt x="3337598" y="-21125"/>
                  <a:pt x="3331429" y="4670"/>
                  <a:pt x="3318532" y="42801"/>
                </a:cubicBezTo>
                <a:cubicBezTo>
                  <a:pt x="3318532" y="74764"/>
                  <a:pt x="3318532" y="94390"/>
                  <a:pt x="3318532" y="42801"/>
                </a:cubicBezTo>
                <a:cubicBezTo>
                  <a:pt x="3318532" y="42801"/>
                  <a:pt x="3318532" y="68596"/>
                  <a:pt x="3318532" y="81493"/>
                </a:cubicBezTo>
                <a:cubicBezTo>
                  <a:pt x="3318532" y="49530"/>
                  <a:pt x="3318532" y="68596"/>
                  <a:pt x="3318532" y="42801"/>
                </a:cubicBezTo>
                <a:cubicBezTo>
                  <a:pt x="3305635" y="68596"/>
                  <a:pt x="3299466" y="55699"/>
                  <a:pt x="3286569" y="68596"/>
                </a:cubicBezTo>
                <a:cubicBezTo>
                  <a:pt x="3280401" y="62428"/>
                  <a:pt x="3267504" y="126353"/>
                  <a:pt x="3260774" y="49530"/>
                </a:cubicBezTo>
                <a:cubicBezTo>
                  <a:pt x="3247877" y="4670"/>
                  <a:pt x="3241709" y="36633"/>
                  <a:pt x="3228811" y="36633"/>
                </a:cubicBezTo>
                <a:cubicBezTo>
                  <a:pt x="3222643" y="49530"/>
                  <a:pt x="3209746" y="75325"/>
                  <a:pt x="3203017" y="68596"/>
                </a:cubicBezTo>
                <a:cubicBezTo>
                  <a:pt x="3190120" y="81493"/>
                  <a:pt x="3177223" y="68596"/>
                  <a:pt x="3164325" y="87661"/>
                </a:cubicBezTo>
                <a:cubicBezTo>
                  <a:pt x="3151428" y="106727"/>
                  <a:pt x="3145260" y="126353"/>
                  <a:pt x="3132362" y="106727"/>
                </a:cubicBezTo>
                <a:cubicBezTo>
                  <a:pt x="3119465" y="74764"/>
                  <a:pt x="3113297" y="80932"/>
                  <a:pt x="3100399" y="132522"/>
                </a:cubicBezTo>
                <a:cubicBezTo>
                  <a:pt x="3094231" y="164484"/>
                  <a:pt x="3094231" y="151587"/>
                  <a:pt x="3087502" y="177382"/>
                </a:cubicBezTo>
                <a:cubicBezTo>
                  <a:pt x="3081334" y="190279"/>
                  <a:pt x="3081334" y="164484"/>
                  <a:pt x="3074605" y="164484"/>
                </a:cubicBezTo>
                <a:cubicBezTo>
                  <a:pt x="3068436" y="132522"/>
                  <a:pt x="3061707" y="158316"/>
                  <a:pt x="3055539" y="170653"/>
                </a:cubicBezTo>
                <a:cubicBezTo>
                  <a:pt x="3049371" y="164484"/>
                  <a:pt x="3042642" y="176821"/>
                  <a:pt x="3036474" y="209345"/>
                </a:cubicBezTo>
                <a:cubicBezTo>
                  <a:pt x="3036474" y="222242"/>
                  <a:pt x="3030305" y="190279"/>
                  <a:pt x="3030305" y="241308"/>
                </a:cubicBezTo>
                <a:cubicBezTo>
                  <a:pt x="3024137" y="228410"/>
                  <a:pt x="3024137" y="273270"/>
                  <a:pt x="3017408" y="286168"/>
                </a:cubicBezTo>
                <a:cubicBezTo>
                  <a:pt x="3017408" y="311962"/>
                  <a:pt x="3017408" y="337757"/>
                  <a:pt x="3011240" y="337757"/>
                </a:cubicBezTo>
                <a:cubicBezTo>
                  <a:pt x="3011240" y="311962"/>
                  <a:pt x="3011240" y="376449"/>
                  <a:pt x="3005072" y="389346"/>
                </a:cubicBezTo>
                <a:cubicBezTo>
                  <a:pt x="3005072" y="421309"/>
                  <a:pt x="2998903" y="447104"/>
                  <a:pt x="2998903" y="447104"/>
                </a:cubicBezTo>
                <a:cubicBezTo>
                  <a:pt x="3005072" y="447104"/>
                  <a:pt x="2998903" y="447104"/>
                  <a:pt x="2998903" y="447104"/>
                </a:cubicBezTo>
                <a:lnTo>
                  <a:pt x="2998903" y="447104"/>
                </a:lnTo>
                <a:cubicBezTo>
                  <a:pt x="2998903" y="447104"/>
                  <a:pt x="2998903" y="447104"/>
                  <a:pt x="2986006" y="453272"/>
                </a:cubicBezTo>
                <a:cubicBezTo>
                  <a:pt x="2986006" y="453272"/>
                  <a:pt x="2979838" y="459440"/>
                  <a:pt x="2973109" y="459440"/>
                </a:cubicBezTo>
                <a:cubicBezTo>
                  <a:pt x="2966940" y="517198"/>
                  <a:pt x="2966940" y="542992"/>
                  <a:pt x="2992174" y="581684"/>
                </a:cubicBezTo>
                <a:cubicBezTo>
                  <a:pt x="2998342" y="587852"/>
                  <a:pt x="2998342" y="594581"/>
                  <a:pt x="3005072" y="600750"/>
                </a:cubicBezTo>
                <a:cubicBezTo>
                  <a:pt x="3024137" y="626544"/>
                  <a:pt x="3043763" y="652339"/>
                  <a:pt x="3056661" y="671405"/>
                </a:cubicBezTo>
                <a:cubicBezTo>
                  <a:pt x="3062829" y="677573"/>
                  <a:pt x="3062829" y="690470"/>
                  <a:pt x="3062829" y="703367"/>
                </a:cubicBezTo>
                <a:cubicBezTo>
                  <a:pt x="3068997" y="716265"/>
                  <a:pt x="3068997" y="722433"/>
                  <a:pt x="3075726" y="735330"/>
                </a:cubicBezTo>
                <a:cubicBezTo>
                  <a:pt x="3146381" y="863743"/>
                  <a:pt x="3069558" y="1043744"/>
                  <a:pt x="2908622" y="1081875"/>
                </a:cubicBezTo>
                <a:cubicBezTo>
                  <a:pt x="2895725" y="1088043"/>
                  <a:pt x="2876659" y="1088043"/>
                  <a:pt x="2863762" y="1088043"/>
                </a:cubicBezTo>
                <a:lnTo>
                  <a:pt x="2857594" y="1088043"/>
                </a:lnTo>
                <a:cubicBezTo>
                  <a:pt x="2844696" y="1088043"/>
                  <a:pt x="2838528" y="1088043"/>
                  <a:pt x="2831799" y="1088043"/>
                </a:cubicBezTo>
                <a:cubicBezTo>
                  <a:pt x="2818902" y="1088043"/>
                  <a:pt x="2806004" y="1088043"/>
                  <a:pt x="2799836" y="1088043"/>
                </a:cubicBezTo>
                <a:cubicBezTo>
                  <a:pt x="2548619" y="1088043"/>
                  <a:pt x="2310860" y="1088043"/>
                  <a:pt x="2078709" y="1088043"/>
                </a:cubicBezTo>
                <a:cubicBezTo>
                  <a:pt x="1988428" y="991594"/>
                  <a:pt x="1885810" y="965799"/>
                  <a:pt x="1743940" y="1043183"/>
                </a:cubicBezTo>
                <a:cubicBezTo>
                  <a:pt x="1737771" y="1043183"/>
                  <a:pt x="1724874" y="1043183"/>
                  <a:pt x="1718145" y="1049352"/>
                </a:cubicBezTo>
                <a:cubicBezTo>
                  <a:pt x="1705248" y="1055520"/>
                  <a:pt x="1692350" y="1062249"/>
                  <a:pt x="1692350" y="1075146"/>
                </a:cubicBezTo>
                <a:cubicBezTo>
                  <a:pt x="1692350" y="1075146"/>
                  <a:pt x="1686182" y="1081314"/>
                  <a:pt x="1686182" y="1088043"/>
                </a:cubicBezTo>
                <a:cubicBezTo>
                  <a:pt x="1563938" y="1088043"/>
                  <a:pt x="1447862" y="1088043"/>
                  <a:pt x="1332347" y="1088043"/>
                </a:cubicBezTo>
                <a:cubicBezTo>
                  <a:pt x="1332347" y="683741"/>
                  <a:pt x="1332347" y="683741"/>
                  <a:pt x="1332347" y="683741"/>
                </a:cubicBezTo>
                <a:cubicBezTo>
                  <a:pt x="1332347" y="645049"/>
                  <a:pt x="1300385" y="619815"/>
                  <a:pt x="1267861" y="619815"/>
                </a:cubicBezTo>
                <a:cubicBezTo>
                  <a:pt x="1164682" y="619815"/>
                  <a:pt x="1164682" y="619815"/>
                  <a:pt x="1164682" y="619815"/>
                </a:cubicBezTo>
                <a:cubicBezTo>
                  <a:pt x="1125991" y="619815"/>
                  <a:pt x="1100196" y="645610"/>
                  <a:pt x="1100196" y="683741"/>
                </a:cubicBezTo>
                <a:cubicBezTo>
                  <a:pt x="1100196" y="1088043"/>
                  <a:pt x="1100196" y="1088043"/>
                  <a:pt x="1100196" y="1088043"/>
                </a:cubicBezTo>
                <a:lnTo>
                  <a:pt x="1094028" y="1088043"/>
                </a:lnTo>
                <a:cubicBezTo>
                  <a:pt x="1094028" y="754396"/>
                  <a:pt x="1094028" y="754396"/>
                  <a:pt x="1094028" y="754396"/>
                </a:cubicBezTo>
                <a:cubicBezTo>
                  <a:pt x="1094028" y="728601"/>
                  <a:pt x="1068233" y="702807"/>
                  <a:pt x="1042438" y="702807"/>
                </a:cubicBezTo>
                <a:cubicBezTo>
                  <a:pt x="958886" y="702807"/>
                  <a:pt x="958886" y="702807"/>
                  <a:pt x="958886" y="702807"/>
                </a:cubicBezTo>
                <a:cubicBezTo>
                  <a:pt x="926924" y="702807"/>
                  <a:pt x="901129" y="728601"/>
                  <a:pt x="901129" y="754396"/>
                </a:cubicBezTo>
                <a:cubicBezTo>
                  <a:pt x="901129" y="857014"/>
                  <a:pt x="901129" y="857014"/>
                  <a:pt x="901129" y="857014"/>
                </a:cubicBezTo>
                <a:cubicBezTo>
                  <a:pt x="882063" y="812153"/>
                  <a:pt x="836642" y="786359"/>
                  <a:pt x="785053" y="786359"/>
                </a:cubicBezTo>
                <a:cubicBezTo>
                  <a:pt x="714398" y="786359"/>
                  <a:pt x="656080" y="844116"/>
                  <a:pt x="656080" y="914771"/>
                </a:cubicBezTo>
                <a:cubicBezTo>
                  <a:pt x="656080" y="1088043"/>
                  <a:pt x="656080" y="1088043"/>
                  <a:pt x="656080" y="1088043"/>
                </a:cubicBezTo>
                <a:cubicBezTo>
                  <a:pt x="276451" y="1088043"/>
                  <a:pt x="44860" y="1088043"/>
                  <a:pt x="44860" y="1088043"/>
                </a:cubicBezTo>
                <a:cubicBezTo>
                  <a:pt x="19066" y="1088043"/>
                  <a:pt x="0" y="1107109"/>
                  <a:pt x="0" y="1132904"/>
                </a:cubicBezTo>
                <a:cubicBezTo>
                  <a:pt x="0" y="1158698"/>
                  <a:pt x="19066" y="1177764"/>
                  <a:pt x="44860" y="1177764"/>
                </a:cubicBezTo>
                <a:cubicBezTo>
                  <a:pt x="463181" y="1177764"/>
                  <a:pt x="463181" y="1177764"/>
                  <a:pt x="463181" y="1177764"/>
                </a:cubicBezTo>
                <a:cubicBezTo>
                  <a:pt x="656080" y="1177764"/>
                  <a:pt x="656080" y="1177764"/>
                  <a:pt x="656080" y="1177764"/>
                </a:cubicBezTo>
                <a:cubicBezTo>
                  <a:pt x="656080" y="1389728"/>
                  <a:pt x="656080" y="1389728"/>
                  <a:pt x="656080" y="1389728"/>
                </a:cubicBezTo>
                <a:cubicBezTo>
                  <a:pt x="656080" y="1460383"/>
                  <a:pt x="713838" y="1518141"/>
                  <a:pt x="785053" y="1518141"/>
                </a:cubicBezTo>
                <a:cubicBezTo>
                  <a:pt x="836642" y="1518141"/>
                  <a:pt x="881503" y="1492346"/>
                  <a:pt x="901129" y="1454215"/>
                </a:cubicBezTo>
                <a:cubicBezTo>
                  <a:pt x="901129" y="1511972"/>
                  <a:pt x="901129" y="1511972"/>
                  <a:pt x="901129" y="1511972"/>
                </a:cubicBezTo>
                <a:cubicBezTo>
                  <a:pt x="901129" y="1537767"/>
                  <a:pt x="926924" y="1563561"/>
                  <a:pt x="958886" y="1563561"/>
                </a:cubicBezTo>
                <a:cubicBezTo>
                  <a:pt x="1042438" y="1563561"/>
                  <a:pt x="1042438" y="1563561"/>
                  <a:pt x="1042438" y="1563561"/>
                </a:cubicBezTo>
                <a:cubicBezTo>
                  <a:pt x="1068233" y="1563561"/>
                  <a:pt x="1094028" y="1537767"/>
                  <a:pt x="1094028" y="1511972"/>
                </a:cubicBezTo>
                <a:cubicBezTo>
                  <a:pt x="1094028" y="1178325"/>
                  <a:pt x="1094028" y="1178325"/>
                  <a:pt x="1094028" y="1178325"/>
                </a:cubicBezTo>
                <a:cubicBezTo>
                  <a:pt x="1100196" y="1178325"/>
                  <a:pt x="1100196" y="1178325"/>
                  <a:pt x="1100196" y="1178325"/>
                </a:cubicBezTo>
                <a:cubicBezTo>
                  <a:pt x="1100196" y="1582627"/>
                  <a:pt x="1100196" y="1582627"/>
                  <a:pt x="1100196" y="1582627"/>
                </a:cubicBezTo>
                <a:cubicBezTo>
                  <a:pt x="1100196" y="1621319"/>
                  <a:pt x="1125991" y="1646553"/>
                  <a:pt x="1164682" y="1646553"/>
                </a:cubicBezTo>
                <a:cubicBezTo>
                  <a:pt x="1267861" y="1646553"/>
                  <a:pt x="1267861" y="1646553"/>
                  <a:pt x="1267861" y="1646553"/>
                </a:cubicBezTo>
                <a:cubicBezTo>
                  <a:pt x="1299824" y="1646553"/>
                  <a:pt x="1332347" y="1620758"/>
                  <a:pt x="1332347" y="1582627"/>
                </a:cubicBezTo>
                <a:cubicBezTo>
                  <a:pt x="1332347" y="1178325"/>
                  <a:pt x="1332347" y="1178325"/>
                  <a:pt x="1332347" y="1178325"/>
                </a:cubicBezTo>
                <a:cubicBezTo>
                  <a:pt x="1667117" y="1178325"/>
                  <a:pt x="1667117" y="1178325"/>
                  <a:pt x="1667117" y="1178325"/>
                </a:cubicBezTo>
                <a:cubicBezTo>
                  <a:pt x="1660948" y="1197390"/>
                  <a:pt x="1660948" y="1217017"/>
                  <a:pt x="1667117" y="1229914"/>
                </a:cubicBezTo>
                <a:cubicBezTo>
                  <a:pt x="1673285" y="1248979"/>
                  <a:pt x="1680014" y="1274774"/>
                  <a:pt x="1692911" y="1332532"/>
                </a:cubicBezTo>
                <a:cubicBezTo>
                  <a:pt x="1699079" y="1345429"/>
                  <a:pt x="1705808" y="1364494"/>
                  <a:pt x="1711977" y="1384121"/>
                </a:cubicBezTo>
                <a:cubicBezTo>
                  <a:pt x="1756837" y="1480570"/>
                  <a:pt x="1731042" y="1634216"/>
                  <a:pt x="1769734" y="1743563"/>
                </a:cubicBezTo>
                <a:cubicBezTo>
                  <a:pt x="1775902" y="1762628"/>
                  <a:pt x="1775902" y="1782255"/>
                  <a:pt x="1775902" y="1795152"/>
                </a:cubicBezTo>
                <a:cubicBezTo>
                  <a:pt x="1788800" y="1897770"/>
                  <a:pt x="1801697" y="1987490"/>
                  <a:pt x="1827492" y="2045248"/>
                </a:cubicBezTo>
                <a:cubicBezTo>
                  <a:pt x="1879081" y="2179828"/>
                  <a:pt x="1943567" y="2327867"/>
                  <a:pt x="1981699" y="2346932"/>
                </a:cubicBezTo>
                <a:cubicBezTo>
                  <a:pt x="2020390" y="2365998"/>
                  <a:pt x="2084877" y="2346932"/>
                  <a:pt x="2116840" y="2340764"/>
                </a:cubicBezTo>
                <a:cubicBezTo>
                  <a:pt x="2155532" y="2340764"/>
                  <a:pt x="2200392" y="2302072"/>
                  <a:pt x="2277776" y="2257212"/>
                </a:cubicBezTo>
                <a:cubicBezTo>
                  <a:pt x="2348431" y="2212352"/>
                  <a:pt x="2490301" y="2083940"/>
                  <a:pt x="2541890" y="2019453"/>
                </a:cubicBezTo>
                <a:cubicBezTo>
                  <a:pt x="2593479" y="1948798"/>
                  <a:pt x="2606377" y="1859078"/>
                  <a:pt x="2606377" y="1859078"/>
                </a:cubicBezTo>
                <a:cubicBezTo>
                  <a:pt x="2619274" y="1884872"/>
                  <a:pt x="2619274" y="1884872"/>
                  <a:pt x="2619274" y="1884872"/>
                </a:cubicBezTo>
                <a:cubicBezTo>
                  <a:pt x="2619274" y="1884872"/>
                  <a:pt x="2619274" y="1903938"/>
                  <a:pt x="2619274" y="1910667"/>
                </a:cubicBezTo>
                <a:cubicBezTo>
                  <a:pt x="2619274" y="1910667"/>
                  <a:pt x="2651237" y="1955527"/>
                  <a:pt x="2651237" y="1981322"/>
                </a:cubicBezTo>
                <a:cubicBezTo>
                  <a:pt x="2657405" y="2013285"/>
                  <a:pt x="2657405" y="2020014"/>
                  <a:pt x="2670302" y="2039079"/>
                </a:cubicBezTo>
                <a:cubicBezTo>
                  <a:pt x="2676471" y="2051977"/>
                  <a:pt x="2683200" y="2051977"/>
                  <a:pt x="2696097" y="2096837"/>
                </a:cubicBezTo>
                <a:cubicBezTo>
                  <a:pt x="2708994" y="2141697"/>
                  <a:pt x="2721892" y="2219081"/>
                  <a:pt x="2721892" y="2225249"/>
                </a:cubicBezTo>
                <a:cubicBezTo>
                  <a:pt x="2721892" y="2238146"/>
                  <a:pt x="2728060" y="2263941"/>
                  <a:pt x="2734789" y="2308801"/>
                </a:cubicBezTo>
                <a:cubicBezTo>
                  <a:pt x="2747686" y="2353661"/>
                  <a:pt x="2734789" y="2347493"/>
                  <a:pt x="2734789" y="2372727"/>
                </a:cubicBezTo>
                <a:cubicBezTo>
                  <a:pt x="2728621" y="2398522"/>
                  <a:pt x="2734789" y="2417587"/>
                  <a:pt x="2734789" y="2462447"/>
                </a:cubicBezTo>
                <a:cubicBezTo>
                  <a:pt x="2734789" y="2475345"/>
                  <a:pt x="2734789" y="2481513"/>
                  <a:pt x="2734789" y="2494410"/>
                </a:cubicBezTo>
                <a:cubicBezTo>
                  <a:pt x="2734789" y="2507308"/>
                  <a:pt x="2734789" y="2520205"/>
                  <a:pt x="2734789" y="2526373"/>
                </a:cubicBezTo>
                <a:cubicBezTo>
                  <a:pt x="2734789" y="2539270"/>
                  <a:pt x="2721892" y="2558336"/>
                  <a:pt x="2728621" y="2558336"/>
                </a:cubicBezTo>
                <a:cubicBezTo>
                  <a:pt x="2722452" y="2590299"/>
                  <a:pt x="2689929" y="2622262"/>
                  <a:pt x="2734789" y="2635159"/>
                </a:cubicBezTo>
                <a:cubicBezTo>
                  <a:pt x="2721892" y="2641327"/>
                  <a:pt x="2715723" y="2648056"/>
                  <a:pt x="2708994" y="2654225"/>
                </a:cubicBezTo>
                <a:cubicBezTo>
                  <a:pt x="2702826" y="2654225"/>
                  <a:pt x="2702826" y="2660393"/>
                  <a:pt x="2702826" y="2667122"/>
                </a:cubicBezTo>
                <a:cubicBezTo>
                  <a:pt x="2708994" y="2724879"/>
                  <a:pt x="2657966" y="2776469"/>
                  <a:pt x="2683760" y="2827497"/>
                </a:cubicBezTo>
                <a:cubicBezTo>
                  <a:pt x="2683760" y="2801702"/>
                  <a:pt x="2683760" y="2801702"/>
                  <a:pt x="2683760" y="2801702"/>
                </a:cubicBezTo>
                <a:cubicBezTo>
                  <a:pt x="2683760" y="2827497"/>
                  <a:pt x="2683760" y="2853292"/>
                  <a:pt x="2683760" y="2885255"/>
                </a:cubicBezTo>
                <a:cubicBezTo>
                  <a:pt x="2683760" y="2891423"/>
                  <a:pt x="2677592" y="2898152"/>
                  <a:pt x="2677592" y="2904320"/>
                </a:cubicBezTo>
                <a:cubicBezTo>
                  <a:pt x="2677592" y="2910488"/>
                  <a:pt x="2677592" y="2923386"/>
                  <a:pt x="2677592" y="2936283"/>
                </a:cubicBezTo>
                <a:cubicBezTo>
                  <a:pt x="2671424" y="2949180"/>
                  <a:pt x="2671424" y="2962078"/>
                  <a:pt x="2664695" y="2968246"/>
                </a:cubicBezTo>
                <a:cubicBezTo>
                  <a:pt x="2658527" y="2994041"/>
                  <a:pt x="2651798" y="3013106"/>
                  <a:pt x="2645629" y="3032172"/>
                </a:cubicBezTo>
                <a:cubicBezTo>
                  <a:pt x="2639461" y="3038340"/>
                  <a:pt x="2639461" y="3045069"/>
                  <a:pt x="2632732" y="3057966"/>
                </a:cubicBezTo>
                <a:cubicBezTo>
                  <a:pt x="2626564" y="3070863"/>
                  <a:pt x="2619835" y="3083761"/>
                  <a:pt x="2613666" y="3102826"/>
                </a:cubicBezTo>
                <a:cubicBezTo>
                  <a:pt x="2632732" y="3051237"/>
                  <a:pt x="2619835" y="3077032"/>
                  <a:pt x="2600769" y="3121892"/>
                </a:cubicBezTo>
                <a:cubicBezTo>
                  <a:pt x="2613666" y="3089929"/>
                  <a:pt x="2594601" y="3121892"/>
                  <a:pt x="2581704" y="3147687"/>
                </a:cubicBezTo>
                <a:cubicBezTo>
                  <a:pt x="2587872" y="3141518"/>
                  <a:pt x="2568806" y="3166752"/>
                  <a:pt x="2562638" y="3173481"/>
                </a:cubicBezTo>
                <a:cubicBezTo>
                  <a:pt x="2556470" y="3199276"/>
                  <a:pt x="2549741" y="3225070"/>
                  <a:pt x="2543572" y="3250304"/>
                </a:cubicBezTo>
                <a:cubicBezTo>
                  <a:pt x="2524507" y="3320959"/>
                  <a:pt x="2524507" y="3455540"/>
                  <a:pt x="2511610" y="3532923"/>
                </a:cubicBezTo>
                <a:cubicBezTo>
                  <a:pt x="2511610" y="3539092"/>
                  <a:pt x="2511610" y="3545821"/>
                  <a:pt x="2511610" y="3551989"/>
                </a:cubicBezTo>
                <a:cubicBezTo>
                  <a:pt x="2530675" y="3622644"/>
                  <a:pt x="2453852" y="3674233"/>
                  <a:pt x="2460020" y="3712364"/>
                </a:cubicBezTo>
                <a:cubicBezTo>
                  <a:pt x="2466189" y="3718532"/>
                  <a:pt x="2472917" y="3718532"/>
                  <a:pt x="2479086" y="3725261"/>
                </a:cubicBezTo>
                <a:cubicBezTo>
                  <a:pt x="2447123" y="3738159"/>
                  <a:pt x="2460020" y="3763953"/>
                  <a:pt x="2472917" y="3789187"/>
                </a:cubicBezTo>
                <a:cubicBezTo>
                  <a:pt x="2460020" y="3802084"/>
                  <a:pt x="2466749" y="3827879"/>
                  <a:pt x="2466749" y="3853113"/>
                </a:cubicBezTo>
                <a:cubicBezTo>
                  <a:pt x="2466749" y="3872178"/>
                  <a:pt x="2466749" y="3891805"/>
                  <a:pt x="2466749" y="3917039"/>
                </a:cubicBezTo>
                <a:cubicBezTo>
                  <a:pt x="2460581" y="3929936"/>
                  <a:pt x="2460581" y="3942833"/>
                  <a:pt x="2460581" y="3955731"/>
                </a:cubicBezTo>
                <a:cubicBezTo>
                  <a:pt x="2454413" y="3981525"/>
                  <a:pt x="2447684" y="4007320"/>
                  <a:pt x="2441516" y="4032553"/>
                </a:cubicBezTo>
                <a:cubicBezTo>
                  <a:pt x="2435347" y="4051619"/>
                  <a:pt x="2389926" y="4103208"/>
                  <a:pt x="2428618" y="4103208"/>
                </a:cubicBezTo>
                <a:cubicBezTo>
                  <a:pt x="2383758" y="4135171"/>
                  <a:pt x="2357963" y="4154798"/>
                  <a:pt x="2409553" y="4167134"/>
                </a:cubicBezTo>
                <a:cubicBezTo>
                  <a:pt x="2390487" y="4173302"/>
                  <a:pt x="2383758" y="4173302"/>
                  <a:pt x="2377590" y="4180032"/>
                </a:cubicBezTo>
                <a:cubicBezTo>
                  <a:pt x="2371421" y="4186200"/>
                  <a:pt x="2371421" y="4192929"/>
                  <a:pt x="2377590" y="4199097"/>
                </a:cubicBezTo>
                <a:cubicBezTo>
                  <a:pt x="2403384" y="4263023"/>
                  <a:pt x="2377590" y="4340407"/>
                  <a:pt x="2409553" y="4391435"/>
                </a:cubicBezTo>
                <a:cubicBezTo>
                  <a:pt x="2409553" y="4397604"/>
                  <a:pt x="2415721" y="4397604"/>
                  <a:pt x="2415721" y="4404333"/>
                </a:cubicBezTo>
                <a:cubicBezTo>
                  <a:pt x="2454413" y="4449193"/>
                  <a:pt x="2486376" y="4449193"/>
                  <a:pt x="2486376" y="4449193"/>
                </a:cubicBezTo>
                <a:cubicBezTo>
                  <a:pt x="2486376" y="4449193"/>
                  <a:pt x="2486376" y="4468258"/>
                  <a:pt x="2492544" y="4532745"/>
                </a:cubicBezTo>
                <a:cubicBezTo>
                  <a:pt x="2498712" y="4596671"/>
                  <a:pt x="2492544" y="4828261"/>
                  <a:pt x="2460581" y="4943776"/>
                </a:cubicBezTo>
                <a:cubicBezTo>
                  <a:pt x="2428618" y="5059291"/>
                  <a:pt x="2344505" y="5226395"/>
                  <a:pt x="2325440" y="5418733"/>
                </a:cubicBezTo>
                <a:cubicBezTo>
                  <a:pt x="2306374" y="5611071"/>
                  <a:pt x="2344505" y="6111823"/>
                  <a:pt x="2344505" y="6111823"/>
                </a:cubicBezTo>
                <a:cubicBezTo>
                  <a:pt x="2344505" y="6111823"/>
                  <a:pt x="2338337" y="6111823"/>
                  <a:pt x="2331608" y="6111823"/>
                </a:cubicBezTo>
                <a:cubicBezTo>
                  <a:pt x="2331608" y="6117991"/>
                  <a:pt x="2331608" y="6117991"/>
                  <a:pt x="2331608" y="6130889"/>
                </a:cubicBezTo>
                <a:cubicBezTo>
                  <a:pt x="2325440" y="6143786"/>
                  <a:pt x="2318711" y="6220609"/>
                  <a:pt x="2318711" y="6220609"/>
                </a:cubicBezTo>
                <a:cubicBezTo>
                  <a:pt x="2318711" y="6220609"/>
                  <a:pt x="2286748" y="6214440"/>
                  <a:pt x="2260953" y="6239674"/>
                </a:cubicBezTo>
                <a:cubicBezTo>
                  <a:pt x="2241888" y="6265469"/>
                  <a:pt x="2248056" y="6278366"/>
                  <a:pt x="2235159" y="6284534"/>
                </a:cubicBezTo>
                <a:cubicBezTo>
                  <a:pt x="2222261" y="6297432"/>
                  <a:pt x="2203196" y="6310330"/>
                  <a:pt x="2190298" y="6342292"/>
                </a:cubicBezTo>
                <a:cubicBezTo>
                  <a:pt x="2184130" y="6355190"/>
                  <a:pt x="2171233" y="6393881"/>
                  <a:pt x="2158336" y="6425844"/>
                </a:cubicBezTo>
                <a:cubicBezTo>
                  <a:pt x="2152167" y="6438741"/>
                  <a:pt x="2152167" y="6451639"/>
                  <a:pt x="2145438" y="6457807"/>
                </a:cubicBezTo>
                <a:cubicBezTo>
                  <a:pt x="2139270" y="6470705"/>
                  <a:pt x="2139270" y="6483602"/>
                  <a:pt x="2132541" y="6496499"/>
                </a:cubicBezTo>
                <a:cubicBezTo>
                  <a:pt x="2126373" y="6509397"/>
                  <a:pt x="2113475" y="6522294"/>
                  <a:pt x="2106746" y="6528462"/>
                </a:cubicBezTo>
                <a:cubicBezTo>
                  <a:pt x="2093849" y="6541359"/>
                  <a:pt x="2080952" y="6547527"/>
                  <a:pt x="2068054" y="6554257"/>
                </a:cubicBezTo>
                <a:cubicBezTo>
                  <a:pt x="2029363" y="6573322"/>
                  <a:pt x="1997400" y="6599117"/>
                  <a:pt x="1971605" y="6631080"/>
                </a:cubicBezTo>
                <a:cubicBezTo>
                  <a:pt x="1965437" y="6637248"/>
                  <a:pt x="1958708" y="6650145"/>
                  <a:pt x="1952539" y="6663042"/>
                </a:cubicBezTo>
                <a:cubicBezTo>
                  <a:pt x="1939642" y="6675940"/>
                  <a:pt x="1933474" y="6688837"/>
                  <a:pt x="1933474" y="6701734"/>
                </a:cubicBezTo>
                <a:cubicBezTo>
                  <a:pt x="1927306" y="6714632"/>
                  <a:pt x="1927306" y="6727529"/>
                  <a:pt x="1927306" y="6740426"/>
                </a:cubicBezTo>
                <a:cubicBezTo>
                  <a:pt x="1927306" y="6887904"/>
                  <a:pt x="2107307" y="6862671"/>
                  <a:pt x="2197588" y="6830147"/>
                </a:cubicBezTo>
                <a:cubicBezTo>
                  <a:pt x="2210486" y="6830147"/>
                  <a:pt x="2223383" y="6823979"/>
                  <a:pt x="2236280" y="6817249"/>
                </a:cubicBezTo>
                <a:cubicBezTo>
                  <a:pt x="2249177" y="6810520"/>
                  <a:pt x="2262075" y="6804352"/>
                  <a:pt x="2274972" y="6798184"/>
                </a:cubicBezTo>
                <a:cubicBezTo>
                  <a:pt x="2306935" y="6772389"/>
                  <a:pt x="2339459" y="6746594"/>
                  <a:pt x="2371421" y="6714632"/>
                </a:cubicBezTo>
                <a:cubicBezTo>
                  <a:pt x="2384319" y="6714632"/>
                  <a:pt x="2390487" y="6708464"/>
                  <a:pt x="2403384" y="6701734"/>
                </a:cubicBezTo>
                <a:cubicBezTo>
                  <a:pt x="2448244" y="6682669"/>
                  <a:pt x="2493665" y="6663042"/>
                  <a:pt x="2545255" y="6637808"/>
                </a:cubicBezTo>
                <a:cubicBezTo>
                  <a:pt x="2558152" y="6637808"/>
                  <a:pt x="2571049" y="6631640"/>
                  <a:pt x="2577217" y="6624912"/>
                </a:cubicBezTo>
                <a:cubicBezTo>
                  <a:pt x="2654601" y="6548088"/>
                  <a:pt x="2558152" y="6464537"/>
                  <a:pt x="2558152" y="6374816"/>
                </a:cubicBezTo>
                <a:cubicBezTo>
                  <a:pt x="2558152" y="6361919"/>
                  <a:pt x="2551984" y="6355750"/>
                  <a:pt x="2551984" y="6342853"/>
                </a:cubicBezTo>
                <a:cubicBezTo>
                  <a:pt x="2551984" y="6329956"/>
                  <a:pt x="2551984" y="6317058"/>
                  <a:pt x="2551984" y="6304161"/>
                </a:cubicBezTo>
                <a:cubicBezTo>
                  <a:pt x="2551984" y="6291264"/>
                  <a:pt x="2551984" y="6278366"/>
                  <a:pt x="2545815" y="6265469"/>
                </a:cubicBezTo>
                <a:cubicBezTo>
                  <a:pt x="2545815" y="6252572"/>
                  <a:pt x="2551984" y="6246404"/>
                  <a:pt x="2551984" y="6233506"/>
                </a:cubicBezTo>
                <a:cubicBezTo>
                  <a:pt x="2551984" y="6220609"/>
                  <a:pt x="2551984" y="6207712"/>
                  <a:pt x="2551984" y="6194814"/>
                </a:cubicBezTo>
                <a:cubicBezTo>
                  <a:pt x="2558152" y="6175749"/>
                  <a:pt x="2558152" y="6156123"/>
                  <a:pt x="2558152" y="6149954"/>
                </a:cubicBezTo>
                <a:cubicBezTo>
                  <a:pt x="2551984" y="6143786"/>
                  <a:pt x="2551984" y="6143786"/>
                  <a:pt x="2551984" y="6143786"/>
                </a:cubicBezTo>
                <a:cubicBezTo>
                  <a:pt x="2551984" y="6143786"/>
                  <a:pt x="2571049" y="6034439"/>
                  <a:pt x="2596844" y="5931822"/>
                </a:cubicBezTo>
                <a:cubicBezTo>
                  <a:pt x="2596844" y="5918924"/>
                  <a:pt x="2596844" y="5912756"/>
                  <a:pt x="2603012" y="5906027"/>
                </a:cubicBezTo>
                <a:cubicBezTo>
                  <a:pt x="2680396" y="5751820"/>
                  <a:pt x="2757219" y="5623408"/>
                  <a:pt x="2763948" y="5443967"/>
                </a:cubicBezTo>
                <a:cubicBezTo>
                  <a:pt x="2763948" y="5431070"/>
                  <a:pt x="2770116" y="5418173"/>
                  <a:pt x="2770116" y="5399107"/>
                </a:cubicBezTo>
                <a:cubicBezTo>
                  <a:pt x="2776284" y="5276863"/>
                  <a:pt x="2770116" y="5123217"/>
                  <a:pt x="2783014" y="5090693"/>
                </a:cubicBezTo>
                <a:cubicBezTo>
                  <a:pt x="2795911" y="5045833"/>
                  <a:pt x="2814976" y="5032936"/>
                  <a:pt x="2860397" y="4956113"/>
                </a:cubicBezTo>
                <a:cubicBezTo>
                  <a:pt x="2886192" y="4904523"/>
                  <a:pt x="2911986" y="4763775"/>
                  <a:pt x="2931052" y="4660596"/>
                </a:cubicBezTo>
                <a:cubicBezTo>
                  <a:pt x="2931052" y="4660596"/>
                  <a:pt x="2931052" y="4654428"/>
                  <a:pt x="2931052" y="4647699"/>
                </a:cubicBezTo>
                <a:cubicBezTo>
                  <a:pt x="2943949" y="4596110"/>
                  <a:pt x="2943949" y="4545081"/>
                  <a:pt x="3014604" y="4532184"/>
                </a:cubicBezTo>
                <a:cubicBezTo>
                  <a:pt x="3014604" y="4532184"/>
                  <a:pt x="3020773" y="4532184"/>
                  <a:pt x="3027502" y="4532184"/>
                </a:cubicBezTo>
                <a:cubicBezTo>
                  <a:pt x="3117783" y="4519287"/>
                  <a:pt x="3079091" y="4390874"/>
                  <a:pt x="3123951" y="4352182"/>
                </a:cubicBezTo>
                <a:cubicBezTo>
                  <a:pt x="3130119" y="4339285"/>
                  <a:pt x="3130119" y="4333117"/>
                  <a:pt x="3136848" y="4320220"/>
                </a:cubicBezTo>
                <a:cubicBezTo>
                  <a:pt x="3143016" y="4307322"/>
                  <a:pt x="3149746" y="4301154"/>
                  <a:pt x="3155914" y="4288257"/>
                </a:cubicBezTo>
                <a:cubicBezTo>
                  <a:pt x="3233298" y="4166013"/>
                  <a:pt x="3278158" y="4031432"/>
                  <a:pt x="3329747" y="3903020"/>
                </a:cubicBezTo>
                <a:cubicBezTo>
                  <a:pt x="3432925" y="3979843"/>
                  <a:pt x="3400402" y="4108255"/>
                  <a:pt x="3451991" y="4191807"/>
                </a:cubicBezTo>
                <a:cubicBezTo>
                  <a:pt x="3458159" y="4204705"/>
                  <a:pt x="3458159" y="4217602"/>
                  <a:pt x="3464888" y="4230499"/>
                </a:cubicBezTo>
                <a:cubicBezTo>
                  <a:pt x="3471057" y="4236668"/>
                  <a:pt x="3477786" y="4249565"/>
                  <a:pt x="3483954" y="4262462"/>
                </a:cubicBezTo>
                <a:cubicBezTo>
                  <a:pt x="3483954" y="4268631"/>
                  <a:pt x="3490122" y="4281528"/>
                  <a:pt x="3496851" y="4288257"/>
                </a:cubicBezTo>
                <a:cubicBezTo>
                  <a:pt x="3515917" y="4307322"/>
                  <a:pt x="3528814" y="4333117"/>
                  <a:pt x="3535543" y="4358911"/>
                </a:cubicBezTo>
                <a:cubicBezTo>
                  <a:pt x="3541711" y="4371809"/>
                  <a:pt x="3541711" y="4377977"/>
                  <a:pt x="3548440" y="4384706"/>
                </a:cubicBezTo>
                <a:cubicBezTo>
                  <a:pt x="3542272" y="4416669"/>
                  <a:pt x="3548440" y="4436295"/>
                  <a:pt x="3561338" y="4455361"/>
                </a:cubicBezTo>
                <a:cubicBezTo>
                  <a:pt x="3561338" y="4461529"/>
                  <a:pt x="3567506" y="4468258"/>
                  <a:pt x="3567506" y="4474427"/>
                </a:cubicBezTo>
                <a:cubicBezTo>
                  <a:pt x="3586572" y="4487324"/>
                  <a:pt x="3612366" y="4500221"/>
                  <a:pt x="3631992" y="4513118"/>
                </a:cubicBezTo>
                <a:cubicBezTo>
                  <a:pt x="3638161" y="4513118"/>
                  <a:pt x="3644890" y="4519287"/>
                  <a:pt x="3651058" y="4519287"/>
                </a:cubicBezTo>
                <a:cubicBezTo>
                  <a:pt x="3741339" y="4545081"/>
                  <a:pt x="3715545" y="4647699"/>
                  <a:pt x="3747507" y="4724522"/>
                </a:cubicBezTo>
                <a:lnTo>
                  <a:pt x="3747507" y="4730690"/>
                </a:lnTo>
                <a:cubicBezTo>
                  <a:pt x="3760405" y="4814242"/>
                  <a:pt x="3779470" y="4923028"/>
                  <a:pt x="3792367" y="4948823"/>
                </a:cubicBezTo>
                <a:cubicBezTo>
                  <a:pt x="3837228" y="5032375"/>
                  <a:pt x="3856854" y="5038543"/>
                  <a:pt x="3869752" y="5083403"/>
                </a:cubicBezTo>
                <a:cubicBezTo>
                  <a:pt x="3882649" y="5122095"/>
                  <a:pt x="3869752" y="5314433"/>
                  <a:pt x="3888817" y="5442846"/>
                </a:cubicBezTo>
                <a:cubicBezTo>
                  <a:pt x="3888817" y="5455743"/>
                  <a:pt x="3894985" y="5468640"/>
                  <a:pt x="3894985" y="5481538"/>
                </a:cubicBezTo>
                <a:cubicBezTo>
                  <a:pt x="3901154" y="5520230"/>
                  <a:pt x="3907883" y="5558361"/>
                  <a:pt x="3920780" y="5590884"/>
                </a:cubicBezTo>
                <a:cubicBezTo>
                  <a:pt x="3926948" y="5603781"/>
                  <a:pt x="3933677" y="5616679"/>
                  <a:pt x="3939846" y="5629576"/>
                </a:cubicBezTo>
                <a:cubicBezTo>
                  <a:pt x="3965640" y="5719297"/>
                  <a:pt x="4068819" y="5796680"/>
                  <a:pt x="4055921" y="5925092"/>
                </a:cubicBezTo>
                <a:cubicBezTo>
                  <a:pt x="4062090" y="5931261"/>
                  <a:pt x="4062090" y="5944158"/>
                  <a:pt x="4062090" y="5950887"/>
                </a:cubicBezTo>
                <a:cubicBezTo>
                  <a:pt x="4087884" y="6047337"/>
                  <a:pt x="4100781" y="6137057"/>
                  <a:pt x="4100781" y="6137057"/>
                </a:cubicBezTo>
                <a:cubicBezTo>
                  <a:pt x="4100781" y="6137057"/>
                  <a:pt x="4100781" y="6137057"/>
                  <a:pt x="4094613" y="6149954"/>
                </a:cubicBezTo>
                <a:cubicBezTo>
                  <a:pt x="4094613" y="6149954"/>
                  <a:pt x="4094613" y="6169020"/>
                  <a:pt x="4100781" y="6194814"/>
                </a:cubicBezTo>
                <a:cubicBezTo>
                  <a:pt x="4132744" y="6329395"/>
                  <a:pt x="4087884" y="6464537"/>
                  <a:pt x="4094613" y="6586219"/>
                </a:cubicBezTo>
                <a:cubicBezTo>
                  <a:pt x="4100781" y="6612014"/>
                  <a:pt x="4107510" y="6631080"/>
                  <a:pt x="4133305" y="6643977"/>
                </a:cubicBezTo>
                <a:cubicBezTo>
                  <a:pt x="4152370" y="6656874"/>
                  <a:pt x="4178165" y="6663042"/>
                  <a:pt x="4216857" y="6663042"/>
                </a:cubicBezTo>
                <a:cubicBezTo>
                  <a:pt x="4229754" y="6663042"/>
                  <a:pt x="4242652" y="6669211"/>
                  <a:pt x="4242652" y="6675940"/>
                </a:cubicBezTo>
                <a:cubicBezTo>
                  <a:pt x="4248820" y="6682108"/>
                  <a:pt x="4255549" y="6701734"/>
                  <a:pt x="4274615" y="6720800"/>
                </a:cubicBezTo>
                <a:cubicBezTo>
                  <a:pt x="4280783" y="6726968"/>
                  <a:pt x="4300409" y="6733698"/>
                  <a:pt x="4313307" y="6739866"/>
                </a:cubicBezTo>
                <a:cubicBezTo>
                  <a:pt x="4345270" y="6752763"/>
                  <a:pt x="4377793" y="6758931"/>
                  <a:pt x="4403588" y="6771828"/>
                </a:cubicBezTo>
                <a:cubicBezTo>
                  <a:pt x="4416485" y="6777996"/>
                  <a:pt x="4435551" y="6777996"/>
                  <a:pt x="4448448" y="6784726"/>
                </a:cubicBezTo>
                <a:cubicBezTo>
                  <a:pt x="4461345" y="6791455"/>
                  <a:pt x="4474243" y="6797623"/>
                  <a:pt x="4487140" y="6797623"/>
                </a:cubicBezTo>
                <a:cubicBezTo>
                  <a:pt x="4500037" y="6803792"/>
                  <a:pt x="4512934" y="6803792"/>
                  <a:pt x="4532000" y="6803792"/>
                </a:cubicBezTo>
                <a:cubicBezTo>
                  <a:pt x="4609384" y="6803792"/>
                  <a:pt x="4712001" y="6803792"/>
                  <a:pt x="4737796" y="6726968"/>
                </a:cubicBezTo>
                <a:cubicBezTo>
                  <a:pt x="4737796" y="6624351"/>
                  <a:pt x="4628449" y="6572761"/>
                  <a:pt x="4563963" y="6527901"/>
                </a:cubicBezTo>
                <a:cubicBezTo>
                  <a:pt x="4557794" y="6521733"/>
                  <a:pt x="4544897" y="6508835"/>
                  <a:pt x="4538168" y="6502107"/>
                </a:cubicBezTo>
                <a:cubicBezTo>
                  <a:pt x="4532000" y="6495939"/>
                  <a:pt x="4532000" y="6483041"/>
                  <a:pt x="4525271" y="6476312"/>
                </a:cubicBezTo>
                <a:cubicBezTo>
                  <a:pt x="4519103" y="6463415"/>
                  <a:pt x="4519103" y="6457246"/>
                  <a:pt x="4512374" y="6444349"/>
                </a:cubicBezTo>
                <a:cubicBezTo>
                  <a:pt x="4499476" y="6431452"/>
                  <a:pt x="4493308" y="6412386"/>
                  <a:pt x="4480411" y="6392760"/>
                </a:cubicBezTo>
                <a:cubicBezTo>
                  <a:pt x="4480411" y="6386592"/>
                  <a:pt x="4474243" y="6379862"/>
                  <a:pt x="4474243" y="6366965"/>
                </a:cubicBezTo>
                <a:cubicBezTo>
                  <a:pt x="4468074" y="6354068"/>
                  <a:pt x="4461345" y="6341171"/>
                  <a:pt x="4461345" y="6335002"/>
                </a:cubicBezTo>
                <a:cubicBezTo>
                  <a:pt x="4448448" y="6303040"/>
                  <a:pt x="4429382" y="6290142"/>
                  <a:pt x="4416485" y="6277245"/>
                </a:cubicBezTo>
                <a:cubicBezTo>
                  <a:pt x="4403588" y="6271077"/>
                  <a:pt x="4410317" y="6264348"/>
                  <a:pt x="4390690" y="6232385"/>
                </a:cubicBezTo>
                <a:cubicBezTo>
                  <a:pt x="4371625" y="6206590"/>
                  <a:pt x="4332933" y="6213319"/>
                  <a:pt x="4332933" y="6213319"/>
                </a:cubicBezTo>
                <a:cubicBezTo>
                  <a:pt x="4332933" y="6213319"/>
                  <a:pt x="4326765" y="6136496"/>
                  <a:pt x="4326765" y="6123599"/>
                </a:cubicBezTo>
                <a:cubicBezTo>
                  <a:pt x="4320596" y="6110701"/>
                  <a:pt x="4320596" y="6110701"/>
                  <a:pt x="4320596" y="6110701"/>
                </a:cubicBezTo>
                <a:cubicBezTo>
                  <a:pt x="4320596" y="6104533"/>
                  <a:pt x="4314428" y="6110701"/>
                  <a:pt x="4314428" y="6110701"/>
                </a:cubicBezTo>
                <a:cubicBezTo>
                  <a:pt x="4314428" y="6110701"/>
                  <a:pt x="4327325" y="5911634"/>
                  <a:pt x="4333494" y="5719297"/>
                </a:cubicBezTo>
                <a:cubicBezTo>
                  <a:pt x="4333494" y="5706399"/>
                  <a:pt x="4333494" y="5693502"/>
                  <a:pt x="4333494" y="5687334"/>
                </a:cubicBezTo>
                <a:cubicBezTo>
                  <a:pt x="4320596" y="5655371"/>
                  <a:pt x="4320596" y="5629576"/>
                  <a:pt x="4333494" y="5603781"/>
                </a:cubicBezTo>
                <a:cubicBezTo>
                  <a:pt x="4333494" y="5590884"/>
                  <a:pt x="4333494" y="5584716"/>
                  <a:pt x="4333494" y="5571819"/>
                </a:cubicBezTo>
                <a:cubicBezTo>
                  <a:pt x="4333494" y="5507893"/>
                  <a:pt x="4333494" y="5456304"/>
                  <a:pt x="4327325" y="5411444"/>
                </a:cubicBezTo>
                <a:cubicBezTo>
                  <a:pt x="4308260" y="5219106"/>
                  <a:pt x="4217979" y="5052001"/>
                  <a:pt x="4192184" y="4936486"/>
                </a:cubicBezTo>
                <a:cubicBezTo>
                  <a:pt x="4160221" y="4820971"/>
                  <a:pt x="4153492" y="4596110"/>
                  <a:pt x="4160221" y="4525455"/>
                </a:cubicBezTo>
                <a:cubicBezTo>
                  <a:pt x="4166389" y="4461529"/>
                  <a:pt x="4160221" y="4448632"/>
                  <a:pt x="4160221" y="4448632"/>
                </a:cubicBezTo>
                <a:cubicBezTo>
                  <a:pt x="4160221" y="4448632"/>
                  <a:pt x="4205081" y="4448632"/>
                  <a:pt x="4243773" y="4384706"/>
                </a:cubicBezTo>
                <a:cubicBezTo>
                  <a:pt x="4249942" y="4371809"/>
                  <a:pt x="4256671" y="4358911"/>
                  <a:pt x="4262839" y="4346014"/>
                </a:cubicBezTo>
                <a:cubicBezTo>
                  <a:pt x="4269007" y="4333117"/>
                  <a:pt x="4275736" y="4320220"/>
                  <a:pt x="4275736" y="4307322"/>
                </a:cubicBezTo>
                <a:cubicBezTo>
                  <a:pt x="4281905" y="4288257"/>
                  <a:pt x="4281905" y="4262462"/>
                  <a:pt x="4275736" y="4236668"/>
                </a:cubicBezTo>
                <a:cubicBezTo>
                  <a:pt x="4269568" y="4217602"/>
                  <a:pt x="4262839" y="4191807"/>
                  <a:pt x="4256671" y="4172742"/>
                </a:cubicBezTo>
                <a:cubicBezTo>
                  <a:pt x="4243773" y="4146947"/>
                  <a:pt x="4256671" y="4095919"/>
                  <a:pt x="4224708" y="4102087"/>
                </a:cubicBezTo>
                <a:cubicBezTo>
                  <a:pt x="4237605" y="4063395"/>
                  <a:pt x="4243773" y="4038161"/>
                  <a:pt x="4192745" y="4031432"/>
                </a:cubicBezTo>
                <a:cubicBezTo>
                  <a:pt x="4205642" y="4025264"/>
                  <a:pt x="4218539" y="4012367"/>
                  <a:pt x="4218539" y="4005637"/>
                </a:cubicBezTo>
                <a:cubicBezTo>
                  <a:pt x="4218539" y="4005637"/>
                  <a:pt x="4218539" y="3999469"/>
                  <a:pt x="4218539" y="3992740"/>
                </a:cubicBezTo>
                <a:cubicBezTo>
                  <a:pt x="4179847" y="3954048"/>
                  <a:pt x="4179847" y="3877225"/>
                  <a:pt x="4173679" y="3832365"/>
                </a:cubicBezTo>
                <a:cubicBezTo>
                  <a:pt x="4173679" y="3826197"/>
                  <a:pt x="4173679" y="3826197"/>
                  <a:pt x="4173679" y="3819468"/>
                </a:cubicBezTo>
                <a:cubicBezTo>
                  <a:pt x="4173679" y="3813299"/>
                  <a:pt x="4173679" y="3806570"/>
                  <a:pt x="4173679" y="3806570"/>
                </a:cubicBezTo>
                <a:cubicBezTo>
                  <a:pt x="4173679" y="3793673"/>
                  <a:pt x="4173679" y="3780776"/>
                  <a:pt x="4173679" y="3767879"/>
                </a:cubicBezTo>
                <a:cubicBezTo>
                  <a:pt x="4173679" y="3742084"/>
                  <a:pt x="4167511" y="3723019"/>
                  <a:pt x="4160782" y="3697224"/>
                </a:cubicBezTo>
                <a:cubicBezTo>
                  <a:pt x="4160782" y="3678158"/>
                  <a:pt x="4166950" y="3639466"/>
                  <a:pt x="4147885" y="3633298"/>
                </a:cubicBezTo>
                <a:cubicBezTo>
                  <a:pt x="4147885" y="3620401"/>
                  <a:pt x="4154053" y="3607503"/>
                  <a:pt x="4154053" y="3601335"/>
                </a:cubicBezTo>
                <a:cubicBezTo>
                  <a:pt x="4154053" y="3543578"/>
                  <a:pt x="4128258" y="3491989"/>
                  <a:pt x="4128258" y="3440960"/>
                </a:cubicBezTo>
                <a:cubicBezTo>
                  <a:pt x="4128258" y="3421894"/>
                  <a:pt x="4128258" y="3408997"/>
                  <a:pt x="4128258" y="3396100"/>
                </a:cubicBezTo>
                <a:cubicBezTo>
                  <a:pt x="4122090" y="3364137"/>
                  <a:pt x="4115361" y="3338342"/>
                  <a:pt x="4115361" y="3325445"/>
                </a:cubicBezTo>
                <a:cubicBezTo>
                  <a:pt x="4121529" y="3319277"/>
                  <a:pt x="4115361" y="3306379"/>
                  <a:pt x="4109192" y="3293482"/>
                </a:cubicBezTo>
                <a:cubicBezTo>
                  <a:pt x="4109192" y="3274417"/>
                  <a:pt x="4109192" y="3261519"/>
                  <a:pt x="4103024" y="3241893"/>
                </a:cubicBezTo>
                <a:cubicBezTo>
                  <a:pt x="4103024" y="3222827"/>
                  <a:pt x="4103024" y="3209930"/>
                  <a:pt x="4096856" y="3190304"/>
                </a:cubicBezTo>
                <a:cubicBezTo>
                  <a:pt x="4090688" y="3177406"/>
                  <a:pt x="4083959" y="3171238"/>
                  <a:pt x="4077791" y="3158341"/>
                </a:cubicBezTo>
                <a:cubicBezTo>
                  <a:pt x="3923584" y="3106752"/>
                  <a:pt x="4026201" y="2927311"/>
                  <a:pt x="3942649" y="2817964"/>
                </a:cubicBezTo>
                <a:cubicBezTo>
                  <a:pt x="3936481" y="2805067"/>
                  <a:pt x="3929752" y="2792170"/>
                  <a:pt x="3923584" y="2779272"/>
                </a:cubicBezTo>
                <a:cubicBezTo>
                  <a:pt x="3910686" y="2740581"/>
                  <a:pt x="3904518" y="2708618"/>
                  <a:pt x="3923584" y="2669926"/>
                </a:cubicBezTo>
                <a:cubicBezTo>
                  <a:pt x="3917416" y="2657028"/>
                  <a:pt x="3910686" y="2644131"/>
                  <a:pt x="3904518" y="2631234"/>
                </a:cubicBezTo>
                <a:cubicBezTo>
                  <a:pt x="3904518" y="2625066"/>
                  <a:pt x="3904518" y="2612168"/>
                  <a:pt x="3904518" y="2599271"/>
                </a:cubicBezTo>
                <a:cubicBezTo>
                  <a:pt x="3904518" y="2586374"/>
                  <a:pt x="3898350" y="2567308"/>
                  <a:pt x="3898350" y="2554411"/>
                </a:cubicBezTo>
                <a:cubicBezTo>
                  <a:pt x="3898350" y="2502821"/>
                  <a:pt x="3898350" y="2457961"/>
                  <a:pt x="3911247" y="2406933"/>
                </a:cubicBezTo>
                <a:cubicBezTo>
                  <a:pt x="3911247" y="2394036"/>
                  <a:pt x="3911247" y="2381138"/>
                  <a:pt x="3911247" y="2368241"/>
                </a:cubicBezTo>
                <a:cubicBezTo>
                  <a:pt x="3911247" y="2342446"/>
                  <a:pt x="3898350" y="2349175"/>
                  <a:pt x="3911247" y="2304315"/>
                </a:cubicBezTo>
                <a:cubicBezTo>
                  <a:pt x="3917416" y="2259455"/>
                  <a:pt x="3924144" y="2233660"/>
                  <a:pt x="3917416" y="2220763"/>
                </a:cubicBezTo>
                <a:cubicBezTo>
                  <a:pt x="3917416" y="2214595"/>
                  <a:pt x="3936481" y="2137211"/>
                  <a:pt x="3949378" y="2092351"/>
                </a:cubicBezTo>
                <a:cubicBezTo>
                  <a:pt x="3962276" y="2047491"/>
                  <a:pt x="3962276" y="2047491"/>
                  <a:pt x="3975173" y="2034593"/>
                </a:cubicBezTo>
                <a:cubicBezTo>
                  <a:pt x="3981341" y="2015528"/>
                  <a:pt x="3988070" y="2008799"/>
                  <a:pt x="3988070" y="1976836"/>
                </a:cubicBezTo>
                <a:cubicBezTo>
                  <a:pt x="3994238" y="1951041"/>
                  <a:pt x="4026762" y="1906181"/>
                  <a:pt x="4026762" y="1906181"/>
                </a:cubicBezTo>
                <a:cubicBezTo>
                  <a:pt x="4026762" y="1900013"/>
                  <a:pt x="4020594" y="1880386"/>
                  <a:pt x="4020594" y="1880386"/>
                </a:cubicBezTo>
                <a:cubicBezTo>
                  <a:pt x="4039659" y="1854592"/>
                  <a:pt x="4039659" y="1854592"/>
                  <a:pt x="4039659" y="1854592"/>
                </a:cubicBezTo>
                <a:cubicBezTo>
                  <a:pt x="4039659" y="1854592"/>
                  <a:pt x="4052557" y="1944312"/>
                  <a:pt x="4104146" y="2014967"/>
                </a:cubicBezTo>
                <a:cubicBezTo>
                  <a:pt x="4155735" y="2078893"/>
                  <a:pt x="4329569" y="2214034"/>
                  <a:pt x="4406391" y="2258894"/>
                </a:cubicBezTo>
                <a:cubicBezTo>
                  <a:pt x="4477046" y="2310483"/>
                  <a:pt x="4522467" y="2342446"/>
                  <a:pt x="4560598" y="2348615"/>
                </a:cubicBezTo>
                <a:cubicBezTo>
                  <a:pt x="4599290" y="2348615"/>
                  <a:pt x="4663777" y="2374409"/>
                  <a:pt x="4702469" y="2348615"/>
                </a:cubicBezTo>
                <a:cubicBezTo>
                  <a:pt x="4741160" y="2329549"/>
                  <a:pt x="4805647" y="2181510"/>
                  <a:pt x="4856676" y="2046930"/>
                </a:cubicBezTo>
                <a:cubicBezTo>
                  <a:pt x="4908265" y="1918518"/>
                  <a:pt x="4875741" y="1571973"/>
                  <a:pt x="4914433" y="1436831"/>
                </a:cubicBezTo>
                <a:cubicBezTo>
                  <a:pt x="4953125" y="1302251"/>
                  <a:pt x="4972190" y="1256830"/>
                  <a:pt x="4978920" y="1224867"/>
                </a:cubicBezTo>
                <a:cubicBezTo>
                  <a:pt x="4985088" y="1211970"/>
                  <a:pt x="4978920" y="1192904"/>
                  <a:pt x="4978920" y="1173278"/>
                </a:cubicBezTo>
                <a:cubicBezTo>
                  <a:pt x="5319857" y="1173278"/>
                  <a:pt x="5319857" y="1173278"/>
                  <a:pt x="5319857" y="1173278"/>
                </a:cubicBezTo>
                <a:cubicBezTo>
                  <a:pt x="5319857" y="1577580"/>
                  <a:pt x="5319857" y="1577580"/>
                  <a:pt x="5319857" y="1577580"/>
                </a:cubicBezTo>
                <a:cubicBezTo>
                  <a:pt x="5319857" y="1616272"/>
                  <a:pt x="5351820" y="1641506"/>
                  <a:pt x="5384343" y="1641506"/>
                </a:cubicBezTo>
                <a:cubicBezTo>
                  <a:pt x="5487522" y="1641506"/>
                  <a:pt x="5487522" y="1641506"/>
                  <a:pt x="5487522" y="1641506"/>
                </a:cubicBezTo>
                <a:cubicBezTo>
                  <a:pt x="5526214" y="1641506"/>
                  <a:pt x="5552008" y="1615711"/>
                  <a:pt x="5552008" y="1577580"/>
                </a:cubicBezTo>
                <a:cubicBezTo>
                  <a:pt x="5552008" y="1173278"/>
                  <a:pt x="5552008" y="1173278"/>
                  <a:pt x="5552008" y="1173278"/>
                </a:cubicBezTo>
                <a:cubicBezTo>
                  <a:pt x="5558177" y="1173278"/>
                  <a:pt x="5558177" y="1173278"/>
                  <a:pt x="5558177" y="1173278"/>
                </a:cubicBezTo>
                <a:cubicBezTo>
                  <a:pt x="5558177" y="1506925"/>
                  <a:pt x="5558177" y="1506925"/>
                  <a:pt x="5558177" y="1506925"/>
                </a:cubicBezTo>
                <a:cubicBezTo>
                  <a:pt x="5558177" y="1532720"/>
                  <a:pt x="5577242" y="1558515"/>
                  <a:pt x="5609766" y="1558515"/>
                </a:cubicBezTo>
                <a:cubicBezTo>
                  <a:pt x="5693318" y="1558515"/>
                  <a:pt x="5693318" y="1558515"/>
                  <a:pt x="5693318" y="1558515"/>
                </a:cubicBezTo>
                <a:cubicBezTo>
                  <a:pt x="5725281" y="1558515"/>
                  <a:pt x="5751075" y="1532720"/>
                  <a:pt x="5751075" y="1506925"/>
                </a:cubicBezTo>
                <a:cubicBezTo>
                  <a:pt x="5751075" y="1423373"/>
                  <a:pt x="5751075" y="1423373"/>
                  <a:pt x="5751075" y="1423373"/>
                </a:cubicBezTo>
                <a:cubicBezTo>
                  <a:pt x="5770141" y="1462065"/>
                  <a:pt x="5815562" y="1487299"/>
                  <a:pt x="5860422" y="1487299"/>
                </a:cubicBezTo>
                <a:cubicBezTo>
                  <a:pt x="5931077" y="1487299"/>
                  <a:pt x="5989395" y="1429542"/>
                  <a:pt x="5989395" y="1358887"/>
                </a:cubicBezTo>
                <a:cubicBezTo>
                  <a:pt x="5989395" y="1172717"/>
                  <a:pt x="5989395" y="1172717"/>
                  <a:pt x="5989395" y="1172717"/>
                </a:cubicBezTo>
                <a:cubicBezTo>
                  <a:pt x="6189023" y="1172717"/>
                  <a:pt x="6189023" y="1172717"/>
                  <a:pt x="6189023" y="1172717"/>
                </a:cubicBezTo>
                <a:cubicBezTo>
                  <a:pt x="6427343" y="1172717"/>
                  <a:pt x="6427343" y="1172717"/>
                  <a:pt x="6427343" y="1172717"/>
                </a:cubicBezTo>
                <a:cubicBezTo>
                  <a:pt x="6453137" y="1172717"/>
                  <a:pt x="6472203" y="1153651"/>
                  <a:pt x="6472203" y="1127857"/>
                </a:cubicBezTo>
                <a:cubicBezTo>
                  <a:pt x="6472203" y="1102062"/>
                  <a:pt x="6444726" y="1089726"/>
                  <a:pt x="6418931" y="1089726"/>
                </a:cubicBezTo>
                <a:lnTo>
                  <a:pt x="6418931" y="1089726"/>
                </a:lnTo>
                <a:close/>
                <a:moveTo>
                  <a:pt x="2505441" y="1211409"/>
                </a:moveTo>
                <a:cubicBezTo>
                  <a:pt x="2428057" y="1282064"/>
                  <a:pt x="2357403" y="1449168"/>
                  <a:pt x="2344505" y="1468233"/>
                </a:cubicBezTo>
                <a:cubicBezTo>
                  <a:pt x="2331608" y="1481131"/>
                  <a:pt x="2222261" y="1538888"/>
                  <a:pt x="2183569" y="1602814"/>
                </a:cubicBezTo>
                <a:cubicBezTo>
                  <a:pt x="2144877" y="1660572"/>
                  <a:pt x="2119083" y="1782815"/>
                  <a:pt x="2119083" y="1782815"/>
                </a:cubicBezTo>
                <a:cubicBezTo>
                  <a:pt x="2119083" y="1782815"/>
                  <a:pt x="2119083" y="1788984"/>
                  <a:pt x="2080391" y="1712161"/>
                </a:cubicBezTo>
                <a:cubicBezTo>
                  <a:pt x="2054596" y="1680198"/>
                  <a:pt x="2035531" y="1660572"/>
                  <a:pt x="2015904" y="1635338"/>
                </a:cubicBezTo>
                <a:cubicBezTo>
                  <a:pt x="2009736" y="1622440"/>
                  <a:pt x="1996839" y="1603375"/>
                  <a:pt x="1990110" y="1583748"/>
                </a:cubicBezTo>
                <a:cubicBezTo>
                  <a:pt x="1983942" y="1506925"/>
                  <a:pt x="1932352" y="1455336"/>
                  <a:pt x="1932352" y="1384681"/>
                </a:cubicBezTo>
                <a:cubicBezTo>
                  <a:pt x="1926184" y="1358887"/>
                  <a:pt x="1926184" y="1345990"/>
                  <a:pt x="1926184" y="1333092"/>
                </a:cubicBezTo>
                <a:cubicBezTo>
                  <a:pt x="1983942" y="1301129"/>
                  <a:pt x="2009736" y="1275335"/>
                  <a:pt x="2042260" y="1262437"/>
                </a:cubicBezTo>
                <a:cubicBezTo>
                  <a:pt x="2068054" y="1249540"/>
                  <a:pt x="2080952" y="1236643"/>
                  <a:pt x="2087120" y="1223746"/>
                </a:cubicBezTo>
                <a:cubicBezTo>
                  <a:pt x="2093288" y="1210848"/>
                  <a:pt x="2100017" y="1191783"/>
                  <a:pt x="2106186" y="1178885"/>
                </a:cubicBezTo>
                <a:lnTo>
                  <a:pt x="2106186" y="1178885"/>
                </a:lnTo>
                <a:cubicBezTo>
                  <a:pt x="2544133" y="1178885"/>
                  <a:pt x="2544133" y="1178885"/>
                  <a:pt x="2544133" y="1178885"/>
                </a:cubicBezTo>
                <a:cubicBezTo>
                  <a:pt x="2531236" y="1186175"/>
                  <a:pt x="2518338" y="1199072"/>
                  <a:pt x="2505441" y="1211409"/>
                </a:cubicBezTo>
                <a:lnTo>
                  <a:pt x="2505441" y="1211409"/>
                </a:lnTo>
                <a:close/>
                <a:moveTo>
                  <a:pt x="4526953" y="1179446"/>
                </a:moveTo>
                <a:cubicBezTo>
                  <a:pt x="4533122" y="1205241"/>
                  <a:pt x="4546019" y="1243372"/>
                  <a:pt x="4584711" y="1262998"/>
                </a:cubicBezTo>
                <a:cubicBezTo>
                  <a:pt x="4629571" y="1282064"/>
                  <a:pt x="4694057" y="1307858"/>
                  <a:pt x="4700786" y="1320756"/>
                </a:cubicBezTo>
                <a:cubicBezTo>
                  <a:pt x="4706955" y="1333653"/>
                  <a:pt x="4713684" y="1339821"/>
                  <a:pt x="4668824" y="1494028"/>
                </a:cubicBezTo>
                <a:cubicBezTo>
                  <a:pt x="4630132" y="1648235"/>
                  <a:pt x="4598169" y="1641506"/>
                  <a:pt x="4552748" y="1712161"/>
                </a:cubicBezTo>
                <a:cubicBezTo>
                  <a:pt x="4514056" y="1788984"/>
                  <a:pt x="4514056" y="1782815"/>
                  <a:pt x="4514056" y="1782815"/>
                </a:cubicBezTo>
                <a:cubicBezTo>
                  <a:pt x="4514056" y="1782815"/>
                  <a:pt x="4488261" y="1660572"/>
                  <a:pt x="4449569" y="1602814"/>
                </a:cubicBezTo>
                <a:cubicBezTo>
                  <a:pt x="4410878" y="1538888"/>
                  <a:pt x="4301531" y="1480570"/>
                  <a:pt x="4288633" y="1468233"/>
                </a:cubicBezTo>
                <a:cubicBezTo>
                  <a:pt x="4275736" y="1449168"/>
                  <a:pt x="4205081" y="1282064"/>
                  <a:pt x="4127698" y="1211409"/>
                </a:cubicBezTo>
                <a:cubicBezTo>
                  <a:pt x="4114800" y="1198512"/>
                  <a:pt x="4101903" y="1185614"/>
                  <a:pt x="4089006" y="1179446"/>
                </a:cubicBezTo>
                <a:cubicBezTo>
                  <a:pt x="4526953" y="1179446"/>
                  <a:pt x="4526953" y="1179446"/>
                  <a:pt x="4526953" y="1179446"/>
                </a:cubicBezTo>
                <a:lnTo>
                  <a:pt x="4526953" y="1179446"/>
                </a:lnTo>
                <a:lnTo>
                  <a:pt x="4526953" y="1179446"/>
                </a:lnTo>
                <a:close/>
              </a:path>
            </a:pathLst>
          </a:custGeom>
          <a:solidFill>
            <a:srgbClr val="2E2E2E"/>
          </a:solidFill>
          <a:ln w="560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7C8A9D96-CC66-4418-B1AC-969D93BF887D}"/>
              </a:ext>
            </a:extLst>
          </p:cNvPr>
          <p:cNvSpPr/>
          <p:nvPr/>
        </p:nvSpPr>
        <p:spPr>
          <a:xfrm>
            <a:off x="6865635" y="1096046"/>
            <a:ext cx="2623109" cy="2118369"/>
          </a:xfrm>
          <a:custGeom>
            <a:avLst/>
            <a:gdLst>
              <a:gd name="connsiteX0" fmla="*/ 1672584 w 3319170"/>
              <a:gd name="connsiteY0" fmla="*/ 2147 h 2680494"/>
              <a:gd name="connsiteX1" fmla="*/ 1688565 w 3319170"/>
              <a:gd name="connsiteY1" fmla="*/ 23736 h 2680494"/>
              <a:gd name="connsiteX2" fmla="*/ 1714360 w 3319170"/>
              <a:gd name="connsiteY2" fmla="*/ 49530 h 2680494"/>
              <a:gd name="connsiteX3" fmla="*/ 1746323 w 3319170"/>
              <a:gd name="connsiteY3" fmla="*/ 36633 h 2680494"/>
              <a:gd name="connsiteX4" fmla="*/ 1772117 w 3319170"/>
              <a:gd name="connsiteY4" fmla="*/ 68596 h 2680494"/>
              <a:gd name="connsiteX5" fmla="*/ 1810809 w 3319170"/>
              <a:gd name="connsiteY5" fmla="*/ 81493 h 2680494"/>
              <a:gd name="connsiteX6" fmla="*/ 1842772 w 3319170"/>
              <a:gd name="connsiteY6" fmla="*/ 107288 h 2680494"/>
              <a:gd name="connsiteX7" fmla="*/ 1874735 w 3319170"/>
              <a:gd name="connsiteY7" fmla="*/ 133082 h 2680494"/>
              <a:gd name="connsiteX8" fmla="*/ 1900530 w 3319170"/>
              <a:gd name="connsiteY8" fmla="*/ 165045 h 2680494"/>
              <a:gd name="connsiteX9" fmla="*/ 1932493 w 3319170"/>
              <a:gd name="connsiteY9" fmla="*/ 209905 h 2680494"/>
              <a:gd name="connsiteX10" fmla="*/ 1951558 w 3319170"/>
              <a:gd name="connsiteY10" fmla="*/ 286728 h 2680494"/>
              <a:gd name="connsiteX11" fmla="*/ 1964455 w 3319170"/>
              <a:gd name="connsiteY11" fmla="*/ 389346 h 2680494"/>
              <a:gd name="connsiteX12" fmla="*/ 1970624 w 3319170"/>
              <a:gd name="connsiteY12" fmla="*/ 408412 h 2680494"/>
              <a:gd name="connsiteX13" fmla="*/ 1970624 w 3319170"/>
              <a:gd name="connsiteY13" fmla="*/ 427477 h 2680494"/>
              <a:gd name="connsiteX14" fmla="*/ 1996418 w 3319170"/>
              <a:gd name="connsiteY14" fmla="*/ 536824 h 2680494"/>
              <a:gd name="connsiteX15" fmla="*/ 1983521 w 3319170"/>
              <a:gd name="connsiteY15" fmla="*/ 562619 h 2680494"/>
              <a:gd name="connsiteX16" fmla="*/ 1983521 w 3319170"/>
              <a:gd name="connsiteY16" fmla="*/ 568787 h 2680494"/>
              <a:gd name="connsiteX17" fmla="*/ 1887072 w 3319170"/>
              <a:gd name="connsiteY17" fmla="*/ 729162 h 2680494"/>
              <a:gd name="connsiteX18" fmla="*/ 1887072 w 3319170"/>
              <a:gd name="connsiteY18" fmla="*/ 742059 h 2680494"/>
              <a:gd name="connsiteX19" fmla="*/ 2054176 w 3319170"/>
              <a:gd name="connsiteY19" fmla="*/ 1088604 h 2680494"/>
              <a:gd name="connsiteX20" fmla="*/ 2369880 w 3319170"/>
              <a:gd name="connsiteY20" fmla="*/ 1142997 h 2680494"/>
              <a:gd name="connsiteX21" fmla="*/ 2465768 w 3319170"/>
              <a:gd name="connsiteY21" fmla="*/ 1210848 h 2680494"/>
              <a:gd name="connsiteX22" fmla="*/ 2626704 w 3319170"/>
              <a:gd name="connsiteY22" fmla="*/ 1467673 h 2680494"/>
              <a:gd name="connsiteX23" fmla="*/ 2787640 w 3319170"/>
              <a:gd name="connsiteY23" fmla="*/ 1602253 h 2680494"/>
              <a:gd name="connsiteX24" fmla="*/ 2852126 w 3319170"/>
              <a:gd name="connsiteY24" fmla="*/ 1782255 h 2680494"/>
              <a:gd name="connsiteX25" fmla="*/ 2890818 w 3319170"/>
              <a:gd name="connsiteY25" fmla="*/ 1711600 h 2680494"/>
              <a:gd name="connsiteX26" fmla="*/ 3006894 w 3319170"/>
              <a:gd name="connsiteY26" fmla="*/ 1493467 h 2680494"/>
              <a:gd name="connsiteX27" fmla="*/ 3038857 w 3319170"/>
              <a:gd name="connsiteY27" fmla="*/ 1320195 h 2680494"/>
              <a:gd name="connsiteX28" fmla="*/ 2922781 w 3319170"/>
              <a:gd name="connsiteY28" fmla="*/ 1262437 h 2680494"/>
              <a:gd name="connsiteX29" fmla="*/ 2882407 w 3319170"/>
              <a:gd name="connsiteY29" fmla="*/ 1131221 h 2680494"/>
              <a:gd name="connsiteX30" fmla="*/ 2899230 w 3319170"/>
              <a:gd name="connsiteY30" fmla="*/ 1060006 h 2680494"/>
              <a:gd name="connsiteX31" fmla="*/ 2916052 w 3319170"/>
              <a:gd name="connsiteY31" fmla="*/ 1038697 h 2680494"/>
              <a:gd name="connsiteX32" fmla="*/ 2948015 w 3319170"/>
              <a:gd name="connsiteY32" fmla="*/ 1032529 h 2680494"/>
              <a:gd name="connsiteX33" fmla="*/ 2954183 w 3319170"/>
              <a:gd name="connsiteY33" fmla="*/ 1000566 h 2680494"/>
              <a:gd name="connsiteX34" fmla="*/ 2986146 w 3319170"/>
              <a:gd name="connsiteY34" fmla="*/ 968603 h 2680494"/>
              <a:gd name="connsiteX35" fmla="*/ 3037736 w 3319170"/>
              <a:gd name="connsiteY35" fmla="*/ 968603 h 2680494"/>
              <a:gd name="connsiteX36" fmla="*/ 3076427 w 3319170"/>
              <a:gd name="connsiteY36" fmla="*/ 949538 h 2680494"/>
              <a:gd name="connsiteX37" fmla="*/ 3115119 w 3319170"/>
              <a:gd name="connsiteY37" fmla="*/ 968603 h 2680494"/>
              <a:gd name="connsiteX38" fmla="*/ 3159979 w 3319170"/>
              <a:gd name="connsiteY38" fmla="*/ 955706 h 2680494"/>
              <a:gd name="connsiteX39" fmla="*/ 3198671 w 3319170"/>
              <a:gd name="connsiteY39" fmla="*/ 1000566 h 2680494"/>
              <a:gd name="connsiteX40" fmla="*/ 3230634 w 3319170"/>
              <a:gd name="connsiteY40" fmla="*/ 994398 h 2680494"/>
              <a:gd name="connsiteX41" fmla="*/ 3282223 w 3319170"/>
              <a:gd name="connsiteY41" fmla="*/ 1026361 h 2680494"/>
              <a:gd name="connsiteX42" fmla="*/ 3288392 w 3319170"/>
              <a:gd name="connsiteY42" fmla="*/ 1039258 h 2680494"/>
              <a:gd name="connsiteX43" fmla="*/ 3316429 w 3319170"/>
              <a:gd name="connsiteY43" fmla="*/ 1122249 h 2680494"/>
              <a:gd name="connsiteX44" fmla="*/ 3316429 w 3319170"/>
              <a:gd name="connsiteY44" fmla="*/ 1173839 h 2680494"/>
              <a:gd name="connsiteX45" fmla="*/ 3251943 w 3319170"/>
              <a:gd name="connsiteY45" fmla="*/ 1436271 h 2680494"/>
              <a:gd name="connsiteX46" fmla="*/ 3194185 w 3319170"/>
              <a:gd name="connsiteY46" fmla="*/ 2046369 h 2680494"/>
              <a:gd name="connsiteX47" fmla="*/ 3039978 w 3319170"/>
              <a:gd name="connsiteY47" fmla="*/ 2348054 h 2680494"/>
              <a:gd name="connsiteX48" fmla="*/ 2898108 w 3319170"/>
              <a:gd name="connsiteY48" fmla="*/ 2348054 h 2680494"/>
              <a:gd name="connsiteX49" fmla="*/ 2743901 w 3319170"/>
              <a:gd name="connsiteY49" fmla="*/ 2258334 h 2680494"/>
              <a:gd name="connsiteX50" fmla="*/ 2441656 w 3319170"/>
              <a:gd name="connsiteY50" fmla="*/ 2014406 h 2680494"/>
              <a:gd name="connsiteX51" fmla="*/ 2377169 w 3319170"/>
              <a:gd name="connsiteY51" fmla="*/ 1854031 h 2680494"/>
              <a:gd name="connsiteX52" fmla="*/ 2358104 w 3319170"/>
              <a:gd name="connsiteY52" fmla="*/ 1879826 h 2680494"/>
              <a:gd name="connsiteX53" fmla="*/ 2364272 w 3319170"/>
              <a:gd name="connsiteY53" fmla="*/ 1905620 h 2680494"/>
              <a:gd name="connsiteX54" fmla="*/ 2325580 w 3319170"/>
              <a:gd name="connsiteY54" fmla="*/ 1976275 h 2680494"/>
              <a:gd name="connsiteX55" fmla="*/ 2312683 w 3319170"/>
              <a:gd name="connsiteY55" fmla="*/ 2034033 h 2680494"/>
              <a:gd name="connsiteX56" fmla="*/ 2286888 w 3319170"/>
              <a:gd name="connsiteY56" fmla="*/ 2091790 h 2680494"/>
              <a:gd name="connsiteX57" fmla="*/ 2254925 w 3319170"/>
              <a:gd name="connsiteY57" fmla="*/ 2220202 h 2680494"/>
              <a:gd name="connsiteX58" fmla="*/ 2248757 w 3319170"/>
              <a:gd name="connsiteY58" fmla="*/ 2303754 h 2680494"/>
              <a:gd name="connsiteX59" fmla="*/ 2248757 w 3319170"/>
              <a:gd name="connsiteY59" fmla="*/ 2367680 h 2680494"/>
              <a:gd name="connsiteX60" fmla="*/ 2248757 w 3319170"/>
              <a:gd name="connsiteY60" fmla="*/ 2406372 h 2680494"/>
              <a:gd name="connsiteX61" fmla="*/ 2235860 w 3319170"/>
              <a:gd name="connsiteY61" fmla="*/ 2553850 h 2680494"/>
              <a:gd name="connsiteX62" fmla="*/ 2242028 w 3319170"/>
              <a:gd name="connsiteY62" fmla="*/ 2598710 h 2680494"/>
              <a:gd name="connsiteX63" fmla="*/ 2242028 w 3319170"/>
              <a:gd name="connsiteY63" fmla="*/ 2630673 h 2680494"/>
              <a:gd name="connsiteX64" fmla="*/ 2261094 w 3319170"/>
              <a:gd name="connsiteY64" fmla="*/ 2669365 h 2680494"/>
              <a:gd name="connsiteX65" fmla="*/ 2257172 w 3319170"/>
              <a:gd name="connsiteY65" fmla="*/ 2680494 h 2680494"/>
              <a:gd name="connsiteX66" fmla="*/ 1038963 w 3319170"/>
              <a:gd name="connsiteY66" fmla="*/ 2680494 h 2680494"/>
              <a:gd name="connsiteX67" fmla="*/ 1040336 w 3319170"/>
              <a:gd name="connsiteY67" fmla="*/ 2666000 h 2680494"/>
              <a:gd name="connsiteX68" fmla="*/ 1046504 w 3319170"/>
              <a:gd name="connsiteY68" fmla="*/ 2653103 h 2680494"/>
              <a:gd name="connsiteX69" fmla="*/ 1072299 w 3319170"/>
              <a:gd name="connsiteY69" fmla="*/ 2634038 h 2680494"/>
              <a:gd name="connsiteX70" fmla="*/ 1066130 w 3319170"/>
              <a:gd name="connsiteY70" fmla="*/ 2557214 h 2680494"/>
              <a:gd name="connsiteX71" fmla="*/ 1072299 w 3319170"/>
              <a:gd name="connsiteY71" fmla="*/ 2525252 h 2680494"/>
              <a:gd name="connsiteX72" fmla="*/ 1072299 w 3319170"/>
              <a:gd name="connsiteY72" fmla="*/ 2493289 h 2680494"/>
              <a:gd name="connsiteX73" fmla="*/ 1072299 w 3319170"/>
              <a:gd name="connsiteY73" fmla="*/ 2461326 h 2680494"/>
              <a:gd name="connsiteX74" fmla="*/ 1072299 w 3319170"/>
              <a:gd name="connsiteY74" fmla="*/ 2371605 h 2680494"/>
              <a:gd name="connsiteX75" fmla="*/ 1072299 w 3319170"/>
              <a:gd name="connsiteY75" fmla="*/ 2307680 h 2680494"/>
              <a:gd name="connsiteX76" fmla="*/ 1059401 w 3319170"/>
              <a:gd name="connsiteY76" fmla="*/ 2224128 h 2680494"/>
              <a:gd name="connsiteX77" fmla="*/ 1033607 w 3319170"/>
              <a:gd name="connsiteY77" fmla="*/ 2095715 h 2680494"/>
              <a:gd name="connsiteX78" fmla="*/ 1007812 w 3319170"/>
              <a:gd name="connsiteY78" fmla="*/ 2037958 h 2680494"/>
              <a:gd name="connsiteX79" fmla="*/ 988747 w 3319170"/>
              <a:gd name="connsiteY79" fmla="*/ 1980200 h 2680494"/>
              <a:gd name="connsiteX80" fmla="*/ 956784 w 3319170"/>
              <a:gd name="connsiteY80" fmla="*/ 1909546 h 2680494"/>
              <a:gd name="connsiteX81" fmla="*/ 956784 w 3319170"/>
              <a:gd name="connsiteY81" fmla="*/ 1883751 h 2680494"/>
              <a:gd name="connsiteX82" fmla="*/ 943886 w 3319170"/>
              <a:gd name="connsiteY82" fmla="*/ 1857956 h 2680494"/>
              <a:gd name="connsiteX83" fmla="*/ 879400 w 3319170"/>
              <a:gd name="connsiteY83" fmla="*/ 2018331 h 2680494"/>
              <a:gd name="connsiteX84" fmla="*/ 615285 w 3319170"/>
              <a:gd name="connsiteY84" fmla="*/ 2256090 h 2680494"/>
              <a:gd name="connsiteX85" fmla="*/ 454350 w 3319170"/>
              <a:gd name="connsiteY85" fmla="*/ 2339643 h 2680494"/>
              <a:gd name="connsiteX86" fmla="*/ 319208 w 3319170"/>
              <a:gd name="connsiteY86" fmla="*/ 2345811 h 2680494"/>
              <a:gd name="connsiteX87" fmla="*/ 165001 w 3319170"/>
              <a:gd name="connsiteY87" fmla="*/ 2044126 h 2680494"/>
              <a:gd name="connsiteX88" fmla="*/ 113412 w 3319170"/>
              <a:gd name="connsiteY88" fmla="*/ 1794031 h 2680494"/>
              <a:gd name="connsiteX89" fmla="*/ 107244 w 3319170"/>
              <a:gd name="connsiteY89" fmla="*/ 1742441 h 2680494"/>
              <a:gd name="connsiteX90" fmla="*/ 49486 w 3319170"/>
              <a:gd name="connsiteY90" fmla="*/ 1382999 h 2680494"/>
              <a:gd name="connsiteX91" fmla="*/ 30421 w 3319170"/>
              <a:gd name="connsiteY91" fmla="*/ 1331410 h 2680494"/>
              <a:gd name="connsiteX92" fmla="*/ 4626 w 3319170"/>
              <a:gd name="connsiteY92" fmla="*/ 1228792 h 2680494"/>
              <a:gd name="connsiteX93" fmla="*/ 4626 w 3319170"/>
              <a:gd name="connsiteY93" fmla="*/ 1177203 h 2680494"/>
              <a:gd name="connsiteX94" fmla="*/ 23692 w 3319170"/>
              <a:gd name="connsiteY94" fmla="*/ 1059445 h 2680494"/>
              <a:gd name="connsiteX95" fmla="*/ 29860 w 3319170"/>
              <a:gd name="connsiteY95" fmla="*/ 1046548 h 2680494"/>
              <a:gd name="connsiteX96" fmla="*/ 55655 w 3319170"/>
              <a:gd name="connsiteY96" fmla="*/ 1020753 h 2680494"/>
              <a:gd name="connsiteX97" fmla="*/ 81449 w 3319170"/>
              <a:gd name="connsiteY97" fmla="*/ 1014585 h 2680494"/>
              <a:gd name="connsiteX98" fmla="*/ 165001 w 3319170"/>
              <a:gd name="connsiteY98" fmla="*/ 993837 h 2680494"/>
              <a:gd name="connsiteX99" fmla="*/ 228366 w 3319170"/>
              <a:gd name="connsiteY99" fmla="*/ 972528 h 2680494"/>
              <a:gd name="connsiteX100" fmla="*/ 311918 w 3319170"/>
              <a:gd name="connsiteY100" fmla="*/ 978136 h 2680494"/>
              <a:gd name="connsiteX101" fmla="*/ 384256 w 3319170"/>
              <a:gd name="connsiteY101" fmla="*/ 1017389 h 2680494"/>
              <a:gd name="connsiteX102" fmla="*/ 391545 w 3319170"/>
              <a:gd name="connsiteY102" fmla="*/ 1105988 h 2680494"/>
              <a:gd name="connsiteX103" fmla="*/ 429676 w 3319170"/>
              <a:gd name="connsiteY103" fmla="*/ 1205801 h 2680494"/>
              <a:gd name="connsiteX104" fmla="*/ 384816 w 3319170"/>
              <a:gd name="connsiteY104" fmla="*/ 1244493 h 2680494"/>
              <a:gd name="connsiteX105" fmla="*/ 268741 w 3319170"/>
              <a:gd name="connsiteY105" fmla="*/ 1331971 h 2680494"/>
              <a:gd name="connsiteX106" fmla="*/ 274909 w 3319170"/>
              <a:gd name="connsiteY106" fmla="*/ 1383560 h 2680494"/>
              <a:gd name="connsiteX107" fmla="*/ 332666 w 3319170"/>
              <a:gd name="connsiteY107" fmla="*/ 1582627 h 2680494"/>
              <a:gd name="connsiteX108" fmla="*/ 358461 w 3319170"/>
              <a:gd name="connsiteY108" fmla="*/ 1634216 h 2680494"/>
              <a:gd name="connsiteX109" fmla="*/ 422947 w 3319170"/>
              <a:gd name="connsiteY109" fmla="*/ 1711039 h 2680494"/>
              <a:gd name="connsiteX110" fmla="*/ 461639 w 3319170"/>
              <a:gd name="connsiteY110" fmla="*/ 1781694 h 2680494"/>
              <a:gd name="connsiteX111" fmla="*/ 526126 w 3319170"/>
              <a:gd name="connsiteY111" fmla="*/ 1601693 h 2680494"/>
              <a:gd name="connsiteX112" fmla="*/ 687062 w 3319170"/>
              <a:gd name="connsiteY112" fmla="*/ 1467112 h 2680494"/>
              <a:gd name="connsiteX113" fmla="*/ 847998 w 3319170"/>
              <a:gd name="connsiteY113" fmla="*/ 1210288 h 2680494"/>
              <a:gd name="connsiteX114" fmla="*/ 929868 w 3319170"/>
              <a:gd name="connsiteY114" fmla="*/ 1154212 h 2680494"/>
              <a:gd name="connsiteX115" fmla="*/ 1246693 w 3319170"/>
              <a:gd name="connsiteY115" fmla="*/ 1081875 h 2680494"/>
              <a:gd name="connsiteX116" fmla="*/ 1413797 w 3319170"/>
              <a:gd name="connsiteY116" fmla="*/ 735330 h 2680494"/>
              <a:gd name="connsiteX117" fmla="*/ 1400899 w 3319170"/>
              <a:gd name="connsiteY117" fmla="*/ 703367 h 2680494"/>
              <a:gd name="connsiteX118" fmla="*/ 1394731 w 3319170"/>
              <a:gd name="connsiteY118" fmla="*/ 671405 h 2680494"/>
              <a:gd name="connsiteX119" fmla="*/ 1343142 w 3319170"/>
              <a:gd name="connsiteY119" fmla="*/ 600750 h 2680494"/>
              <a:gd name="connsiteX120" fmla="*/ 1330245 w 3319170"/>
              <a:gd name="connsiteY120" fmla="*/ 581684 h 2680494"/>
              <a:gd name="connsiteX121" fmla="*/ 1311179 w 3319170"/>
              <a:gd name="connsiteY121" fmla="*/ 459440 h 2680494"/>
              <a:gd name="connsiteX122" fmla="*/ 1324076 w 3319170"/>
              <a:gd name="connsiteY122" fmla="*/ 453272 h 2680494"/>
              <a:gd name="connsiteX123" fmla="*/ 1336974 w 3319170"/>
              <a:gd name="connsiteY123" fmla="*/ 447104 h 2680494"/>
              <a:gd name="connsiteX124" fmla="*/ 1343142 w 3319170"/>
              <a:gd name="connsiteY124" fmla="*/ 389346 h 2680494"/>
              <a:gd name="connsiteX125" fmla="*/ 1349310 w 3319170"/>
              <a:gd name="connsiteY125" fmla="*/ 337757 h 2680494"/>
              <a:gd name="connsiteX126" fmla="*/ 1355479 w 3319170"/>
              <a:gd name="connsiteY126" fmla="*/ 286168 h 2680494"/>
              <a:gd name="connsiteX127" fmla="*/ 1368376 w 3319170"/>
              <a:gd name="connsiteY127" fmla="*/ 241308 h 2680494"/>
              <a:gd name="connsiteX128" fmla="*/ 1374544 w 3319170"/>
              <a:gd name="connsiteY128" fmla="*/ 209345 h 2680494"/>
              <a:gd name="connsiteX129" fmla="*/ 1393610 w 3319170"/>
              <a:gd name="connsiteY129" fmla="*/ 170653 h 2680494"/>
              <a:gd name="connsiteX130" fmla="*/ 1412675 w 3319170"/>
              <a:gd name="connsiteY130" fmla="*/ 164484 h 2680494"/>
              <a:gd name="connsiteX131" fmla="*/ 1425573 w 3319170"/>
              <a:gd name="connsiteY131" fmla="*/ 177382 h 2680494"/>
              <a:gd name="connsiteX132" fmla="*/ 1438470 w 3319170"/>
              <a:gd name="connsiteY132" fmla="*/ 132522 h 2680494"/>
              <a:gd name="connsiteX133" fmla="*/ 1470433 w 3319170"/>
              <a:gd name="connsiteY133" fmla="*/ 106727 h 2680494"/>
              <a:gd name="connsiteX134" fmla="*/ 1502396 w 3319170"/>
              <a:gd name="connsiteY134" fmla="*/ 87661 h 2680494"/>
              <a:gd name="connsiteX135" fmla="*/ 1541087 w 3319170"/>
              <a:gd name="connsiteY135" fmla="*/ 68596 h 2680494"/>
              <a:gd name="connsiteX136" fmla="*/ 1566882 w 3319170"/>
              <a:gd name="connsiteY136" fmla="*/ 36633 h 2680494"/>
              <a:gd name="connsiteX137" fmla="*/ 1598845 w 3319170"/>
              <a:gd name="connsiteY137" fmla="*/ 49530 h 2680494"/>
              <a:gd name="connsiteX138" fmla="*/ 1624640 w 3319170"/>
              <a:gd name="connsiteY138" fmla="*/ 68596 h 2680494"/>
              <a:gd name="connsiteX139" fmla="*/ 1656602 w 3319170"/>
              <a:gd name="connsiteY139" fmla="*/ 42801 h 2680494"/>
              <a:gd name="connsiteX140" fmla="*/ 1672584 w 3319170"/>
              <a:gd name="connsiteY140" fmla="*/ 2147 h 2680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3319170" h="2680494">
                <a:moveTo>
                  <a:pt x="1672584" y="2147"/>
                </a:moveTo>
                <a:cubicBezTo>
                  <a:pt x="1677350" y="-3461"/>
                  <a:pt x="1682117" y="1306"/>
                  <a:pt x="1688565" y="23736"/>
                </a:cubicBezTo>
                <a:cubicBezTo>
                  <a:pt x="1695294" y="43362"/>
                  <a:pt x="1708192" y="-8227"/>
                  <a:pt x="1714360" y="49530"/>
                </a:cubicBezTo>
                <a:cubicBezTo>
                  <a:pt x="1727257" y="30465"/>
                  <a:pt x="1733426" y="10838"/>
                  <a:pt x="1746323" y="36633"/>
                </a:cubicBezTo>
                <a:cubicBezTo>
                  <a:pt x="1753052" y="29904"/>
                  <a:pt x="1765949" y="29904"/>
                  <a:pt x="1772117" y="68596"/>
                </a:cubicBezTo>
                <a:cubicBezTo>
                  <a:pt x="1785015" y="29904"/>
                  <a:pt x="1797912" y="62428"/>
                  <a:pt x="1810809" y="81493"/>
                </a:cubicBezTo>
                <a:cubicBezTo>
                  <a:pt x="1816978" y="158877"/>
                  <a:pt x="1829875" y="107288"/>
                  <a:pt x="1842772" y="107288"/>
                </a:cubicBezTo>
                <a:cubicBezTo>
                  <a:pt x="1855670" y="126914"/>
                  <a:pt x="1861838" y="88222"/>
                  <a:pt x="1874735" y="133082"/>
                </a:cubicBezTo>
                <a:cubicBezTo>
                  <a:pt x="1881464" y="113456"/>
                  <a:pt x="1894361" y="139251"/>
                  <a:pt x="1900530" y="165045"/>
                </a:cubicBezTo>
                <a:cubicBezTo>
                  <a:pt x="1913427" y="184111"/>
                  <a:pt x="1926324" y="197008"/>
                  <a:pt x="1932493" y="209905"/>
                </a:cubicBezTo>
                <a:cubicBezTo>
                  <a:pt x="1945390" y="235139"/>
                  <a:pt x="1951558" y="241868"/>
                  <a:pt x="1951558" y="286728"/>
                </a:cubicBezTo>
                <a:cubicBezTo>
                  <a:pt x="1958287" y="331589"/>
                  <a:pt x="1964455" y="370281"/>
                  <a:pt x="1964455" y="389346"/>
                </a:cubicBezTo>
                <a:cubicBezTo>
                  <a:pt x="1970624" y="395514"/>
                  <a:pt x="1970624" y="402243"/>
                  <a:pt x="1970624" y="408412"/>
                </a:cubicBezTo>
                <a:cubicBezTo>
                  <a:pt x="1970624" y="414580"/>
                  <a:pt x="1970624" y="421309"/>
                  <a:pt x="1970624" y="427477"/>
                </a:cubicBezTo>
                <a:cubicBezTo>
                  <a:pt x="2022213" y="440375"/>
                  <a:pt x="2022213" y="491964"/>
                  <a:pt x="1996418" y="536824"/>
                </a:cubicBezTo>
                <a:cubicBezTo>
                  <a:pt x="1989689" y="543553"/>
                  <a:pt x="1983521" y="556450"/>
                  <a:pt x="1983521" y="562619"/>
                </a:cubicBezTo>
                <a:lnTo>
                  <a:pt x="1983521" y="568787"/>
                </a:lnTo>
                <a:cubicBezTo>
                  <a:pt x="1996418" y="645610"/>
                  <a:pt x="1893240" y="671405"/>
                  <a:pt x="1887072" y="729162"/>
                </a:cubicBezTo>
                <a:cubicBezTo>
                  <a:pt x="1887072" y="735891"/>
                  <a:pt x="1887072" y="735891"/>
                  <a:pt x="1887072" y="742059"/>
                </a:cubicBezTo>
                <a:cubicBezTo>
                  <a:pt x="1809688" y="896266"/>
                  <a:pt x="1906137" y="1049912"/>
                  <a:pt x="2054176" y="1088604"/>
                </a:cubicBezTo>
                <a:cubicBezTo>
                  <a:pt x="2067073" y="1088604"/>
                  <a:pt x="2303711" y="1114399"/>
                  <a:pt x="2369880" y="1142997"/>
                </a:cubicBezTo>
                <a:cubicBezTo>
                  <a:pt x="2421469" y="1162063"/>
                  <a:pt x="2452871" y="1197951"/>
                  <a:pt x="2465768" y="1210848"/>
                </a:cubicBezTo>
                <a:cubicBezTo>
                  <a:pt x="2543152" y="1281503"/>
                  <a:pt x="2613807" y="1448607"/>
                  <a:pt x="2626704" y="1467673"/>
                </a:cubicBezTo>
                <a:cubicBezTo>
                  <a:pt x="2639601" y="1480009"/>
                  <a:pt x="2748948" y="1538327"/>
                  <a:pt x="2787640" y="1602253"/>
                </a:cubicBezTo>
                <a:cubicBezTo>
                  <a:pt x="2826332" y="1660011"/>
                  <a:pt x="2852126" y="1782255"/>
                  <a:pt x="2852126" y="1782255"/>
                </a:cubicBezTo>
                <a:cubicBezTo>
                  <a:pt x="2852126" y="1782255"/>
                  <a:pt x="2852126" y="1788423"/>
                  <a:pt x="2890818" y="1711600"/>
                </a:cubicBezTo>
                <a:cubicBezTo>
                  <a:pt x="2936239" y="1640945"/>
                  <a:pt x="2968202" y="1647674"/>
                  <a:pt x="3006894" y="1493467"/>
                </a:cubicBezTo>
                <a:cubicBezTo>
                  <a:pt x="3051754" y="1339261"/>
                  <a:pt x="3045586" y="1333092"/>
                  <a:pt x="3038857" y="1320195"/>
                </a:cubicBezTo>
                <a:cubicBezTo>
                  <a:pt x="3032128" y="1307298"/>
                  <a:pt x="2967641" y="1281503"/>
                  <a:pt x="2922781" y="1262437"/>
                </a:cubicBezTo>
                <a:cubicBezTo>
                  <a:pt x="2885771" y="1243933"/>
                  <a:pt x="2889136" y="1157016"/>
                  <a:pt x="2882407" y="1131221"/>
                </a:cubicBezTo>
                <a:lnTo>
                  <a:pt x="2899230" y="1060006"/>
                </a:lnTo>
                <a:cubicBezTo>
                  <a:pt x="2910445" y="1047109"/>
                  <a:pt x="2899230" y="1038697"/>
                  <a:pt x="2916052" y="1038697"/>
                </a:cubicBezTo>
                <a:cubicBezTo>
                  <a:pt x="2935118" y="1026361"/>
                  <a:pt x="2948015" y="1032529"/>
                  <a:pt x="2948015" y="1032529"/>
                </a:cubicBezTo>
                <a:cubicBezTo>
                  <a:pt x="2948015" y="1032529"/>
                  <a:pt x="2954183" y="1013463"/>
                  <a:pt x="2954183" y="1000566"/>
                </a:cubicBezTo>
                <a:cubicBezTo>
                  <a:pt x="2960352" y="994398"/>
                  <a:pt x="2967081" y="981501"/>
                  <a:pt x="2986146" y="968603"/>
                </a:cubicBezTo>
                <a:cubicBezTo>
                  <a:pt x="3011941" y="955706"/>
                  <a:pt x="3037736" y="968603"/>
                  <a:pt x="3037736" y="968603"/>
                </a:cubicBezTo>
                <a:cubicBezTo>
                  <a:pt x="3037736" y="968603"/>
                  <a:pt x="3037736" y="949538"/>
                  <a:pt x="3076427" y="949538"/>
                </a:cubicBezTo>
                <a:cubicBezTo>
                  <a:pt x="3108951" y="949538"/>
                  <a:pt x="3115119" y="968603"/>
                  <a:pt x="3115119" y="968603"/>
                </a:cubicBezTo>
                <a:cubicBezTo>
                  <a:pt x="3115119" y="968603"/>
                  <a:pt x="3134185" y="949538"/>
                  <a:pt x="3159979" y="955706"/>
                </a:cubicBezTo>
                <a:cubicBezTo>
                  <a:pt x="3179606" y="961874"/>
                  <a:pt x="3198671" y="1000566"/>
                  <a:pt x="3198671" y="1000566"/>
                </a:cubicBezTo>
                <a:cubicBezTo>
                  <a:pt x="3198671" y="1000566"/>
                  <a:pt x="3211569" y="994398"/>
                  <a:pt x="3230634" y="994398"/>
                </a:cubicBezTo>
                <a:cubicBezTo>
                  <a:pt x="3243532" y="994398"/>
                  <a:pt x="3276055" y="1000566"/>
                  <a:pt x="3282223" y="1026361"/>
                </a:cubicBezTo>
                <a:cubicBezTo>
                  <a:pt x="3282223" y="1026361"/>
                  <a:pt x="3282223" y="1033090"/>
                  <a:pt x="3288392" y="1039258"/>
                </a:cubicBezTo>
                <a:cubicBezTo>
                  <a:pt x="3297364" y="1039258"/>
                  <a:pt x="3310261" y="1128978"/>
                  <a:pt x="3316429" y="1122249"/>
                </a:cubicBezTo>
                <a:cubicBezTo>
                  <a:pt x="3316429" y="1141876"/>
                  <a:pt x="3322598" y="1160941"/>
                  <a:pt x="3316429" y="1173839"/>
                </a:cubicBezTo>
                <a:cubicBezTo>
                  <a:pt x="3309700" y="1205801"/>
                  <a:pt x="3290635" y="1301690"/>
                  <a:pt x="3251943" y="1436271"/>
                </a:cubicBezTo>
                <a:cubicBezTo>
                  <a:pt x="3213251" y="1571412"/>
                  <a:pt x="3245774" y="1917957"/>
                  <a:pt x="3194185" y="2046369"/>
                </a:cubicBezTo>
                <a:cubicBezTo>
                  <a:pt x="3143157" y="2180950"/>
                  <a:pt x="3078670" y="2328988"/>
                  <a:pt x="3039978" y="2348054"/>
                </a:cubicBezTo>
                <a:cubicBezTo>
                  <a:pt x="3001287" y="2373848"/>
                  <a:pt x="2936800" y="2348054"/>
                  <a:pt x="2898108" y="2348054"/>
                </a:cubicBezTo>
                <a:cubicBezTo>
                  <a:pt x="2859977" y="2341886"/>
                  <a:pt x="2814556" y="2309923"/>
                  <a:pt x="2743901" y="2258334"/>
                </a:cubicBezTo>
                <a:cubicBezTo>
                  <a:pt x="2667078" y="2213473"/>
                  <a:pt x="2493245" y="2078332"/>
                  <a:pt x="2441656" y="2014406"/>
                </a:cubicBezTo>
                <a:cubicBezTo>
                  <a:pt x="2390067" y="1943751"/>
                  <a:pt x="2377169" y="1854031"/>
                  <a:pt x="2377169" y="1854031"/>
                </a:cubicBezTo>
                <a:cubicBezTo>
                  <a:pt x="2377169" y="1854031"/>
                  <a:pt x="2377169" y="1854031"/>
                  <a:pt x="2358104" y="1879826"/>
                </a:cubicBezTo>
                <a:cubicBezTo>
                  <a:pt x="2358104" y="1879826"/>
                  <a:pt x="2364272" y="1899452"/>
                  <a:pt x="2364272" y="1905620"/>
                </a:cubicBezTo>
                <a:cubicBezTo>
                  <a:pt x="2364272" y="1905620"/>
                  <a:pt x="2331748" y="1950480"/>
                  <a:pt x="2325580" y="1976275"/>
                </a:cubicBezTo>
                <a:cubicBezTo>
                  <a:pt x="2325580" y="2008238"/>
                  <a:pt x="2318851" y="2014967"/>
                  <a:pt x="2312683" y="2034033"/>
                </a:cubicBezTo>
                <a:cubicBezTo>
                  <a:pt x="2299785" y="2046930"/>
                  <a:pt x="2299785" y="2046930"/>
                  <a:pt x="2286888" y="2091790"/>
                </a:cubicBezTo>
                <a:cubicBezTo>
                  <a:pt x="2273991" y="2136650"/>
                  <a:pt x="2254925" y="2214034"/>
                  <a:pt x="2254925" y="2220202"/>
                </a:cubicBezTo>
                <a:cubicBezTo>
                  <a:pt x="2261654" y="2233100"/>
                  <a:pt x="2254925" y="2258894"/>
                  <a:pt x="2248757" y="2303754"/>
                </a:cubicBezTo>
                <a:cubicBezTo>
                  <a:pt x="2235860" y="2348615"/>
                  <a:pt x="2248757" y="2341886"/>
                  <a:pt x="2248757" y="2367680"/>
                </a:cubicBezTo>
                <a:cubicBezTo>
                  <a:pt x="2248757" y="2380577"/>
                  <a:pt x="2248757" y="2393475"/>
                  <a:pt x="2248757" y="2406372"/>
                </a:cubicBezTo>
                <a:cubicBezTo>
                  <a:pt x="2235860" y="2457401"/>
                  <a:pt x="2235860" y="2502261"/>
                  <a:pt x="2235860" y="2553850"/>
                </a:cubicBezTo>
                <a:cubicBezTo>
                  <a:pt x="2235860" y="2566747"/>
                  <a:pt x="2242028" y="2585813"/>
                  <a:pt x="2242028" y="2598710"/>
                </a:cubicBezTo>
                <a:cubicBezTo>
                  <a:pt x="2242028" y="2611607"/>
                  <a:pt x="2242028" y="2624505"/>
                  <a:pt x="2242028" y="2630673"/>
                </a:cubicBezTo>
                <a:cubicBezTo>
                  <a:pt x="2248196" y="2643570"/>
                  <a:pt x="2254925" y="2656468"/>
                  <a:pt x="2261094" y="2669365"/>
                </a:cubicBezTo>
                <a:lnTo>
                  <a:pt x="2257172" y="2680494"/>
                </a:lnTo>
                <a:lnTo>
                  <a:pt x="1038963" y="2680494"/>
                </a:lnTo>
                <a:lnTo>
                  <a:pt x="1040336" y="2666000"/>
                </a:lnTo>
                <a:cubicBezTo>
                  <a:pt x="1040336" y="2659271"/>
                  <a:pt x="1040336" y="2653103"/>
                  <a:pt x="1046504" y="2653103"/>
                </a:cubicBezTo>
                <a:cubicBezTo>
                  <a:pt x="1053233" y="2646935"/>
                  <a:pt x="1059401" y="2640206"/>
                  <a:pt x="1072299" y="2634038"/>
                </a:cubicBezTo>
                <a:cubicBezTo>
                  <a:pt x="1027438" y="2621140"/>
                  <a:pt x="1059962" y="2589177"/>
                  <a:pt x="1066130" y="2557214"/>
                </a:cubicBezTo>
                <a:cubicBezTo>
                  <a:pt x="1059401" y="2557214"/>
                  <a:pt x="1072299" y="2538149"/>
                  <a:pt x="1072299" y="2525252"/>
                </a:cubicBezTo>
                <a:cubicBezTo>
                  <a:pt x="1072299" y="2519083"/>
                  <a:pt x="1072299" y="2506186"/>
                  <a:pt x="1072299" y="2493289"/>
                </a:cubicBezTo>
                <a:cubicBezTo>
                  <a:pt x="1072299" y="2480391"/>
                  <a:pt x="1072299" y="2474223"/>
                  <a:pt x="1072299" y="2461326"/>
                </a:cubicBezTo>
                <a:cubicBezTo>
                  <a:pt x="1072299" y="2416466"/>
                  <a:pt x="1066130" y="2397400"/>
                  <a:pt x="1072299" y="2371605"/>
                </a:cubicBezTo>
                <a:cubicBezTo>
                  <a:pt x="1072299" y="2346372"/>
                  <a:pt x="1085196" y="2352540"/>
                  <a:pt x="1072299" y="2307680"/>
                </a:cubicBezTo>
                <a:cubicBezTo>
                  <a:pt x="1065570" y="2262820"/>
                  <a:pt x="1059401" y="2237025"/>
                  <a:pt x="1059401" y="2224128"/>
                </a:cubicBezTo>
                <a:cubicBezTo>
                  <a:pt x="1059401" y="2217959"/>
                  <a:pt x="1046504" y="2140576"/>
                  <a:pt x="1033607" y="2095715"/>
                </a:cubicBezTo>
                <a:cubicBezTo>
                  <a:pt x="1020709" y="2050855"/>
                  <a:pt x="1013980" y="2050855"/>
                  <a:pt x="1007812" y="2037958"/>
                </a:cubicBezTo>
                <a:cubicBezTo>
                  <a:pt x="994915" y="2018892"/>
                  <a:pt x="994915" y="2012163"/>
                  <a:pt x="988747" y="1980200"/>
                </a:cubicBezTo>
                <a:cubicBezTo>
                  <a:pt x="988747" y="1954406"/>
                  <a:pt x="956784" y="1909546"/>
                  <a:pt x="956784" y="1909546"/>
                </a:cubicBezTo>
                <a:cubicBezTo>
                  <a:pt x="956784" y="1902816"/>
                  <a:pt x="956784" y="1883751"/>
                  <a:pt x="956784" y="1883751"/>
                </a:cubicBezTo>
                <a:cubicBezTo>
                  <a:pt x="956784" y="1883751"/>
                  <a:pt x="956784" y="1883751"/>
                  <a:pt x="943886" y="1857956"/>
                </a:cubicBezTo>
                <a:cubicBezTo>
                  <a:pt x="943886" y="1857956"/>
                  <a:pt x="930989" y="1947677"/>
                  <a:pt x="879400" y="2018331"/>
                </a:cubicBezTo>
                <a:cubicBezTo>
                  <a:pt x="827811" y="2082818"/>
                  <a:pt x="685940" y="2211230"/>
                  <a:pt x="615285" y="2256090"/>
                </a:cubicBezTo>
                <a:cubicBezTo>
                  <a:pt x="537902" y="2300951"/>
                  <a:pt x="493041" y="2339643"/>
                  <a:pt x="454350" y="2339643"/>
                </a:cubicBezTo>
                <a:cubicBezTo>
                  <a:pt x="422387" y="2345811"/>
                  <a:pt x="357900" y="2364876"/>
                  <a:pt x="319208" y="2345811"/>
                </a:cubicBezTo>
                <a:cubicBezTo>
                  <a:pt x="281077" y="2326745"/>
                  <a:pt x="216591" y="2178707"/>
                  <a:pt x="165001" y="2044126"/>
                </a:cubicBezTo>
                <a:cubicBezTo>
                  <a:pt x="139207" y="1986369"/>
                  <a:pt x="126309" y="1896648"/>
                  <a:pt x="113412" y="1794031"/>
                </a:cubicBezTo>
                <a:cubicBezTo>
                  <a:pt x="113412" y="1781133"/>
                  <a:pt x="113412" y="1761507"/>
                  <a:pt x="107244" y="1742441"/>
                </a:cubicBezTo>
                <a:cubicBezTo>
                  <a:pt x="68552" y="1633095"/>
                  <a:pt x="94347" y="1479448"/>
                  <a:pt x="49486" y="1382999"/>
                </a:cubicBezTo>
                <a:cubicBezTo>
                  <a:pt x="43318" y="1363373"/>
                  <a:pt x="36589" y="1344307"/>
                  <a:pt x="30421" y="1331410"/>
                </a:cubicBezTo>
                <a:cubicBezTo>
                  <a:pt x="17524" y="1273653"/>
                  <a:pt x="10794" y="1247858"/>
                  <a:pt x="4626" y="1228792"/>
                </a:cubicBezTo>
                <a:cubicBezTo>
                  <a:pt x="-1542" y="1215895"/>
                  <a:pt x="-1542" y="1196269"/>
                  <a:pt x="4626" y="1177203"/>
                </a:cubicBezTo>
                <a:cubicBezTo>
                  <a:pt x="4626" y="1177203"/>
                  <a:pt x="7991" y="1059445"/>
                  <a:pt x="23692" y="1059445"/>
                </a:cubicBezTo>
                <a:cubicBezTo>
                  <a:pt x="23692" y="1052716"/>
                  <a:pt x="29860" y="1046548"/>
                  <a:pt x="29860" y="1046548"/>
                </a:cubicBezTo>
                <a:cubicBezTo>
                  <a:pt x="29860" y="1033651"/>
                  <a:pt x="42757" y="1026922"/>
                  <a:pt x="55655" y="1020753"/>
                </a:cubicBezTo>
                <a:cubicBezTo>
                  <a:pt x="62384" y="1014585"/>
                  <a:pt x="75281" y="1014585"/>
                  <a:pt x="81449" y="1014585"/>
                </a:cubicBezTo>
                <a:cubicBezTo>
                  <a:pt x="110048" y="999445"/>
                  <a:pt x="132478" y="993837"/>
                  <a:pt x="165001" y="993837"/>
                </a:cubicBezTo>
                <a:cubicBezTo>
                  <a:pt x="193600" y="993837"/>
                  <a:pt x="204815" y="973089"/>
                  <a:pt x="228366" y="972528"/>
                </a:cubicBezTo>
                <a:cubicBezTo>
                  <a:pt x="255282" y="971968"/>
                  <a:pt x="278273" y="985426"/>
                  <a:pt x="311918" y="978136"/>
                </a:cubicBezTo>
                <a:cubicBezTo>
                  <a:pt x="345564" y="970846"/>
                  <a:pt x="354536" y="985426"/>
                  <a:pt x="384256" y="1017389"/>
                </a:cubicBezTo>
                <a:lnTo>
                  <a:pt x="391545" y="1105988"/>
                </a:lnTo>
                <a:cubicBezTo>
                  <a:pt x="401639" y="1119446"/>
                  <a:pt x="445938" y="1117203"/>
                  <a:pt x="429676" y="1205801"/>
                </a:cubicBezTo>
                <a:cubicBezTo>
                  <a:pt x="423508" y="1218699"/>
                  <a:pt x="410611" y="1231596"/>
                  <a:pt x="384816" y="1244493"/>
                </a:cubicBezTo>
                <a:cubicBezTo>
                  <a:pt x="352293" y="1257391"/>
                  <a:pt x="326498" y="1300008"/>
                  <a:pt x="268741" y="1331971"/>
                </a:cubicBezTo>
                <a:cubicBezTo>
                  <a:pt x="268741" y="1344868"/>
                  <a:pt x="268741" y="1357765"/>
                  <a:pt x="274909" y="1383560"/>
                </a:cubicBezTo>
                <a:cubicBezTo>
                  <a:pt x="274909" y="1454215"/>
                  <a:pt x="326498" y="1505804"/>
                  <a:pt x="332666" y="1582627"/>
                </a:cubicBezTo>
                <a:cubicBezTo>
                  <a:pt x="339395" y="1602253"/>
                  <a:pt x="352293" y="1621319"/>
                  <a:pt x="358461" y="1634216"/>
                </a:cubicBezTo>
                <a:cubicBezTo>
                  <a:pt x="378087" y="1659450"/>
                  <a:pt x="397153" y="1679076"/>
                  <a:pt x="422947" y="1711039"/>
                </a:cubicBezTo>
                <a:cubicBezTo>
                  <a:pt x="461639" y="1787862"/>
                  <a:pt x="461639" y="1781694"/>
                  <a:pt x="461639" y="1781694"/>
                </a:cubicBezTo>
                <a:cubicBezTo>
                  <a:pt x="461639" y="1781694"/>
                  <a:pt x="487434" y="1659450"/>
                  <a:pt x="526126" y="1601693"/>
                </a:cubicBezTo>
                <a:cubicBezTo>
                  <a:pt x="564818" y="1537767"/>
                  <a:pt x="674164" y="1480009"/>
                  <a:pt x="687062" y="1467112"/>
                </a:cubicBezTo>
                <a:cubicBezTo>
                  <a:pt x="699959" y="1448047"/>
                  <a:pt x="770614" y="1280942"/>
                  <a:pt x="847998" y="1210288"/>
                </a:cubicBezTo>
                <a:cubicBezTo>
                  <a:pt x="860895" y="1197390"/>
                  <a:pt x="886690" y="1162624"/>
                  <a:pt x="929868" y="1154212"/>
                </a:cubicBezTo>
                <a:cubicBezTo>
                  <a:pt x="929868" y="1154212"/>
                  <a:pt x="1233795" y="1088043"/>
                  <a:pt x="1246693" y="1081875"/>
                </a:cubicBezTo>
                <a:cubicBezTo>
                  <a:pt x="1407628" y="1043744"/>
                  <a:pt x="1484452" y="863743"/>
                  <a:pt x="1413797" y="735330"/>
                </a:cubicBezTo>
                <a:cubicBezTo>
                  <a:pt x="1407068" y="722433"/>
                  <a:pt x="1407068" y="716265"/>
                  <a:pt x="1400899" y="703367"/>
                </a:cubicBezTo>
                <a:cubicBezTo>
                  <a:pt x="1400899" y="690470"/>
                  <a:pt x="1400899" y="677573"/>
                  <a:pt x="1394731" y="671405"/>
                </a:cubicBezTo>
                <a:cubicBezTo>
                  <a:pt x="1381834" y="652339"/>
                  <a:pt x="1362208" y="626544"/>
                  <a:pt x="1343142" y="600750"/>
                </a:cubicBezTo>
                <a:cubicBezTo>
                  <a:pt x="1336413" y="594581"/>
                  <a:pt x="1336413" y="587852"/>
                  <a:pt x="1330245" y="581684"/>
                </a:cubicBezTo>
                <a:cubicBezTo>
                  <a:pt x="1305011" y="542992"/>
                  <a:pt x="1305011" y="517198"/>
                  <a:pt x="1311179" y="459440"/>
                </a:cubicBezTo>
                <a:cubicBezTo>
                  <a:pt x="1317908" y="459440"/>
                  <a:pt x="1324076" y="453272"/>
                  <a:pt x="1324076" y="453272"/>
                </a:cubicBezTo>
                <a:cubicBezTo>
                  <a:pt x="1336974" y="447104"/>
                  <a:pt x="1336974" y="447104"/>
                  <a:pt x="1336974" y="447104"/>
                </a:cubicBezTo>
                <a:cubicBezTo>
                  <a:pt x="1336974" y="447104"/>
                  <a:pt x="1343142" y="421309"/>
                  <a:pt x="1343142" y="389346"/>
                </a:cubicBezTo>
                <a:cubicBezTo>
                  <a:pt x="1349310" y="376449"/>
                  <a:pt x="1349310" y="311962"/>
                  <a:pt x="1349310" y="337757"/>
                </a:cubicBezTo>
                <a:cubicBezTo>
                  <a:pt x="1355479" y="337757"/>
                  <a:pt x="1355479" y="311962"/>
                  <a:pt x="1355479" y="286168"/>
                </a:cubicBezTo>
                <a:cubicBezTo>
                  <a:pt x="1362208" y="273270"/>
                  <a:pt x="1362208" y="228410"/>
                  <a:pt x="1368376" y="241308"/>
                </a:cubicBezTo>
                <a:cubicBezTo>
                  <a:pt x="1368376" y="190279"/>
                  <a:pt x="1374544" y="222242"/>
                  <a:pt x="1374544" y="209345"/>
                </a:cubicBezTo>
                <a:cubicBezTo>
                  <a:pt x="1380712" y="176821"/>
                  <a:pt x="1387441" y="164484"/>
                  <a:pt x="1393610" y="170653"/>
                </a:cubicBezTo>
                <a:cubicBezTo>
                  <a:pt x="1399778" y="158316"/>
                  <a:pt x="1406507" y="132522"/>
                  <a:pt x="1412675" y="164484"/>
                </a:cubicBezTo>
                <a:cubicBezTo>
                  <a:pt x="1419404" y="164484"/>
                  <a:pt x="1419404" y="190279"/>
                  <a:pt x="1425573" y="177382"/>
                </a:cubicBezTo>
                <a:cubicBezTo>
                  <a:pt x="1432302" y="151587"/>
                  <a:pt x="1432302" y="164484"/>
                  <a:pt x="1438470" y="132522"/>
                </a:cubicBezTo>
                <a:cubicBezTo>
                  <a:pt x="1451367" y="80932"/>
                  <a:pt x="1457535" y="74764"/>
                  <a:pt x="1470433" y="106727"/>
                </a:cubicBezTo>
                <a:cubicBezTo>
                  <a:pt x="1483330" y="126353"/>
                  <a:pt x="1489498" y="106727"/>
                  <a:pt x="1502396" y="87661"/>
                </a:cubicBezTo>
                <a:cubicBezTo>
                  <a:pt x="1515293" y="68596"/>
                  <a:pt x="1528190" y="81493"/>
                  <a:pt x="1541087" y="68596"/>
                </a:cubicBezTo>
                <a:cubicBezTo>
                  <a:pt x="1547817" y="75325"/>
                  <a:pt x="1560714" y="49530"/>
                  <a:pt x="1566882" y="36633"/>
                </a:cubicBezTo>
                <a:cubicBezTo>
                  <a:pt x="1579780" y="36633"/>
                  <a:pt x="1585948" y="4670"/>
                  <a:pt x="1598845" y="49530"/>
                </a:cubicBezTo>
                <a:cubicBezTo>
                  <a:pt x="1605574" y="126353"/>
                  <a:pt x="1618471" y="62428"/>
                  <a:pt x="1624640" y="68596"/>
                </a:cubicBezTo>
                <a:cubicBezTo>
                  <a:pt x="1637537" y="55699"/>
                  <a:pt x="1643705" y="68596"/>
                  <a:pt x="1656602" y="42801"/>
                </a:cubicBezTo>
                <a:cubicBezTo>
                  <a:pt x="1663051" y="23736"/>
                  <a:pt x="1667817" y="7754"/>
                  <a:pt x="1672584" y="2147"/>
                </a:cubicBezTo>
                <a:close/>
              </a:path>
            </a:pathLst>
          </a:custGeom>
          <a:solidFill>
            <a:srgbClr val="2E2E2E"/>
          </a:solidFill>
          <a:ln w="55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619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Our Team Style</a:t>
            </a:r>
          </a:p>
        </p:txBody>
      </p:sp>
      <p:sp>
        <p:nvSpPr>
          <p:cNvPr id="4" name="Rectangle 12">
            <a:extLst>
              <a:ext uri="{FF2B5EF4-FFF2-40B4-BE49-F238E27FC236}">
                <a16:creationId xmlns:a16="http://schemas.microsoft.com/office/drawing/2014/main" id="{35692AAF-2629-43E4-8BFF-922B37004019}"/>
              </a:ext>
            </a:extLst>
          </p:cNvPr>
          <p:cNvSpPr/>
          <p:nvPr/>
        </p:nvSpPr>
        <p:spPr>
          <a:xfrm>
            <a:off x="5231500" y="4294009"/>
            <a:ext cx="6322013" cy="360040"/>
          </a:xfrm>
          <a:prstGeom prst="rect">
            <a:avLst/>
          </a:prstGeom>
          <a:pattFill prst="dk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Rectangle 17">
            <a:extLst>
              <a:ext uri="{FF2B5EF4-FFF2-40B4-BE49-F238E27FC236}">
                <a16:creationId xmlns:a16="http://schemas.microsoft.com/office/drawing/2014/main" id="{F1E61DD9-F59C-4214-AFD4-71E9F2503F4E}"/>
              </a:ext>
            </a:extLst>
          </p:cNvPr>
          <p:cNvSpPr/>
          <p:nvPr/>
        </p:nvSpPr>
        <p:spPr>
          <a:xfrm>
            <a:off x="5231500" y="4727726"/>
            <a:ext cx="6322013" cy="360040"/>
          </a:xfrm>
          <a:prstGeom prst="rect">
            <a:avLst/>
          </a:prstGeom>
          <a:pattFill prst="dk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6" name="Rectangle 21">
            <a:extLst>
              <a:ext uri="{FF2B5EF4-FFF2-40B4-BE49-F238E27FC236}">
                <a16:creationId xmlns:a16="http://schemas.microsoft.com/office/drawing/2014/main" id="{4737020E-0CF3-481E-B507-645DE0E155E7}"/>
              </a:ext>
            </a:extLst>
          </p:cNvPr>
          <p:cNvSpPr/>
          <p:nvPr/>
        </p:nvSpPr>
        <p:spPr>
          <a:xfrm>
            <a:off x="5231500" y="5170235"/>
            <a:ext cx="6322013" cy="360040"/>
          </a:xfrm>
          <a:prstGeom prst="rect">
            <a:avLst/>
          </a:prstGeom>
          <a:pattFill prst="dk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7" name="Rectangle 25">
            <a:extLst>
              <a:ext uri="{FF2B5EF4-FFF2-40B4-BE49-F238E27FC236}">
                <a16:creationId xmlns:a16="http://schemas.microsoft.com/office/drawing/2014/main" id="{4D5C95CB-6C10-40DB-BE51-0DB711501499}"/>
              </a:ext>
            </a:extLst>
          </p:cNvPr>
          <p:cNvSpPr/>
          <p:nvPr/>
        </p:nvSpPr>
        <p:spPr>
          <a:xfrm>
            <a:off x="5231500" y="5595161"/>
            <a:ext cx="6322013" cy="360040"/>
          </a:xfrm>
          <a:prstGeom prst="rect">
            <a:avLst/>
          </a:prstGeom>
          <a:pattFill prst="dkDn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aphicFrame>
        <p:nvGraphicFramePr>
          <p:cNvPr id="8" name="Chart 61">
            <a:extLst>
              <a:ext uri="{FF2B5EF4-FFF2-40B4-BE49-F238E27FC236}">
                <a16:creationId xmlns:a16="http://schemas.microsoft.com/office/drawing/2014/main" id="{74F37CE7-2107-4A13-B12B-A6B1B5FFF9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4499324"/>
              </p:ext>
            </p:extLst>
          </p:nvPr>
        </p:nvGraphicFramePr>
        <p:xfrm>
          <a:off x="4947656" y="4015215"/>
          <a:ext cx="6930313" cy="20046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228F71C-D830-494E-A32B-2FE21A8C1320}"/>
              </a:ext>
            </a:extLst>
          </p:cNvPr>
          <p:cNvSpPr txBox="1"/>
          <p:nvPr/>
        </p:nvSpPr>
        <p:spPr>
          <a:xfrm>
            <a:off x="5205004" y="1494340"/>
            <a:ext cx="3097025" cy="384721"/>
          </a:xfrm>
          <a:prstGeom prst="rect">
            <a:avLst/>
          </a:prstGeom>
          <a:solidFill>
            <a:schemeClr val="accent3"/>
          </a:solidFill>
        </p:spPr>
        <p:txBody>
          <a:bodyPr wrap="square" lIns="36000" tIns="0" rIns="36000" bIns="0" rtlCol="0" anchor="ctr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800" dirty="0">
                <a:solidFill>
                  <a:schemeClr val="bg1"/>
                </a:solidFill>
              </a:rPr>
              <a:t>JAMES JONSSON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F46298-10EC-41EA-A37A-63814C8557B9}"/>
              </a:ext>
            </a:extLst>
          </p:cNvPr>
          <p:cNvSpPr txBox="1"/>
          <p:nvPr/>
        </p:nvSpPr>
        <p:spPr>
          <a:xfrm>
            <a:off x="5205004" y="2031279"/>
            <a:ext cx="3253507" cy="384721"/>
          </a:xfrm>
          <a:prstGeom prst="rect">
            <a:avLst/>
          </a:prstGeom>
          <a:solidFill>
            <a:schemeClr val="accent2"/>
          </a:solidFill>
        </p:spPr>
        <p:txBody>
          <a:bodyPr wrap="square" lIns="36000" tIns="0" rIns="36000" bIns="0" rtlCol="0" anchor="ctr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800" dirty="0">
                <a:solidFill>
                  <a:schemeClr val="bg1"/>
                </a:solidFill>
              </a:rPr>
              <a:t>FITNESS TRAINER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5DB86CF2-C3ED-4EC1-A3A0-EC3CF8C16E15}"/>
              </a:ext>
            </a:extLst>
          </p:cNvPr>
          <p:cNvSpPr/>
          <p:nvPr/>
        </p:nvSpPr>
        <p:spPr>
          <a:xfrm>
            <a:off x="5190148" y="2568218"/>
            <a:ext cx="6363365" cy="1368152"/>
          </a:xfrm>
          <a:custGeom>
            <a:avLst/>
            <a:gdLst/>
            <a:ahLst/>
            <a:cxnLst/>
            <a:rect l="l" t="t" r="r" b="b"/>
            <a:pathLst>
              <a:path w="5400625" h="1368152">
                <a:moveTo>
                  <a:pt x="25" y="0"/>
                </a:moveTo>
                <a:lnTo>
                  <a:pt x="5400625" y="0"/>
                </a:lnTo>
                <a:lnTo>
                  <a:pt x="5400625" y="1368152"/>
                </a:lnTo>
                <a:lnTo>
                  <a:pt x="25" y="1368152"/>
                </a:lnTo>
                <a:lnTo>
                  <a:pt x="25" y="283042"/>
                </a:lnTo>
                <a:lnTo>
                  <a:pt x="0" y="283045"/>
                </a:lnTo>
                <a:lnTo>
                  <a:pt x="0" y="7798"/>
                </a:lnTo>
                <a:lnTo>
                  <a:pt x="25" y="778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12" name="Rectangle 10">
            <a:extLst>
              <a:ext uri="{FF2B5EF4-FFF2-40B4-BE49-F238E27FC236}">
                <a16:creationId xmlns:a16="http://schemas.microsoft.com/office/drawing/2014/main" id="{D11D69A7-5C4F-4F53-A7CF-91CD3071AB09}"/>
              </a:ext>
            </a:extLst>
          </p:cNvPr>
          <p:cNvSpPr/>
          <p:nvPr/>
        </p:nvSpPr>
        <p:spPr>
          <a:xfrm>
            <a:off x="5382905" y="2744464"/>
            <a:ext cx="59778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Get a modern PowerPoint  Presentation that is beautifully designed. I hope and I believe that this Template will your Time, Money and Reputation. 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2A9627-6703-4741-9CFA-3D35D08D379F}"/>
              </a:ext>
            </a:extLst>
          </p:cNvPr>
          <p:cNvSpPr txBox="1"/>
          <p:nvPr/>
        </p:nvSpPr>
        <p:spPr>
          <a:xfrm>
            <a:off x="5461632" y="4394150"/>
            <a:ext cx="203930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Add Skills – 70%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BF23DE4-2099-40C4-B5A0-BF0AF547A87A}"/>
              </a:ext>
            </a:extLst>
          </p:cNvPr>
          <p:cNvSpPr txBox="1"/>
          <p:nvPr/>
        </p:nvSpPr>
        <p:spPr>
          <a:xfrm>
            <a:off x="5456299" y="4822006"/>
            <a:ext cx="203930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Add Skills – 80%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69EF42-8F42-4766-9E59-A06615C9571F}"/>
              </a:ext>
            </a:extLst>
          </p:cNvPr>
          <p:cNvSpPr txBox="1"/>
          <p:nvPr/>
        </p:nvSpPr>
        <p:spPr>
          <a:xfrm>
            <a:off x="5450966" y="5249862"/>
            <a:ext cx="203930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Add Skills – 60%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60D32B-E456-4E1E-84F4-2378FECCA2D9}"/>
              </a:ext>
            </a:extLst>
          </p:cNvPr>
          <p:cNvSpPr txBox="1"/>
          <p:nvPr/>
        </p:nvSpPr>
        <p:spPr>
          <a:xfrm>
            <a:off x="5445633" y="5677718"/>
            <a:ext cx="203930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Add Skills – 90%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6E19920-BDD2-4003-B4E2-66F0ECAEFB0F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3385714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BD4A4E6D-0F1C-4C20-BA67-B8C29EA70731}"/>
              </a:ext>
            </a:extLst>
          </p:cNvPr>
          <p:cNvSpPr/>
          <p:nvPr/>
        </p:nvSpPr>
        <p:spPr>
          <a:xfrm>
            <a:off x="4023360" y="0"/>
            <a:ext cx="816864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F634F13-1C11-4A7E-8445-53B540766C12}"/>
              </a:ext>
            </a:extLst>
          </p:cNvPr>
          <p:cNvSpPr/>
          <p:nvPr/>
        </p:nvSpPr>
        <p:spPr>
          <a:xfrm flipV="1">
            <a:off x="8046719" y="0"/>
            <a:ext cx="4145281" cy="6857998"/>
          </a:xfrm>
          <a:custGeom>
            <a:avLst/>
            <a:gdLst>
              <a:gd name="connsiteX0" fmla="*/ 124829 w 4145281"/>
              <a:gd name="connsiteY0" fmla="*/ 206518 h 6857998"/>
              <a:gd name="connsiteX1" fmla="*/ 0 w 4145281"/>
              <a:gd name="connsiteY1" fmla="*/ 0 h 6857998"/>
              <a:gd name="connsiteX2" fmla="*/ 0 w 4145281"/>
              <a:gd name="connsiteY2" fmla="*/ 198008 h 6857998"/>
              <a:gd name="connsiteX3" fmla="*/ 1298447 w 4145281"/>
              <a:gd name="connsiteY3" fmla="*/ 2547843 h 6857998"/>
              <a:gd name="connsiteX4" fmla="*/ 1298569 w 4145281"/>
              <a:gd name="connsiteY4" fmla="*/ 2545585 h 6857998"/>
              <a:gd name="connsiteX5" fmla="*/ 1298343 w 4145281"/>
              <a:gd name="connsiteY5" fmla="*/ 2544329 h 6857998"/>
              <a:gd name="connsiteX6" fmla="*/ 1298447 w 4145281"/>
              <a:gd name="connsiteY6" fmla="*/ 2547843 h 6857998"/>
              <a:gd name="connsiteX7" fmla="*/ 0 w 4145281"/>
              <a:gd name="connsiteY7" fmla="*/ 6857998 h 6857998"/>
              <a:gd name="connsiteX8" fmla="*/ 4145281 w 4145281"/>
              <a:gd name="connsiteY8" fmla="*/ 6857998 h 6857998"/>
              <a:gd name="connsiteX9" fmla="*/ 2761730 w 4145281"/>
              <a:gd name="connsiteY9" fmla="*/ 4569036 h 6857998"/>
              <a:gd name="connsiteX10" fmla="*/ 2761749 w 4145281"/>
              <a:gd name="connsiteY10" fmla="*/ 4569199 h 6857998"/>
              <a:gd name="connsiteX11" fmla="*/ 2789823 w 4145281"/>
              <a:gd name="connsiteY11" fmla="*/ 4697328 h 6857998"/>
              <a:gd name="connsiteX12" fmla="*/ 2799180 w 4145281"/>
              <a:gd name="connsiteY12" fmla="*/ 4852090 h 6857998"/>
              <a:gd name="connsiteX13" fmla="*/ 2707042 w 4145281"/>
              <a:gd name="connsiteY13" fmla="*/ 5337254 h 6857998"/>
              <a:gd name="connsiteX14" fmla="*/ 2574595 w 4145281"/>
              <a:gd name="connsiteY14" fmla="*/ 5862006 h 6857998"/>
              <a:gd name="connsiteX15" fmla="*/ 2573154 w 4145281"/>
              <a:gd name="connsiteY15" fmla="*/ 5957023 h 6857998"/>
              <a:gd name="connsiteX16" fmla="*/ 2591871 w 4145281"/>
              <a:gd name="connsiteY16" fmla="*/ 6264389 h 6857998"/>
              <a:gd name="connsiteX17" fmla="*/ 2592589 w 4145281"/>
              <a:gd name="connsiteY17" fmla="*/ 6460181 h 6857998"/>
              <a:gd name="connsiteX18" fmla="*/ 2594030 w 4145281"/>
              <a:gd name="connsiteY18" fmla="*/ 6565276 h 6857998"/>
              <a:gd name="connsiteX19" fmla="*/ 2569555 w 4145281"/>
              <a:gd name="connsiteY19" fmla="*/ 6596229 h 6857998"/>
              <a:gd name="connsiteX20" fmla="*/ 2529966 w 4145281"/>
              <a:gd name="connsiteY20" fmla="*/ 6561677 h 6857998"/>
              <a:gd name="connsiteX21" fmla="*/ 2490375 w 4145281"/>
              <a:gd name="connsiteY21" fmla="*/ 6325573 h 6857998"/>
              <a:gd name="connsiteX22" fmla="*/ 2484616 w 4145281"/>
              <a:gd name="connsiteY22" fmla="*/ 6367324 h 6857998"/>
              <a:gd name="connsiteX23" fmla="*/ 2451504 w 4145281"/>
              <a:gd name="connsiteY23" fmla="*/ 6651654 h 6857998"/>
              <a:gd name="connsiteX24" fmla="*/ 2397517 w 4145281"/>
              <a:gd name="connsiteY24" fmla="*/ 6712840 h 6857998"/>
              <a:gd name="connsiteX25" fmla="*/ 2362966 w 4145281"/>
              <a:gd name="connsiteY25" fmla="*/ 6654535 h 6857998"/>
              <a:gd name="connsiteX26" fmla="*/ 2373763 w 4145281"/>
              <a:gd name="connsiteY26" fmla="*/ 6522807 h 6857998"/>
              <a:gd name="connsiteX27" fmla="*/ 2372324 w 4145281"/>
              <a:gd name="connsiteY27" fmla="*/ 6452984 h 6857998"/>
              <a:gd name="connsiteX28" fmla="*/ 2360086 w 4145281"/>
              <a:gd name="connsiteY28" fmla="*/ 6494014 h 6857998"/>
              <a:gd name="connsiteX29" fmla="*/ 2329134 w 4145281"/>
              <a:gd name="connsiteY29" fmla="*/ 6680449 h 6857998"/>
              <a:gd name="connsiteX30" fmla="*/ 2274426 w 4145281"/>
              <a:gd name="connsiteY30" fmla="*/ 6743793 h 6857998"/>
              <a:gd name="connsiteX31" fmla="*/ 2244913 w 4145281"/>
              <a:gd name="connsiteY31" fmla="*/ 6674690 h 6857998"/>
              <a:gd name="connsiteX32" fmla="*/ 2252113 w 4145281"/>
              <a:gd name="connsiteY32" fmla="*/ 6527845 h 6857998"/>
              <a:gd name="connsiteX33" fmla="*/ 2234117 w 4145281"/>
              <a:gd name="connsiteY33" fmla="*/ 6660293 h 6857998"/>
              <a:gd name="connsiteX34" fmla="*/ 2206763 w 4145281"/>
              <a:gd name="connsiteY34" fmla="*/ 6689086 h 6857998"/>
              <a:gd name="connsiteX35" fmla="*/ 2172212 w 4145281"/>
              <a:gd name="connsiteY35" fmla="*/ 6668932 h 6857998"/>
              <a:gd name="connsiteX36" fmla="*/ 2160695 w 4145281"/>
              <a:gd name="connsiteY36" fmla="*/ 6622143 h 6857998"/>
              <a:gd name="connsiteX37" fmla="*/ 2186609 w 4145281"/>
              <a:gd name="connsiteY37" fmla="*/ 6206083 h 6857998"/>
              <a:gd name="connsiteX38" fmla="*/ 2178691 w 4145281"/>
              <a:gd name="connsiteY38" fmla="*/ 6156416 h 6857998"/>
              <a:gd name="connsiteX39" fmla="*/ 2149178 w 4145281"/>
              <a:gd name="connsiteY39" fmla="*/ 6188087 h 6857998"/>
              <a:gd name="connsiteX40" fmla="*/ 2058478 w 4145281"/>
              <a:gd name="connsiteY40" fmla="*/ 6326294 h 6857998"/>
              <a:gd name="connsiteX41" fmla="*/ 1988657 w 4145281"/>
              <a:gd name="connsiteY41" fmla="*/ 6339971 h 6857998"/>
              <a:gd name="connsiteX42" fmla="*/ 2012410 w 4145281"/>
              <a:gd name="connsiteY42" fmla="*/ 6265828 h 6857998"/>
              <a:gd name="connsiteX43" fmla="*/ 2125423 w 4145281"/>
              <a:gd name="connsiteY43" fmla="*/ 5995893 h 6857998"/>
              <a:gd name="connsiteX44" fmla="*/ 2234837 w 4145281"/>
              <a:gd name="connsiteY44" fmla="*/ 5900877 h 6857998"/>
              <a:gd name="connsiteX45" fmla="*/ 2280905 w 4145281"/>
              <a:gd name="connsiteY45" fmla="*/ 5814498 h 6857998"/>
              <a:gd name="connsiteX46" fmla="*/ 2311858 w 4145281"/>
              <a:gd name="connsiteY46" fmla="*/ 5403477 h 6857998"/>
              <a:gd name="connsiteX47" fmla="*/ 2298181 w 4145281"/>
              <a:gd name="connsiteY47" fmla="*/ 4885202 h 6857998"/>
              <a:gd name="connsiteX48" fmla="*/ 2309698 w 4145281"/>
              <a:gd name="connsiteY48" fmla="*/ 4631824 h 6857998"/>
              <a:gd name="connsiteX49" fmla="*/ 2299620 w 4145281"/>
              <a:gd name="connsiteY49" fmla="*/ 4577117 h 6857998"/>
              <a:gd name="connsiteX50" fmla="*/ 2273708 w 4145281"/>
              <a:gd name="connsiteY50" fmla="*/ 4599431 h 6857998"/>
              <a:gd name="connsiteX51" fmla="*/ 2139820 w 4145281"/>
              <a:gd name="connsiteY51" fmla="*/ 4687250 h 6857998"/>
              <a:gd name="connsiteX52" fmla="*/ 2026087 w 4145281"/>
              <a:gd name="connsiteY52" fmla="*/ 4740518 h 6857998"/>
              <a:gd name="connsiteX53" fmla="*/ 1903716 w 4145281"/>
              <a:gd name="connsiteY53" fmla="*/ 4776508 h 6857998"/>
              <a:gd name="connsiteX54" fmla="*/ 1778467 w 4145281"/>
              <a:gd name="connsiteY54" fmla="*/ 4745556 h 6857998"/>
              <a:gd name="connsiteX55" fmla="*/ 1597791 w 4145281"/>
              <a:gd name="connsiteY55" fmla="*/ 4677174 h 6857998"/>
              <a:gd name="connsiteX56" fmla="*/ 1451666 w 4145281"/>
              <a:gd name="connsiteY56" fmla="*/ 4495777 h 6857998"/>
              <a:gd name="connsiteX57" fmla="*/ 1350170 w 4145281"/>
              <a:gd name="connsiteY57" fmla="*/ 4292066 h 6857998"/>
              <a:gd name="connsiteX58" fmla="*/ 1291864 w 4145281"/>
              <a:gd name="connsiteY58" fmla="*/ 4212886 h 6857998"/>
              <a:gd name="connsiteX59" fmla="*/ 1245075 w 4145281"/>
              <a:gd name="connsiteY59" fmla="*/ 4303584 h 6857998"/>
              <a:gd name="connsiteX60" fmla="*/ 1241476 w 4145281"/>
              <a:gd name="connsiteY60" fmla="*/ 4274791 h 6857998"/>
              <a:gd name="connsiteX61" fmla="*/ 1189649 w 4145281"/>
              <a:gd name="connsiteY61" fmla="*/ 4274791 h 6857998"/>
              <a:gd name="connsiteX62" fmla="*/ 1226360 w 4145281"/>
              <a:gd name="connsiteY62" fmla="*/ 4248156 h 6857998"/>
              <a:gd name="connsiteX63" fmla="*/ 1241476 w 4145281"/>
              <a:gd name="connsiteY63" fmla="*/ 4182652 h 6857998"/>
              <a:gd name="connsiteX64" fmla="*/ 1214843 w 4145281"/>
              <a:gd name="connsiteY64" fmla="*/ 4164656 h 6857998"/>
              <a:gd name="connsiteX65" fmla="*/ 1096071 w 4145281"/>
              <a:gd name="connsiteY65" fmla="*/ 4088356 h 6857998"/>
              <a:gd name="connsiteX66" fmla="*/ 1050723 w 4145281"/>
              <a:gd name="connsiteY66" fmla="*/ 4043727 h 6857998"/>
              <a:gd name="connsiteX67" fmla="*/ 1038486 w 4145281"/>
              <a:gd name="connsiteY67" fmla="*/ 4029329 h 6857998"/>
              <a:gd name="connsiteX68" fmla="*/ 1004653 w 4145281"/>
              <a:gd name="connsiteY68" fmla="*/ 3903360 h 6857998"/>
              <a:gd name="connsiteX69" fmla="*/ 1005374 w 4145281"/>
              <a:gd name="connsiteY69" fmla="*/ 3890404 h 6857998"/>
              <a:gd name="connsiteX70" fmla="*/ 1010412 w 4145281"/>
              <a:gd name="connsiteY70" fmla="*/ 3838575 h 6857998"/>
              <a:gd name="connsiteX71" fmla="*/ 1001054 w 4145281"/>
              <a:gd name="connsiteY71" fmla="*/ 3778830 h 6857998"/>
              <a:gd name="connsiteX72" fmla="*/ 993857 w 4145281"/>
              <a:gd name="connsiteY72" fmla="*/ 3464986 h 6857998"/>
              <a:gd name="connsiteX73" fmla="*/ 982340 w 4145281"/>
              <a:gd name="connsiteY73" fmla="*/ 3267034 h 6857998"/>
              <a:gd name="connsiteX74" fmla="*/ 983779 w 4145281"/>
              <a:gd name="connsiteY74" fmla="*/ 2997818 h 6857998"/>
              <a:gd name="connsiteX75" fmla="*/ 1026248 w 4145281"/>
              <a:gd name="connsiteY75" fmla="*/ 2847376 h 6857998"/>
              <a:gd name="connsiteX76" fmla="*/ 1019050 w 4145281"/>
              <a:gd name="connsiteY76" fmla="*/ 2730043 h 6857998"/>
              <a:gd name="connsiteX77" fmla="*/ 1075917 w 4145281"/>
              <a:gd name="connsiteY77" fmla="*/ 2604794 h 6857998"/>
              <a:gd name="connsiteX78" fmla="*/ 1093193 w 4145281"/>
              <a:gd name="connsiteY78" fmla="*/ 2327662 h 6857998"/>
              <a:gd name="connsiteX79" fmla="*/ 1127024 w 4145281"/>
              <a:gd name="connsiteY79" fmla="*/ 2277274 h 6857998"/>
              <a:gd name="connsiteX80" fmla="*/ 1162296 w 4145281"/>
              <a:gd name="connsiteY80" fmla="*/ 2199533 h 6857998"/>
              <a:gd name="connsiteX81" fmla="*/ 1181731 w 4145281"/>
              <a:gd name="connsiteY81" fmla="*/ 2149864 h 6857998"/>
              <a:gd name="connsiteX82" fmla="*/ 1234278 w 4145281"/>
              <a:gd name="connsiteY82" fmla="*/ 2121792 h 6857998"/>
              <a:gd name="connsiteX83" fmla="*/ 1200447 w 4145281"/>
              <a:gd name="connsiteY83" fmla="*/ 2285192 h 6857998"/>
              <a:gd name="connsiteX84" fmla="*/ 1224200 w 4145281"/>
              <a:gd name="connsiteY84" fmla="*/ 2232645 h 6857998"/>
              <a:gd name="connsiteX85" fmla="*/ 1222041 w 4145281"/>
              <a:gd name="connsiteY85" fmla="*/ 2393166 h 6857998"/>
              <a:gd name="connsiteX86" fmla="*/ 1241476 w 4145281"/>
              <a:gd name="connsiteY86" fmla="*/ 2306786 h 6857998"/>
              <a:gd name="connsiteX87" fmla="*/ 1248675 w 4145281"/>
              <a:gd name="connsiteY87" fmla="*/ 2439234 h 6857998"/>
              <a:gd name="connsiteX88" fmla="*/ 1304822 w 4145281"/>
              <a:gd name="connsiteY88" fmla="*/ 2396765 h 6857998"/>
              <a:gd name="connsiteX89" fmla="*/ 1278189 w 4145281"/>
              <a:gd name="connsiteY89" fmla="*/ 2479544 h 6857998"/>
              <a:gd name="connsiteX90" fmla="*/ 1304911 w 4145281"/>
              <a:gd name="connsiteY90" fmla="*/ 2458489 h 6857998"/>
              <a:gd name="connsiteX91" fmla="*/ 1312322 w 4145281"/>
              <a:gd name="connsiteY91" fmla="*/ 2456626 h 6857998"/>
              <a:gd name="connsiteX92" fmla="*/ 1314187 w 4145281"/>
              <a:gd name="connsiteY92" fmla="*/ 2453197 h 6857998"/>
              <a:gd name="connsiteX93" fmla="*/ 1321377 w 4145281"/>
              <a:gd name="connsiteY93" fmla="*/ 2454350 h 6857998"/>
              <a:gd name="connsiteX94" fmla="*/ 1312322 w 4145281"/>
              <a:gd name="connsiteY94" fmla="*/ 2456626 h 6857998"/>
              <a:gd name="connsiteX95" fmla="*/ 1308667 w 4145281"/>
              <a:gd name="connsiteY95" fmla="*/ 2463348 h 6857998"/>
              <a:gd name="connsiteX96" fmla="*/ 1298905 w 4145281"/>
              <a:gd name="connsiteY96" fmla="*/ 2539380 h 6857998"/>
              <a:gd name="connsiteX97" fmla="*/ 1298569 w 4145281"/>
              <a:gd name="connsiteY97" fmla="*/ 2545585 h 6857998"/>
              <a:gd name="connsiteX98" fmla="*/ 1308600 w 4145281"/>
              <a:gd name="connsiteY98" fmla="*/ 2601285 h 6857998"/>
              <a:gd name="connsiteX99" fmla="*/ 1330734 w 4145281"/>
              <a:gd name="connsiteY99" fmla="*/ 2654462 h 6857998"/>
              <a:gd name="connsiteX100" fmla="*/ 1348731 w 4145281"/>
              <a:gd name="connsiteY100" fmla="*/ 2691173 h 6857998"/>
              <a:gd name="connsiteX101" fmla="*/ 1327856 w 4145281"/>
              <a:gd name="connsiteY101" fmla="*/ 2843777 h 6857998"/>
              <a:gd name="connsiteX102" fmla="*/ 1378244 w 4145281"/>
              <a:gd name="connsiteY102" fmla="*/ 2773954 h 6857998"/>
              <a:gd name="connsiteX103" fmla="*/ 1340812 w 4145281"/>
              <a:gd name="connsiteY103" fmla="*/ 2868971 h 6857998"/>
              <a:gd name="connsiteX104" fmla="*/ 1378244 w 4145281"/>
              <a:gd name="connsiteY104" fmla="*/ 2827940 h 6857998"/>
              <a:gd name="connsiteX105" fmla="*/ 1390481 w 4145281"/>
              <a:gd name="connsiteY105" fmla="*/ 2922957 h 6857998"/>
              <a:gd name="connsiteX106" fmla="*/ 1352329 w 4145281"/>
              <a:gd name="connsiteY106" fmla="*/ 3053965 h 6857998"/>
              <a:gd name="connsiteX107" fmla="*/ 1377523 w 4145281"/>
              <a:gd name="connsiteY107" fmla="*/ 3123789 h 6857998"/>
              <a:gd name="connsiteX108" fmla="*/ 1361687 w 4145281"/>
              <a:gd name="connsiteY108" fmla="*/ 3244000 h 6857998"/>
              <a:gd name="connsiteX109" fmla="*/ 1351611 w 4145281"/>
              <a:gd name="connsiteY109" fmla="*/ 3281430 h 6857998"/>
              <a:gd name="connsiteX110" fmla="*/ 1324976 w 4145281"/>
              <a:gd name="connsiteY110" fmla="*/ 3416038 h 6857998"/>
              <a:gd name="connsiteX111" fmla="*/ 1298343 w 4145281"/>
              <a:gd name="connsiteY111" fmla="*/ 3472905 h 6857998"/>
              <a:gd name="connsiteX112" fmla="*/ 1255153 w 4145281"/>
              <a:gd name="connsiteY112" fmla="*/ 3693891 h 6857998"/>
              <a:gd name="connsiteX113" fmla="*/ 1257312 w 4145281"/>
              <a:gd name="connsiteY113" fmla="*/ 4006295 h 6857998"/>
              <a:gd name="connsiteX114" fmla="*/ 1362407 w 4145281"/>
              <a:gd name="connsiteY114" fmla="*/ 4097713 h 6857998"/>
              <a:gd name="connsiteX115" fmla="*/ 1392639 w 4145281"/>
              <a:gd name="connsiteY115" fmla="*/ 4030769 h 6857998"/>
              <a:gd name="connsiteX116" fmla="*/ 1399839 w 4145281"/>
              <a:gd name="connsiteY116" fmla="*/ 3979662 h 6857998"/>
              <a:gd name="connsiteX117" fmla="*/ 1542363 w 4145281"/>
              <a:gd name="connsiteY117" fmla="*/ 3623347 h 6857998"/>
              <a:gd name="connsiteX118" fmla="*/ 1674812 w 4145281"/>
              <a:gd name="connsiteY118" fmla="*/ 3567201 h 6857998"/>
              <a:gd name="connsiteX119" fmla="*/ 1692808 w 4145281"/>
              <a:gd name="connsiteY119" fmla="*/ 3561443 h 6857998"/>
              <a:gd name="connsiteX120" fmla="*/ 1792144 w 4145281"/>
              <a:gd name="connsiteY120" fmla="*/ 3553524 h 6857998"/>
              <a:gd name="connsiteX121" fmla="*/ 1832454 w 4145281"/>
              <a:gd name="connsiteY121" fmla="*/ 3547047 h 6857998"/>
              <a:gd name="connsiteX122" fmla="*/ 1840372 w 4145281"/>
              <a:gd name="connsiteY122" fmla="*/ 3480102 h 6857998"/>
              <a:gd name="connsiteX123" fmla="*/ 1737437 w 4145281"/>
              <a:gd name="connsiteY123" fmla="*/ 3207289 h 6857998"/>
              <a:gd name="connsiteX124" fmla="*/ 1718722 w 4145281"/>
              <a:gd name="connsiteY124" fmla="*/ 3048206 h 6857998"/>
              <a:gd name="connsiteX125" fmla="*/ 1736537 w 4145281"/>
              <a:gd name="connsiteY125" fmla="*/ 2902982 h 6857998"/>
              <a:gd name="connsiteX126" fmla="*/ 1735482 w 4145281"/>
              <a:gd name="connsiteY126" fmla="*/ 2871199 h 6857998"/>
              <a:gd name="connsiteX127" fmla="*/ 626935 w 4145281"/>
              <a:gd name="connsiteY127" fmla="*/ 1037208 h 6857998"/>
              <a:gd name="connsiteX128" fmla="*/ 622696 w 4145281"/>
              <a:gd name="connsiteY128" fmla="*/ 1033684 h 6857998"/>
              <a:gd name="connsiteX129" fmla="*/ 600831 w 4145281"/>
              <a:gd name="connsiteY129" fmla="*/ 1019737 h 6857998"/>
              <a:gd name="connsiteX130" fmla="*/ 519491 w 4145281"/>
              <a:gd name="connsiteY130" fmla="*/ 960713 h 6857998"/>
              <a:gd name="connsiteX131" fmla="*/ 511572 w 4145281"/>
              <a:gd name="connsiteY131" fmla="*/ 958553 h 6857998"/>
              <a:gd name="connsiteX132" fmla="*/ 435991 w 4145281"/>
              <a:gd name="connsiteY132" fmla="*/ 941277 h 6857998"/>
              <a:gd name="connsiteX133" fmla="*/ 124846 w 4145281"/>
              <a:gd name="connsiteY133" fmla="*/ 847430 h 6857998"/>
              <a:gd name="connsiteX134" fmla="*/ 0 w 4145281"/>
              <a:gd name="connsiteY134" fmla="*/ 810983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4145281" h="6857998">
                <a:moveTo>
                  <a:pt x="124829" y="206518"/>
                </a:moveTo>
                <a:lnTo>
                  <a:pt x="0" y="0"/>
                </a:lnTo>
                <a:lnTo>
                  <a:pt x="0" y="198008"/>
                </a:lnTo>
                <a:close/>
                <a:moveTo>
                  <a:pt x="1298447" y="2547843"/>
                </a:moveTo>
                <a:lnTo>
                  <a:pt x="1298569" y="2545585"/>
                </a:lnTo>
                <a:lnTo>
                  <a:pt x="1298343" y="2544329"/>
                </a:lnTo>
                <a:cubicBezTo>
                  <a:pt x="1298343" y="2547928"/>
                  <a:pt x="1298365" y="2548884"/>
                  <a:pt x="1298447" y="2547843"/>
                </a:cubicBezTo>
                <a:close/>
                <a:moveTo>
                  <a:pt x="0" y="6857998"/>
                </a:moveTo>
                <a:lnTo>
                  <a:pt x="4145281" y="6857998"/>
                </a:lnTo>
                <a:lnTo>
                  <a:pt x="2761730" y="4569036"/>
                </a:lnTo>
                <a:lnTo>
                  <a:pt x="2761749" y="4569199"/>
                </a:lnTo>
                <a:cubicBezTo>
                  <a:pt x="2769667" y="4612389"/>
                  <a:pt x="2775425" y="4656298"/>
                  <a:pt x="2789823" y="4697328"/>
                </a:cubicBezTo>
                <a:cubicBezTo>
                  <a:pt x="2807819" y="4749155"/>
                  <a:pt x="2809258" y="4799543"/>
                  <a:pt x="2799180" y="4852090"/>
                </a:cubicBezTo>
                <a:cubicBezTo>
                  <a:pt x="2768947" y="5014052"/>
                  <a:pt x="2743034" y="5176732"/>
                  <a:pt x="2707042" y="5337254"/>
                </a:cubicBezTo>
                <a:cubicBezTo>
                  <a:pt x="2667452" y="5513611"/>
                  <a:pt x="2619943" y="5687809"/>
                  <a:pt x="2574595" y="5862006"/>
                </a:cubicBezTo>
                <a:cubicBezTo>
                  <a:pt x="2565956" y="5894398"/>
                  <a:pt x="2565956" y="5924631"/>
                  <a:pt x="2573154" y="5957023"/>
                </a:cubicBezTo>
                <a:cubicBezTo>
                  <a:pt x="2594749" y="6058519"/>
                  <a:pt x="2602667" y="6160015"/>
                  <a:pt x="2591871" y="6264389"/>
                </a:cubicBezTo>
                <a:cubicBezTo>
                  <a:pt x="2585392" y="6329174"/>
                  <a:pt x="2591871" y="6394678"/>
                  <a:pt x="2592589" y="6460181"/>
                </a:cubicBezTo>
                <a:cubicBezTo>
                  <a:pt x="2593310" y="6495453"/>
                  <a:pt x="2596188" y="6530725"/>
                  <a:pt x="2594030" y="6565276"/>
                </a:cubicBezTo>
                <a:cubicBezTo>
                  <a:pt x="2592589" y="6576793"/>
                  <a:pt x="2579633" y="6594789"/>
                  <a:pt x="2569555" y="6596229"/>
                </a:cubicBezTo>
                <a:cubicBezTo>
                  <a:pt x="2539323" y="6599827"/>
                  <a:pt x="2529966" y="6572474"/>
                  <a:pt x="2529966" y="6561677"/>
                </a:cubicBezTo>
                <a:cubicBezTo>
                  <a:pt x="2529966" y="6554479"/>
                  <a:pt x="2496854" y="6329893"/>
                  <a:pt x="2490375" y="6325573"/>
                </a:cubicBezTo>
                <a:cubicBezTo>
                  <a:pt x="2488215" y="6339250"/>
                  <a:pt x="2486055" y="6352927"/>
                  <a:pt x="2484616" y="6367324"/>
                </a:cubicBezTo>
                <a:cubicBezTo>
                  <a:pt x="2474538" y="6457303"/>
                  <a:pt x="2454383" y="6642297"/>
                  <a:pt x="2451504" y="6651654"/>
                </a:cubicBezTo>
                <a:cubicBezTo>
                  <a:pt x="2442147" y="6683327"/>
                  <a:pt x="2430629" y="6719319"/>
                  <a:pt x="2397517" y="6712840"/>
                </a:cubicBezTo>
                <a:cubicBezTo>
                  <a:pt x="2368004" y="6707082"/>
                  <a:pt x="2361525" y="6675409"/>
                  <a:pt x="2362966" y="6654535"/>
                </a:cubicBezTo>
                <a:cubicBezTo>
                  <a:pt x="2366565" y="6610626"/>
                  <a:pt x="2370884" y="6566715"/>
                  <a:pt x="2373763" y="6522807"/>
                </a:cubicBezTo>
                <a:cubicBezTo>
                  <a:pt x="2374483" y="6513449"/>
                  <a:pt x="2375922" y="6496173"/>
                  <a:pt x="2372324" y="6452984"/>
                </a:cubicBezTo>
                <a:cubicBezTo>
                  <a:pt x="2364405" y="6471698"/>
                  <a:pt x="2362246" y="6500491"/>
                  <a:pt x="2360086" y="6494014"/>
                </a:cubicBezTo>
                <a:cubicBezTo>
                  <a:pt x="2350008" y="6556638"/>
                  <a:pt x="2341371" y="6618544"/>
                  <a:pt x="2329134" y="6680449"/>
                </a:cubicBezTo>
                <a:cubicBezTo>
                  <a:pt x="2324814" y="6702763"/>
                  <a:pt x="2320497" y="6743793"/>
                  <a:pt x="2274426" y="6743793"/>
                </a:cubicBezTo>
                <a:cubicBezTo>
                  <a:pt x="2249953" y="6737314"/>
                  <a:pt x="2242035" y="6703483"/>
                  <a:pt x="2244913" y="6674690"/>
                </a:cubicBezTo>
                <a:cubicBezTo>
                  <a:pt x="2247793" y="6647337"/>
                  <a:pt x="2252113" y="6542961"/>
                  <a:pt x="2252113" y="6527845"/>
                </a:cubicBezTo>
                <a:cubicBezTo>
                  <a:pt x="2247073" y="6535763"/>
                  <a:pt x="2240596" y="6630780"/>
                  <a:pt x="2234117" y="6660293"/>
                </a:cubicBezTo>
                <a:cubicBezTo>
                  <a:pt x="2231957" y="6671810"/>
                  <a:pt x="2217561" y="6687647"/>
                  <a:pt x="2206763" y="6689086"/>
                </a:cubicBezTo>
                <a:cubicBezTo>
                  <a:pt x="2195966" y="6690525"/>
                  <a:pt x="2178691" y="6679728"/>
                  <a:pt x="2172212" y="6668932"/>
                </a:cubicBezTo>
                <a:cubicBezTo>
                  <a:pt x="2164294" y="6655974"/>
                  <a:pt x="2160695" y="6637979"/>
                  <a:pt x="2160695" y="6622143"/>
                </a:cubicBezTo>
                <a:cubicBezTo>
                  <a:pt x="2161415" y="6578233"/>
                  <a:pt x="2180849" y="6300380"/>
                  <a:pt x="2186609" y="6206083"/>
                </a:cubicBezTo>
                <a:cubicBezTo>
                  <a:pt x="2187328" y="6191686"/>
                  <a:pt x="2181569" y="6157135"/>
                  <a:pt x="2178691" y="6156416"/>
                </a:cubicBezTo>
                <a:cubicBezTo>
                  <a:pt x="2168613" y="6154256"/>
                  <a:pt x="2154216" y="6178009"/>
                  <a:pt x="2149178" y="6188087"/>
                </a:cubicBezTo>
                <a:cubicBezTo>
                  <a:pt x="2137660" y="6209682"/>
                  <a:pt x="2105267" y="6294621"/>
                  <a:pt x="2058478" y="6326294"/>
                </a:cubicBezTo>
                <a:cubicBezTo>
                  <a:pt x="2048402" y="6334932"/>
                  <a:pt x="2002332" y="6346450"/>
                  <a:pt x="1988657" y="6339971"/>
                </a:cubicBezTo>
                <a:cubicBezTo>
                  <a:pt x="1969222" y="6331332"/>
                  <a:pt x="2005932" y="6284545"/>
                  <a:pt x="2012410" y="6265828"/>
                </a:cubicBezTo>
                <a:cubicBezTo>
                  <a:pt x="2034005" y="6201764"/>
                  <a:pt x="2118944" y="6003093"/>
                  <a:pt x="2125423" y="5995893"/>
                </a:cubicBezTo>
                <a:cubicBezTo>
                  <a:pt x="2167892" y="5951264"/>
                  <a:pt x="2188048" y="5940468"/>
                  <a:pt x="2234837" y="5900877"/>
                </a:cubicBezTo>
                <a:cubicBezTo>
                  <a:pt x="2263630" y="5876403"/>
                  <a:pt x="2276586" y="5849050"/>
                  <a:pt x="2280905" y="5814498"/>
                </a:cubicBezTo>
                <a:cubicBezTo>
                  <a:pt x="2298902" y="5682770"/>
                  <a:pt x="2323375" y="5535925"/>
                  <a:pt x="2311858" y="5403477"/>
                </a:cubicBezTo>
                <a:cubicBezTo>
                  <a:pt x="2297461" y="5231439"/>
                  <a:pt x="2285944" y="5058681"/>
                  <a:pt x="2298181" y="4885202"/>
                </a:cubicBezTo>
                <a:cubicBezTo>
                  <a:pt x="2303940" y="4800983"/>
                  <a:pt x="2306818" y="4716043"/>
                  <a:pt x="2309698" y="4631824"/>
                </a:cubicBezTo>
                <a:cubicBezTo>
                  <a:pt x="2310419" y="4615267"/>
                  <a:pt x="2303940" y="4598712"/>
                  <a:pt x="2299620" y="4577117"/>
                </a:cubicBezTo>
                <a:cubicBezTo>
                  <a:pt x="2287384" y="4587915"/>
                  <a:pt x="2280905" y="4593672"/>
                  <a:pt x="2273708" y="4599431"/>
                </a:cubicBezTo>
                <a:cubicBezTo>
                  <a:pt x="2244194" y="4622467"/>
                  <a:pt x="2173651" y="4672854"/>
                  <a:pt x="2139820" y="4687250"/>
                </a:cubicBezTo>
                <a:cubicBezTo>
                  <a:pt x="2101668" y="4703807"/>
                  <a:pt x="2047682" y="4705966"/>
                  <a:pt x="2026087" y="4740518"/>
                </a:cubicBezTo>
                <a:cubicBezTo>
                  <a:pt x="1996573" y="4788746"/>
                  <a:pt x="1954824" y="4800263"/>
                  <a:pt x="1903716" y="4776508"/>
                </a:cubicBezTo>
                <a:cubicBezTo>
                  <a:pt x="1863406" y="4757793"/>
                  <a:pt x="1821657" y="4748436"/>
                  <a:pt x="1778467" y="4745556"/>
                </a:cubicBezTo>
                <a:cubicBezTo>
                  <a:pt x="1711523" y="4740518"/>
                  <a:pt x="1651777" y="4716763"/>
                  <a:pt x="1597791" y="4677174"/>
                </a:cubicBezTo>
                <a:cubicBezTo>
                  <a:pt x="1522928" y="4622467"/>
                  <a:pt x="1504933" y="4570638"/>
                  <a:pt x="1451666" y="4495777"/>
                </a:cubicBezTo>
                <a:cubicBezTo>
                  <a:pt x="1407036" y="4433872"/>
                  <a:pt x="1368886" y="4367648"/>
                  <a:pt x="1350170" y="4292066"/>
                </a:cubicBezTo>
                <a:cubicBezTo>
                  <a:pt x="1342252" y="4258954"/>
                  <a:pt x="1329295" y="4226563"/>
                  <a:pt x="1291864" y="4212886"/>
                </a:cubicBezTo>
                <a:cubicBezTo>
                  <a:pt x="1276748" y="4243118"/>
                  <a:pt x="1261632" y="4271911"/>
                  <a:pt x="1245075" y="4303584"/>
                </a:cubicBezTo>
                <a:cubicBezTo>
                  <a:pt x="1243636" y="4292066"/>
                  <a:pt x="1242917" y="4284148"/>
                  <a:pt x="1241476" y="4274791"/>
                </a:cubicBezTo>
                <a:lnTo>
                  <a:pt x="1189649" y="4274791"/>
                </a:lnTo>
                <a:cubicBezTo>
                  <a:pt x="1206206" y="4262553"/>
                  <a:pt x="1215563" y="4254635"/>
                  <a:pt x="1226360" y="4248156"/>
                </a:cubicBezTo>
                <a:cubicBezTo>
                  <a:pt x="1255153" y="4231601"/>
                  <a:pt x="1235717" y="4204247"/>
                  <a:pt x="1241476" y="4182652"/>
                </a:cubicBezTo>
                <a:cubicBezTo>
                  <a:pt x="1242196" y="4179053"/>
                  <a:pt x="1224921" y="4167536"/>
                  <a:pt x="1214843" y="4164656"/>
                </a:cubicBezTo>
                <a:cubicBezTo>
                  <a:pt x="1166615" y="4151700"/>
                  <a:pt x="1127744" y="4126506"/>
                  <a:pt x="1096071" y="4088356"/>
                </a:cubicBezTo>
                <a:cubicBezTo>
                  <a:pt x="1082395" y="4071799"/>
                  <a:pt x="1065839" y="4058842"/>
                  <a:pt x="1050723" y="4043727"/>
                </a:cubicBezTo>
                <a:cubicBezTo>
                  <a:pt x="1046404" y="4039407"/>
                  <a:pt x="1039925" y="4035088"/>
                  <a:pt x="1038486" y="4029329"/>
                </a:cubicBezTo>
                <a:cubicBezTo>
                  <a:pt x="1026969" y="3987580"/>
                  <a:pt x="1015452" y="3945111"/>
                  <a:pt x="1004653" y="3903360"/>
                </a:cubicBezTo>
                <a:cubicBezTo>
                  <a:pt x="1003934" y="3899761"/>
                  <a:pt x="1003214" y="3891843"/>
                  <a:pt x="1005374" y="3890404"/>
                </a:cubicBezTo>
                <a:cubicBezTo>
                  <a:pt x="1026969" y="3874567"/>
                  <a:pt x="1012572" y="3855852"/>
                  <a:pt x="1010412" y="3838575"/>
                </a:cubicBezTo>
                <a:cubicBezTo>
                  <a:pt x="1007533" y="3818421"/>
                  <a:pt x="1001775" y="3798986"/>
                  <a:pt x="1001054" y="3778830"/>
                </a:cubicBezTo>
                <a:cubicBezTo>
                  <a:pt x="998176" y="3674456"/>
                  <a:pt x="996735" y="3569361"/>
                  <a:pt x="993857" y="3464986"/>
                </a:cubicBezTo>
                <a:cubicBezTo>
                  <a:pt x="992417" y="3398762"/>
                  <a:pt x="993857" y="3331818"/>
                  <a:pt x="982340" y="3267034"/>
                </a:cubicBezTo>
                <a:cubicBezTo>
                  <a:pt x="966503" y="3176337"/>
                  <a:pt x="970822" y="3087078"/>
                  <a:pt x="983779" y="2997818"/>
                </a:cubicBezTo>
                <a:cubicBezTo>
                  <a:pt x="993136" y="2930876"/>
                  <a:pt x="1016891" y="2914320"/>
                  <a:pt x="1026248" y="2847376"/>
                </a:cubicBezTo>
                <a:cubicBezTo>
                  <a:pt x="1029128" y="2825060"/>
                  <a:pt x="1018330" y="2749479"/>
                  <a:pt x="1019050" y="2730043"/>
                </a:cubicBezTo>
                <a:cubicBezTo>
                  <a:pt x="1024089" y="2632867"/>
                  <a:pt x="1067279" y="2655182"/>
                  <a:pt x="1075917" y="2604794"/>
                </a:cubicBezTo>
                <a:cubicBezTo>
                  <a:pt x="1085993" y="2545768"/>
                  <a:pt x="1035606" y="2406843"/>
                  <a:pt x="1093193" y="2327662"/>
                </a:cubicBezTo>
                <a:cubicBezTo>
                  <a:pt x="1101830" y="2313265"/>
                  <a:pt x="1114067" y="2295269"/>
                  <a:pt x="1127024" y="2277274"/>
                </a:cubicBezTo>
                <a:cubicBezTo>
                  <a:pt x="1139261" y="2257839"/>
                  <a:pt x="1152218" y="2234084"/>
                  <a:pt x="1162296" y="2199533"/>
                </a:cubicBezTo>
                <a:cubicBezTo>
                  <a:pt x="1167334" y="2180817"/>
                  <a:pt x="1173092" y="2164261"/>
                  <a:pt x="1181731" y="2149864"/>
                </a:cubicBezTo>
                <a:cubicBezTo>
                  <a:pt x="1189649" y="2135469"/>
                  <a:pt x="1198286" y="2125391"/>
                  <a:pt x="1234278" y="2121792"/>
                </a:cubicBezTo>
                <a:cubicBezTo>
                  <a:pt x="1187489" y="2140507"/>
                  <a:pt x="1186050" y="2218248"/>
                  <a:pt x="1200447" y="2285192"/>
                </a:cubicBezTo>
                <a:cubicBezTo>
                  <a:pt x="1207645" y="2270795"/>
                  <a:pt x="1206206" y="2239843"/>
                  <a:pt x="1224200" y="2232645"/>
                </a:cubicBezTo>
                <a:cubicBezTo>
                  <a:pt x="1217003" y="2283033"/>
                  <a:pt x="1222041" y="2342778"/>
                  <a:pt x="1222041" y="2393166"/>
                </a:cubicBezTo>
                <a:cubicBezTo>
                  <a:pt x="1229240" y="2364373"/>
                  <a:pt x="1227080" y="2329822"/>
                  <a:pt x="1241476" y="2306786"/>
                </a:cubicBezTo>
                <a:cubicBezTo>
                  <a:pt x="1230679" y="2339179"/>
                  <a:pt x="1247236" y="2422679"/>
                  <a:pt x="1248675" y="2439234"/>
                </a:cubicBezTo>
                <a:cubicBezTo>
                  <a:pt x="1249394" y="2481704"/>
                  <a:pt x="1324257" y="2364373"/>
                  <a:pt x="1304822" y="2396765"/>
                </a:cubicBezTo>
                <a:cubicBezTo>
                  <a:pt x="1274588" y="2447152"/>
                  <a:pt x="1286105" y="2441394"/>
                  <a:pt x="1278189" y="2479544"/>
                </a:cubicBezTo>
                <a:cubicBezTo>
                  <a:pt x="1274949" y="2496821"/>
                  <a:pt x="1288715" y="2469962"/>
                  <a:pt x="1304911" y="2458489"/>
                </a:cubicBezTo>
                <a:lnTo>
                  <a:pt x="1312322" y="2456626"/>
                </a:lnTo>
                <a:lnTo>
                  <a:pt x="1314187" y="2453197"/>
                </a:lnTo>
                <a:cubicBezTo>
                  <a:pt x="1316293" y="2451482"/>
                  <a:pt x="1318677" y="2451651"/>
                  <a:pt x="1321377" y="2454350"/>
                </a:cubicBezTo>
                <a:lnTo>
                  <a:pt x="1312322" y="2456626"/>
                </a:lnTo>
                <a:lnTo>
                  <a:pt x="1308667" y="2463348"/>
                </a:lnTo>
                <a:cubicBezTo>
                  <a:pt x="1302324" y="2482693"/>
                  <a:pt x="1299850" y="2521834"/>
                  <a:pt x="1298905" y="2539380"/>
                </a:cubicBezTo>
                <a:lnTo>
                  <a:pt x="1298569" y="2545585"/>
                </a:lnTo>
                <a:lnTo>
                  <a:pt x="1308600" y="2601285"/>
                </a:lnTo>
                <a:cubicBezTo>
                  <a:pt x="1312919" y="2620450"/>
                  <a:pt x="1319217" y="2638986"/>
                  <a:pt x="1330734" y="2654462"/>
                </a:cubicBezTo>
                <a:cubicBezTo>
                  <a:pt x="1339373" y="2667420"/>
                  <a:pt x="1345132" y="2681096"/>
                  <a:pt x="1348731" y="2691173"/>
                </a:cubicBezTo>
                <a:cubicBezTo>
                  <a:pt x="1369605" y="2753078"/>
                  <a:pt x="1335054" y="2778992"/>
                  <a:pt x="1327856" y="2843777"/>
                </a:cubicBezTo>
                <a:cubicBezTo>
                  <a:pt x="1327136" y="2847376"/>
                  <a:pt x="1376804" y="2766036"/>
                  <a:pt x="1378244" y="2773954"/>
                </a:cubicBezTo>
                <a:cubicBezTo>
                  <a:pt x="1347291" y="2814984"/>
                  <a:pt x="1339373" y="2843777"/>
                  <a:pt x="1340812" y="2868971"/>
                </a:cubicBezTo>
                <a:cubicBezTo>
                  <a:pt x="1341533" y="2879767"/>
                  <a:pt x="1342972" y="2845216"/>
                  <a:pt x="1378244" y="2827940"/>
                </a:cubicBezTo>
                <a:cubicBezTo>
                  <a:pt x="1365287" y="2892725"/>
                  <a:pt x="1401998" y="2897763"/>
                  <a:pt x="1390481" y="2922957"/>
                </a:cubicBezTo>
                <a:cubicBezTo>
                  <a:pt x="1370325" y="2966866"/>
                  <a:pt x="1351611" y="2949590"/>
                  <a:pt x="1352329" y="3053965"/>
                </a:cubicBezTo>
                <a:cubicBezTo>
                  <a:pt x="1352329" y="3087078"/>
                  <a:pt x="1373206" y="3102194"/>
                  <a:pt x="1377523" y="3123789"/>
                </a:cubicBezTo>
                <a:cubicBezTo>
                  <a:pt x="1384723" y="3159060"/>
                  <a:pt x="1380403" y="3218086"/>
                  <a:pt x="1361687" y="3244000"/>
                </a:cubicBezTo>
                <a:cubicBezTo>
                  <a:pt x="1354489" y="3253358"/>
                  <a:pt x="1349451" y="3269913"/>
                  <a:pt x="1351611" y="3281430"/>
                </a:cubicBezTo>
                <a:cubicBezTo>
                  <a:pt x="1362407" y="3331099"/>
                  <a:pt x="1348731" y="3374289"/>
                  <a:pt x="1324976" y="3416038"/>
                </a:cubicBezTo>
                <a:cubicBezTo>
                  <a:pt x="1314898" y="3434753"/>
                  <a:pt x="1302662" y="3452749"/>
                  <a:pt x="1298343" y="3472905"/>
                </a:cubicBezTo>
                <a:cubicBezTo>
                  <a:pt x="1282506" y="3546327"/>
                  <a:pt x="1267390" y="3619749"/>
                  <a:pt x="1255153" y="3693891"/>
                </a:cubicBezTo>
                <a:cubicBezTo>
                  <a:pt x="1237877" y="3797546"/>
                  <a:pt x="1231400" y="3902640"/>
                  <a:pt x="1257312" y="4006295"/>
                </a:cubicBezTo>
                <a:cubicBezTo>
                  <a:pt x="1278189" y="4090515"/>
                  <a:pt x="1286826" y="4076839"/>
                  <a:pt x="1362407" y="4097713"/>
                </a:cubicBezTo>
                <a:cubicBezTo>
                  <a:pt x="1372485" y="4075398"/>
                  <a:pt x="1384723" y="4053805"/>
                  <a:pt x="1392639" y="4030769"/>
                </a:cubicBezTo>
                <a:cubicBezTo>
                  <a:pt x="1398399" y="4014213"/>
                  <a:pt x="1402717" y="3996217"/>
                  <a:pt x="1399839" y="3979662"/>
                </a:cubicBezTo>
                <a:cubicBezTo>
                  <a:pt x="1376804" y="3832098"/>
                  <a:pt x="1432230" y="3716925"/>
                  <a:pt x="1542363" y="3623347"/>
                </a:cubicBezTo>
                <a:cubicBezTo>
                  <a:pt x="1580515" y="3591676"/>
                  <a:pt x="1622985" y="3568642"/>
                  <a:pt x="1674812" y="3567201"/>
                </a:cubicBezTo>
                <a:cubicBezTo>
                  <a:pt x="1681291" y="3567201"/>
                  <a:pt x="1689209" y="3565762"/>
                  <a:pt x="1692808" y="3561443"/>
                </a:cubicBezTo>
                <a:cubicBezTo>
                  <a:pt x="1723760" y="3528331"/>
                  <a:pt x="1756872" y="3539848"/>
                  <a:pt x="1792144" y="3553524"/>
                </a:cubicBezTo>
                <a:cubicBezTo>
                  <a:pt x="1803661" y="3557844"/>
                  <a:pt x="1830294" y="3553524"/>
                  <a:pt x="1832454" y="3547047"/>
                </a:cubicBezTo>
                <a:cubicBezTo>
                  <a:pt x="1839652" y="3526171"/>
                  <a:pt x="1843251" y="3502418"/>
                  <a:pt x="1840372" y="3480102"/>
                </a:cubicBezTo>
                <a:cubicBezTo>
                  <a:pt x="1827416" y="3374289"/>
                  <a:pt x="1765511" y="3275671"/>
                  <a:pt x="1737437" y="3207289"/>
                </a:cubicBezTo>
                <a:cubicBezTo>
                  <a:pt x="1716562" y="3156901"/>
                  <a:pt x="1705764" y="3103634"/>
                  <a:pt x="1718722" y="3048206"/>
                </a:cubicBezTo>
                <a:cubicBezTo>
                  <a:pt x="1730239" y="2999978"/>
                  <a:pt x="1735278" y="2951570"/>
                  <a:pt x="1736537" y="2902982"/>
                </a:cubicBezTo>
                <a:lnTo>
                  <a:pt x="1735482" y="2871199"/>
                </a:lnTo>
                <a:lnTo>
                  <a:pt x="626935" y="1037208"/>
                </a:lnTo>
                <a:lnTo>
                  <a:pt x="622696" y="1033684"/>
                </a:lnTo>
                <a:cubicBezTo>
                  <a:pt x="615767" y="1027836"/>
                  <a:pt x="608749" y="1022617"/>
                  <a:pt x="600831" y="1019737"/>
                </a:cubicBezTo>
                <a:cubicBezTo>
                  <a:pt x="572758" y="1009659"/>
                  <a:pt x="538207" y="992385"/>
                  <a:pt x="519491" y="960713"/>
                </a:cubicBezTo>
                <a:cubicBezTo>
                  <a:pt x="518051" y="959272"/>
                  <a:pt x="513732" y="957832"/>
                  <a:pt x="511572" y="958553"/>
                </a:cubicBezTo>
                <a:cubicBezTo>
                  <a:pt x="482059" y="970070"/>
                  <a:pt x="461185" y="948475"/>
                  <a:pt x="435991" y="941277"/>
                </a:cubicBezTo>
                <a:cubicBezTo>
                  <a:pt x="329817" y="911405"/>
                  <a:pt x="227422" y="879192"/>
                  <a:pt x="124846" y="847430"/>
                </a:cubicBezTo>
                <a:lnTo>
                  <a:pt x="0" y="8109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Graphic 264">
            <a:extLst>
              <a:ext uri="{FF2B5EF4-FFF2-40B4-BE49-F238E27FC236}">
                <a16:creationId xmlns:a16="http://schemas.microsoft.com/office/drawing/2014/main" id="{38D4708A-9986-4A62-97A7-97A4CB694195}"/>
              </a:ext>
            </a:extLst>
          </p:cNvPr>
          <p:cNvSpPr/>
          <p:nvPr/>
        </p:nvSpPr>
        <p:spPr>
          <a:xfrm>
            <a:off x="4573335" y="114202"/>
            <a:ext cx="7068690" cy="6629596"/>
          </a:xfrm>
          <a:custGeom>
            <a:avLst/>
            <a:gdLst>
              <a:gd name="connsiteX0" fmla="*/ 5432 w 4444818"/>
              <a:gd name="connsiteY0" fmla="*/ 4068231 h 4168715"/>
              <a:gd name="connsiteX1" fmla="*/ 33947 w 4444818"/>
              <a:gd name="connsiteY1" fmla="*/ 4047863 h 4168715"/>
              <a:gd name="connsiteX2" fmla="*/ 123568 w 4444818"/>
              <a:gd name="connsiteY2" fmla="*/ 3996716 h 4168715"/>
              <a:gd name="connsiteX3" fmla="*/ 329514 w 4444818"/>
              <a:gd name="connsiteY3" fmla="*/ 3912527 h 4168715"/>
              <a:gd name="connsiteX4" fmla="*/ 454892 w 4444818"/>
              <a:gd name="connsiteY4" fmla="*/ 3829696 h 4168715"/>
              <a:gd name="connsiteX5" fmla="*/ 507850 w 4444818"/>
              <a:gd name="connsiteY5" fmla="*/ 3785791 h 4168715"/>
              <a:gd name="connsiteX6" fmla="*/ 604713 w 4444818"/>
              <a:gd name="connsiteY6" fmla="*/ 3788054 h 4168715"/>
              <a:gd name="connsiteX7" fmla="*/ 670344 w 4444818"/>
              <a:gd name="connsiteY7" fmla="*/ 3823359 h 4168715"/>
              <a:gd name="connsiteX8" fmla="*/ 707459 w 4444818"/>
              <a:gd name="connsiteY8" fmla="*/ 3847801 h 4168715"/>
              <a:gd name="connsiteX9" fmla="*/ 728733 w 4444818"/>
              <a:gd name="connsiteY9" fmla="*/ 3850969 h 4168715"/>
              <a:gd name="connsiteX10" fmla="*/ 843701 w 4444818"/>
              <a:gd name="connsiteY10" fmla="*/ 3827885 h 4168715"/>
              <a:gd name="connsiteX11" fmla="*/ 1085405 w 4444818"/>
              <a:gd name="connsiteY11" fmla="*/ 3791675 h 4168715"/>
              <a:gd name="connsiteX12" fmla="*/ 1388214 w 4444818"/>
              <a:gd name="connsiteY12" fmla="*/ 3759086 h 4168715"/>
              <a:gd name="connsiteX13" fmla="*/ 1543013 w 4444818"/>
              <a:gd name="connsiteY13" fmla="*/ 3779907 h 4168715"/>
              <a:gd name="connsiteX14" fmla="*/ 2066252 w 4444818"/>
              <a:gd name="connsiteY14" fmla="*/ 3764970 h 4168715"/>
              <a:gd name="connsiteX15" fmla="*/ 2458229 w 4444818"/>
              <a:gd name="connsiteY15" fmla="*/ 3648644 h 4168715"/>
              <a:gd name="connsiteX16" fmla="*/ 2505755 w 4444818"/>
              <a:gd name="connsiteY16" fmla="*/ 3637781 h 4168715"/>
              <a:gd name="connsiteX17" fmla="*/ 2510734 w 4444818"/>
              <a:gd name="connsiteY17" fmla="*/ 3636423 h 4168715"/>
              <a:gd name="connsiteX18" fmla="*/ 2561881 w 4444818"/>
              <a:gd name="connsiteY18" fmla="*/ 3599308 h 4168715"/>
              <a:gd name="connsiteX19" fmla="*/ 2589039 w 4444818"/>
              <a:gd name="connsiteY19" fmla="*/ 3579392 h 4168715"/>
              <a:gd name="connsiteX20" fmla="*/ 2602165 w 4444818"/>
              <a:gd name="connsiteY20" fmla="*/ 3558571 h 4168715"/>
              <a:gd name="connsiteX21" fmla="*/ 2639734 w 4444818"/>
              <a:gd name="connsiteY21" fmla="*/ 3531413 h 4168715"/>
              <a:gd name="connsiteX22" fmla="*/ 2757417 w 4444818"/>
              <a:gd name="connsiteY22" fmla="*/ 3377972 h 4168715"/>
              <a:gd name="connsiteX23" fmla="*/ 2919911 w 4444818"/>
              <a:gd name="connsiteY23" fmla="*/ 3291067 h 4168715"/>
              <a:gd name="connsiteX24" fmla="*/ 3016321 w 4444818"/>
              <a:gd name="connsiteY24" fmla="*/ 3249425 h 4168715"/>
              <a:gd name="connsiteX25" fmla="*/ 3027637 w 4444818"/>
              <a:gd name="connsiteY25" fmla="*/ 3233130 h 4168715"/>
              <a:gd name="connsiteX26" fmla="*/ 3147584 w 4444818"/>
              <a:gd name="connsiteY26" fmla="*/ 3220457 h 4168715"/>
              <a:gd name="connsiteX27" fmla="*/ 3234941 w 4444818"/>
              <a:gd name="connsiteY27" fmla="*/ 3090100 h 4168715"/>
              <a:gd name="connsiteX28" fmla="*/ 3260741 w 4444818"/>
              <a:gd name="connsiteY28" fmla="*/ 3034426 h 4168715"/>
              <a:gd name="connsiteX29" fmla="*/ 3267078 w 4444818"/>
              <a:gd name="connsiteY29" fmla="*/ 3003195 h 4168715"/>
              <a:gd name="connsiteX30" fmla="*/ 3274772 w 4444818"/>
              <a:gd name="connsiteY30" fmla="*/ 2968795 h 4168715"/>
              <a:gd name="connsiteX31" fmla="*/ 3289256 w 4444818"/>
              <a:gd name="connsiteY31" fmla="*/ 2928059 h 4168715"/>
              <a:gd name="connsiteX32" fmla="*/ 3291972 w 4444818"/>
              <a:gd name="connsiteY32" fmla="*/ 2712607 h 4168715"/>
              <a:gd name="connsiteX33" fmla="*/ 3302383 w 4444818"/>
              <a:gd name="connsiteY33" fmla="*/ 2637923 h 4168715"/>
              <a:gd name="connsiteX34" fmla="*/ 3299667 w 4444818"/>
              <a:gd name="connsiteY34" fmla="*/ 2605786 h 4168715"/>
              <a:gd name="connsiteX35" fmla="*/ 3272962 w 4444818"/>
              <a:gd name="connsiteY35" fmla="*/ 2507113 h 4168715"/>
              <a:gd name="connsiteX36" fmla="*/ 3264815 w 4444818"/>
              <a:gd name="connsiteY36" fmla="*/ 2323799 h 4168715"/>
              <a:gd name="connsiteX37" fmla="*/ 3276583 w 4444818"/>
              <a:gd name="connsiteY37" fmla="*/ 2223767 h 4168715"/>
              <a:gd name="connsiteX38" fmla="*/ 3341309 w 4444818"/>
              <a:gd name="connsiteY38" fmla="*/ 2052221 h 4168715"/>
              <a:gd name="connsiteX39" fmla="*/ 3336330 w 4444818"/>
              <a:gd name="connsiteY39" fmla="*/ 2010126 h 4168715"/>
              <a:gd name="connsiteX40" fmla="*/ 3310983 w 4444818"/>
              <a:gd name="connsiteY40" fmla="*/ 2006053 h 4168715"/>
              <a:gd name="connsiteX41" fmla="*/ 3248520 w 4444818"/>
              <a:gd name="connsiteY41" fmla="*/ 2001074 h 4168715"/>
              <a:gd name="connsiteX42" fmla="*/ 3237204 w 4444818"/>
              <a:gd name="connsiteY42" fmla="*/ 1997453 h 4168715"/>
              <a:gd name="connsiteX43" fmla="*/ 3153920 w 4444818"/>
              <a:gd name="connsiteY43" fmla="*/ 1962148 h 4168715"/>
              <a:gd name="connsiteX44" fmla="*/ 3064300 w 4444818"/>
              <a:gd name="connsiteY44" fmla="*/ 1738096 h 4168715"/>
              <a:gd name="connsiteX45" fmla="*/ 3059773 w 4444818"/>
              <a:gd name="connsiteY45" fmla="*/ 1705960 h 4168715"/>
              <a:gd name="connsiteX46" fmla="*/ 3040763 w 4444818"/>
              <a:gd name="connsiteY46" fmla="*/ 1663865 h 4168715"/>
              <a:gd name="connsiteX47" fmla="*/ 2974679 w 4444818"/>
              <a:gd name="connsiteY47" fmla="*/ 1721349 h 4168715"/>
              <a:gd name="connsiteX48" fmla="*/ 2973321 w 4444818"/>
              <a:gd name="connsiteY48" fmla="*/ 1917790 h 4168715"/>
              <a:gd name="connsiteX49" fmla="*/ 3000479 w 4444818"/>
              <a:gd name="connsiteY49" fmla="*/ 2056747 h 4168715"/>
              <a:gd name="connsiteX50" fmla="*/ 3017226 w 4444818"/>
              <a:gd name="connsiteY50" fmla="*/ 2092505 h 4168715"/>
              <a:gd name="connsiteX51" fmla="*/ 3033974 w 4444818"/>
              <a:gd name="connsiteY51" fmla="*/ 2177147 h 4168715"/>
              <a:gd name="connsiteX52" fmla="*/ 3040310 w 4444818"/>
              <a:gd name="connsiteY52" fmla="*/ 2200683 h 4168715"/>
              <a:gd name="connsiteX53" fmla="*/ 3050268 w 4444818"/>
              <a:gd name="connsiteY53" fmla="*/ 2276272 h 4168715"/>
              <a:gd name="connsiteX54" fmla="*/ 3034426 w 4444818"/>
              <a:gd name="connsiteY54" fmla="*/ 2320178 h 4168715"/>
              <a:gd name="connsiteX55" fmla="*/ 3058416 w 4444818"/>
              <a:gd name="connsiteY55" fmla="*/ 2402556 h 4168715"/>
              <a:gd name="connsiteX56" fmla="*/ 3050721 w 4444818"/>
              <a:gd name="connsiteY56" fmla="*/ 2462303 h 4168715"/>
              <a:gd name="connsiteX57" fmla="*/ 3027184 w 4444818"/>
              <a:gd name="connsiteY57" fmla="*/ 2436503 h 4168715"/>
              <a:gd name="connsiteX58" fmla="*/ 3050721 w 4444818"/>
              <a:gd name="connsiteY58" fmla="*/ 2496250 h 4168715"/>
              <a:gd name="connsiteX59" fmla="*/ 3019037 w 4444818"/>
              <a:gd name="connsiteY59" fmla="*/ 2452345 h 4168715"/>
              <a:gd name="connsiteX60" fmla="*/ 3032163 w 4444818"/>
              <a:gd name="connsiteY60" fmla="*/ 2548303 h 4168715"/>
              <a:gd name="connsiteX61" fmla="*/ 3020847 w 4444818"/>
              <a:gd name="connsiteY61" fmla="*/ 2571387 h 4168715"/>
              <a:gd name="connsiteX62" fmla="*/ 3000479 w 4444818"/>
              <a:gd name="connsiteY62" fmla="*/ 2640639 h 4168715"/>
              <a:gd name="connsiteX63" fmla="*/ 3014963 w 4444818"/>
              <a:gd name="connsiteY63" fmla="*/ 2697218 h 4168715"/>
              <a:gd name="connsiteX64" fmla="*/ 2987806 w 4444818"/>
              <a:gd name="connsiteY64" fmla="*/ 2681376 h 4168715"/>
              <a:gd name="connsiteX65" fmla="*/ 3004553 w 4444818"/>
              <a:gd name="connsiteY65" fmla="*/ 2733428 h 4168715"/>
              <a:gd name="connsiteX66" fmla="*/ 2969248 w 4444818"/>
              <a:gd name="connsiteY66" fmla="*/ 2706723 h 4168715"/>
              <a:gd name="connsiteX67" fmla="*/ 2964721 w 4444818"/>
              <a:gd name="connsiteY67" fmla="*/ 2790007 h 4168715"/>
              <a:gd name="connsiteX68" fmla="*/ 2952500 w 4444818"/>
              <a:gd name="connsiteY68" fmla="*/ 2735691 h 4168715"/>
              <a:gd name="connsiteX69" fmla="*/ 2953858 w 4444818"/>
              <a:gd name="connsiteY69" fmla="*/ 2836627 h 4168715"/>
              <a:gd name="connsiteX70" fmla="*/ 2938922 w 4444818"/>
              <a:gd name="connsiteY70" fmla="*/ 2803585 h 4168715"/>
              <a:gd name="connsiteX71" fmla="*/ 2960195 w 4444818"/>
              <a:gd name="connsiteY71" fmla="*/ 2906332 h 4168715"/>
              <a:gd name="connsiteX72" fmla="*/ 2927153 w 4444818"/>
              <a:gd name="connsiteY72" fmla="*/ 2888680 h 4168715"/>
              <a:gd name="connsiteX73" fmla="*/ 2914932 w 4444818"/>
              <a:gd name="connsiteY73" fmla="*/ 2857448 h 4168715"/>
              <a:gd name="connsiteX74" fmla="*/ 2892753 w 4444818"/>
              <a:gd name="connsiteY74" fmla="*/ 2808564 h 4168715"/>
              <a:gd name="connsiteX75" fmla="*/ 2871480 w 4444818"/>
              <a:gd name="connsiteY75" fmla="*/ 2776880 h 4168715"/>
              <a:gd name="connsiteX76" fmla="*/ 2860617 w 4444818"/>
              <a:gd name="connsiteY76" fmla="*/ 2602618 h 4168715"/>
              <a:gd name="connsiteX77" fmla="*/ 2824859 w 4444818"/>
              <a:gd name="connsiteY77" fmla="*/ 2523861 h 4168715"/>
              <a:gd name="connsiteX78" fmla="*/ 2829385 w 4444818"/>
              <a:gd name="connsiteY78" fmla="*/ 2450082 h 4168715"/>
              <a:gd name="connsiteX79" fmla="*/ 2802680 w 4444818"/>
              <a:gd name="connsiteY79" fmla="*/ 2355483 h 4168715"/>
              <a:gd name="connsiteX80" fmla="*/ 2801775 w 4444818"/>
              <a:gd name="connsiteY80" fmla="*/ 2186199 h 4168715"/>
              <a:gd name="connsiteX81" fmla="*/ 2809017 w 4444818"/>
              <a:gd name="connsiteY81" fmla="*/ 2061726 h 4168715"/>
              <a:gd name="connsiteX82" fmla="*/ 2813543 w 4444818"/>
              <a:gd name="connsiteY82" fmla="*/ 1864380 h 4168715"/>
              <a:gd name="connsiteX83" fmla="*/ 2819427 w 4444818"/>
              <a:gd name="connsiteY83" fmla="*/ 1826812 h 4168715"/>
              <a:gd name="connsiteX84" fmla="*/ 2816259 w 4444818"/>
              <a:gd name="connsiteY84" fmla="*/ 1794222 h 4168715"/>
              <a:gd name="connsiteX85" fmla="*/ 2815806 w 4444818"/>
              <a:gd name="connsiteY85" fmla="*/ 1786075 h 4168715"/>
              <a:gd name="connsiteX86" fmla="*/ 2837080 w 4444818"/>
              <a:gd name="connsiteY86" fmla="*/ 1706865 h 4168715"/>
              <a:gd name="connsiteX87" fmla="*/ 2844775 w 4444818"/>
              <a:gd name="connsiteY87" fmla="*/ 1697812 h 4168715"/>
              <a:gd name="connsiteX88" fmla="*/ 2873290 w 4444818"/>
              <a:gd name="connsiteY88" fmla="*/ 1669749 h 4168715"/>
              <a:gd name="connsiteX89" fmla="*/ 2947974 w 4444818"/>
              <a:gd name="connsiteY89" fmla="*/ 1621771 h 4168715"/>
              <a:gd name="connsiteX90" fmla="*/ 2964721 w 4444818"/>
              <a:gd name="connsiteY90" fmla="*/ 1610455 h 4168715"/>
              <a:gd name="connsiteX91" fmla="*/ 2955216 w 4444818"/>
              <a:gd name="connsiteY91" fmla="*/ 1569266 h 4168715"/>
              <a:gd name="connsiteX92" fmla="*/ 2932132 w 4444818"/>
              <a:gd name="connsiteY92" fmla="*/ 1552518 h 4168715"/>
              <a:gd name="connsiteX93" fmla="*/ 2964721 w 4444818"/>
              <a:gd name="connsiteY93" fmla="*/ 1552518 h 4168715"/>
              <a:gd name="connsiteX94" fmla="*/ 2966984 w 4444818"/>
              <a:gd name="connsiteY94" fmla="*/ 1534413 h 4168715"/>
              <a:gd name="connsiteX95" fmla="*/ 2996405 w 4444818"/>
              <a:gd name="connsiteY95" fmla="*/ 1591444 h 4168715"/>
              <a:gd name="connsiteX96" fmla="*/ 3033068 w 4444818"/>
              <a:gd name="connsiteY96" fmla="*/ 1541655 h 4168715"/>
              <a:gd name="connsiteX97" fmla="*/ 3096889 w 4444818"/>
              <a:gd name="connsiteY97" fmla="*/ 1413561 h 4168715"/>
              <a:gd name="connsiteX98" fmla="*/ 3188773 w 4444818"/>
              <a:gd name="connsiteY98" fmla="*/ 1299498 h 4168715"/>
              <a:gd name="connsiteX99" fmla="*/ 3302383 w 4444818"/>
              <a:gd name="connsiteY99" fmla="*/ 1256499 h 4168715"/>
              <a:gd name="connsiteX100" fmla="*/ 3381140 w 4444818"/>
              <a:gd name="connsiteY100" fmla="*/ 1237036 h 4168715"/>
              <a:gd name="connsiteX101" fmla="*/ 3458087 w 4444818"/>
              <a:gd name="connsiteY101" fmla="*/ 1259667 h 4168715"/>
              <a:gd name="connsiteX102" fmla="*/ 3529603 w 4444818"/>
              <a:gd name="connsiteY102" fmla="*/ 1293162 h 4168715"/>
              <a:gd name="connsiteX103" fmla="*/ 3613792 w 4444818"/>
              <a:gd name="connsiteY103" fmla="*/ 1348383 h 4168715"/>
              <a:gd name="connsiteX104" fmla="*/ 3630086 w 4444818"/>
              <a:gd name="connsiteY104" fmla="*/ 1362414 h 4168715"/>
              <a:gd name="connsiteX105" fmla="*/ 3636423 w 4444818"/>
              <a:gd name="connsiteY105" fmla="*/ 1328014 h 4168715"/>
              <a:gd name="connsiteX106" fmla="*/ 3629181 w 4444818"/>
              <a:gd name="connsiteY106" fmla="*/ 1168689 h 4168715"/>
              <a:gd name="connsiteX107" fmla="*/ 3637781 w 4444818"/>
              <a:gd name="connsiteY107" fmla="*/ 842796 h 4168715"/>
              <a:gd name="connsiteX108" fmla="*/ 3618318 w 4444818"/>
              <a:gd name="connsiteY108" fmla="*/ 584344 h 4168715"/>
              <a:gd name="connsiteX109" fmla="*/ 3589350 w 4444818"/>
              <a:gd name="connsiteY109" fmla="*/ 530029 h 4168715"/>
              <a:gd name="connsiteX110" fmla="*/ 3520550 w 4444818"/>
              <a:gd name="connsiteY110" fmla="*/ 470282 h 4168715"/>
              <a:gd name="connsiteX111" fmla="*/ 3449487 w 4444818"/>
              <a:gd name="connsiteY111" fmla="*/ 300546 h 4168715"/>
              <a:gd name="connsiteX112" fmla="*/ 3434551 w 4444818"/>
              <a:gd name="connsiteY112" fmla="*/ 253925 h 4168715"/>
              <a:gd name="connsiteX113" fmla="*/ 3478455 w 4444818"/>
              <a:gd name="connsiteY113" fmla="*/ 262525 h 4168715"/>
              <a:gd name="connsiteX114" fmla="*/ 3535487 w 4444818"/>
              <a:gd name="connsiteY114" fmla="*/ 349430 h 4168715"/>
              <a:gd name="connsiteX115" fmla="*/ 3554045 w 4444818"/>
              <a:gd name="connsiteY115" fmla="*/ 369345 h 4168715"/>
              <a:gd name="connsiteX116" fmla="*/ 3559024 w 4444818"/>
              <a:gd name="connsiteY116" fmla="*/ 338114 h 4168715"/>
              <a:gd name="connsiteX117" fmla="*/ 3542729 w 4444818"/>
              <a:gd name="connsiteY117" fmla="*/ 76494 h 4168715"/>
              <a:gd name="connsiteX118" fmla="*/ 3549971 w 4444818"/>
              <a:gd name="connsiteY118" fmla="*/ 47073 h 4168715"/>
              <a:gd name="connsiteX119" fmla="*/ 3571697 w 4444818"/>
              <a:gd name="connsiteY119" fmla="*/ 34400 h 4168715"/>
              <a:gd name="connsiteX120" fmla="*/ 3588897 w 4444818"/>
              <a:gd name="connsiteY120" fmla="*/ 52505 h 4168715"/>
              <a:gd name="connsiteX121" fmla="*/ 3600213 w 4444818"/>
              <a:gd name="connsiteY121" fmla="*/ 135789 h 4168715"/>
              <a:gd name="connsiteX122" fmla="*/ 3595686 w 4444818"/>
              <a:gd name="connsiteY122" fmla="*/ 43452 h 4168715"/>
              <a:gd name="connsiteX123" fmla="*/ 3614244 w 4444818"/>
              <a:gd name="connsiteY123" fmla="*/ 0 h 4168715"/>
              <a:gd name="connsiteX124" fmla="*/ 3648644 w 4444818"/>
              <a:gd name="connsiteY124" fmla="*/ 39831 h 4168715"/>
              <a:gd name="connsiteX125" fmla="*/ 3668107 w 4444818"/>
              <a:gd name="connsiteY125" fmla="*/ 157062 h 4168715"/>
              <a:gd name="connsiteX126" fmla="*/ 3675802 w 4444818"/>
              <a:gd name="connsiteY126" fmla="*/ 182862 h 4168715"/>
              <a:gd name="connsiteX127" fmla="*/ 3676707 w 4444818"/>
              <a:gd name="connsiteY127" fmla="*/ 138957 h 4168715"/>
              <a:gd name="connsiteX128" fmla="*/ 3669918 w 4444818"/>
              <a:gd name="connsiteY128" fmla="*/ 56126 h 4168715"/>
              <a:gd name="connsiteX129" fmla="*/ 3691644 w 4444818"/>
              <a:gd name="connsiteY129" fmla="*/ 19463 h 4168715"/>
              <a:gd name="connsiteX130" fmla="*/ 3725591 w 4444818"/>
              <a:gd name="connsiteY130" fmla="*/ 57937 h 4168715"/>
              <a:gd name="connsiteX131" fmla="*/ 3746412 w 4444818"/>
              <a:gd name="connsiteY131" fmla="*/ 236725 h 4168715"/>
              <a:gd name="connsiteX132" fmla="*/ 3750033 w 4444818"/>
              <a:gd name="connsiteY132" fmla="*/ 262978 h 4168715"/>
              <a:gd name="connsiteX133" fmla="*/ 3774928 w 4444818"/>
              <a:gd name="connsiteY133" fmla="*/ 114515 h 4168715"/>
              <a:gd name="connsiteX134" fmla="*/ 3799822 w 4444818"/>
              <a:gd name="connsiteY134" fmla="*/ 92789 h 4168715"/>
              <a:gd name="connsiteX135" fmla="*/ 3815212 w 4444818"/>
              <a:gd name="connsiteY135" fmla="*/ 112252 h 4168715"/>
              <a:gd name="connsiteX136" fmla="*/ 3814306 w 4444818"/>
              <a:gd name="connsiteY136" fmla="*/ 178336 h 4168715"/>
              <a:gd name="connsiteX137" fmla="*/ 3813854 w 4444818"/>
              <a:gd name="connsiteY137" fmla="*/ 301451 h 4168715"/>
              <a:gd name="connsiteX138" fmla="*/ 3802085 w 4444818"/>
              <a:gd name="connsiteY138" fmla="*/ 494724 h 4168715"/>
              <a:gd name="connsiteX139" fmla="*/ 3802991 w 4444818"/>
              <a:gd name="connsiteY139" fmla="*/ 554471 h 4168715"/>
              <a:gd name="connsiteX140" fmla="*/ 3886274 w 4444818"/>
              <a:gd name="connsiteY140" fmla="*/ 884437 h 4168715"/>
              <a:gd name="connsiteX141" fmla="*/ 3944211 w 4444818"/>
              <a:gd name="connsiteY141" fmla="*/ 1189510 h 4168715"/>
              <a:gd name="connsiteX142" fmla="*/ 3938327 w 4444818"/>
              <a:gd name="connsiteY142" fmla="*/ 1286825 h 4168715"/>
              <a:gd name="connsiteX143" fmla="*/ 3920674 w 4444818"/>
              <a:gd name="connsiteY143" fmla="*/ 1367393 h 4168715"/>
              <a:gd name="connsiteX144" fmla="*/ 3914790 w 4444818"/>
              <a:gd name="connsiteY144" fmla="*/ 1418993 h 4168715"/>
              <a:gd name="connsiteX145" fmla="*/ 3874506 w 4444818"/>
              <a:gd name="connsiteY145" fmla="*/ 1624939 h 4168715"/>
              <a:gd name="connsiteX146" fmla="*/ 3883106 w 4444818"/>
              <a:gd name="connsiteY146" fmla="*/ 1656170 h 4168715"/>
              <a:gd name="connsiteX147" fmla="*/ 3876769 w 4444818"/>
              <a:gd name="connsiteY147" fmla="*/ 1747601 h 4168715"/>
              <a:gd name="connsiteX148" fmla="*/ 3845085 w 4444818"/>
              <a:gd name="connsiteY148" fmla="*/ 1768875 h 4168715"/>
              <a:gd name="connsiteX149" fmla="*/ 3828338 w 4444818"/>
              <a:gd name="connsiteY149" fmla="*/ 1787433 h 4168715"/>
              <a:gd name="connsiteX150" fmla="*/ 3784433 w 4444818"/>
              <a:gd name="connsiteY150" fmla="*/ 1898780 h 4168715"/>
              <a:gd name="connsiteX151" fmla="*/ 3759538 w 4444818"/>
              <a:gd name="connsiteY151" fmla="*/ 2030947 h 4168715"/>
              <a:gd name="connsiteX152" fmla="*/ 3779454 w 4444818"/>
              <a:gd name="connsiteY152" fmla="*/ 2107442 h 4168715"/>
              <a:gd name="connsiteX153" fmla="*/ 3842369 w 4444818"/>
              <a:gd name="connsiteY153" fmla="*/ 2240515 h 4168715"/>
              <a:gd name="connsiteX154" fmla="*/ 3918411 w 4444818"/>
              <a:gd name="connsiteY154" fmla="*/ 2314293 h 4168715"/>
              <a:gd name="connsiteX155" fmla="*/ 4044695 w 4444818"/>
              <a:gd name="connsiteY155" fmla="*/ 2452345 h 4168715"/>
              <a:gd name="connsiteX156" fmla="*/ 4089958 w 4444818"/>
              <a:gd name="connsiteY156" fmla="*/ 2546492 h 4168715"/>
              <a:gd name="connsiteX157" fmla="*/ 3996716 w 4444818"/>
              <a:gd name="connsiteY157" fmla="*/ 2772354 h 4168715"/>
              <a:gd name="connsiteX158" fmla="*/ 3904380 w 4444818"/>
              <a:gd name="connsiteY158" fmla="*/ 2985090 h 4168715"/>
              <a:gd name="connsiteX159" fmla="*/ 3892159 w 4444818"/>
              <a:gd name="connsiteY159" fmla="*/ 3088289 h 4168715"/>
              <a:gd name="connsiteX160" fmla="*/ 3845990 w 4444818"/>
              <a:gd name="connsiteY160" fmla="*/ 3233130 h 4168715"/>
              <a:gd name="connsiteX161" fmla="*/ 3799370 w 4444818"/>
              <a:gd name="connsiteY161" fmla="*/ 3320488 h 4168715"/>
              <a:gd name="connsiteX162" fmla="*/ 3606097 w 4444818"/>
              <a:gd name="connsiteY162" fmla="*/ 3650455 h 4168715"/>
              <a:gd name="connsiteX163" fmla="*/ 3597497 w 4444818"/>
              <a:gd name="connsiteY163" fmla="*/ 3665844 h 4168715"/>
              <a:gd name="connsiteX164" fmla="*/ 3743243 w 4444818"/>
              <a:gd name="connsiteY164" fmla="*/ 3665844 h 4168715"/>
              <a:gd name="connsiteX165" fmla="*/ 4199041 w 4444818"/>
              <a:gd name="connsiteY165" fmla="*/ 3699791 h 4168715"/>
              <a:gd name="connsiteX166" fmla="*/ 4370588 w 4444818"/>
              <a:gd name="connsiteY166" fmla="*/ 3763612 h 4168715"/>
              <a:gd name="connsiteX167" fmla="*/ 4446177 w 4444818"/>
              <a:gd name="connsiteY167" fmla="*/ 3870433 h 4168715"/>
              <a:gd name="connsiteX168" fmla="*/ 4447082 w 4444818"/>
              <a:gd name="connsiteY168" fmla="*/ 3932895 h 4168715"/>
              <a:gd name="connsiteX169" fmla="*/ 4344788 w 4444818"/>
              <a:gd name="connsiteY169" fmla="*/ 4110326 h 4168715"/>
              <a:gd name="connsiteX170" fmla="*/ 4235252 w 4444818"/>
              <a:gd name="connsiteY170" fmla="*/ 4164642 h 4168715"/>
              <a:gd name="connsiteX171" fmla="*/ 4228462 w 4444818"/>
              <a:gd name="connsiteY171" fmla="*/ 4165547 h 4168715"/>
              <a:gd name="connsiteX172" fmla="*/ 4103536 w 4444818"/>
              <a:gd name="connsiteY172" fmla="*/ 4168715 h 4168715"/>
              <a:gd name="connsiteX173" fmla="*/ 3229962 w 4444818"/>
              <a:gd name="connsiteY173" fmla="*/ 4150157 h 4168715"/>
              <a:gd name="connsiteX174" fmla="*/ 3121784 w 4444818"/>
              <a:gd name="connsiteY174" fmla="*/ 4133863 h 4168715"/>
              <a:gd name="connsiteX175" fmla="*/ 2948427 w 4444818"/>
              <a:gd name="connsiteY175" fmla="*/ 4032926 h 4168715"/>
              <a:gd name="connsiteX176" fmla="*/ 2896374 w 4444818"/>
              <a:gd name="connsiteY176" fmla="*/ 4020253 h 4168715"/>
              <a:gd name="connsiteX177" fmla="*/ 2628871 w 4444818"/>
              <a:gd name="connsiteY177" fmla="*/ 4062800 h 4168715"/>
              <a:gd name="connsiteX178" fmla="*/ 2300714 w 4444818"/>
              <a:gd name="connsiteY178" fmla="*/ 4108063 h 4168715"/>
              <a:gd name="connsiteX179" fmla="*/ 1807801 w 4444818"/>
              <a:gd name="connsiteY179" fmla="*/ 4115305 h 4168715"/>
              <a:gd name="connsiteX180" fmla="*/ 1712296 w 4444818"/>
              <a:gd name="connsiteY180" fmla="*/ 4100821 h 4168715"/>
              <a:gd name="connsiteX181" fmla="*/ 1575150 w 4444818"/>
              <a:gd name="connsiteY181" fmla="*/ 4072305 h 4168715"/>
              <a:gd name="connsiteX182" fmla="*/ 1333898 w 4444818"/>
              <a:gd name="connsiteY182" fmla="*/ 4064158 h 4168715"/>
              <a:gd name="connsiteX183" fmla="*/ 1092647 w 4444818"/>
              <a:gd name="connsiteY183" fmla="*/ 4052389 h 4168715"/>
              <a:gd name="connsiteX184" fmla="*/ 711986 w 4444818"/>
              <a:gd name="connsiteY184" fmla="*/ 4069137 h 4168715"/>
              <a:gd name="connsiteX185" fmla="*/ 502418 w 4444818"/>
              <a:gd name="connsiteY185" fmla="*/ 4094031 h 4168715"/>
              <a:gd name="connsiteX186" fmla="*/ 413250 w 4444818"/>
              <a:gd name="connsiteY186" fmla="*/ 4100368 h 4168715"/>
              <a:gd name="connsiteX187" fmla="*/ 327251 w 4444818"/>
              <a:gd name="connsiteY187" fmla="*/ 4110326 h 4168715"/>
              <a:gd name="connsiteX188" fmla="*/ 242157 w 4444818"/>
              <a:gd name="connsiteY188" fmla="*/ 4110326 h 4168715"/>
              <a:gd name="connsiteX189" fmla="*/ 43905 w 4444818"/>
              <a:gd name="connsiteY189" fmla="*/ 4108063 h 4168715"/>
              <a:gd name="connsiteX190" fmla="*/ 0 w 4444818"/>
              <a:gd name="connsiteY190" fmla="*/ 4089052 h 4168715"/>
              <a:gd name="connsiteX191" fmla="*/ 5432 w 4444818"/>
              <a:gd name="connsiteY191" fmla="*/ 4068231 h 4168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444818" h="4168715">
                <a:moveTo>
                  <a:pt x="5432" y="4068231"/>
                </a:moveTo>
                <a:cubicBezTo>
                  <a:pt x="14937" y="4060989"/>
                  <a:pt x="23537" y="4052842"/>
                  <a:pt x="33947" y="4047863"/>
                </a:cubicBezTo>
                <a:cubicBezTo>
                  <a:pt x="64726" y="4032474"/>
                  <a:pt x="96863" y="4021611"/>
                  <a:pt x="123568" y="3996716"/>
                </a:cubicBezTo>
                <a:cubicBezTo>
                  <a:pt x="182410" y="3941495"/>
                  <a:pt x="253925" y="3938327"/>
                  <a:pt x="329514" y="3912527"/>
                </a:cubicBezTo>
                <a:cubicBezTo>
                  <a:pt x="379303" y="3895780"/>
                  <a:pt x="420945" y="3869980"/>
                  <a:pt x="454892" y="3829696"/>
                </a:cubicBezTo>
                <a:cubicBezTo>
                  <a:pt x="469829" y="3812496"/>
                  <a:pt x="488387" y="3797559"/>
                  <a:pt x="507850" y="3785791"/>
                </a:cubicBezTo>
                <a:cubicBezTo>
                  <a:pt x="539534" y="3766780"/>
                  <a:pt x="572576" y="3768591"/>
                  <a:pt x="604713" y="3788054"/>
                </a:cubicBezTo>
                <a:cubicBezTo>
                  <a:pt x="625986" y="3800728"/>
                  <a:pt x="649070" y="3811138"/>
                  <a:pt x="670344" y="3823359"/>
                </a:cubicBezTo>
                <a:cubicBezTo>
                  <a:pt x="683017" y="3830601"/>
                  <a:pt x="694333" y="3841012"/>
                  <a:pt x="707459" y="3847801"/>
                </a:cubicBezTo>
                <a:cubicBezTo>
                  <a:pt x="713344" y="3850969"/>
                  <a:pt x="724207" y="3854138"/>
                  <a:pt x="728733" y="3850969"/>
                </a:cubicBezTo>
                <a:cubicBezTo>
                  <a:pt x="764038" y="3826075"/>
                  <a:pt x="803869" y="3828791"/>
                  <a:pt x="843701" y="3827885"/>
                </a:cubicBezTo>
                <a:cubicBezTo>
                  <a:pt x="925627" y="3826527"/>
                  <a:pt x="1005289" y="3807970"/>
                  <a:pt x="1085405" y="3791675"/>
                </a:cubicBezTo>
                <a:cubicBezTo>
                  <a:pt x="1185436" y="3771307"/>
                  <a:pt x="1285467" y="3751391"/>
                  <a:pt x="1388214" y="3759086"/>
                </a:cubicBezTo>
                <a:cubicBezTo>
                  <a:pt x="1439814" y="3762707"/>
                  <a:pt x="1491413" y="3771759"/>
                  <a:pt x="1543013" y="3779907"/>
                </a:cubicBezTo>
                <a:cubicBezTo>
                  <a:pt x="1719538" y="3807970"/>
                  <a:pt x="1894253" y="3809780"/>
                  <a:pt x="2066252" y="3764970"/>
                </a:cubicBezTo>
                <a:cubicBezTo>
                  <a:pt x="2200683" y="3729665"/>
                  <a:pt x="2324704" y="3686212"/>
                  <a:pt x="2458229" y="3648644"/>
                </a:cubicBezTo>
                <a:cubicBezTo>
                  <a:pt x="2474071" y="3644118"/>
                  <a:pt x="2487197" y="3630539"/>
                  <a:pt x="2505755" y="3637781"/>
                </a:cubicBezTo>
                <a:cubicBezTo>
                  <a:pt x="2507113" y="3638234"/>
                  <a:pt x="2509829" y="3637329"/>
                  <a:pt x="2510734" y="3636423"/>
                </a:cubicBezTo>
                <a:cubicBezTo>
                  <a:pt x="2522503" y="3616507"/>
                  <a:pt x="2544229" y="3605645"/>
                  <a:pt x="2561881" y="3599308"/>
                </a:cubicBezTo>
                <a:cubicBezTo>
                  <a:pt x="2571839" y="3595687"/>
                  <a:pt x="2579534" y="3586181"/>
                  <a:pt x="2589039" y="3579392"/>
                </a:cubicBezTo>
                <a:cubicBezTo>
                  <a:pt x="2593113" y="3576676"/>
                  <a:pt x="2597639" y="3559023"/>
                  <a:pt x="2602165" y="3558571"/>
                </a:cubicBezTo>
                <a:cubicBezTo>
                  <a:pt x="2620723" y="3557213"/>
                  <a:pt x="2632492" y="3546350"/>
                  <a:pt x="2639734" y="3531413"/>
                </a:cubicBezTo>
                <a:cubicBezTo>
                  <a:pt x="2667344" y="3474835"/>
                  <a:pt x="2715323" y="3421877"/>
                  <a:pt x="2757417" y="3377972"/>
                </a:cubicBezTo>
                <a:cubicBezTo>
                  <a:pt x="2801322" y="3331804"/>
                  <a:pt x="2861975" y="3311436"/>
                  <a:pt x="2919911" y="3291067"/>
                </a:cubicBezTo>
                <a:cubicBezTo>
                  <a:pt x="2952953" y="3279299"/>
                  <a:pt x="2984637" y="3263909"/>
                  <a:pt x="3016321" y="3249425"/>
                </a:cubicBezTo>
                <a:cubicBezTo>
                  <a:pt x="3021300" y="3247162"/>
                  <a:pt x="3023563" y="3239467"/>
                  <a:pt x="3027637" y="3233130"/>
                </a:cubicBezTo>
                <a:cubicBezTo>
                  <a:pt x="3061584" y="3238562"/>
                  <a:pt x="3126763" y="3240825"/>
                  <a:pt x="3147584" y="3220457"/>
                </a:cubicBezTo>
                <a:cubicBezTo>
                  <a:pt x="3190583" y="3178815"/>
                  <a:pt x="3198731" y="3137626"/>
                  <a:pt x="3234941" y="3090100"/>
                </a:cubicBezTo>
                <a:cubicBezTo>
                  <a:pt x="3247614" y="3073352"/>
                  <a:pt x="3255762" y="3054342"/>
                  <a:pt x="3260741" y="3034426"/>
                </a:cubicBezTo>
                <a:cubicBezTo>
                  <a:pt x="3263457" y="3024468"/>
                  <a:pt x="3265267" y="3014058"/>
                  <a:pt x="3267078" y="3003195"/>
                </a:cubicBezTo>
                <a:cubicBezTo>
                  <a:pt x="3268888" y="2991879"/>
                  <a:pt x="3271604" y="2980111"/>
                  <a:pt x="3274772" y="2968795"/>
                </a:cubicBezTo>
                <a:cubicBezTo>
                  <a:pt x="3278394" y="2956574"/>
                  <a:pt x="3282014" y="2944806"/>
                  <a:pt x="3289256" y="2928059"/>
                </a:cubicBezTo>
                <a:cubicBezTo>
                  <a:pt x="3319130" y="2861974"/>
                  <a:pt x="3314604" y="2785028"/>
                  <a:pt x="3291972" y="2712607"/>
                </a:cubicBezTo>
                <a:cubicBezTo>
                  <a:pt x="3282920" y="2685449"/>
                  <a:pt x="3301025" y="2662818"/>
                  <a:pt x="3302383" y="2637923"/>
                </a:cubicBezTo>
                <a:cubicBezTo>
                  <a:pt x="3301477" y="2627060"/>
                  <a:pt x="3301477" y="2616197"/>
                  <a:pt x="3299667" y="2605786"/>
                </a:cubicBezTo>
                <a:cubicBezTo>
                  <a:pt x="3292425" y="2567766"/>
                  <a:pt x="3269793" y="2544229"/>
                  <a:pt x="3272962" y="2507113"/>
                </a:cubicBezTo>
                <a:cubicBezTo>
                  <a:pt x="3277488" y="2445556"/>
                  <a:pt x="3279299" y="2384451"/>
                  <a:pt x="3264815" y="2323799"/>
                </a:cubicBezTo>
                <a:cubicBezTo>
                  <a:pt x="3256667" y="2288946"/>
                  <a:pt x="3263457" y="2255451"/>
                  <a:pt x="3276583" y="2223767"/>
                </a:cubicBezTo>
                <a:cubicBezTo>
                  <a:pt x="3294236" y="2180768"/>
                  <a:pt x="3333162" y="2118757"/>
                  <a:pt x="3341309" y="2052221"/>
                </a:cubicBezTo>
                <a:cubicBezTo>
                  <a:pt x="3343119" y="2038189"/>
                  <a:pt x="3340856" y="2023253"/>
                  <a:pt x="3336330" y="2010126"/>
                </a:cubicBezTo>
                <a:cubicBezTo>
                  <a:pt x="3334972" y="2006053"/>
                  <a:pt x="3318225" y="2003337"/>
                  <a:pt x="3310983" y="2006053"/>
                </a:cubicBezTo>
                <a:cubicBezTo>
                  <a:pt x="3288804" y="2014653"/>
                  <a:pt x="3267983" y="2021895"/>
                  <a:pt x="3248520" y="2001074"/>
                </a:cubicBezTo>
                <a:cubicBezTo>
                  <a:pt x="3246257" y="1998358"/>
                  <a:pt x="3241278" y="1997453"/>
                  <a:pt x="3237204" y="1997453"/>
                </a:cubicBezTo>
                <a:cubicBezTo>
                  <a:pt x="3204615" y="1996547"/>
                  <a:pt x="3177910" y="1982063"/>
                  <a:pt x="3153920" y="1962148"/>
                </a:cubicBezTo>
                <a:cubicBezTo>
                  <a:pt x="3084668" y="1903306"/>
                  <a:pt x="3049816" y="1830885"/>
                  <a:pt x="3064300" y="1738096"/>
                </a:cubicBezTo>
                <a:cubicBezTo>
                  <a:pt x="3066110" y="1727686"/>
                  <a:pt x="3063395" y="1716370"/>
                  <a:pt x="3059773" y="1705960"/>
                </a:cubicBezTo>
                <a:cubicBezTo>
                  <a:pt x="3054795" y="1691475"/>
                  <a:pt x="3047100" y="1677897"/>
                  <a:pt x="3040763" y="1663865"/>
                </a:cubicBezTo>
                <a:cubicBezTo>
                  <a:pt x="2993237" y="1676991"/>
                  <a:pt x="2987806" y="1668391"/>
                  <a:pt x="2974679" y="1721349"/>
                </a:cubicBezTo>
                <a:cubicBezTo>
                  <a:pt x="2958385" y="1786528"/>
                  <a:pt x="2962458" y="1852611"/>
                  <a:pt x="2973321" y="1917790"/>
                </a:cubicBezTo>
                <a:cubicBezTo>
                  <a:pt x="2981016" y="1964411"/>
                  <a:pt x="2990521" y="2010579"/>
                  <a:pt x="3000479" y="2056747"/>
                </a:cubicBezTo>
                <a:cubicBezTo>
                  <a:pt x="3003195" y="2069421"/>
                  <a:pt x="3010889" y="2080737"/>
                  <a:pt x="3017226" y="2092505"/>
                </a:cubicBezTo>
                <a:cubicBezTo>
                  <a:pt x="3032163" y="2118757"/>
                  <a:pt x="3040763" y="2145915"/>
                  <a:pt x="3033974" y="2177147"/>
                </a:cubicBezTo>
                <a:cubicBezTo>
                  <a:pt x="3032616" y="2184389"/>
                  <a:pt x="3035784" y="2194799"/>
                  <a:pt x="3040310" y="2200683"/>
                </a:cubicBezTo>
                <a:cubicBezTo>
                  <a:pt x="3052079" y="2216978"/>
                  <a:pt x="3054795" y="2254094"/>
                  <a:pt x="3050268" y="2276272"/>
                </a:cubicBezTo>
                <a:cubicBezTo>
                  <a:pt x="3047553" y="2289851"/>
                  <a:pt x="3034426" y="2299356"/>
                  <a:pt x="3034426" y="2320178"/>
                </a:cubicBezTo>
                <a:cubicBezTo>
                  <a:pt x="3033974" y="2385809"/>
                  <a:pt x="3045742" y="2374946"/>
                  <a:pt x="3058416" y="2402556"/>
                </a:cubicBezTo>
                <a:cubicBezTo>
                  <a:pt x="3065658" y="2418398"/>
                  <a:pt x="3042574" y="2421566"/>
                  <a:pt x="3050721" y="2462303"/>
                </a:cubicBezTo>
                <a:cubicBezTo>
                  <a:pt x="3028542" y="2451440"/>
                  <a:pt x="3027637" y="2429714"/>
                  <a:pt x="3027184" y="2436503"/>
                </a:cubicBezTo>
                <a:cubicBezTo>
                  <a:pt x="3026279" y="2452345"/>
                  <a:pt x="3031258" y="2470450"/>
                  <a:pt x="3050721" y="2496250"/>
                </a:cubicBezTo>
                <a:cubicBezTo>
                  <a:pt x="3049816" y="2501229"/>
                  <a:pt x="3018584" y="2450082"/>
                  <a:pt x="3019037" y="2452345"/>
                </a:cubicBezTo>
                <a:cubicBezTo>
                  <a:pt x="3023563" y="2493082"/>
                  <a:pt x="3045289" y="2509377"/>
                  <a:pt x="3032163" y="2548303"/>
                </a:cubicBezTo>
                <a:cubicBezTo>
                  <a:pt x="3029900" y="2554639"/>
                  <a:pt x="3026279" y="2563239"/>
                  <a:pt x="3020847" y="2571387"/>
                </a:cubicBezTo>
                <a:cubicBezTo>
                  <a:pt x="3006363" y="2590850"/>
                  <a:pt x="3005005" y="2618008"/>
                  <a:pt x="3000479" y="2640639"/>
                </a:cubicBezTo>
                <a:cubicBezTo>
                  <a:pt x="3000479" y="2622534"/>
                  <a:pt x="3001384" y="2710797"/>
                  <a:pt x="3014963" y="2697218"/>
                </a:cubicBezTo>
                <a:cubicBezTo>
                  <a:pt x="3001384" y="2701744"/>
                  <a:pt x="2985090" y="2666891"/>
                  <a:pt x="2987806" y="2681376"/>
                </a:cubicBezTo>
                <a:cubicBezTo>
                  <a:pt x="2992784" y="2705365"/>
                  <a:pt x="2985542" y="2701744"/>
                  <a:pt x="3004553" y="2733428"/>
                </a:cubicBezTo>
                <a:cubicBezTo>
                  <a:pt x="3016774" y="2753796"/>
                  <a:pt x="2969700" y="2680018"/>
                  <a:pt x="2969248" y="2706723"/>
                </a:cubicBezTo>
                <a:cubicBezTo>
                  <a:pt x="2968343" y="2717133"/>
                  <a:pt x="2957932" y="2769638"/>
                  <a:pt x="2964721" y="2790007"/>
                </a:cubicBezTo>
                <a:cubicBezTo>
                  <a:pt x="2955669" y="2775522"/>
                  <a:pt x="2957027" y="2753796"/>
                  <a:pt x="2952500" y="2735691"/>
                </a:cubicBezTo>
                <a:cubicBezTo>
                  <a:pt x="2952500" y="2767375"/>
                  <a:pt x="2949332" y="2804943"/>
                  <a:pt x="2953858" y="2836627"/>
                </a:cubicBezTo>
                <a:cubicBezTo>
                  <a:pt x="2942543" y="2832101"/>
                  <a:pt x="2943448" y="2812638"/>
                  <a:pt x="2938922" y="2803585"/>
                </a:cubicBezTo>
                <a:cubicBezTo>
                  <a:pt x="2929869" y="2845680"/>
                  <a:pt x="2930774" y="2894564"/>
                  <a:pt x="2960195" y="2906332"/>
                </a:cubicBezTo>
                <a:cubicBezTo>
                  <a:pt x="2937563" y="2904069"/>
                  <a:pt x="2932132" y="2897732"/>
                  <a:pt x="2927153" y="2888680"/>
                </a:cubicBezTo>
                <a:cubicBezTo>
                  <a:pt x="2921721" y="2879627"/>
                  <a:pt x="2918100" y="2869217"/>
                  <a:pt x="2914932" y="2857448"/>
                </a:cubicBezTo>
                <a:cubicBezTo>
                  <a:pt x="2908595" y="2835722"/>
                  <a:pt x="2900448" y="2820785"/>
                  <a:pt x="2892753" y="2808564"/>
                </a:cubicBezTo>
                <a:cubicBezTo>
                  <a:pt x="2884606" y="2797249"/>
                  <a:pt x="2876911" y="2785933"/>
                  <a:pt x="2871480" y="2776880"/>
                </a:cubicBezTo>
                <a:cubicBezTo>
                  <a:pt x="2835269" y="2727091"/>
                  <a:pt x="2866953" y="2639734"/>
                  <a:pt x="2860617" y="2602618"/>
                </a:cubicBezTo>
                <a:cubicBezTo>
                  <a:pt x="2855185" y="2570934"/>
                  <a:pt x="2828027" y="2584966"/>
                  <a:pt x="2824859" y="2523861"/>
                </a:cubicBezTo>
                <a:cubicBezTo>
                  <a:pt x="2824406" y="2511640"/>
                  <a:pt x="2831196" y="2464114"/>
                  <a:pt x="2829385" y="2450082"/>
                </a:cubicBezTo>
                <a:cubicBezTo>
                  <a:pt x="2823501" y="2407987"/>
                  <a:pt x="2808564" y="2397577"/>
                  <a:pt x="2802680" y="2355483"/>
                </a:cubicBezTo>
                <a:cubicBezTo>
                  <a:pt x="2794533" y="2299356"/>
                  <a:pt x="2791817" y="2243230"/>
                  <a:pt x="2801775" y="2186199"/>
                </a:cubicBezTo>
                <a:cubicBezTo>
                  <a:pt x="2809017" y="2145463"/>
                  <a:pt x="2808112" y="2103368"/>
                  <a:pt x="2809017" y="2061726"/>
                </a:cubicBezTo>
                <a:cubicBezTo>
                  <a:pt x="2810827" y="1996095"/>
                  <a:pt x="2811733" y="1930011"/>
                  <a:pt x="2813543" y="1864380"/>
                </a:cubicBezTo>
                <a:cubicBezTo>
                  <a:pt x="2813996" y="1851706"/>
                  <a:pt x="2817617" y="1839485"/>
                  <a:pt x="2819427" y="1826812"/>
                </a:cubicBezTo>
                <a:cubicBezTo>
                  <a:pt x="2820785" y="1815948"/>
                  <a:pt x="2829838" y="1804180"/>
                  <a:pt x="2816259" y="1794222"/>
                </a:cubicBezTo>
                <a:cubicBezTo>
                  <a:pt x="2814901" y="1793317"/>
                  <a:pt x="2815354" y="1788338"/>
                  <a:pt x="2815806" y="1786075"/>
                </a:cubicBezTo>
                <a:cubicBezTo>
                  <a:pt x="2822596" y="1759822"/>
                  <a:pt x="2829838" y="1733117"/>
                  <a:pt x="2837080" y="1706865"/>
                </a:cubicBezTo>
                <a:cubicBezTo>
                  <a:pt x="2837985" y="1703244"/>
                  <a:pt x="2842059" y="1700528"/>
                  <a:pt x="2844775" y="1697812"/>
                </a:cubicBezTo>
                <a:cubicBezTo>
                  <a:pt x="2854280" y="1688307"/>
                  <a:pt x="2864690" y="1680160"/>
                  <a:pt x="2873290" y="1669749"/>
                </a:cubicBezTo>
                <a:cubicBezTo>
                  <a:pt x="2893206" y="1645760"/>
                  <a:pt x="2917648" y="1629918"/>
                  <a:pt x="2947974" y="1621771"/>
                </a:cubicBezTo>
                <a:cubicBezTo>
                  <a:pt x="2954311" y="1619960"/>
                  <a:pt x="2965174" y="1612718"/>
                  <a:pt x="2964721" y="1610455"/>
                </a:cubicBezTo>
                <a:cubicBezTo>
                  <a:pt x="2961100" y="1596876"/>
                  <a:pt x="2973321" y="1579676"/>
                  <a:pt x="2955216" y="1569266"/>
                </a:cubicBezTo>
                <a:cubicBezTo>
                  <a:pt x="2948427" y="1565192"/>
                  <a:pt x="2942543" y="1560213"/>
                  <a:pt x="2932132" y="1552518"/>
                </a:cubicBezTo>
                <a:lnTo>
                  <a:pt x="2964721" y="1552518"/>
                </a:lnTo>
                <a:cubicBezTo>
                  <a:pt x="2965627" y="1546634"/>
                  <a:pt x="2966079" y="1541655"/>
                  <a:pt x="2966984" y="1534413"/>
                </a:cubicBezTo>
                <a:cubicBezTo>
                  <a:pt x="2977395" y="1554329"/>
                  <a:pt x="2986900" y="1572434"/>
                  <a:pt x="2996405" y="1591444"/>
                </a:cubicBezTo>
                <a:cubicBezTo>
                  <a:pt x="3019942" y="1582844"/>
                  <a:pt x="3028089" y="1562476"/>
                  <a:pt x="3033068" y="1541655"/>
                </a:cubicBezTo>
                <a:cubicBezTo>
                  <a:pt x="3044837" y="1494129"/>
                  <a:pt x="3068826" y="1452487"/>
                  <a:pt x="3096889" y="1413561"/>
                </a:cubicBezTo>
                <a:cubicBezTo>
                  <a:pt x="3130384" y="1366488"/>
                  <a:pt x="3141699" y="1333898"/>
                  <a:pt x="3188773" y="1299498"/>
                </a:cubicBezTo>
                <a:cubicBezTo>
                  <a:pt x="3222720" y="1274604"/>
                  <a:pt x="3260288" y="1259667"/>
                  <a:pt x="3302383" y="1256499"/>
                </a:cubicBezTo>
                <a:cubicBezTo>
                  <a:pt x="3329541" y="1254688"/>
                  <a:pt x="3355793" y="1248804"/>
                  <a:pt x="3381140" y="1237036"/>
                </a:cubicBezTo>
                <a:cubicBezTo>
                  <a:pt x="3413277" y="1222099"/>
                  <a:pt x="3439529" y="1229341"/>
                  <a:pt x="3458087" y="1259667"/>
                </a:cubicBezTo>
                <a:cubicBezTo>
                  <a:pt x="3471666" y="1281393"/>
                  <a:pt x="3505613" y="1282751"/>
                  <a:pt x="3529603" y="1293162"/>
                </a:cubicBezTo>
                <a:cubicBezTo>
                  <a:pt x="3550876" y="1302214"/>
                  <a:pt x="3595234" y="1333898"/>
                  <a:pt x="3613792" y="1348383"/>
                </a:cubicBezTo>
                <a:cubicBezTo>
                  <a:pt x="3618318" y="1352004"/>
                  <a:pt x="3622392" y="1355624"/>
                  <a:pt x="3630086" y="1362414"/>
                </a:cubicBezTo>
                <a:cubicBezTo>
                  <a:pt x="3632802" y="1348835"/>
                  <a:pt x="3636876" y="1338425"/>
                  <a:pt x="3636423" y="1328014"/>
                </a:cubicBezTo>
                <a:cubicBezTo>
                  <a:pt x="3634612" y="1275057"/>
                  <a:pt x="3632802" y="1221646"/>
                  <a:pt x="3629181" y="1168689"/>
                </a:cubicBezTo>
                <a:cubicBezTo>
                  <a:pt x="3621486" y="1059605"/>
                  <a:pt x="3628728" y="950974"/>
                  <a:pt x="3637781" y="842796"/>
                </a:cubicBezTo>
                <a:cubicBezTo>
                  <a:pt x="3645023" y="759512"/>
                  <a:pt x="3629634" y="667175"/>
                  <a:pt x="3618318" y="584344"/>
                </a:cubicBezTo>
                <a:cubicBezTo>
                  <a:pt x="3615602" y="562618"/>
                  <a:pt x="3607455" y="545418"/>
                  <a:pt x="3589350" y="530029"/>
                </a:cubicBezTo>
                <a:cubicBezTo>
                  <a:pt x="3559929" y="505134"/>
                  <a:pt x="3547255" y="498345"/>
                  <a:pt x="3520550" y="470282"/>
                </a:cubicBezTo>
                <a:cubicBezTo>
                  <a:pt x="3516476" y="465755"/>
                  <a:pt x="3463066" y="340830"/>
                  <a:pt x="3449487" y="300546"/>
                </a:cubicBezTo>
                <a:cubicBezTo>
                  <a:pt x="3445414" y="288777"/>
                  <a:pt x="3422330" y="259357"/>
                  <a:pt x="3434551" y="253925"/>
                </a:cubicBezTo>
                <a:cubicBezTo>
                  <a:pt x="3443150" y="249851"/>
                  <a:pt x="3472119" y="257093"/>
                  <a:pt x="3478455" y="262525"/>
                </a:cubicBezTo>
                <a:cubicBezTo>
                  <a:pt x="3507876" y="282441"/>
                  <a:pt x="3528245" y="335851"/>
                  <a:pt x="3535487" y="349430"/>
                </a:cubicBezTo>
                <a:cubicBezTo>
                  <a:pt x="3538655" y="355767"/>
                  <a:pt x="3547708" y="370703"/>
                  <a:pt x="3554045" y="369345"/>
                </a:cubicBezTo>
                <a:cubicBezTo>
                  <a:pt x="3555855" y="368893"/>
                  <a:pt x="3559476" y="347167"/>
                  <a:pt x="3559024" y="338114"/>
                </a:cubicBezTo>
                <a:cubicBezTo>
                  <a:pt x="3555402" y="278820"/>
                  <a:pt x="3543182" y="104105"/>
                  <a:pt x="3542729" y="76494"/>
                </a:cubicBezTo>
                <a:cubicBezTo>
                  <a:pt x="3542729" y="66536"/>
                  <a:pt x="3544992" y="55221"/>
                  <a:pt x="3549971" y="47073"/>
                </a:cubicBezTo>
                <a:cubicBezTo>
                  <a:pt x="3554045" y="40284"/>
                  <a:pt x="3564908" y="33495"/>
                  <a:pt x="3571697" y="34400"/>
                </a:cubicBezTo>
                <a:cubicBezTo>
                  <a:pt x="3578487" y="35305"/>
                  <a:pt x="3587539" y="45263"/>
                  <a:pt x="3588897" y="52505"/>
                </a:cubicBezTo>
                <a:cubicBezTo>
                  <a:pt x="3592971" y="71063"/>
                  <a:pt x="3597044" y="130810"/>
                  <a:pt x="3600213" y="135789"/>
                </a:cubicBezTo>
                <a:cubicBezTo>
                  <a:pt x="3600213" y="126284"/>
                  <a:pt x="3597497" y="60652"/>
                  <a:pt x="3595686" y="43452"/>
                </a:cubicBezTo>
                <a:cubicBezTo>
                  <a:pt x="3593876" y="25347"/>
                  <a:pt x="3598855" y="4074"/>
                  <a:pt x="3614244" y="0"/>
                </a:cubicBezTo>
                <a:cubicBezTo>
                  <a:pt x="3643213" y="0"/>
                  <a:pt x="3645928" y="25800"/>
                  <a:pt x="3648644" y="39831"/>
                </a:cubicBezTo>
                <a:cubicBezTo>
                  <a:pt x="3656339" y="78757"/>
                  <a:pt x="3661770" y="117684"/>
                  <a:pt x="3668107" y="157062"/>
                </a:cubicBezTo>
                <a:cubicBezTo>
                  <a:pt x="3669465" y="152989"/>
                  <a:pt x="3670823" y="171094"/>
                  <a:pt x="3675802" y="182862"/>
                </a:cubicBezTo>
                <a:cubicBezTo>
                  <a:pt x="3678065" y="155704"/>
                  <a:pt x="3677160" y="144841"/>
                  <a:pt x="3676707" y="138957"/>
                </a:cubicBezTo>
                <a:cubicBezTo>
                  <a:pt x="3674897" y="111347"/>
                  <a:pt x="3672181" y="83736"/>
                  <a:pt x="3669918" y="56126"/>
                </a:cubicBezTo>
                <a:cubicBezTo>
                  <a:pt x="3669012" y="43000"/>
                  <a:pt x="3673086" y="23084"/>
                  <a:pt x="3691644" y="19463"/>
                </a:cubicBezTo>
                <a:cubicBezTo>
                  <a:pt x="3712465" y="15389"/>
                  <a:pt x="3719707" y="38021"/>
                  <a:pt x="3725591" y="57937"/>
                </a:cubicBezTo>
                <a:cubicBezTo>
                  <a:pt x="3727401" y="63821"/>
                  <a:pt x="3740075" y="180146"/>
                  <a:pt x="3746412" y="236725"/>
                </a:cubicBezTo>
                <a:cubicBezTo>
                  <a:pt x="3747317" y="245778"/>
                  <a:pt x="3748675" y="254378"/>
                  <a:pt x="3750033" y="262978"/>
                </a:cubicBezTo>
                <a:cubicBezTo>
                  <a:pt x="3754107" y="260262"/>
                  <a:pt x="3774928" y="119041"/>
                  <a:pt x="3774928" y="114515"/>
                </a:cubicBezTo>
                <a:cubicBezTo>
                  <a:pt x="3774928" y="107726"/>
                  <a:pt x="3780812" y="90526"/>
                  <a:pt x="3799822" y="92789"/>
                </a:cubicBezTo>
                <a:cubicBezTo>
                  <a:pt x="3806159" y="93694"/>
                  <a:pt x="3814306" y="105010"/>
                  <a:pt x="3815212" y="112252"/>
                </a:cubicBezTo>
                <a:cubicBezTo>
                  <a:pt x="3816569" y="133978"/>
                  <a:pt x="3814759" y="156157"/>
                  <a:pt x="3814306" y="178336"/>
                </a:cubicBezTo>
                <a:cubicBezTo>
                  <a:pt x="3813854" y="219525"/>
                  <a:pt x="3809780" y="260714"/>
                  <a:pt x="3813854" y="301451"/>
                </a:cubicBezTo>
                <a:cubicBezTo>
                  <a:pt x="3820643" y="367082"/>
                  <a:pt x="3815664" y="430903"/>
                  <a:pt x="3802085" y="494724"/>
                </a:cubicBezTo>
                <a:cubicBezTo>
                  <a:pt x="3797559" y="515092"/>
                  <a:pt x="3797559" y="534103"/>
                  <a:pt x="3802991" y="554471"/>
                </a:cubicBezTo>
                <a:cubicBezTo>
                  <a:pt x="3831506" y="664007"/>
                  <a:pt x="3861380" y="773543"/>
                  <a:pt x="3886274" y="884437"/>
                </a:cubicBezTo>
                <a:cubicBezTo>
                  <a:pt x="3908906" y="985374"/>
                  <a:pt x="3925200" y="1087668"/>
                  <a:pt x="3944211" y="1189510"/>
                </a:cubicBezTo>
                <a:cubicBezTo>
                  <a:pt x="3950548" y="1222552"/>
                  <a:pt x="3949643" y="1254236"/>
                  <a:pt x="3938327" y="1286825"/>
                </a:cubicBezTo>
                <a:cubicBezTo>
                  <a:pt x="3929274" y="1312625"/>
                  <a:pt x="3925653" y="1340235"/>
                  <a:pt x="3920674" y="1367393"/>
                </a:cubicBezTo>
                <a:cubicBezTo>
                  <a:pt x="3917506" y="1384593"/>
                  <a:pt x="3917959" y="1402245"/>
                  <a:pt x="3914790" y="1418993"/>
                </a:cubicBezTo>
                <a:cubicBezTo>
                  <a:pt x="3901664" y="1487792"/>
                  <a:pt x="3888538" y="1556592"/>
                  <a:pt x="3874506" y="1624939"/>
                </a:cubicBezTo>
                <a:cubicBezTo>
                  <a:pt x="3871790" y="1637613"/>
                  <a:pt x="3874506" y="1646665"/>
                  <a:pt x="3883106" y="1656170"/>
                </a:cubicBezTo>
                <a:cubicBezTo>
                  <a:pt x="3908001" y="1684233"/>
                  <a:pt x="3905285" y="1722707"/>
                  <a:pt x="3876769" y="1747601"/>
                </a:cubicBezTo>
                <a:cubicBezTo>
                  <a:pt x="3867264" y="1755749"/>
                  <a:pt x="3855043" y="1761180"/>
                  <a:pt x="3845085" y="1768875"/>
                </a:cubicBezTo>
                <a:cubicBezTo>
                  <a:pt x="3838748" y="1773854"/>
                  <a:pt x="3831506" y="1780191"/>
                  <a:pt x="3828338" y="1787433"/>
                </a:cubicBezTo>
                <a:cubicBezTo>
                  <a:pt x="3812948" y="1824096"/>
                  <a:pt x="3800275" y="1862117"/>
                  <a:pt x="3784433" y="1898780"/>
                </a:cubicBezTo>
                <a:cubicBezTo>
                  <a:pt x="3765875" y="1941327"/>
                  <a:pt x="3753654" y="1983874"/>
                  <a:pt x="3759538" y="2030947"/>
                </a:cubicBezTo>
                <a:cubicBezTo>
                  <a:pt x="3762707" y="2057652"/>
                  <a:pt x="3767233" y="2083000"/>
                  <a:pt x="3779454" y="2107442"/>
                </a:cubicBezTo>
                <a:cubicBezTo>
                  <a:pt x="3801180" y="2151347"/>
                  <a:pt x="3821096" y="2196610"/>
                  <a:pt x="3842369" y="2240515"/>
                </a:cubicBezTo>
                <a:cubicBezTo>
                  <a:pt x="3851422" y="2259525"/>
                  <a:pt x="3905737" y="2297546"/>
                  <a:pt x="3918411" y="2314293"/>
                </a:cubicBezTo>
                <a:cubicBezTo>
                  <a:pt x="3969106" y="2380377"/>
                  <a:pt x="4008032" y="2393051"/>
                  <a:pt x="4044695" y="2452345"/>
                </a:cubicBezTo>
                <a:cubicBezTo>
                  <a:pt x="4069136" y="2494440"/>
                  <a:pt x="4087242" y="2517071"/>
                  <a:pt x="4089958" y="2546492"/>
                </a:cubicBezTo>
                <a:cubicBezTo>
                  <a:pt x="4095389" y="2612576"/>
                  <a:pt x="4024779" y="2713965"/>
                  <a:pt x="3996716" y="2772354"/>
                </a:cubicBezTo>
                <a:cubicBezTo>
                  <a:pt x="3970463" y="2827122"/>
                  <a:pt x="3910264" y="2924438"/>
                  <a:pt x="3904380" y="2985090"/>
                </a:cubicBezTo>
                <a:cubicBezTo>
                  <a:pt x="3901211" y="3019490"/>
                  <a:pt x="3898043" y="3054342"/>
                  <a:pt x="3892159" y="3088289"/>
                </a:cubicBezTo>
                <a:cubicBezTo>
                  <a:pt x="3883559" y="3138531"/>
                  <a:pt x="3871338" y="3187868"/>
                  <a:pt x="3845990" y="3233130"/>
                </a:cubicBezTo>
                <a:cubicBezTo>
                  <a:pt x="3829696" y="3261646"/>
                  <a:pt x="3812948" y="3290162"/>
                  <a:pt x="3799370" y="3320488"/>
                </a:cubicBezTo>
                <a:cubicBezTo>
                  <a:pt x="3748223" y="3435456"/>
                  <a:pt x="3682591" y="3549518"/>
                  <a:pt x="3606097" y="3650455"/>
                </a:cubicBezTo>
                <a:cubicBezTo>
                  <a:pt x="3603381" y="3654076"/>
                  <a:pt x="3601571" y="3659055"/>
                  <a:pt x="3597497" y="3665844"/>
                </a:cubicBezTo>
                <a:cubicBezTo>
                  <a:pt x="3648191" y="3665844"/>
                  <a:pt x="3695717" y="3665844"/>
                  <a:pt x="3743243" y="3665844"/>
                </a:cubicBezTo>
                <a:cubicBezTo>
                  <a:pt x="3887180" y="3666297"/>
                  <a:pt x="4057821" y="3670370"/>
                  <a:pt x="4199041" y="3699791"/>
                </a:cubicBezTo>
                <a:cubicBezTo>
                  <a:pt x="4259241" y="3712465"/>
                  <a:pt x="4318083" y="3729665"/>
                  <a:pt x="4370588" y="3763612"/>
                </a:cubicBezTo>
                <a:cubicBezTo>
                  <a:pt x="4409967" y="3788959"/>
                  <a:pt x="4440293" y="3822001"/>
                  <a:pt x="4446177" y="3870433"/>
                </a:cubicBezTo>
                <a:cubicBezTo>
                  <a:pt x="4448893" y="3890801"/>
                  <a:pt x="4447535" y="3912074"/>
                  <a:pt x="4447082" y="3932895"/>
                </a:cubicBezTo>
                <a:cubicBezTo>
                  <a:pt x="4446177" y="4011200"/>
                  <a:pt x="4413135" y="4071853"/>
                  <a:pt x="4344788" y="4110326"/>
                </a:cubicBezTo>
                <a:cubicBezTo>
                  <a:pt x="4309030" y="4130242"/>
                  <a:pt x="4271915" y="4146989"/>
                  <a:pt x="4235252" y="4164642"/>
                </a:cubicBezTo>
                <a:cubicBezTo>
                  <a:pt x="4233441" y="4165547"/>
                  <a:pt x="4230725" y="4165547"/>
                  <a:pt x="4228462" y="4165547"/>
                </a:cubicBezTo>
                <a:cubicBezTo>
                  <a:pt x="4186820" y="4166905"/>
                  <a:pt x="4145178" y="4169620"/>
                  <a:pt x="4103536" y="4168715"/>
                </a:cubicBezTo>
                <a:cubicBezTo>
                  <a:pt x="3812496" y="4163283"/>
                  <a:pt x="3521003" y="4157399"/>
                  <a:pt x="3229962" y="4150157"/>
                </a:cubicBezTo>
                <a:cubicBezTo>
                  <a:pt x="3193752" y="4149252"/>
                  <a:pt x="3157994" y="4148800"/>
                  <a:pt x="3121784" y="4133863"/>
                </a:cubicBezTo>
                <a:cubicBezTo>
                  <a:pt x="3058868" y="4108063"/>
                  <a:pt x="3001384" y="4075021"/>
                  <a:pt x="2948427" y="4032926"/>
                </a:cubicBezTo>
                <a:cubicBezTo>
                  <a:pt x="2932585" y="4020253"/>
                  <a:pt x="2915837" y="4017084"/>
                  <a:pt x="2896374" y="4020253"/>
                </a:cubicBezTo>
                <a:cubicBezTo>
                  <a:pt x="2807206" y="4034737"/>
                  <a:pt x="2718038" y="4049674"/>
                  <a:pt x="2628871" y="4062800"/>
                </a:cubicBezTo>
                <a:cubicBezTo>
                  <a:pt x="2519787" y="4079095"/>
                  <a:pt x="2410250" y="4097652"/>
                  <a:pt x="2300714" y="4108063"/>
                </a:cubicBezTo>
                <a:cubicBezTo>
                  <a:pt x="2136863" y="4123905"/>
                  <a:pt x="1972105" y="4119379"/>
                  <a:pt x="1807801" y="4115305"/>
                </a:cubicBezTo>
                <a:cubicBezTo>
                  <a:pt x="1775664" y="4114400"/>
                  <a:pt x="1743980" y="4107158"/>
                  <a:pt x="1712296" y="4100821"/>
                </a:cubicBezTo>
                <a:cubicBezTo>
                  <a:pt x="1666581" y="4091768"/>
                  <a:pt x="1621318" y="4075926"/>
                  <a:pt x="1575150" y="4072305"/>
                </a:cubicBezTo>
                <a:cubicBezTo>
                  <a:pt x="1495034" y="4065968"/>
                  <a:pt x="1414466" y="4067326"/>
                  <a:pt x="1333898" y="4064158"/>
                </a:cubicBezTo>
                <a:cubicBezTo>
                  <a:pt x="1253330" y="4060989"/>
                  <a:pt x="1173215" y="4058274"/>
                  <a:pt x="1092647" y="4052389"/>
                </a:cubicBezTo>
                <a:cubicBezTo>
                  <a:pt x="965005" y="4042884"/>
                  <a:pt x="838722" y="4046053"/>
                  <a:pt x="711986" y="4069137"/>
                </a:cubicBezTo>
                <a:cubicBezTo>
                  <a:pt x="642734" y="4081810"/>
                  <a:pt x="572123" y="4086789"/>
                  <a:pt x="502418" y="4094031"/>
                </a:cubicBezTo>
                <a:cubicBezTo>
                  <a:pt x="472545" y="4097200"/>
                  <a:pt x="442671" y="4097652"/>
                  <a:pt x="413250" y="4100368"/>
                </a:cubicBezTo>
                <a:cubicBezTo>
                  <a:pt x="384735" y="4103084"/>
                  <a:pt x="356219" y="4108515"/>
                  <a:pt x="327251" y="4110326"/>
                </a:cubicBezTo>
                <a:cubicBezTo>
                  <a:pt x="299188" y="4112136"/>
                  <a:pt x="270672" y="4110326"/>
                  <a:pt x="242157" y="4110326"/>
                </a:cubicBezTo>
                <a:cubicBezTo>
                  <a:pt x="176073" y="4109873"/>
                  <a:pt x="109989" y="4108968"/>
                  <a:pt x="43905" y="4108063"/>
                </a:cubicBezTo>
                <a:cubicBezTo>
                  <a:pt x="26705" y="4107610"/>
                  <a:pt x="9958" y="4105800"/>
                  <a:pt x="0" y="4089052"/>
                </a:cubicBezTo>
                <a:cubicBezTo>
                  <a:pt x="3168" y="4080905"/>
                  <a:pt x="4074" y="4075474"/>
                  <a:pt x="5432" y="4068231"/>
                </a:cubicBezTo>
                <a:close/>
              </a:path>
            </a:pathLst>
          </a:custGeom>
          <a:solidFill>
            <a:schemeClr val="bg1"/>
          </a:solidFill>
          <a:ln w="4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BEEF5C-9A6F-4CE6-AF5C-0182E96FFC57}"/>
              </a:ext>
            </a:extLst>
          </p:cNvPr>
          <p:cNvSpPr/>
          <p:nvPr/>
        </p:nvSpPr>
        <p:spPr>
          <a:xfrm>
            <a:off x="0" y="0"/>
            <a:ext cx="402336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B87C0F58-5740-4D77-BEB9-66A7B83E40BF}"/>
              </a:ext>
            </a:extLst>
          </p:cNvPr>
          <p:cNvSpPr/>
          <p:nvPr/>
        </p:nvSpPr>
        <p:spPr>
          <a:xfrm rot="10800000" flipV="1">
            <a:off x="10212308" y="3582778"/>
            <a:ext cx="1979691" cy="327522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93132B1-05AC-4315-A1BA-F9B7BAC6678E}"/>
              </a:ext>
            </a:extLst>
          </p:cNvPr>
          <p:cNvSpPr/>
          <p:nvPr/>
        </p:nvSpPr>
        <p:spPr>
          <a:xfrm flipV="1">
            <a:off x="8050915" y="114202"/>
            <a:ext cx="2805423" cy="6545785"/>
          </a:xfrm>
          <a:custGeom>
            <a:avLst/>
            <a:gdLst>
              <a:gd name="connsiteX0" fmla="*/ 626935 w 2805423"/>
              <a:gd name="connsiteY0" fmla="*/ 839200 h 6545785"/>
              <a:gd name="connsiteX1" fmla="*/ 124829 w 2805423"/>
              <a:gd name="connsiteY1" fmla="*/ 8510 h 6545785"/>
              <a:gd name="connsiteX2" fmla="*/ 0 w 2805423"/>
              <a:gd name="connsiteY2" fmla="*/ 0 h 6545785"/>
              <a:gd name="connsiteX3" fmla="*/ 0 w 2805423"/>
              <a:gd name="connsiteY3" fmla="*/ 612975 h 6545785"/>
              <a:gd name="connsiteX4" fmla="*/ 124847 w 2805423"/>
              <a:gd name="connsiteY4" fmla="*/ 649422 h 6545785"/>
              <a:gd name="connsiteX5" fmla="*/ 435991 w 2805423"/>
              <a:gd name="connsiteY5" fmla="*/ 743269 h 6545785"/>
              <a:gd name="connsiteX6" fmla="*/ 511572 w 2805423"/>
              <a:gd name="connsiteY6" fmla="*/ 760545 h 6545785"/>
              <a:gd name="connsiteX7" fmla="*/ 519491 w 2805423"/>
              <a:gd name="connsiteY7" fmla="*/ 762705 h 6545785"/>
              <a:gd name="connsiteX8" fmla="*/ 600831 w 2805423"/>
              <a:gd name="connsiteY8" fmla="*/ 821729 h 6545785"/>
              <a:gd name="connsiteX9" fmla="*/ 622696 w 2805423"/>
              <a:gd name="connsiteY9" fmla="*/ 835676 h 6545785"/>
              <a:gd name="connsiteX10" fmla="*/ 1312322 w 2805423"/>
              <a:gd name="connsiteY10" fmla="*/ 2258618 h 6545785"/>
              <a:gd name="connsiteX11" fmla="*/ 1321377 w 2805423"/>
              <a:gd name="connsiteY11" fmla="*/ 2256342 h 6545785"/>
              <a:gd name="connsiteX12" fmla="*/ 1314187 w 2805423"/>
              <a:gd name="connsiteY12" fmla="*/ 2255189 h 6545785"/>
              <a:gd name="connsiteX13" fmla="*/ 2274426 w 2805423"/>
              <a:gd name="connsiteY13" fmla="*/ 6545785 h 6545785"/>
              <a:gd name="connsiteX14" fmla="*/ 2329134 w 2805423"/>
              <a:gd name="connsiteY14" fmla="*/ 6482441 h 6545785"/>
              <a:gd name="connsiteX15" fmla="*/ 2360086 w 2805423"/>
              <a:gd name="connsiteY15" fmla="*/ 6296006 h 6545785"/>
              <a:gd name="connsiteX16" fmla="*/ 2372324 w 2805423"/>
              <a:gd name="connsiteY16" fmla="*/ 6254976 h 6545785"/>
              <a:gd name="connsiteX17" fmla="*/ 2373763 w 2805423"/>
              <a:gd name="connsiteY17" fmla="*/ 6324799 h 6545785"/>
              <a:gd name="connsiteX18" fmla="*/ 2362966 w 2805423"/>
              <a:gd name="connsiteY18" fmla="*/ 6456527 h 6545785"/>
              <a:gd name="connsiteX19" fmla="*/ 2397517 w 2805423"/>
              <a:gd name="connsiteY19" fmla="*/ 6514833 h 6545785"/>
              <a:gd name="connsiteX20" fmla="*/ 2451504 w 2805423"/>
              <a:gd name="connsiteY20" fmla="*/ 6453646 h 6545785"/>
              <a:gd name="connsiteX21" fmla="*/ 2484616 w 2805423"/>
              <a:gd name="connsiteY21" fmla="*/ 6169316 h 6545785"/>
              <a:gd name="connsiteX22" fmla="*/ 2490375 w 2805423"/>
              <a:gd name="connsiteY22" fmla="*/ 6127565 h 6545785"/>
              <a:gd name="connsiteX23" fmla="*/ 2529966 w 2805423"/>
              <a:gd name="connsiteY23" fmla="*/ 6363669 h 6545785"/>
              <a:gd name="connsiteX24" fmla="*/ 2569555 w 2805423"/>
              <a:gd name="connsiteY24" fmla="*/ 6398221 h 6545785"/>
              <a:gd name="connsiteX25" fmla="*/ 2594030 w 2805423"/>
              <a:gd name="connsiteY25" fmla="*/ 6367268 h 6545785"/>
              <a:gd name="connsiteX26" fmla="*/ 2592589 w 2805423"/>
              <a:gd name="connsiteY26" fmla="*/ 6262173 h 6545785"/>
              <a:gd name="connsiteX27" fmla="*/ 2591871 w 2805423"/>
              <a:gd name="connsiteY27" fmla="*/ 6066381 h 6545785"/>
              <a:gd name="connsiteX28" fmla="*/ 2573154 w 2805423"/>
              <a:gd name="connsiteY28" fmla="*/ 5759015 h 6545785"/>
              <a:gd name="connsiteX29" fmla="*/ 2574595 w 2805423"/>
              <a:gd name="connsiteY29" fmla="*/ 5663998 h 6545785"/>
              <a:gd name="connsiteX30" fmla="*/ 2707042 w 2805423"/>
              <a:gd name="connsiteY30" fmla="*/ 5139246 h 6545785"/>
              <a:gd name="connsiteX31" fmla="*/ 2799180 w 2805423"/>
              <a:gd name="connsiteY31" fmla="*/ 4654082 h 6545785"/>
              <a:gd name="connsiteX32" fmla="*/ 2789823 w 2805423"/>
              <a:gd name="connsiteY32" fmla="*/ 4499320 h 6545785"/>
              <a:gd name="connsiteX33" fmla="*/ 2761749 w 2805423"/>
              <a:gd name="connsiteY33" fmla="*/ 4371191 h 6545785"/>
              <a:gd name="connsiteX34" fmla="*/ 2761730 w 2805423"/>
              <a:gd name="connsiteY34" fmla="*/ 4371028 h 6545785"/>
              <a:gd name="connsiteX35" fmla="*/ 1735482 w 2805423"/>
              <a:gd name="connsiteY35" fmla="*/ 2673191 h 6545785"/>
              <a:gd name="connsiteX36" fmla="*/ 1736537 w 2805423"/>
              <a:gd name="connsiteY36" fmla="*/ 2704974 h 6545785"/>
              <a:gd name="connsiteX37" fmla="*/ 1718722 w 2805423"/>
              <a:gd name="connsiteY37" fmla="*/ 2850198 h 6545785"/>
              <a:gd name="connsiteX38" fmla="*/ 1737437 w 2805423"/>
              <a:gd name="connsiteY38" fmla="*/ 3009281 h 6545785"/>
              <a:gd name="connsiteX39" fmla="*/ 1840372 w 2805423"/>
              <a:gd name="connsiteY39" fmla="*/ 3282094 h 6545785"/>
              <a:gd name="connsiteX40" fmla="*/ 1832454 w 2805423"/>
              <a:gd name="connsiteY40" fmla="*/ 3349039 h 6545785"/>
              <a:gd name="connsiteX41" fmla="*/ 1792144 w 2805423"/>
              <a:gd name="connsiteY41" fmla="*/ 3355516 h 6545785"/>
              <a:gd name="connsiteX42" fmla="*/ 1692808 w 2805423"/>
              <a:gd name="connsiteY42" fmla="*/ 3363435 h 6545785"/>
              <a:gd name="connsiteX43" fmla="*/ 1674812 w 2805423"/>
              <a:gd name="connsiteY43" fmla="*/ 3369193 h 6545785"/>
              <a:gd name="connsiteX44" fmla="*/ 1542363 w 2805423"/>
              <a:gd name="connsiteY44" fmla="*/ 3425339 h 6545785"/>
              <a:gd name="connsiteX45" fmla="*/ 1399839 w 2805423"/>
              <a:gd name="connsiteY45" fmla="*/ 3781654 h 6545785"/>
              <a:gd name="connsiteX46" fmla="*/ 1392639 w 2805423"/>
              <a:gd name="connsiteY46" fmla="*/ 3832761 h 6545785"/>
              <a:gd name="connsiteX47" fmla="*/ 1362407 w 2805423"/>
              <a:gd name="connsiteY47" fmla="*/ 3899705 h 6545785"/>
              <a:gd name="connsiteX48" fmla="*/ 1257312 w 2805423"/>
              <a:gd name="connsiteY48" fmla="*/ 3808287 h 6545785"/>
              <a:gd name="connsiteX49" fmla="*/ 1255153 w 2805423"/>
              <a:gd name="connsiteY49" fmla="*/ 3495883 h 6545785"/>
              <a:gd name="connsiteX50" fmla="*/ 1298343 w 2805423"/>
              <a:gd name="connsiteY50" fmla="*/ 3274897 h 6545785"/>
              <a:gd name="connsiteX51" fmla="*/ 1324976 w 2805423"/>
              <a:gd name="connsiteY51" fmla="*/ 3218030 h 6545785"/>
              <a:gd name="connsiteX52" fmla="*/ 1351611 w 2805423"/>
              <a:gd name="connsiteY52" fmla="*/ 3083422 h 6545785"/>
              <a:gd name="connsiteX53" fmla="*/ 1361687 w 2805423"/>
              <a:gd name="connsiteY53" fmla="*/ 3045992 h 6545785"/>
              <a:gd name="connsiteX54" fmla="*/ 1377523 w 2805423"/>
              <a:gd name="connsiteY54" fmla="*/ 2925781 h 6545785"/>
              <a:gd name="connsiteX55" fmla="*/ 1352329 w 2805423"/>
              <a:gd name="connsiteY55" fmla="*/ 2855957 h 6545785"/>
              <a:gd name="connsiteX56" fmla="*/ 1390481 w 2805423"/>
              <a:gd name="connsiteY56" fmla="*/ 2724949 h 6545785"/>
              <a:gd name="connsiteX57" fmla="*/ 1378244 w 2805423"/>
              <a:gd name="connsiteY57" fmla="*/ 2629932 h 6545785"/>
              <a:gd name="connsiteX58" fmla="*/ 1340812 w 2805423"/>
              <a:gd name="connsiteY58" fmla="*/ 2670963 h 6545785"/>
              <a:gd name="connsiteX59" fmla="*/ 1378244 w 2805423"/>
              <a:gd name="connsiteY59" fmla="*/ 2575946 h 6545785"/>
              <a:gd name="connsiteX60" fmla="*/ 1327856 w 2805423"/>
              <a:gd name="connsiteY60" fmla="*/ 2645769 h 6545785"/>
              <a:gd name="connsiteX61" fmla="*/ 1348731 w 2805423"/>
              <a:gd name="connsiteY61" fmla="*/ 2493165 h 6545785"/>
              <a:gd name="connsiteX62" fmla="*/ 1330734 w 2805423"/>
              <a:gd name="connsiteY62" fmla="*/ 2456454 h 6545785"/>
              <a:gd name="connsiteX63" fmla="*/ 1308600 w 2805423"/>
              <a:gd name="connsiteY63" fmla="*/ 2403277 h 6545785"/>
              <a:gd name="connsiteX64" fmla="*/ 1298569 w 2805423"/>
              <a:gd name="connsiteY64" fmla="*/ 2347577 h 6545785"/>
              <a:gd name="connsiteX65" fmla="*/ 1298447 w 2805423"/>
              <a:gd name="connsiteY65" fmla="*/ 2349835 h 6545785"/>
              <a:gd name="connsiteX66" fmla="*/ 1298343 w 2805423"/>
              <a:gd name="connsiteY66" fmla="*/ 2346321 h 6545785"/>
              <a:gd name="connsiteX67" fmla="*/ 1298569 w 2805423"/>
              <a:gd name="connsiteY67" fmla="*/ 2347577 h 6545785"/>
              <a:gd name="connsiteX68" fmla="*/ 1298905 w 2805423"/>
              <a:gd name="connsiteY68" fmla="*/ 2341372 h 6545785"/>
              <a:gd name="connsiteX69" fmla="*/ 1308667 w 2805423"/>
              <a:gd name="connsiteY69" fmla="*/ 2265340 h 6545785"/>
              <a:gd name="connsiteX70" fmla="*/ 1312322 w 2805423"/>
              <a:gd name="connsiteY70" fmla="*/ 2258618 h 6545785"/>
              <a:gd name="connsiteX71" fmla="*/ 1304911 w 2805423"/>
              <a:gd name="connsiteY71" fmla="*/ 2260482 h 6545785"/>
              <a:gd name="connsiteX72" fmla="*/ 1278189 w 2805423"/>
              <a:gd name="connsiteY72" fmla="*/ 2281536 h 6545785"/>
              <a:gd name="connsiteX73" fmla="*/ 1304822 w 2805423"/>
              <a:gd name="connsiteY73" fmla="*/ 2198757 h 6545785"/>
              <a:gd name="connsiteX74" fmla="*/ 1248675 w 2805423"/>
              <a:gd name="connsiteY74" fmla="*/ 2241226 h 6545785"/>
              <a:gd name="connsiteX75" fmla="*/ 1241476 w 2805423"/>
              <a:gd name="connsiteY75" fmla="*/ 2108778 h 6545785"/>
              <a:gd name="connsiteX76" fmla="*/ 1222041 w 2805423"/>
              <a:gd name="connsiteY76" fmla="*/ 2195158 h 6545785"/>
              <a:gd name="connsiteX77" fmla="*/ 1224200 w 2805423"/>
              <a:gd name="connsiteY77" fmla="*/ 2034637 h 6545785"/>
              <a:gd name="connsiteX78" fmla="*/ 1200447 w 2805423"/>
              <a:gd name="connsiteY78" fmla="*/ 2087184 h 6545785"/>
              <a:gd name="connsiteX79" fmla="*/ 1234278 w 2805423"/>
              <a:gd name="connsiteY79" fmla="*/ 1923784 h 6545785"/>
              <a:gd name="connsiteX80" fmla="*/ 1181731 w 2805423"/>
              <a:gd name="connsiteY80" fmla="*/ 1951856 h 6545785"/>
              <a:gd name="connsiteX81" fmla="*/ 1162296 w 2805423"/>
              <a:gd name="connsiteY81" fmla="*/ 2001525 h 6545785"/>
              <a:gd name="connsiteX82" fmla="*/ 1127024 w 2805423"/>
              <a:gd name="connsiteY82" fmla="*/ 2079266 h 6545785"/>
              <a:gd name="connsiteX83" fmla="*/ 1093193 w 2805423"/>
              <a:gd name="connsiteY83" fmla="*/ 2129654 h 6545785"/>
              <a:gd name="connsiteX84" fmla="*/ 1075917 w 2805423"/>
              <a:gd name="connsiteY84" fmla="*/ 2406786 h 6545785"/>
              <a:gd name="connsiteX85" fmla="*/ 1019050 w 2805423"/>
              <a:gd name="connsiteY85" fmla="*/ 2532035 h 6545785"/>
              <a:gd name="connsiteX86" fmla="*/ 1026248 w 2805423"/>
              <a:gd name="connsiteY86" fmla="*/ 2649368 h 6545785"/>
              <a:gd name="connsiteX87" fmla="*/ 983779 w 2805423"/>
              <a:gd name="connsiteY87" fmla="*/ 2799810 h 6545785"/>
              <a:gd name="connsiteX88" fmla="*/ 982340 w 2805423"/>
              <a:gd name="connsiteY88" fmla="*/ 3069026 h 6545785"/>
              <a:gd name="connsiteX89" fmla="*/ 993857 w 2805423"/>
              <a:gd name="connsiteY89" fmla="*/ 3266978 h 6545785"/>
              <a:gd name="connsiteX90" fmla="*/ 1001054 w 2805423"/>
              <a:gd name="connsiteY90" fmla="*/ 3580822 h 6545785"/>
              <a:gd name="connsiteX91" fmla="*/ 1010412 w 2805423"/>
              <a:gd name="connsiteY91" fmla="*/ 3640567 h 6545785"/>
              <a:gd name="connsiteX92" fmla="*/ 1005374 w 2805423"/>
              <a:gd name="connsiteY92" fmla="*/ 3692396 h 6545785"/>
              <a:gd name="connsiteX93" fmla="*/ 1004653 w 2805423"/>
              <a:gd name="connsiteY93" fmla="*/ 3705352 h 6545785"/>
              <a:gd name="connsiteX94" fmla="*/ 1038486 w 2805423"/>
              <a:gd name="connsiteY94" fmla="*/ 3831321 h 6545785"/>
              <a:gd name="connsiteX95" fmla="*/ 1050723 w 2805423"/>
              <a:gd name="connsiteY95" fmla="*/ 3845718 h 6545785"/>
              <a:gd name="connsiteX96" fmla="*/ 1096071 w 2805423"/>
              <a:gd name="connsiteY96" fmla="*/ 3890348 h 6545785"/>
              <a:gd name="connsiteX97" fmla="*/ 1214843 w 2805423"/>
              <a:gd name="connsiteY97" fmla="*/ 3966648 h 6545785"/>
              <a:gd name="connsiteX98" fmla="*/ 1241476 w 2805423"/>
              <a:gd name="connsiteY98" fmla="*/ 3984644 h 6545785"/>
              <a:gd name="connsiteX99" fmla="*/ 1226360 w 2805423"/>
              <a:gd name="connsiteY99" fmla="*/ 4050148 h 6545785"/>
              <a:gd name="connsiteX100" fmla="*/ 1189649 w 2805423"/>
              <a:gd name="connsiteY100" fmla="*/ 4076783 h 6545785"/>
              <a:gd name="connsiteX101" fmla="*/ 1241476 w 2805423"/>
              <a:gd name="connsiteY101" fmla="*/ 4076783 h 6545785"/>
              <a:gd name="connsiteX102" fmla="*/ 1245075 w 2805423"/>
              <a:gd name="connsiteY102" fmla="*/ 4105576 h 6545785"/>
              <a:gd name="connsiteX103" fmla="*/ 1291864 w 2805423"/>
              <a:gd name="connsiteY103" fmla="*/ 4014878 h 6545785"/>
              <a:gd name="connsiteX104" fmla="*/ 1350170 w 2805423"/>
              <a:gd name="connsiteY104" fmla="*/ 4094058 h 6545785"/>
              <a:gd name="connsiteX105" fmla="*/ 1451666 w 2805423"/>
              <a:gd name="connsiteY105" fmla="*/ 4297769 h 6545785"/>
              <a:gd name="connsiteX106" fmla="*/ 1597791 w 2805423"/>
              <a:gd name="connsiteY106" fmla="*/ 4479166 h 6545785"/>
              <a:gd name="connsiteX107" fmla="*/ 1778467 w 2805423"/>
              <a:gd name="connsiteY107" fmla="*/ 4547548 h 6545785"/>
              <a:gd name="connsiteX108" fmla="*/ 1903716 w 2805423"/>
              <a:gd name="connsiteY108" fmla="*/ 4578500 h 6545785"/>
              <a:gd name="connsiteX109" fmla="*/ 2026087 w 2805423"/>
              <a:gd name="connsiteY109" fmla="*/ 4542510 h 6545785"/>
              <a:gd name="connsiteX110" fmla="*/ 2139820 w 2805423"/>
              <a:gd name="connsiteY110" fmla="*/ 4489242 h 6545785"/>
              <a:gd name="connsiteX111" fmla="*/ 2273708 w 2805423"/>
              <a:gd name="connsiteY111" fmla="*/ 4401423 h 6545785"/>
              <a:gd name="connsiteX112" fmla="*/ 2299620 w 2805423"/>
              <a:gd name="connsiteY112" fmla="*/ 4379109 h 6545785"/>
              <a:gd name="connsiteX113" fmla="*/ 2309698 w 2805423"/>
              <a:gd name="connsiteY113" fmla="*/ 4433816 h 6545785"/>
              <a:gd name="connsiteX114" fmla="*/ 2298181 w 2805423"/>
              <a:gd name="connsiteY114" fmla="*/ 4687194 h 6545785"/>
              <a:gd name="connsiteX115" fmla="*/ 2311858 w 2805423"/>
              <a:gd name="connsiteY115" fmla="*/ 5205469 h 6545785"/>
              <a:gd name="connsiteX116" fmla="*/ 2280905 w 2805423"/>
              <a:gd name="connsiteY116" fmla="*/ 5616490 h 6545785"/>
              <a:gd name="connsiteX117" fmla="*/ 2234837 w 2805423"/>
              <a:gd name="connsiteY117" fmla="*/ 5702869 h 6545785"/>
              <a:gd name="connsiteX118" fmla="*/ 2125423 w 2805423"/>
              <a:gd name="connsiteY118" fmla="*/ 5797886 h 6545785"/>
              <a:gd name="connsiteX119" fmla="*/ 2012410 w 2805423"/>
              <a:gd name="connsiteY119" fmla="*/ 6067820 h 6545785"/>
              <a:gd name="connsiteX120" fmla="*/ 1988657 w 2805423"/>
              <a:gd name="connsiteY120" fmla="*/ 6141963 h 6545785"/>
              <a:gd name="connsiteX121" fmla="*/ 2058478 w 2805423"/>
              <a:gd name="connsiteY121" fmla="*/ 6128286 h 6545785"/>
              <a:gd name="connsiteX122" fmla="*/ 2149178 w 2805423"/>
              <a:gd name="connsiteY122" fmla="*/ 5990079 h 6545785"/>
              <a:gd name="connsiteX123" fmla="*/ 2178691 w 2805423"/>
              <a:gd name="connsiteY123" fmla="*/ 5958408 h 6545785"/>
              <a:gd name="connsiteX124" fmla="*/ 2186609 w 2805423"/>
              <a:gd name="connsiteY124" fmla="*/ 6008075 h 6545785"/>
              <a:gd name="connsiteX125" fmla="*/ 2160695 w 2805423"/>
              <a:gd name="connsiteY125" fmla="*/ 6424135 h 6545785"/>
              <a:gd name="connsiteX126" fmla="*/ 2172212 w 2805423"/>
              <a:gd name="connsiteY126" fmla="*/ 6470924 h 6545785"/>
              <a:gd name="connsiteX127" fmla="*/ 2206763 w 2805423"/>
              <a:gd name="connsiteY127" fmla="*/ 6491078 h 6545785"/>
              <a:gd name="connsiteX128" fmla="*/ 2234117 w 2805423"/>
              <a:gd name="connsiteY128" fmla="*/ 6462285 h 6545785"/>
              <a:gd name="connsiteX129" fmla="*/ 2252113 w 2805423"/>
              <a:gd name="connsiteY129" fmla="*/ 6329837 h 6545785"/>
              <a:gd name="connsiteX130" fmla="*/ 2244913 w 2805423"/>
              <a:gd name="connsiteY130" fmla="*/ 6476682 h 6545785"/>
              <a:gd name="connsiteX131" fmla="*/ 2274426 w 2805423"/>
              <a:gd name="connsiteY131" fmla="*/ 6545785 h 6545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2805423" h="6545785">
                <a:moveTo>
                  <a:pt x="626935" y="839200"/>
                </a:moveTo>
                <a:lnTo>
                  <a:pt x="124829" y="8510"/>
                </a:lnTo>
                <a:lnTo>
                  <a:pt x="0" y="0"/>
                </a:lnTo>
                <a:lnTo>
                  <a:pt x="0" y="612975"/>
                </a:lnTo>
                <a:lnTo>
                  <a:pt x="124847" y="649422"/>
                </a:lnTo>
                <a:cubicBezTo>
                  <a:pt x="227422" y="681184"/>
                  <a:pt x="329817" y="713397"/>
                  <a:pt x="435991" y="743269"/>
                </a:cubicBezTo>
                <a:cubicBezTo>
                  <a:pt x="461185" y="750467"/>
                  <a:pt x="482059" y="772062"/>
                  <a:pt x="511572" y="760545"/>
                </a:cubicBezTo>
                <a:cubicBezTo>
                  <a:pt x="513732" y="759824"/>
                  <a:pt x="518051" y="761264"/>
                  <a:pt x="519491" y="762705"/>
                </a:cubicBezTo>
                <a:cubicBezTo>
                  <a:pt x="538207" y="794377"/>
                  <a:pt x="572758" y="811651"/>
                  <a:pt x="600831" y="821729"/>
                </a:cubicBezTo>
                <a:cubicBezTo>
                  <a:pt x="608749" y="824608"/>
                  <a:pt x="615767" y="829827"/>
                  <a:pt x="622696" y="835676"/>
                </a:cubicBezTo>
                <a:close/>
                <a:moveTo>
                  <a:pt x="1312322" y="2258618"/>
                </a:moveTo>
                <a:lnTo>
                  <a:pt x="1321377" y="2256342"/>
                </a:lnTo>
                <a:cubicBezTo>
                  <a:pt x="1318677" y="2253643"/>
                  <a:pt x="1316293" y="2253474"/>
                  <a:pt x="1314187" y="2255189"/>
                </a:cubicBezTo>
                <a:close/>
                <a:moveTo>
                  <a:pt x="2274426" y="6545785"/>
                </a:moveTo>
                <a:cubicBezTo>
                  <a:pt x="2320497" y="6545785"/>
                  <a:pt x="2324814" y="6504755"/>
                  <a:pt x="2329134" y="6482441"/>
                </a:cubicBezTo>
                <a:cubicBezTo>
                  <a:pt x="2341371" y="6420536"/>
                  <a:pt x="2350008" y="6358630"/>
                  <a:pt x="2360086" y="6296006"/>
                </a:cubicBezTo>
                <a:cubicBezTo>
                  <a:pt x="2362246" y="6302483"/>
                  <a:pt x="2364405" y="6273690"/>
                  <a:pt x="2372324" y="6254976"/>
                </a:cubicBezTo>
                <a:cubicBezTo>
                  <a:pt x="2375922" y="6298166"/>
                  <a:pt x="2374483" y="6315441"/>
                  <a:pt x="2373763" y="6324799"/>
                </a:cubicBezTo>
                <a:cubicBezTo>
                  <a:pt x="2370884" y="6368707"/>
                  <a:pt x="2366565" y="6412618"/>
                  <a:pt x="2362966" y="6456527"/>
                </a:cubicBezTo>
                <a:cubicBezTo>
                  <a:pt x="2361525" y="6477401"/>
                  <a:pt x="2368004" y="6509074"/>
                  <a:pt x="2397517" y="6514833"/>
                </a:cubicBezTo>
                <a:cubicBezTo>
                  <a:pt x="2430629" y="6521311"/>
                  <a:pt x="2442147" y="6485319"/>
                  <a:pt x="2451504" y="6453646"/>
                </a:cubicBezTo>
                <a:cubicBezTo>
                  <a:pt x="2454383" y="6444289"/>
                  <a:pt x="2474538" y="6259295"/>
                  <a:pt x="2484616" y="6169316"/>
                </a:cubicBezTo>
                <a:cubicBezTo>
                  <a:pt x="2486055" y="6154919"/>
                  <a:pt x="2488215" y="6141242"/>
                  <a:pt x="2490375" y="6127565"/>
                </a:cubicBezTo>
                <a:cubicBezTo>
                  <a:pt x="2496854" y="6131885"/>
                  <a:pt x="2529966" y="6356471"/>
                  <a:pt x="2529966" y="6363669"/>
                </a:cubicBezTo>
                <a:cubicBezTo>
                  <a:pt x="2529966" y="6374466"/>
                  <a:pt x="2539323" y="6401819"/>
                  <a:pt x="2569555" y="6398221"/>
                </a:cubicBezTo>
                <a:cubicBezTo>
                  <a:pt x="2579633" y="6396781"/>
                  <a:pt x="2592589" y="6378785"/>
                  <a:pt x="2594030" y="6367268"/>
                </a:cubicBezTo>
                <a:cubicBezTo>
                  <a:pt x="2596188" y="6332717"/>
                  <a:pt x="2593310" y="6297445"/>
                  <a:pt x="2592589" y="6262173"/>
                </a:cubicBezTo>
                <a:cubicBezTo>
                  <a:pt x="2591871" y="6196670"/>
                  <a:pt x="2585392" y="6131166"/>
                  <a:pt x="2591871" y="6066381"/>
                </a:cubicBezTo>
                <a:cubicBezTo>
                  <a:pt x="2602667" y="5962007"/>
                  <a:pt x="2594749" y="5860511"/>
                  <a:pt x="2573154" y="5759015"/>
                </a:cubicBezTo>
                <a:cubicBezTo>
                  <a:pt x="2565956" y="5726623"/>
                  <a:pt x="2565956" y="5696390"/>
                  <a:pt x="2574595" y="5663998"/>
                </a:cubicBezTo>
                <a:cubicBezTo>
                  <a:pt x="2619943" y="5489801"/>
                  <a:pt x="2667452" y="5315603"/>
                  <a:pt x="2707042" y="5139246"/>
                </a:cubicBezTo>
                <a:cubicBezTo>
                  <a:pt x="2743034" y="4978724"/>
                  <a:pt x="2768947" y="4816043"/>
                  <a:pt x="2799180" y="4654082"/>
                </a:cubicBezTo>
                <a:cubicBezTo>
                  <a:pt x="2809258" y="4601535"/>
                  <a:pt x="2807819" y="4551147"/>
                  <a:pt x="2789823" y="4499320"/>
                </a:cubicBezTo>
                <a:cubicBezTo>
                  <a:pt x="2775425" y="4458290"/>
                  <a:pt x="2769667" y="4414381"/>
                  <a:pt x="2761749" y="4371191"/>
                </a:cubicBezTo>
                <a:lnTo>
                  <a:pt x="2761730" y="4371028"/>
                </a:lnTo>
                <a:lnTo>
                  <a:pt x="1735482" y="2673191"/>
                </a:lnTo>
                <a:lnTo>
                  <a:pt x="1736537" y="2704974"/>
                </a:lnTo>
                <a:cubicBezTo>
                  <a:pt x="1735278" y="2753562"/>
                  <a:pt x="1730239" y="2801970"/>
                  <a:pt x="1718722" y="2850198"/>
                </a:cubicBezTo>
                <a:cubicBezTo>
                  <a:pt x="1705764" y="2905626"/>
                  <a:pt x="1716562" y="2958893"/>
                  <a:pt x="1737437" y="3009281"/>
                </a:cubicBezTo>
                <a:cubicBezTo>
                  <a:pt x="1765511" y="3077663"/>
                  <a:pt x="1827416" y="3176281"/>
                  <a:pt x="1840372" y="3282094"/>
                </a:cubicBezTo>
                <a:cubicBezTo>
                  <a:pt x="1843251" y="3304410"/>
                  <a:pt x="1839652" y="3328163"/>
                  <a:pt x="1832454" y="3349039"/>
                </a:cubicBezTo>
                <a:cubicBezTo>
                  <a:pt x="1830294" y="3355516"/>
                  <a:pt x="1803661" y="3359836"/>
                  <a:pt x="1792144" y="3355516"/>
                </a:cubicBezTo>
                <a:cubicBezTo>
                  <a:pt x="1756872" y="3341840"/>
                  <a:pt x="1723760" y="3330322"/>
                  <a:pt x="1692808" y="3363435"/>
                </a:cubicBezTo>
                <a:cubicBezTo>
                  <a:pt x="1689209" y="3367754"/>
                  <a:pt x="1681291" y="3369193"/>
                  <a:pt x="1674812" y="3369193"/>
                </a:cubicBezTo>
                <a:cubicBezTo>
                  <a:pt x="1622985" y="3370634"/>
                  <a:pt x="1580515" y="3393668"/>
                  <a:pt x="1542363" y="3425339"/>
                </a:cubicBezTo>
                <a:cubicBezTo>
                  <a:pt x="1432230" y="3518917"/>
                  <a:pt x="1376804" y="3634090"/>
                  <a:pt x="1399839" y="3781654"/>
                </a:cubicBezTo>
                <a:cubicBezTo>
                  <a:pt x="1402717" y="3798209"/>
                  <a:pt x="1398399" y="3816205"/>
                  <a:pt x="1392639" y="3832761"/>
                </a:cubicBezTo>
                <a:cubicBezTo>
                  <a:pt x="1384723" y="3855796"/>
                  <a:pt x="1372485" y="3877390"/>
                  <a:pt x="1362407" y="3899705"/>
                </a:cubicBezTo>
                <a:cubicBezTo>
                  <a:pt x="1286826" y="3878830"/>
                  <a:pt x="1278189" y="3892507"/>
                  <a:pt x="1257312" y="3808287"/>
                </a:cubicBezTo>
                <a:cubicBezTo>
                  <a:pt x="1231400" y="3704632"/>
                  <a:pt x="1237877" y="3599539"/>
                  <a:pt x="1255153" y="3495883"/>
                </a:cubicBezTo>
                <a:cubicBezTo>
                  <a:pt x="1267390" y="3421740"/>
                  <a:pt x="1282506" y="3348319"/>
                  <a:pt x="1298343" y="3274897"/>
                </a:cubicBezTo>
                <a:cubicBezTo>
                  <a:pt x="1302662" y="3254741"/>
                  <a:pt x="1314898" y="3236745"/>
                  <a:pt x="1324976" y="3218030"/>
                </a:cubicBezTo>
                <a:cubicBezTo>
                  <a:pt x="1348731" y="3176281"/>
                  <a:pt x="1362407" y="3133091"/>
                  <a:pt x="1351611" y="3083422"/>
                </a:cubicBezTo>
                <a:cubicBezTo>
                  <a:pt x="1349451" y="3071905"/>
                  <a:pt x="1354489" y="3055350"/>
                  <a:pt x="1361687" y="3045992"/>
                </a:cubicBezTo>
                <a:cubicBezTo>
                  <a:pt x="1380403" y="3020078"/>
                  <a:pt x="1384723" y="2961052"/>
                  <a:pt x="1377523" y="2925781"/>
                </a:cubicBezTo>
                <a:cubicBezTo>
                  <a:pt x="1373206" y="2904186"/>
                  <a:pt x="1352329" y="2889070"/>
                  <a:pt x="1352329" y="2855957"/>
                </a:cubicBezTo>
                <a:cubicBezTo>
                  <a:pt x="1351611" y="2751582"/>
                  <a:pt x="1370325" y="2768858"/>
                  <a:pt x="1390481" y="2724949"/>
                </a:cubicBezTo>
                <a:cubicBezTo>
                  <a:pt x="1401998" y="2699755"/>
                  <a:pt x="1365287" y="2694717"/>
                  <a:pt x="1378244" y="2629932"/>
                </a:cubicBezTo>
                <a:cubicBezTo>
                  <a:pt x="1342972" y="2647208"/>
                  <a:pt x="1341533" y="2681759"/>
                  <a:pt x="1340812" y="2670963"/>
                </a:cubicBezTo>
                <a:cubicBezTo>
                  <a:pt x="1339373" y="2645769"/>
                  <a:pt x="1347291" y="2616976"/>
                  <a:pt x="1378244" y="2575946"/>
                </a:cubicBezTo>
                <a:cubicBezTo>
                  <a:pt x="1376804" y="2568028"/>
                  <a:pt x="1327136" y="2649368"/>
                  <a:pt x="1327856" y="2645769"/>
                </a:cubicBezTo>
                <a:cubicBezTo>
                  <a:pt x="1335054" y="2580984"/>
                  <a:pt x="1369605" y="2555070"/>
                  <a:pt x="1348731" y="2493165"/>
                </a:cubicBezTo>
                <a:cubicBezTo>
                  <a:pt x="1345132" y="2483088"/>
                  <a:pt x="1339373" y="2469412"/>
                  <a:pt x="1330734" y="2456454"/>
                </a:cubicBezTo>
                <a:cubicBezTo>
                  <a:pt x="1319217" y="2440978"/>
                  <a:pt x="1312919" y="2422442"/>
                  <a:pt x="1308600" y="2403277"/>
                </a:cubicBezTo>
                <a:lnTo>
                  <a:pt x="1298569" y="2347577"/>
                </a:lnTo>
                <a:lnTo>
                  <a:pt x="1298447" y="2349835"/>
                </a:lnTo>
                <a:cubicBezTo>
                  <a:pt x="1298365" y="2350876"/>
                  <a:pt x="1298343" y="2349920"/>
                  <a:pt x="1298343" y="2346321"/>
                </a:cubicBezTo>
                <a:lnTo>
                  <a:pt x="1298569" y="2347577"/>
                </a:lnTo>
                <a:lnTo>
                  <a:pt x="1298905" y="2341372"/>
                </a:lnTo>
                <a:cubicBezTo>
                  <a:pt x="1299850" y="2323826"/>
                  <a:pt x="1302324" y="2284685"/>
                  <a:pt x="1308667" y="2265340"/>
                </a:cubicBezTo>
                <a:lnTo>
                  <a:pt x="1312322" y="2258618"/>
                </a:lnTo>
                <a:lnTo>
                  <a:pt x="1304911" y="2260482"/>
                </a:lnTo>
                <a:cubicBezTo>
                  <a:pt x="1288715" y="2271954"/>
                  <a:pt x="1274949" y="2298813"/>
                  <a:pt x="1278189" y="2281536"/>
                </a:cubicBezTo>
                <a:cubicBezTo>
                  <a:pt x="1286105" y="2243386"/>
                  <a:pt x="1274588" y="2249144"/>
                  <a:pt x="1304822" y="2198757"/>
                </a:cubicBezTo>
                <a:cubicBezTo>
                  <a:pt x="1324257" y="2166365"/>
                  <a:pt x="1249394" y="2283696"/>
                  <a:pt x="1248675" y="2241226"/>
                </a:cubicBezTo>
                <a:cubicBezTo>
                  <a:pt x="1247236" y="2224671"/>
                  <a:pt x="1230679" y="2141171"/>
                  <a:pt x="1241476" y="2108778"/>
                </a:cubicBezTo>
                <a:cubicBezTo>
                  <a:pt x="1227080" y="2131814"/>
                  <a:pt x="1229240" y="2166365"/>
                  <a:pt x="1222041" y="2195158"/>
                </a:cubicBezTo>
                <a:cubicBezTo>
                  <a:pt x="1222041" y="2144770"/>
                  <a:pt x="1217003" y="2085025"/>
                  <a:pt x="1224200" y="2034637"/>
                </a:cubicBezTo>
                <a:cubicBezTo>
                  <a:pt x="1206206" y="2041835"/>
                  <a:pt x="1207645" y="2072787"/>
                  <a:pt x="1200447" y="2087184"/>
                </a:cubicBezTo>
                <a:cubicBezTo>
                  <a:pt x="1186050" y="2020240"/>
                  <a:pt x="1187489" y="1942499"/>
                  <a:pt x="1234278" y="1923784"/>
                </a:cubicBezTo>
                <a:cubicBezTo>
                  <a:pt x="1198286" y="1927383"/>
                  <a:pt x="1189649" y="1937461"/>
                  <a:pt x="1181731" y="1951856"/>
                </a:cubicBezTo>
                <a:cubicBezTo>
                  <a:pt x="1173092" y="1966253"/>
                  <a:pt x="1167334" y="1982809"/>
                  <a:pt x="1162296" y="2001525"/>
                </a:cubicBezTo>
                <a:cubicBezTo>
                  <a:pt x="1152218" y="2036076"/>
                  <a:pt x="1139261" y="2059831"/>
                  <a:pt x="1127024" y="2079266"/>
                </a:cubicBezTo>
                <a:cubicBezTo>
                  <a:pt x="1114067" y="2097261"/>
                  <a:pt x="1101830" y="2115257"/>
                  <a:pt x="1093193" y="2129654"/>
                </a:cubicBezTo>
                <a:cubicBezTo>
                  <a:pt x="1035606" y="2208835"/>
                  <a:pt x="1085993" y="2347760"/>
                  <a:pt x="1075917" y="2406786"/>
                </a:cubicBezTo>
                <a:cubicBezTo>
                  <a:pt x="1067279" y="2457174"/>
                  <a:pt x="1024089" y="2434859"/>
                  <a:pt x="1019050" y="2532035"/>
                </a:cubicBezTo>
                <a:cubicBezTo>
                  <a:pt x="1018330" y="2551471"/>
                  <a:pt x="1029128" y="2627052"/>
                  <a:pt x="1026248" y="2649368"/>
                </a:cubicBezTo>
                <a:cubicBezTo>
                  <a:pt x="1016891" y="2716312"/>
                  <a:pt x="993136" y="2732868"/>
                  <a:pt x="983779" y="2799810"/>
                </a:cubicBezTo>
                <a:cubicBezTo>
                  <a:pt x="970822" y="2889070"/>
                  <a:pt x="966503" y="2978329"/>
                  <a:pt x="982340" y="3069026"/>
                </a:cubicBezTo>
                <a:cubicBezTo>
                  <a:pt x="993857" y="3133810"/>
                  <a:pt x="992417" y="3200754"/>
                  <a:pt x="993857" y="3266978"/>
                </a:cubicBezTo>
                <a:cubicBezTo>
                  <a:pt x="996735" y="3371353"/>
                  <a:pt x="998176" y="3476448"/>
                  <a:pt x="1001054" y="3580822"/>
                </a:cubicBezTo>
                <a:cubicBezTo>
                  <a:pt x="1001775" y="3600978"/>
                  <a:pt x="1007533" y="3620413"/>
                  <a:pt x="1010412" y="3640567"/>
                </a:cubicBezTo>
                <a:cubicBezTo>
                  <a:pt x="1012572" y="3657844"/>
                  <a:pt x="1026969" y="3676559"/>
                  <a:pt x="1005374" y="3692396"/>
                </a:cubicBezTo>
                <a:cubicBezTo>
                  <a:pt x="1003214" y="3693835"/>
                  <a:pt x="1003934" y="3701753"/>
                  <a:pt x="1004653" y="3705352"/>
                </a:cubicBezTo>
                <a:cubicBezTo>
                  <a:pt x="1015452" y="3747103"/>
                  <a:pt x="1026969" y="3789572"/>
                  <a:pt x="1038486" y="3831321"/>
                </a:cubicBezTo>
                <a:cubicBezTo>
                  <a:pt x="1039925" y="3837080"/>
                  <a:pt x="1046404" y="3841399"/>
                  <a:pt x="1050723" y="3845718"/>
                </a:cubicBezTo>
                <a:cubicBezTo>
                  <a:pt x="1065839" y="3860835"/>
                  <a:pt x="1082395" y="3873791"/>
                  <a:pt x="1096071" y="3890348"/>
                </a:cubicBezTo>
                <a:cubicBezTo>
                  <a:pt x="1127744" y="3928498"/>
                  <a:pt x="1166615" y="3953692"/>
                  <a:pt x="1214843" y="3966648"/>
                </a:cubicBezTo>
                <a:cubicBezTo>
                  <a:pt x="1224921" y="3969528"/>
                  <a:pt x="1242196" y="3981045"/>
                  <a:pt x="1241476" y="3984644"/>
                </a:cubicBezTo>
                <a:cubicBezTo>
                  <a:pt x="1235717" y="4006239"/>
                  <a:pt x="1255153" y="4033593"/>
                  <a:pt x="1226360" y="4050148"/>
                </a:cubicBezTo>
                <a:cubicBezTo>
                  <a:pt x="1215563" y="4056627"/>
                  <a:pt x="1206206" y="4064545"/>
                  <a:pt x="1189649" y="4076783"/>
                </a:cubicBezTo>
                <a:lnTo>
                  <a:pt x="1241476" y="4076783"/>
                </a:lnTo>
                <a:cubicBezTo>
                  <a:pt x="1242917" y="4086140"/>
                  <a:pt x="1243636" y="4094058"/>
                  <a:pt x="1245075" y="4105576"/>
                </a:cubicBezTo>
                <a:cubicBezTo>
                  <a:pt x="1261632" y="4073902"/>
                  <a:pt x="1276748" y="4045110"/>
                  <a:pt x="1291864" y="4014878"/>
                </a:cubicBezTo>
                <a:cubicBezTo>
                  <a:pt x="1329295" y="4028555"/>
                  <a:pt x="1342252" y="4060946"/>
                  <a:pt x="1350170" y="4094058"/>
                </a:cubicBezTo>
                <a:cubicBezTo>
                  <a:pt x="1368886" y="4169640"/>
                  <a:pt x="1407036" y="4235864"/>
                  <a:pt x="1451666" y="4297769"/>
                </a:cubicBezTo>
                <a:cubicBezTo>
                  <a:pt x="1504933" y="4372630"/>
                  <a:pt x="1522928" y="4424459"/>
                  <a:pt x="1597791" y="4479166"/>
                </a:cubicBezTo>
                <a:cubicBezTo>
                  <a:pt x="1651777" y="4518755"/>
                  <a:pt x="1711523" y="4542510"/>
                  <a:pt x="1778467" y="4547548"/>
                </a:cubicBezTo>
                <a:cubicBezTo>
                  <a:pt x="1821657" y="4550428"/>
                  <a:pt x="1863406" y="4559785"/>
                  <a:pt x="1903716" y="4578500"/>
                </a:cubicBezTo>
                <a:cubicBezTo>
                  <a:pt x="1954824" y="4602255"/>
                  <a:pt x="1996573" y="4590738"/>
                  <a:pt x="2026087" y="4542510"/>
                </a:cubicBezTo>
                <a:cubicBezTo>
                  <a:pt x="2047682" y="4507959"/>
                  <a:pt x="2101668" y="4505799"/>
                  <a:pt x="2139820" y="4489242"/>
                </a:cubicBezTo>
                <a:cubicBezTo>
                  <a:pt x="2173651" y="4474846"/>
                  <a:pt x="2244194" y="4424459"/>
                  <a:pt x="2273708" y="4401423"/>
                </a:cubicBezTo>
                <a:cubicBezTo>
                  <a:pt x="2280905" y="4395664"/>
                  <a:pt x="2287384" y="4389907"/>
                  <a:pt x="2299620" y="4379109"/>
                </a:cubicBezTo>
                <a:cubicBezTo>
                  <a:pt x="2303940" y="4400704"/>
                  <a:pt x="2310419" y="4417259"/>
                  <a:pt x="2309698" y="4433816"/>
                </a:cubicBezTo>
                <a:cubicBezTo>
                  <a:pt x="2306818" y="4518035"/>
                  <a:pt x="2303940" y="4602975"/>
                  <a:pt x="2298181" y="4687194"/>
                </a:cubicBezTo>
                <a:cubicBezTo>
                  <a:pt x="2285944" y="4860673"/>
                  <a:pt x="2297461" y="5033431"/>
                  <a:pt x="2311858" y="5205469"/>
                </a:cubicBezTo>
                <a:cubicBezTo>
                  <a:pt x="2323375" y="5337917"/>
                  <a:pt x="2298902" y="5484762"/>
                  <a:pt x="2280905" y="5616490"/>
                </a:cubicBezTo>
                <a:cubicBezTo>
                  <a:pt x="2276586" y="5651042"/>
                  <a:pt x="2263630" y="5678395"/>
                  <a:pt x="2234837" y="5702869"/>
                </a:cubicBezTo>
                <a:cubicBezTo>
                  <a:pt x="2188048" y="5742460"/>
                  <a:pt x="2167892" y="5753256"/>
                  <a:pt x="2125423" y="5797886"/>
                </a:cubicBezTo>
                <a:cubicBezTo>
                  <a:pt x="2118944" y="5805085"/>
                  <a:pt x="2034005" y="6003756"/>
                  <a:pt x="2012410" y="6067820"/>
                </a:cubicBezTo>
                <a:cubicBezTo>
                  <a:pt x="2005932" y="6086537"/>
                  <a:pt x="1969222" y="6133324"/>
                  <a:pt x="1988657" y="6141963"/>
                </a:cubicBezTo>
                <a:cubicBezTo>
                  <a:pt x="2002332" y="6148442"/>
                  <a:pt x="2048402" y="6136924"/>
                  <a:pt x="2058478" y="6128286"/>
                </a:cubicBezTo>
                <a:cubicBezTo>
                  <a:pt x="2105267" y="6096613"/>
                  <a:pt x="2137660" y="6011674"/>
                  <a:pt x="2149178" y="5990079"/>
                </a:cubicBezTo>
                <a:cubicBezTo>
                  <a:pt x="2154216" y="5980001"/>
                  <a:pt x="2168613" y="5956248"/>
                  <a:pt x="2178691" y="5958408"/>
                </a:cubicBezTo>
                <a:cubicBezTo>
                  <a:pt x="2181569" y="5959127"/>
                  <a:pt x="2187328" y="5993678"/>
                  <a:pt x="2186609" y="6008075"/>
                </a:cubicBezTo>
                <a:cubicBezTo>
                  <a:pt x="2180849" y="6102372"/>
                  <a:pt x="2161415" y="6380225"/>
                  <a:pt x="2160695" y="6424135"/>
                </a:cubicBezTo>
                <a:cubicBezTo>
                  <a:pt x="2160695" y="6439971"/>
                  <a:pt x="2164294" y="6457966"/>
                  <a:pt x="2172212" y="6470924"/>
                </a:cubicBezTo>
                <a:cubicBezTo>
                  <a:pt x="2178691" y="6481720"/>
                  <a:pt x="2195966" y="6492517"/>
                  <a:pt x="2206763" y="6491078"/>
                </a:cubicBezTo>
                <a:cubicBezTo>
                  <a:pt x="2217561" y="6489639"/>
                  <a:pt x="2231957" y="6473802"/>
                  <a:pt x="2234117" y="6462285"/>
                </a:cubicBezTo>
                <a:cubicBezTo>
                  <a:pt x="2240596" y="6432772"/>
                  <a:pt x="2247073" y="6337755"/>
                  <a:pt x="2252113" y="6329837"/>
                </a:cubicBezTo>
                <a:cubicBezTo>
                  <a:pt x="2252113" y="6344953"/>
                  <a:pt x="2247793" y="6449329"/>
                  <a:pt x="2244913" y="6476682"/>
                </a:cubicBezTo>
                <a:cubicBezTo>
                  <a:pt x="2242035" y="6505475"/>
                  <a:pt x="2249953" y="6539306"/>
                  <a:pt x="2274426" y="65457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5E33F692-CE15-48DB-B816-F39413F77AFF}"/>
              </a:ext>
            </a:extLst>
          </p:cNvPr>
          <p:cNvSpPr/>
          <p:nvPr/>
        </p:nvSpPr>
        <p:spPr>
          <a:xfrm>
            <a:off x="10282731" y="5948282"/>
            <a:ext cx="1355098" cy="795516"/>
          </a:xfrm>
          <a:custGeom>
            <a:avLst/>
            <a:gdLst>
              <a:gd name="connsiteX0" fmla="*/ 470302 w 1355098"/>
              <a:gd name="connsiteY0" fmla="*/ 0 h 795516"/>
              <a:gd name="connsiteX1" fmla="*/ 598641 w 1355098"/>
              <a:gd name="connsiteY1" fmla="*/ 5220 h 795516"/>
              <a:gd name="connsiteX2" fmla="*/ 959454 w 1355098"/>
              <a:gd name="connsiteY2" fmla="*/ 49489 h 795516"/>
              <a:gd name="connsiteX3" fmla="*/ 1232269 w 1355098"/>
              <a:gd name="connsiteY3" fmla="*/ 150985 h 795516"/>
              <a:gd name="connsiteX4" fmla="*/ 1352479 w 1355098"/>
              <a:gd name="connsiteY4" fmla="*/ 320865 h 795516"/>
              <a:gd name="connsiteX5" fmla="*/ 1353919 w 1355098"/>
              <a:gd name="connsiteY5" fmla="*/ 420200 h 795516"/>
              <a:gd name="connsiteX6" fmla="*/ 1191238 w 1355098"/>
              <a:gd name="connsiteY6" fmla="*/ 702372 h 795516"/>
              <a:gd name="connsiteX7" fmla="*/ 1017041 w 1355098"/>
              <a:gd name="connsiteY7" fmla="*/ 788752 h 795516"/>
              <a:gd name="connsiteX8" fmla="*/ 1006243 w 1355098"/>
              <a:gd name="connsiteY8" fmla="*/ 790191 h 795516"/>
              <a:gd name="connsiteX9" fmla="*/ 807570 w 1355098"/>
              <a:gd name="connsiteY9" fmla="*/ 795229 h 795516"/>
              <a:gd name="connsiteX10" fmla="*/ 0 w 1355098"/>
              <a:gd name="connsiteY10" fmla="*/ 778074 h 795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55098" h="795516">
                <a:moveTo>
                  <a:pt x="470302" y="0"/>
                </a:moveTo>
                <a:lnTo>
                  <a:pt x="598641" y="5220"/>
                </a:lnTo>
                <a:cubicBezTo>
                  <a:pt x="723171" y="12778"/>
                  <a:pt x="847161" y="26095"/>
                  <a:pt x="959454" y="49489"/>
                </a:cubicBezTo>
                <a:cubicBezTo>
                  <a:pt x="1055191" y="69645"/>
                  <a:pt x="1148769" y="96999"/>
                  <a:pt x="1232269" y="150985"/>
                </a:cubicBezTo>
                <a:cubicBezTo>
                  <a:pt x="1294894" y="191295"/>
                  <a:pt x="1343122" y="243843"/>
                  <a:pt x="1352479" y="320865"/>
                </a:cubicBezTo>
                <a:cubicBezTo>
                  <a:pt x="1356799" y="353257"/>
                  <a:pt x="1354639" y="387088"/>
                  <a:pt x="1353919" y="420200"/>
                </a:cubicBezTo>
                <a:cubicBezTo>
                  <a:pt x="1352479" y="544730"/>
                  <a:pt x="1299932" y="641188"/>
                  <a:pt x="1191238" y="702372"/>
                </a:cubicBezTo>
                <a:cubicBezTo>
                  <a:pt x="1134372" y="734045"/>
                  <a:pt x="1075347" y="760678"/>
                  <a:pt x="1017041" y="788752"/>
                </a:cubicBezTo>
                <a:cubicBezTo>
                  <a:pt x="1014161" y="790191"/>
                  <a:pt x="1009842" y="790191"/>
                  <a:pt x="1006243" y="790191"/>
                </a:cubicBezTo>
                <a:cubicBezTo>
                  <a:pt x="940018" y="792351"/>
                  <a:pt x="873794" y="796668"/>
                  <a:pt x="807570" y="795229"/>
                </a:cubicBezTo>
                <a:lnTo>
                  <a:pt x="0" y="778074"/>
                </a:lnTo>
                <a:close/>
              </a:path>
            </a:pathLst>
          </a:custGeom>
          <a:solidFill>
            <a:schemeClr val="accent1"/>
          </a:solidFill>
          <a:ln w="4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669D953-CF86-4682-BC21-24BD734D0673}"/>
              </a:ext>
            </a:extLst>
          </p:cNvPr>
          <p:cNvGrpSpPr/>
          <p:nvPr/>
        </p:nvGrpSpPr>
        <p:grpSpPr>
          <a:xfrm>
            <a:off x="1371878" y="2648418"/>
            <a:ext cx="2429708" cy="1070828"/>
            <a:chOff x="6524169" y="1654088"/>
            <a:chExt cx="4526164" cy="1070828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5DB252F-24B0-427B-919A-93776A869661}"/>
                </a:ext>
              </a:extLst>
            </p:cNvPr>
            <p:cNvSpPr txBox="1"/>
            <p:nvPr/>
          </p:nvSpPr>
          <p:spPr>
            <a:xfrm>
              <a:off x="6542641" y="2078585"/>
              <a:ext cx="45076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178FE01-B874-494A-A9F3-8428A4BDB0FB}"/>
                </a:ext>
              </a:extLst>
            </p:cNvPr>
            <p:cNvSpPr txBox="1"/>
            <p:nvPr/>
          </p:nvSpPr>
          <p:spPr>
            <a:xfrm>
              <a:off x="6524169" y="1654088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CD05B6D9-45EC-4454-BB91-82C6EE5A2C94}"/>
              </a:ext>
            </a:extLst>
          </p:cNvPr>
          <p:cNvSpPr txBox="1"/>
          <p:nvPr/>
        </p:nvSpPr>
        <p:spPr>
          <a:xfrm>
            <a:off x="405468" y="2594739"/>
            <a:ext cx="958096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6203BF4-A12D-4FCB-9A32-55B083B40298}"/>
              </a:ext>
            </a:extLst>
          </p:cNvPr>
          <p:cNvGrpSpPr/>
          <p:nvPr/>
        </p:nvGrpSpPr>
        <p:grpSpPr>
          <a:xfrm>
            <a:off x="1381794" y="3855269"/>
            <a:ext cx="2429708" cy="1070828"/>
            <a:chOff x="6524169" y="1654088"/>
            <a:chExt cx="4526164" cy="1070828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5277BAD-3AB6-4F15-BFCB-014E6620ADC4}"/>
                </a:ext>
              </a:extLst>
            </p:cNvPr>
            <p:cNvSpPr txBox="1"/>
            <p:nvPr/>
          </p:nvSpPr>
          <p:spPr>
            <a:xfrm>
              <a:off x="6542641" y="2078585"/>
              <a:ext cx="45076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BF66D80-EDCC-4B91-85F7-245724CA8F0F}"/>
                </a:ext>
              </a:extLst>
            </p:cNvPr>
            <p:cNvSpPr txBox="1"/>
            <p:nvPr/>
          </p:nvSpPr>
          <p:spPr>
            <a:xfrm>
              <a:off x="6524169" y="1654088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7AA4EB6B-46BD-4A05-BDFB-ED849ABB2369}"/>
              </a:ext>
            </a:extLst>
          </p:cNvPr>
          <p:cNvSpPr txBox="1"/>
          <p:nvPr/>
        </p:nvSpPr>
        <p:spPr>
          <a:xfrm>
            <a:off x="415384" y="3801590"/>
            <a:ext cx="958096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64516EE-05A4-4C4E-84A9-B3B4C57EF50A}"/>
              </a:ext>
            </a:extLst>
          </p:cNvPr>
          <p:cNvGrpSpPr/>
          <p:nvPr/>
        </p:nvGrpSpPr>
        <p:grpSpPr>
          <a:xfrm>
            <a:off x="1381794" y="5062120"/>
            <a:ext cx="2429708" cy="1070828"/>
            <a:chOff x="6524169" y="1654088"/>
            <a:chExt cx="4526164" cy="1070828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63C5BBA-F478-42CA-B6D5-78BDC6AC2003}"/>
                </a:ext>
              </a:extLst>
            </p:cNvPr>
            <p:cNvSpPr txBox="1"/>
            <p:nvPr/>
          </p:nvSpPr>
          <p:spPr>
            <a:xfrm>
              <a:off x="6542641" y="2078585"/>
              <a:ext cx="45076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6C80089-A54E-4E09-AB6A-A668CF9C3FC7}"/>
                </a:ext>
              </a:extLst>
            </p:cNvPr>
            <p:cNvSpPr txBox="1"/>
            <p:nvPr/>
          </p:nvSpPr>
          <p:spPr>
            <a:xfrm>
              <a:off x="6524169" y="1654088"/>
              <a:ext cx="450769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11A6E03-513D-4877-B085-5F9AD07D356D}"/>
              </a:ext>
            </a:extLst>
          </p:cNvPr>
          <p:cNvSpPr txBox="1"/>
          <p:nvPr/>
        </p:nvSpPr>
        <p:spPr>
          <a:xfrm>
            <a:off x="415384" y="5008441"/>
            <a:ext cx="958096" cy="707886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A70C806-089A-410D-89FC-043C3DBE9C84}"/>
              </a:ext>
            </a:extLst>
          </p:cNvPr>
          <p:cNvSpPr txBox="1"/>
          <p:nvPr/>
        </p:nvSpPr>
        <p:spPr>
          <a:xfrm>
            <a:off x="452148" y="619667"/>
            <a:ext cx="311906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accent1"/>
                </a:solidFill>
                <a:cs typeface="Arial" pitchFamily="34" charset="0"/>
              </a:rPr>
              <a:t>AWESOME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56B0ECE-9739-4E8C-9D47-D47556982024}"/>
              </a:ext>
            </a:extLst>
          </p:cNvPr>
          <p:cNvSpPr txBox="1"/>
          <p:nvPr/>
        </p:nvSpPr>
        <p:spPr>
          <a:xfrm>
            <a:off x="452148" y="1262908"/>
            <a:ext cx="31190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2400" b="1" dirty="0">
                <a:solidFill>
                  <a:schemeClr val="accent1"/>
                </a:solidFill>
                <a:cs typeface="Arial" pitchFamily="34" charset="0"/>
              </a:rPr>
              <a:t>PRESENTATION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42A285A-CF96-4C7E-BEC2-A1E43704D2C5}"/>
              </a:ext>
            </a:extLst>
          </p:cNvPr>
          <p:cNvGrpSpPr/>
          <p:nvPr/>
        </p:nvGrpSpPr>
        <p:grpSpPr>
          <a:xfrm>
            <a:off x="4883266" y="2126492"/>
            <a:ext cx="2428866" cy="1292662"/>
            <a:chOff x="5889060" y="3872747"/>
            <a:chExt cx="2527679" cy="1292662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5D07686-AD54-4D2C-A948-0C910B573843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330B2F55-A966-4D98-9FA8-DFF763A4ED8E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E64E520-FBA3-41AB-9111-E5AA24713177}"/>
              </a:ext>
            </a:extLst>
          </p:cNvPr>
          <p:cNvGrpSpPr/>
          <p:nvPr/>
        </p:nvGrpSpPr>
        <p:grpSpPr>
          <a:xfrm>
            <a:off x="4883266" y="4758724"/>
            <a:ext cx="2428866" cy="923330"/>
            <a:chOff x="5889060" y="3872747"/>
            <a:chExt cx="2527679" cy="923330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A3E7A4D-617E-4501-B6F8-685DB93464ED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41647E0-A68C-4DB4-9EEE-1FEC02BFC6BF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C54F570-AED6-405E-9058-B568EA17EAA7}"/>
              </a:ext>
            </a:extLst>
          </p:cNvPr>
          <p:cNvGrpSpPr/>
          <p:nvPr/>
        </p:nvGrpSpPr>
        <p:grpSpPr>
          <a:xfrm>
            <a:off x="4946687" y="619667"/>
            <a:ext cx="2298625" cy="1212346"/>
            <a:chOff x="8244821" y="512764"/>
            <a:chExt cx="3543961" cy="1869163"/>
          </a:xfrm>
          <a:solidFill>
            <a:schemeClr val="accent2"/>
          </a:solidFill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91B9671-749C-45B9-B495-E38E550B2581}"/>
                </a:ext>
              </a:extLst>
            </p:cNvPr>
            <p:cNvSpPr/>
            <p:nvPr/>
          </p:nvSpPr>
          <p:spPr>
            <a:xfrm>
              <a:off x="9041614" y="1487312"/>
              <a:ext cx="964412" cy="889112"/>
            </a:xfrm>
            <a:custGeom>
              <a:avLst/>
              <a:gdLst>
                <a:gd name="connsiteX0" fmla="*/ 0 w 3171825"/>
                <a:gd name="connsiteY0" fmla="*/ 137160 h 2924175"/>
                <a:gd name="connsiteX1" fmla="*/ 601027 w 3171825"/>
                <a:gd name="connsiteY1" fmla="*/ 0 h 2924175"/>
                <a:gd name="connsiteX2" fmla="*/ 1516380 w 3171825"/>
                <a:gd name="connsiteY2" fmla="*/ 80010 h 2924175"/>
                <a:gd name="connsiteX3" fmla="*/ 1975485 w 3171825"/>
                <a:gd name="connsiteY3" fmla="*/ 589597 h 2924175"/>
                <a:gd name="connsiteX4" fmla="*/ 3174683 w 3171825"/>
                <a:gd name="connsiteY4" fmla="*/ 1176338 h 2924175"/>
                <a:gd name="connsiteX5" fmla="*/ 3174683 w 3171825"/>
                <a:gd name="connsiteY5" fmla="*/ 2346960 h 2924175"/>
                <a:gd name="connsiteX6" fmla="*/ 2560320 w 3171825"/>
                <a:gd name="connsiteY6" fmla="*/ 2926080 h 2924175"/>
                <a:gd name="connsiteX7" fmla="*/ 1964055 w 3171825"/>
                <a:gd name="connsiteY7" fmla="*/ 2929890 h 2924175"/>
                <a:gd name="connsiteX8" fmla="*/ 1177290 w 3171825"/>
                <a:gd name="connsiteY8" fmla="*/ 1369695 h 2924175"/>
                <a:gd name="connsiteX9" fmla="*/ 0 w 3171825"/>
                <a:gd name="connsiteY9" fmla="*/ 137160 h 2924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71825" h="2924175">
                  <a:moveTo>
                    <a:pt x="0" y="137160"/>
                  </a:moveTo>
                  <a:cubicBezTo>
                    <a:pt x="46672" y="116205"/>
                    <a:pt x="576263" y="953"/>
                    <a:pt x="601027" y="0"/>
                  </a:cubicBezTo>
                  <a:cubicBezTo>
                    <a:pt x="911542" y="16193"/>
                    <a:pt x="1251585" y="55245"/>
                    <a:pt x="1516380" y="80010"/>
                  </a:cubicBezTo>
                  <a:cubicBezTo>
                    <a:pt x="1562100" y="118110"/>
                    <a:pt x="1951673" y="579120"/>
                    <a:pt x="1975485" y="589597"/>
                  </a:cubicBezTo>
                  <a:cubicBezTo>
                    <a:pt x="2387918" y="769620"/>
                    <a:pt x="3174683" y="1138238"/>
                    <a:pt x="3174683" y="1176338"/>
                  </a:cubicBezTo>
                  <a:cubicBezTo>
                    <a:pt x="3172777" y="1693545"/>
                    <a:pt x="3172777" y="1829752"/>
                    <a:pt x="3174683" y="2346960"/>
                  </a:cubicBezTo>
                  <a:cubicBezTo>
                    <a:pt x="3174683" y="2388870"/>
                    <a:pt x="2586038" y="2926080"/>
                    <a:pt x="2560320" y="2926080"/>
                  </a:cubicBezTo>
                  <a:cubicBezTo>
                    <a:pt x="2319338" y="2927985"/>
                    <a:pt x="2205038" y="2927985"/>
                    <a:pt x="1964055" y="2929890"/>
                  </a:cubicBezTo>
                  <a:cubicBezTo>
                    <a:pt x="1930717" y="2929890"/>
                    <a:pt x="1433513" y="1944052"/>
                    <a:pt x="1177290" y="1369695"/>
                  </a:cubicBezTo>
                  <a:cubicBezTo>
                    <a:pt x="1153477" y="1318260"/>
                    <a:pt x="14288" y="153353"/>
                    <a:pt x="0" y="1371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3DE6C3D7-E40C-47BB-80E4-65C83CC58A13}"/>
                </a:ext>
              </a:extLst>
            </p:cNvPr>
            <p:cNvSpPr/>
            <p:nvPr/>
          </p:nvSpPr>
          <p:spPr>
            <a:xfrm>
              <a:off x="8244821" y="633761"/>
              <a:ext cx="1071569" cy="1456754"/>
            </a:xfrm>
            <a:custGeom>
              <a:avLst/>
              <a:gdLst>
                <a:gd name="connsiteX0" fmla="*/ 927956 w 3524250"/>
                <a:gd name="connsiteY0" fmla="*/ 3264420 h 4791075"/>
                <a:gd name="connsiteX1" fmla="*/ 1663286 w 3524250"/>
                <a:gd name="connsiteY1" fmla="*/ 3824490 h 4791075"/>
                <a:gd name="connsiteX2" fmla="*/ 2550064 w 3524250"/>
                <a:gd name="connsiteY2" fmla="*/ 4464570 h 4791075"/>
                <a:gd name="connsiteX3" fmla="*/ 3528281 w 3524250"/>
                <a:gd name="connsiteY3" fmla="*/ 4470285 h 4791075"/>
                <a:gd name="connsiteX4" fmla="*/ 2449099 w 3524250"/>
                <a:gd name="connsiteY4" fmla="*/ 4797945 h 4791075"/>
                <a:gd name="connsiteX5" fmla="*/ 1248949 w 3524250"/>
                <a:gd name="connsiteY5" fmla="*/ 4566488 h 4791075"/>
                <a:gd name="connsiteX6" fmla="*/ 207866 w 3524250"/>
                <a:gd name="connsiteY6" fmla="*/ 3687330 h 4791075"/>
                <a:gd name="connsiteX7" fmla="*/ 1174 w 3524250"/>
                <a:gd name="connsiteY7" fmla="*/ 3231083 h 4791075"/>
                <a:gd name="connsiteX8" fmla="*/ 1573751 w 3524250"/>
                <a:gd name="connsiteY8" fmla="*/ 502170 h 4791075"/>
                <a:gd name="connsiteX9" fmla="*/ 2786284 w 3524250"/>
                <a:gd name="connsiteY9" fmla="*/ 203 h 4791075"/>
                <a:gd name="connsiteX10" fmla="*/ 3478751 w 3524250"/>
                <a:gd name="connsiteY10" fmla="*/ 502170 h 4791075"/>
                <a:gd name="connsiteX11" fmla="*/ 3479704 w 3524250"/>
                <a:gd name="connsiteY11" fmla="*/ 794588 h 4791075"/>
                <a:gd name="connsiteX12" fmla="*/ 3317779 w 3524250"/>
                <a:gd name="connsiteY12" fmla="*/ 960323 h 4791075"/>
                <a:gd name="connsiteX13" fmla="*/ 3086321 w 3524250"/>
                <a:gd name="connsiteY13" fmla="*/ 1121295 h 4791075"/>
                <a:gd name="connsiteX14" fmla="*/ 1953799 w 3524250"/>
                <a:gd name="connsiteY14" fmla="*/ 945083 h 4791075"/>
                <a:gd name="connsiteX15" fmla="*/ 1432781 w 3524250"/>
                <a:gd name="connsiteY15" fmla="*/ 2972003 h 4791075"/>
                <a:gd name="connsiteX16" fmla="*/ 927956 w 3524250"/>
                <a:gd name="connsiteY16" fmla="*/ 3264420 h 479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24250" h="4791075">
                  <a:moveTo>
                    <a:pt x="927956" y="3264420"/>
                  </a:moveTo>
                  <a:cubicBezTo>
                    <a:pt x="1163224" y="3443490"/>
                    <a:pt x="1434686" y="3650183"/>
                    <a:pt x="1663286" y="3824490"/>
                  </a:cubicBezTo>
                  <a:cubicBezTo>
                    <a:pt x="1906174" y="4010228"/>
                    <a:pt x="2514821" y="4455045"/>
                    <a:pt x="2550064" y="4464570"/>
                  </a:cubicBezTo>
                  <a:cubicBezTo>
                    <a:pt x="2637694" y="4485525"/>
                    <a:pt x="3262534" y="4419803"/>
                    <a:pt x="3528281" y="4470285"/>
                  </a:cubicBezTo>
                  <a:cubicBezTo>
                    <a:pt x="3267296" y="4562678"/>
                    <a:pt x="2465291" y="4801756"/>
                    <a:pt x="2449099" y="4797945"/>
                  </a:cubicBezTo>
                  <a:cubicBezTo>
                    <a:pt x="2088101" y="4712220"/>
                    <a:pt x="1609946" y="4654118"/>
                    <a:pt x="1248949" y="4566488"/>
                  </a:cubicBezTo>
                  <a:cubicBezTo>
                    <a:pt x="1230851" y="4561725"/>
                    <a:pt x="484091" y="3933075"/>
                    <a:pt x="207866" y="3687330"/>
                  </a:cubicBezTo>
                  <a:cubicBezTo>
                    <a:pt x="201199" y="3681615"/>
                    <a:pt x="-17876" y="3258705"/>
                    <a:pt x="1174" y="3231083"/>
                  </a:cubicBezTo>
                  <a:cubicBezTo>
                    <a:pt x="405034" y="2495753"/>
                    <a:pt x="1450879" y="677430"/>
                    <a:pt x="1573751" y="502170"/>
                  </a:cubicBezTo>
                  <a:cubicBezTo>
                    <a:pt x="1588039" y="482168"/>
                    <a:pt x="2402426" y="127838"/>
                    <a:pt x="2786284" y="203"/>
                  </a:cubicBezTo>
                  <a:cubicBezTo>
                    <a:pt x="2815811" y="-9322"/>
                    <a:pt x="3330161" y="319290"/>
                    <a:pt x="3478751" y="502170"/>
                  </a:cubicBezTo>
                  <a:cubicBezTo>
                    <a:pt x="3492086" y="518363"/>
                    <a:pt x="3496849" y="690765"/>
                    <a:pt x="3479704" y="794588"/>
                  </a:cubicBezTo>
                  <a:cubicBezTo>
                    <a:pt x="3473989" y="829830"/>
                    <a:pt x="3389216" y="896505"/>
                    <a:pt x="3317779" y="960323"/>
                  </a:cubicBezTo>
                  <a:cubicBezTo>
                    <a:pt x="3243484" y="1033665"/>
                    <a:pt x="3110134" y="1110818"/>
                    <a:pt x="3086321" y="1121295"/>
                  </a:cubicBezTo>
                  <a:cubicBezTo>
                    <a:pt x="2976784" y="1117485"/>
                    <a:pt x="2322416" y="983183"/>
                    <a:pt x="1953799" y="945083"/>
                  </a:cubicBezTo>
                  <a:cubicBezTo>
                    <a:pt x="1934749" y="956513"/>
                    <a:pt x="1505171" y="2623388"/>
                    <a:pt x="1432781" y="2972003"/>
                  </a:cubicBezTo>
                  <a:cubicBezTo>
                    <a:pt x="1287049" y="3041535"/>
                    <a:pt x="1020349" y="3208223"/>
                    <a:pt x="927956" y="32644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4EAD40B-5E24-4DA3-B330-B38F40E4FF49}"/>
                </a:ext>
              </a:extLst>
            </p:cNvPr>
            <p:cNvSpPr/>
            <p:nvPr/>
          </p:nvSpPr>
          <p:spPr>
            <a:xfrm>
              <a:off x="8610091" y="1540436"/>
              <a:ext cx="779060" cy="402562"/>
            </a:xfrm>
            <a:custGeom>
              <a:avLst/>
              <a:gdLst>
                <a:gd name="connsiteX0" fmla="*/ 0 w 2562225"/>
                <a:gd name="connsiteY0" fmla="*/ 310106 h 1323975"/>
                <a:gd name="connsiteX1" fmla="*/ 538163 w 2562225"/>
                <a:gd name="connsiteY1" fmla="*/ 49121 h 1323975"/>
                <a:gd name="connsiteX2" fmla="*/ 612458 w 2562225"/>
                <a:gd name="connsiteY2" fmla="*/ 26261 h 1323975"/>
                <a:gd name="connsiteX3" fmla="*/ 1248727 w 2562225"/>
                <a:gd name="connsiteY3" fmla="*/ 543 h 1323975"/>
                <a:gd name="connsiteX4" fmla="*/ 2563178 w 2562225"/>
                <a:gd name="connsiteY4" fmla="*/ 1329281 h 1323975"/>
                <a:gd name="connsiteX5" fmla="*/ 1386840 w 2562225"/>
                <a:gd name="connsiteY5" fmla="*/ 1272131 h 1323975"/>
                <a:gd name="connsiteX6" fmla="*/ 0 w 2562225"/>
                <a:gd name="connsiteY6" fmla="*/ 310106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2225" h="1323975">
                  <a:moveTo>
                    <a:pt x="0" y="310106"/>
                  </a:moveTo>
                  <a:cubicBezTo>
                    <a:pt x="11430" y="300581"/>
                    <a:pt x="300038" y="157705"/>
                    <a:pt x="538163" y="49121"/>
                  </a:cubicBezTo>
                  <a:cubicBezTo>
                    <a:pt x="558165" y="34833"/>
                    <a:pt x="587693" y="26261"/>
                    <a:pt x="612458" y="26261"/>
                  </a:cubicBezTo>
                  <a:cubicBezTo>
                    <a:pt x="886778" y="543"/>
                    <a:pt x="1046798" y="-1362"/>
                    <a:pt x="1248727" y="543"/>
                  </a:cubicBezTo>
                  <a:cubicBezTo>
                    <a:pt x="1271588" y="543"/>
                    <a:pt x="2550795" y="1314993"/>
                    <a:pt x="2563178" y="1329281"/>
                  </a:cubicBezTo>
                  <a:cubicBezTo>
                    <a:pt x="2545080" y="1330233"/>
                    <a:pt x="1407795" y="1281656"/>
                    <a:pt x="1386840" y="1272131"/>
                  </a:cubicBezTo>
                  <a:cubicBezTo>
                    <a:pt x="990600" y="1054961"/>
                    <a:pt x="270510" y="532038"/>
                    <a:pt x="0" y="3101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6D847A48-0515-41D0-91B4-494224924944}"/>
                </a:ext>
              </a:extLst>
            </p:cNvPr>
            <p:cNvSpPr/>
            <p:nvPr/>
          </p:nvSpPr>
          <p:spPr>
            <a:xfrm>
              <a:off x="9572765" y="1362489"/>
              <a:ext cx="370705" cy="390978"/>
            </a:xfrm>
            <a:custGeom>
              <a:avLst/>
              <a:gdLst>
                <a:gd name="connsiteX0" fmla="*/ 774383 w 1219200"/>
                <a:gd name="connsiteY0" fmla="*/ 0 h 1285875"/>
                <a:gd name="connsiteX1" fmla="*/ 768667 w 1219200"/>
                <a:gd name="connsiteY1" fmla="*/ 2858 h 1285875"/>
                <a:gd name="connsiteX2" fmla="*/ 767715 w 1219200"/>
                <a:gd name="connsiteY2" fmla="*/ 0 h 1285875"/>
                <a:gd name="connsiteX3" fmla="*/ 764858 w 1219200"/>
                <a:gd name="connsiteY3" fmla="*/ 5715 h 1285875"/>
                <a:gd name="connsiteX4" fmla="*/ 0 w 1219200"/>
                <a:gd name="connsiteY4" fmla="*/ 466725 h 1285875"/>
                <a:gd name="connsiteX5" fmla="*/ 292417 w 1219200"/>
                <a:gd name="connsiteY5" fmla="*/ 804863 h 1285875"/>
                <a:gd name="connsiteX6" fmla="*/ 1223962 w 1219200"/>
                <a:gd name="connsiteY6" fmla="*/ 1289685 h 1285875"/>
                <a:gd name="connsiteX7" fmla="*/ 774383 w 1219200"/>
                <a:gd name="connsiteY7" fmla="*/ 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" h="1285875">
                  <a:moveTo>
                    <a:pt x="774383" y="0"/>
                  </a:moveTo>
                  <a:cubicBezTo>
                    <a:pt x="772478" y="953"/>
                    <a:pt x="770572" y="1905"/>
                    <a:pt x="768667" y="2858"/>
                  </a:cubicBezTo>
                  <a:cubicBezTo>
                    <a:pt x="768667" y="1905"/>
                    <a:pt x="767715" y="953"/>
                    <a:pt x="767715" y="0"/>
                  </a:cubicBezTo>
                  <a:cubicBezTo>
                    <a:pt x="766762" y="1905"/>
                    <a:pt x="765810" y="3810"/>
                    <a:pt x="764858" y="5715"/>
                  </a:cubicBezTo>
                  <a:cubicBezTo>
                    <a:pt x="508635" y="160020"/>
                    <a:pt x="256222" y="312420"/>
                    <a:pt x="0" y="466725"/>
                  </a:cubicBezTo>
                  <a:cubicBezTo>
                    <a:pt x="76200" y="576263"/>
                    <a:pt x="292417" y="804863"/>
                    <a:pt x="292417" y="804863"/>
                  </a:cubicBezTo>
                  <a:cubicBezTo>
                    <a:pt x="292417" y="804863"/>
                    <a:pt x="1197292" y="1281113"/>
                    <a:pt x="1223962" y="1289685"/>
                  </a:cubicBezTo>
                  <a:cubicBezTo>
                    <a:pt x="1073467" y="862013"/>
                    <a:pt x="774383" y="5715"/>
                    <a:pt x="774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B971E2F-E529-4BAF-859D-61112C530359}"/>
                </a:ext>
              </a:extLst>
            </p:cNvPr>
            <p:cNvSpPr/>
            <p:nvPr/>
          </p:nvSpPr>
          <p:spPr>
            <a:xfrm>
              <a:off x="9662417" y="513343"/>
              <a:ext cx="356224" cy="865943"/>
            </a:xfrm>
            <a:custGeom>
              <a:avLst/>
              <a:gdLst>
                <a:gd name="connsiteX0" fmla="*/ 1178666 w 1171575"/>
                <a:gd name="connsiteY0" fmla="*/ 0 h 2847975"/>
                <a:gd name="connsiteX1" fmla="*/ 688128 w 1171575"/>
                <a:gd name="connsiteY1" fmla="*/ 1905 h 2847975"/>
                <a:gd name="connsiteX2" fmla="*/ 638598 w 1171575"/>
                <a:gd name="connsiteY2" fmla="*/ 20955 h 2847975"/>
                <a:gd name="connsiteX3" fmla="*/ 223308 w 1171575"/>
                <a:gd name="connsiteY3" fmla="*/ 391478 h 2847975"/>
                <a:gd name="connsiteX4" fmla="*/ 192828 w 1171575"/>
                <a:gd name="connsiteY4" fmla="*/ 455295 h 2847975"/>
                <a:gd name="connsiteX5" fmla="*/ 191876 w 1171575"/>
                <a:gd name="connsiteY5" fmla="*/ 1098233 h 2847975"/>
                <a:gd name="connsiteX6" fmla="*/ 164253 w 1171575"/>
                <a:gd name="connsiteY6" fmla="*/ 1098233 h 2847975"/>
                <a:gd name="connsiteX7" fmla="*/ 8043 w 1171575"/>
                <a:gd name="connsiteY7" fmla="*/ 1203960 h 2847975"/>
                <a:gd name="connsiteX8" fmla="*/ 423 w 1171575"/>
                <a:gd name="connsiteY8" fmla="*/ 1207770 h 2847975"/>
                <a:gd name="connsiteX9" fmla="*/ 423 w 1171575"/>
                <a:gd name="connsiteY9" fmla="*/ 1226820 h 2847975"/>
                <a:gd name="connsiteX10" fmla="*/ 5186 w 1171575"/>
                <a:gd name="connsiteY10" fmla="*/ 1278255 h 2847975"/>
                <a:gd name="connsiteX11" fmla="*/ 5186 w 1171575"/>
                <a:gd name="connsiteY11" fmla="*/ 1282065 h 2847975"/>
                <a:gd name="connsiteX12" fmla="*/ 8043 w 1171575"/>
                <a:gd name="connsiteY12" fmla="*/ 1309688 h 2847975"/>
                <a:gd name="connsiteX13" fmla="*/ 159491 w 1171575"/>
                <a:gd name="connsiteY13" fmla="*/ 1936433 h 2847975"/>
                <a:gd name="connsiteX14" fmla="*/ 180446 w 1171575"/>
                <a:gd name="connsiteY14" fmla="*/ 1991678 h 2847975"/>
                <a:gd name="connsiteX15" fmla="*/ 808144 w 1171575"/>
                <a:gd name="connsiteY15" fmla="*/ 2827973 h 2847975"/>
                <a:gd name="connsiteX16" fmla="*/ 862436 w 1171575"/>
                <a:gd name="connsiteY16" fmla="*/ 2854643 h 2847975"/>
                <a:gd name="connsiteX17" fmla="*/ 1179619 w 1171575"/>
                <a:gd name="connsiteY17" fmla="*/ 2855595 h 2847975"/>
                <a:gd name="connsiteX18" fmla="*/ 1179619 w 1171575"/>
                <a:gd name="connsiteY18" fmla="*/ 0 h 2847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71575" h="2847975">
                  <a:moveTo>
                    <a:pt x="1178666" y="0"/>
                  </a:moveTo>
                  <a:cubicBezTo>
                    <a:pt x="1014836" y="0"/>
                    <a:pt x="851006" y="953"/>
                    <a:pt x="688128" y="1905"/>
                  </a:cubicBezTo>
                  <a:cubicBezTo>
                    <a:pt x="670983" y="1905"/>
                    <a:pt x="650981" y="10478"/>
                    <a:pt x="638598" y="20955"/>
                  </a:cubicBezTo>
                  <a:cubicBezTo>
                    <a:pt x="499533" y="142875"/>
                    <a:pt x="360469" y="266700"/>
                    <a:pt x="223308" y="391478"/>
                  </a:cubicBezTo>
                  <a:cubicBezTo>
                    <a:pt x="207116" y="406718"/>
                    <a:pt x="192828" y="433388"/>
                    <a:pt x="192828" y="455295"/>
                  </a:cubicBezTo>
                  <a:cubicBezTo>
                    <a:pt x="190923" y="669608"/>
                    <a:pt x="190923" y="883920"/>
                    <a:pt x="191876" y="1098233"/>
                  </a:cubicBezTo>
                  <a:lnTo>
                    <a:pt x="164253" y="1098233"/>
                  </a:lnTo>
                  <a:cubicBezTo>
                    <a:pt x="101388" y="1098233"/>
                    <a:pt x="19473" y="1143953"/>
                    <a:pt x="8043" y="1203960"/>
                  </a:cubicBezTo>
                  <a:cubicBezTo>
                    <a:pt x="5186" y="1204913"/>
                    <a:pt x="3281" y="1206818"/>
                    <a:pt x="423" y="1207770"/>
                  </a:cubicBezTo>
                  <a:cubicBezTo>
                    <a:pt x="423" y="1214438"/>
                    <a:pt x="-529" y="1220153"/>
                    <a:pt x="423" y="1226820"/>
                  </a:cubicBezTo>
                  <a:cubicBezTo>
                    <a:pt x="2328" y="1243965"/>
                    <a:pt x="3281" y="1261110"/>
                    <a:pt x="5186" y="1278255"/>
                  </a:cubicBezTo>
                  <a:lnTo>
                    <a:pt x="5186" y="1282065"/>
                  </a:lnTo>
                  <a:cubicBezTo>
                    <a:pt x="5186" y="1291590"/>
                    <a:pt x="6138" y="1301115"/>
                    <a:pt x="8043" y="1309688"/>
                  </a:cubicBezTo>
                  <a:cubicBezTo>
                    <a:pt x="29951" y="1537335"/>
                    <a:pt x="74718" y="1716405"/>
                    <a:pt x="159491" y="1936433"/>
                  </a:cubicBezTo>
                  <a:cubicBezTo>
                    <a:pt x="166158" y="1954530"/>
                    <a:pt x="169016" y="1976438"/>
                    <a:pt x="180446" y="1991678"/>
                  </a:cubicBezTo>
                  <a:cubicBezTo>
                    <a:pt x="408094" y="2286953"/>
                    <a:pt x="578591" y="2534603"/>
                    <a:pt x="808144" y="2827973"/>
                  </a:cubicBezTo>
                  <a:cubicBezTo>
                    <a:pt x="819573" y="2842260"/>
                    <a:pt x="844338" y="2854643"/>
                    <a:pt x="862436" y="2854643"/>
                  </a:cubicBezTo>
                  <a:cubicBezTo>
                    <a:pt x="968163" y="2855595"/>
                    <a:pt x="1073891" y="2855595"/>
                    <a:pt x="1179619" y="2855595"/>
                  </a:cubicBezTo>
                  <a:lnTo>
                    <a:pt x="1179619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24A95E7-EB09-4E69-B9B1-2A598DC53D1E}"/>
                </a:ext>
              </a:extLst>
            </p:cNvPr>
            <p:cNvSpPr/>
            <p:nvPr/>
          </p:nvSpPr>
          <p:spPr>
            <a:xfrm>
              <a:off x="9886592" y="1460957"/>
              <a:ext cx="136118" cy="327263"/>
            </a:xfrm>
            <a:custGeom>
              <a:avLst/>
              <a:gdLst>
                <a:gd name="connsiteX0" fmla="*/ 450906 w 447675"/>
                <a:gd name="connsiteY0" fmla="*/ 442913 h 1076325"/>
                <a:gd name="connsiteX1" fmla="*/ 440429 w 447675"/>
                <a:gd name="connsiteY1" fmla="*/ 261938 h 1076325"/>
                <a:gd name="connsiteX2" fmla="*/ 2279 w 447675"/>
                <a:gd name="connsiteY2" fmla="*/ 0 h 1076325"/>
                <a:gd name="connsiteX3" fmla="*/ 374 w 447675"/>
                <a:gd name="connsiteY3" fmla="*/ 18097 h 1076325"/>
                <a:gd name="connsiteX4" fmla="*/ 287076 w 447675"/>
                <a:gd name="connsiteY4" fmla="*/ 996315 h 1076325"/>
                <a:gd name="connsiteX5" fmla="*/ 450906 w 447675"/>
                <a:gd name="connsiteY5" fmla="*/ 1082993 h 1076325"/>
                <a:gd name="connsiteX6" fmla="*/ 450906 w 447675"/>
                <a:gd name="connsiteY6" fmla="*/ 442913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675" h="1076325">
                  <a:moveTo>
                    <a:pt x="450906" y="442913"/>
                  </a:moveTo>
                  <a:cubicBezTo>
                    <a:pt x="449954" y="443865"/>
                    <a:pt x="441381" y="260985"/>
                    <a:pt x="440429" y="261938"/>
                  </a:cubicBezTo>
                  <a:cubicBezTo>
                    <a:pt x="318509" y="206693"/>
                    <a:pt x="191826" y="134303"/>
                    <a:pt x="2279" y="0"/>
                  </a:cubicBezTo>
                  <a:cubicBezTo>
                    <a:pt x="374" y="12383"/>
                    <a:pt x="-579" y="15240"/>
                    <a:pt x="374" y="18097"/>
                  </a:cubicBezTo>
                  <a:cubicBezTo>
                    <a:pt x="105149" y="345758"/>
                    <a:pt x="182301" y="668655"/>
                    <a:pt x="287076" y="996315"/>
                  </a:cubicBezTo>
                  <a:cubicBezTo>
                    <a:pt x="331843" y="1024890"/>
                    <a:pt x="402329" y="1062038"/>
                    <a:pt x="450906" y="1082993"/>
                  </a:cubicBezTo>
                  <a:lnTo>
                    <a:pt x="450906" y="4429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7CCF19ED-D9AF-4B95-A866-D67CBD5F2C4C}"/>
                </a:ext>
              </a:extLst>
            </p:cNvPr>
            <p:cNvSpPr/>
            <p:nvPr/>
          </p:nvSpPr>
          <p:spPr>
            <a:xfrm>
              <a:off x="9269250" y="1996742"/>
              <a:ext cx="321471" cy="385185"/>
            </a:xfrm>
            <a:custGeom>
              <a:avLst/>
              <a:gdLst>
                <a:gd name="connsiteX0" fmla="*/ 848678 w 1057275"/>
                <a:gd name="connsiteY0" fmla="*/ 1267777 h 1266825"/>
                <a:gd name="connsiteX1" fmla="*/ 164783 w 1057275"/>
                <a:gd name="connsiteY1" fmla="*/ 697230 h 1266825"/>
                <a:gd name="connsiteX2" fmla="*/ 0 w 1057275"/>
                <a:gd name="connsiteY2" fmla="*/ 242888 h 1266825"/>
                <a:gd name="connsiteX3" fmla="*/ 394335 w 1057275"/>
                <a:gd name="connsiteY3" fmla="*/ 0 h 1266825"/>
                <a:gd name="connsiteX4" fmla="*/ 1057275 w 1057275"/>
                <a:gd name="connsiteY4" fmla="*/ 1267777 h 1266825"/>
                <a:gd name="connsiteX5" fmla="*/ 848678 w 1057275"/>
                <a:gd name="connsiteY5" fmla="*/ 1267777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7275" h="1266825">
                  <a:moveTo>
                    <a:pt x="848678" y="1267777"/>
                  </a:moveTo>
                  <a:cubicBezTo>
                    <a:pt x="849630" y="1266825"/>
                    <a:pt x="162878" y="697230"/>
                    <a:pt x="164783" y="697230"/>
                  </a:cubicBezTo>
                  <a:cubicBezTo>
                    <a:pt x="104775" y="551497"/>
                    <a:pt x="80010" y="454342"/>
                    <a:pt x="0" y="242888"/>
                  </a:cubicBezTo>
                  <a:cubicBezTo>
                    <a:pt x="134303" y="160972"/>
                    <a:pt x="394335" y="0"/>
                    <a:pt x="394335" y="0"/>
                  </a:cubicBezTo>
                  <a:cubicBezTo>
                    <a:pt x="394335" y="0"/>
                    <a:pt x="1056323" y="1246822"/>
                    <a:pt x="1057275" y="1267777"/>
                  </a:cubicBezTo>
                  <a:cubicBezTo>
                    <a:pt x="1009650" y="1267777"/>
                    <a:pt x="935355" y="1263967"/>
                    <a:pt x="848678" y="12677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60EE8B6-D0DA-446B-8EC8-864A9879EF4F}"/>
                </a:ext>
              </a:extLst>
            </p:cNvPr>
            <p:cNvSpPr/>
            <p:nvPr/>
          </p:nvSpPr>
          <p:spPr>
            <a:xfrm>
              <a:off x="10029961" y="1480072"/>
              <a:ext cx="961516" cy="894905"/>
            </a:xfrm>
            <a:custGeom>
              <a:avLst/>
              <a:gdLst>
                <a:gd name="connsiteX0" fmla="*/ 3163252 w 3162300"/>
                <a:gd name="connsiteY0" fmla="*/ 131445 h 2943225"/>
                <a:gd name="connsiteX1" fmla="*/ 2561273 w 3162300"/>
                <a:gd name="connsiteY1" fmla="*/ 0 h 2943225"/>
                <a:gd name="connsiteX2" fmla="*/ 1646873 w 3162300"/>
                <a:gd name="connsiteY2" fmla="*/ 88582 h 2943225"/>
                <a:gd name="connsiteX3" fmla="*/ 1193482 w 3162300"/>
                <a:gd name="connsiteY3" fmla="*/ 601980 h 2943225"/>
                <a:gd name="connsiteX4" fmla="*/ 0 w 3162300"/>
                <a:gd name="connsiteY4" fmla="*/ 1200150 h 2943225"/>
                <a:gd name="connsiteX5" fmla="*/ 11430 w 3162300"/>
                <a:gd name="connsiteY5" fmla="*/ 2370773 h 2943225"/>
                <a:gd name="connsiteX6" fmla="*/ 630555 w 3162300"/>
                <a:gd name="connsiteY6" fmla="*/ 2944177 h 2943225"/>
                <a:gd name="connsiteX7" fmla="*/ 1226820 w 3162300"/>
                <a:gd name="connsiteY7" fmla="*/ 2942273 h 2943225"/>
                <a:gd name="connsiteX8" fmla="*/ 1999298 w 3162300"/>
                <a:gd name="connsiteY8" fmla="*/ 1375410 h 2943225"/>
                <a:gd name="connsiteX9" fmla="*/ 3163252 w 3162300"/>
                <a:gd name="connsiteY9" fmla="*/ 131445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2300" h="2943225">
                  <a:moveTo>
                    <a:pt x="3163252" y="131445"/>
                  </a:moveTo>
                  <a:cubicBezTo>
                    <a:pt x="3116580" y="111443"/>
                    <a:pt x="2586038" y="0"/>
                    <a:pt x="2561273" y="0"/>
                  </a:cubicBezTo>
                  <a:cubicBezTo>
                    <a:pt x="2250758" y="19050"/>
                    <a:pt x="1910715" y="60960"/>
                    <a:pt x="1646873" y="88582"/>
                  </a:cubicBezTo>
                  <a:cubicBezTo>
                    <a:pt x="1602105" y="127635"/>
                    <a:pt x="1216343" y="591503"/>
                    <a:pt x="1193482" y="601980"/>
                  </a:cubicBezTo>
                  <a:cubicBezTo>
                    <a:pt x="782955" y="785813"/>
                    <a:pt x="0" y="1161098"/>
                    <a:pt x="0" y="1200150"/>
                  </a:cubicBezTo>
                  <a:cubicBezTo>
                    <a:pt x="6668" y="1717357"/>
                    <a:pt x="7620" y="1853565"/>
                    <a:pt x="11430" y="2370773"/>
                  </a:cubicBezTo>
                  <a:cubicBezTo>
                    <a:pt x="11430" y="2412683"/>
                    <a:pt x="604838" y="2944177"/>
                    <a:pt x="630555" y="2944177"/>
                  </a:cubicBezTo>
                  <a:cubicBezTo>
                    <a:pt x="871538" y="2943225"/>
                    <a:pt x="985838" y="2943225"/>
                    <a:pt x="1226820" y="2942273"/>
                  </a:cubicBezTo>
                  <a:cubicBezTo>
                    <a:pt x="1260157" y="2942273"/>
                    <a:pt x="1747838" y="1951673"/>
                    <a:pt x="1999298" y="1375410"/>
                  </a:cubicBezTo>
                  <a:cubicBezTo>
                    <a:pt x="2021205" y="1323975"/>
                    <a:pt x="3148965" y="147638"/>
                    <a:pt x="3163252" y="1314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4F366BA-11DE-45BF-91A6-E17663BE57A1}"/>
                </a:ext>
              </a:extLst>
            </p:cNvPr>
            <p:cNvSpPr/>
            <p:nvPr/>
          </p:nvSpPr>
          <p:spPr>
            <a:xfrm>
              <a:off x="10720109" y="624784"/>
              <a:ext cx="1068673" cy="1456754"/>
            </a:xfrm>
            <a:custGeom>
              <a:avLst/>
              <a:gdLst>
                <a:gd name="connsiteX0" fmla="*/ 2588895 w 3514725"/>
                <a:gd name="connsiteY0" fmla="*/ 3248224 h 4791075"/>
                <a:gd name="connsiteX1" fmla="*/ 1859280 w 3514725"/>
                <a:gd name="connsiteY1" fmla="*/ 3814962 h 4791075"/>
                <a:gd name="connsiteX2" fmla="*/ 978218 w 3514725"/>
                <a:gd name="connsiteY2" fmla="*/ 4462662 h 4791075"/>
                <a:gd name="connsiteX3" fmla="*/ 0 w 3514725"/>
                <a:gd name="connsiteY3" fmla="*/ 4477902 h 4791075"/>
                <a:gd name="connsiteX4" fmla="*/ 1082993 w 3514725"/>
                <a:gd name="connsiteY4" fmla="*/ 4795084 h 4791075"/>
                <a:gd name="connsiteX5" fmla="*/ 2281238 w 3514725"/>
                <a:gd name="connsiteY5" fmla="*/ 4552197 h 4791075"/>
                <a:gd name="connsiteX6" fmla="*/ 3314701 w 3514725"/>
                <a:gd name="connsiteY6" fmla="*/ 3663514 h 4791075"/>
                <a:gd name="connsiteX7" fmla="*/ 3517583 w 3514725"/>
                <a:gd name="connsiteY7" fmla="*/ 3205362 h 4791075"/>
                <a:gd name="connsiteX8" fmla="*/ 1920240 w 3514725"/>
                <a:gd name="connsiteY8" fmla="*/ 490737 h 4791075"/>
                <a:gd name="connsiteX9" fmla="*/ 702945 w 3514725"/>
                <a:gd name="connsiteY9" fmla="*/ 199 h 4791075"/>
                <a:gd name="connsiteX10" fmla="*/ 15240 w 3514725"/>
                <a:gd name="connsiteY10" fmla="*/ 508834 h 4791075"/>
                <a:gd name="connsiteX11" fmla="*/ 17145 w 3514725"/>
                <a:gd name="connsiteY11" fmla="*/ 801252 h 4791075"/>
                <a:gd name="connsiteX12" fmla="*/ 180023 w 3514725"/>
                <a:gd name="connsiteY12" fmla="*/ 965082 h 4791075"/>
                <a:gd name="connsiteX13" fmla="*/ 413385 w 3514725"/>
                <a:gd name="connsiteY13" fmla="*/ 1124149 h 4791075"/>
                <a:gd name="connsiteX14" fmla="*/ 1544003 w 3514725"/>
                <a:gd name="connsiteY14" fmla="*/ 936507 h 4791075"/>
                <a:gd name="connsiteX15" fmla="*/ 2084070 w 3514725"/>
                <a:gd name="connsiteY15" fmla="*/ 2958664 h 4791075"/>
                <a:gd name="connsiteX16" fmla="*/ 2588895 w 3514725"/>
                <a:gd name="connsiteY16" fmla="*/ 3248224 h 479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14725" h="4791075">
                  <a:moveTo>
                    <a:pt x="2588895" y="3248224"/>
                  </a:moveTo>
                  <a:cubicBezTo>
                    <a:pt x="2355533" y="3430152"/>
                    <a:pt x="2085976" y="3638749"/>
                    <a:pt x="1859280" y="3814962"/>
                  </a:cubicBezTo>
                  <a:cubicBezTo>
                    <a:pt x="1617345" y="4002604"/>
                    <a:pt x="1013460" y="4453137"/>
                    <a:pt x="978218" y="4462662"/>
                  </a:cubicBezTo>
                  <a:cubicBezTo>
                    <a:pt x="890588" y="4484569"/>
                    <a:pt x="264795" y="4424562"/>
                    <a:pt x="0" y="4477902"/>
                  </a:cubicBezTo>
                  <a:cubicBezTo>
                    <a:pt x="261938" y="4567437"/>
                    <a:pt x="1065848" y="4799847"/>
                    <a:pt x="1082993" y="4795084"/>
                  </a:cubicBezTo>
                  <a:cubicBezTo>
                    <a:pt x="1443990" y="4705550"/>
                    <a:pt x="1921193" y="4643637"/>
                    <a:pt x="2281238" y="4552197"/>
                  </a:cubicBezTo>
                  <a:cubicBezTo>
                    <a:pt x="2298383" y="4547434"/>
                    <a:pt x="3040380" y="3911164"/>
                    <a:pt x="3314701" y="3663514"/>
                  </a:cubicBezTo>
                  <a:cubicBezTo>
                    <a:pt x="3321368" y="3657799"/>
                    <a:pt x="3536633" y="3232984"/>
                    <a:pt x="3517583" y="3205362"/>
                  </a:cubicBezTo>
                  <a:cubicBezTo>
                    <a:pt x="3107055" y="2473842"/>
                    <a:pt x="2044065" y="665044"/>
                    <a:pt x="1920240" y="490737"/>
                  </a:cubicBezTo>
                  <a:cubicBezTo>
                    <a:pt x="1905953" y="470734"/>
                    <a:pt x="1087755" y="124024"/>
                    <a:pt x="702945" y="199"/>
                  </a:cubicBezTo>
                  <a:cubicBezTo>
                    <a:pt x="673418" y="-9326"/>
                    <a:pt x="161925" y="325002"/>
                    <a:pt x="15240" y="508834"/>
                  </a:cubicBezTo>
                  <a:cubicBezTo>
                    <a:pt x="2857" y="525027"/>
                    <a:pt x="-1905" y="698382"/>
                    <a:pt x="17145" y="801252"/>
                  </a:cubicBezTo>
                  <a:cubicBezTo>
                    <a:pt x="23813" y="836494"/>
                    <a:pt x="108585" y="902217"/>
                    <a:pt x="180023" y="965082"/>
                  </a:cubicBezTo>
                  <a:cubicBezTo>
                    <a:pt x="255270" y="1038424"/>
                    <a:pt x="389573" y="1113672"/>
                    <a:pt x="413385" y="1124149"/>
                  </a:cubicBezTo>
                  <a:cubicBezTo>
                    <a:pt x="522923" y="1118434"/>
                    <a:pt x="1176338" y="979369"/>
                    <a:pt x="1544003" y="936507"/>
                  </a:cubicBezTo>
                  <a:cubicBezTo>
                    <a:pt x="1563053" y="947937"/>
                    <a:pt x="2007870" y="2610049"/>
                    <a:pt x="2084070" y="2958664"/>
                  </a:cubicBezTo>
                  <a:cubicBezTo>
                    <a:pt x="2227897" y="3029149"/>
                    <a:pt x="2496503" y="3192979"/>
                    <a:pt x="2588895" y="32482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198D91A-34AA-4F71-A629-1A9D751E24CD}"/>
                </a:ext>
              </a:extLst>
            </p:cNvPr>
            <p:cNvSpPr/>
            <p:nvPr/>
          </p:nvSpPr>
          <p:spPr>
            <a:xfrm>
              <a:off x="10648285" y="1530759"/>
              <a:ext cx="776163" cy="405458"/>
            </a:xfrm>
            <a:custGeom>
              <a:avLst/>
              <a:gdLst>
                <a:gd name="connsiteX0" fmla="*/ 2552700 w 2552700"/>
                <a:gd name="connsiteY0" fmla="*/ 299069 h 1333500"/>
                <a:gd name="connsiteX1" fmla="*/ 2012633 w 2552700"/>
                <a:gd name="connsiteY1" fmla="*/ 42846 h 1333500"/>
                <a:gd name="connsiteX2" fmla="*/ 1938338 w 2552700"/>
                <a:gd name="connsiteY2" fmla="*/ 20939 h 1333500"/>
                <a:gd name="connsiteX3" fmla="*/ 1302068 w 2552700"/>
                <a:gd name="connsiteY3" fmla="*/ 1889 h 1333500"/>
                <a:gd name="connsiteX4" fmla="*/ 0 w 2552700"/>
                <a:gd name="connsiteY4" fmla="*/ 1343009 h 1333500"/>
                <a:gd name="connsiteX5" fmla="*/ 1175385 w 2552700"/>
                <a:gd name="connsiteY5" fmla="*/ 1274429 h 1333500"/>
                <a:gd name="connsiteX6" fmla="*/ 2552700 w 2552700"/>
                <a:gd name="connsiteY6" fmla="*/ 299069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52700" h="1333500">
                  <a:moveTo>
                    <a:pt x="2552700" y="299069"/>
                  </a:moveTo>
                  <a:cubicBezTo>
                    <a:pt x="2540317" y="289544"/>
                    <a:pt x="2251710" y="149526"/>
                    <a:pt x="2012633" y="42846"/>
                  </a:cubicBezTo>
                  <a:cubicBezTo>
                    <a:pt x="1991677" y="28559"/>
                    <a:pt x="1963102" y="20939"/>
                    <a:pt x="1938338" y="20939"/>
                  </a:cubicBezTo>
                  <a:cubicBezTo>
                    <a:pt x="1664018" y="-1921"/>
                    <a:pt x="1503998" y="-1921"/>
                    <a:pt x="1302068" y="1889"/>
                  </a:cubicBezTo>
                  <a:cubicBezTo>
                    <a:pt x="1279207" y="1889"/>
                    <a:pt x="13335" y="1327769"/>
                    <a:pt x="0" y="1343009"/>
                  </a:cubicBezTo>
                  <a:cubicBezTo>
                    <a:pt x="18098" y="1343961"/>
                    <a:pt x="1155382" y="1283954"/>
                    <a:pt x="1175385" y="1274429"/>
                  </a:cubicBezTo>
                  <a:cubicBezTo>
                    <a:pt x="1567815" y="1052496"/>
                    <a:pt x="2283142" y="522906"/>
                    <a:pt x="2552700" y="2990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23886AE-9813-458D-8FD9-BD1847B76097}"/>
                </a:ext>
              </a:extLst>
            </p:cNvPr>
            <p:cNvSpPr/>
            <p:nvPr/>
          </p:nvSpPr>
          <p:spPr>
            <a:xfrm>
              <a:off x="10090780" y="1360751"/>
              <a:ext cx="367809" cy="390978"/>
            </a:xfrm>
            <a:custGeom>
              <a:avLst/>
              <a:gdLst>
                <a:gd name="connsiteX0" fmla="*/ 437198 w 1209675"/>
                <a:gd name="connsiteY0" fmla="*/ 0 h 1285875"/>
                <a:gd name="connsiteX1" fmla="*/ 442913 w 1209675"/>
                <a:gd name="connsiteY1" fmla="*/ 2858 h 1285875"/>
                <a:gd name="connsiteX2" fmla="*/ 443865 w 1209675"/>
                <a:gd name="connsiteY2" fmla="*/ 0 h 1285875"/>
                <a:gd name="connsiteX3" fmla="*/ 446723 w 1209675"/>
                <a:gd name="connsiteY3" fmla="*/ 5715 h 1285875"/>
                <a:gd name="connsiteX4" fmla="*/ 1216343 w 1209675"/>
                <a:gd name="connsiteY4" fmla="*/ 459105 h 1285875"/>
                <a:gd name="connsiteX5" fmla="*/ 926782 w 1209675"/>
                <a:gd name="connsiteY5" fmla="*/ 800100 h 1285875"/>
                <a:gd name="connsiteX6" fmla="*/ 0 w 1209675"/>
                <a:gd name="connsiteY6" fmla="*/ 1293495 h 1285875"/>
                <a:gd name="connsiteX7" fmla="*/ 437198 w 1209675"/>
                <a:gd name="connsiteY7" fmla="*/ 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9675" h="1285875">
                  <a:moveTo>
                    <a:pt x="437198" y="0"/>
                  </a:moveTo>
                  <a:cubicBezTo>
                    <a:pt x="439102" y="953"/>
                    <a:pt x="441007" y="1905"/>
                    <a:pt x="442913" y="2858"/>
                  </a:cubicBezTo>
                  <a:cubicBezTo>
                    <a:pt x="442913" y="1905"/>
                    <a:pt x="443865" y="953"/>
                    <a:pt x="443865" y="0"/>
                  </a:cubicBezTo>
                  <a:cubicBezTo>
                    <a:pt x="444818" y="1905"/>
                    <a:pt x="445770" y="3810"/>
                    <a:pt x="446723" y="5715"/>
                  </a:cubicBezTo>
                  <a:cubicBezTo>
                    <a:pt x="704850" y="158115"/>
                    <a:pt x="958215" y="307658"/>
                    <a:pt x="1216343" y="459105"/>
                  </a:cubicBezTo>
                  <a:cubicBezTo>
                    <a:pt x="1141095" y="569595"/>
                    <a:pt x="926782" y="800100"/>
                    <a:pt x="926782" y="800100"/>
                  </a:cubicBezTo>
                  <a:cubicBezTo>
                    <a:pt x="926782" y="800100"/>
                    <a:pt x="26670" y="1284923"/>
                    <a:pt x="0" y="1293495"/>
                  </a:cubicBezTo>
                  <a:cubicBezTo>
                    <a:pt x="145732" y="864870"/>
                    <a:pt x="437198" y="5715"/>
                    <a:pt x="43719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AB4BFEB-7AA4-41FB-8DB8-F7BE9493EAC7}"/>
                </a:ext>
              </a:extLst>
            </p:cNvPr>
            <p:cNvSpPr/>
            <p:nvPr/>
          </p:nvSpPr>
          <p:spPr>
            <a:xfrm>
              <a:off x="10003027" y="512764"/>
              <a:ext cx="362017" cy="868839"/>
            </a:xfrm>
            <a:custGeom>
              <a:avLst/>
              <a:gdLst>
                <a:gd name="connsiteX0" fmla="*/ 0 w 1190625"/>
                <a:gd name="connsiteY0" fmla="*/ 2858 h 2857500"/>
                <a:gd name="connsiteX1" fmla="*/ 490538 w 1190625"/>
                <a:gd name="connsiteY1" fmla="*/ 0 h 2857500"/>
                <a:gd name="connsiteX2" fmla="*/ 541020 w 1190625"/>
                <a:gd name="connsiteY2" fmla="*/ 19050 h 2857500"/>
                <a:gd name="connsiteX3" fmla="*/ 960120 w 1190625"/>
                <a:gd name="connsiteY3" fmla="*/ 385763 h 2857500"/>
                <a:gd name="connsiteX4" fmla="*/ 991552 w 1190625"/>
                <a:gd name="connsiteY4" fmla="*/ 448628 h 2857500"/>
                <a:gd name="connsiteX5" fmla="*/ 998220 w 1190625"/>
                <a:gd name="connsiteY5" fmla="*/ 1091565 h 2857500"/>
                <a:gd name="connsiteX6" fmla="*/ 1025843 w 1190625"/>
                <a:gd name="connsiteY6" fmla="*/ 1091565 h 2857500"/>
                <a:gd name="connsiteX7" fmla="*/ 1183005 w 1190625"/>
                <a:gd name="connsiteY7" fmla="*/ 1195388 h 2857500"/>
                <a:gd name="connsiteX8" fmla="*/ 1190625 w 1190625"/>
                <a:gd name="connsiteY8" fmla="*/ 1199198 h 2857500"/>
                <a:gd name="connsiteX9" fmla="*/ 1190625 w 1190625"/>
                <a:gd name="connsiteY9" fmla="*/ 1218248 h 2857500"/>
                <a:gd name="connsiteX10" fmla="*/ 1185863 w 1190625"/>
                <a:gd name="connsiteY10" fmla="*/ 1269683 h 2857500"/>
                <a:gd name="connsiteX11" fmla="*/ 1185863 w 1190625"/>
                <a:gd name="connsiteY11" fmla="*/ 1273493 h 2857500"/>
                <a:gd name="connsiteX12" fmla="*/ 1183005 w 1190625"/>
                <a:gd name="connsiteY12" fmla="*/ 1301115 h 2857500"/>
                <a:gd name="connsiteX13" fmla="*/ 1037272 w 1190625"/>
                <a:gd name="connsiteY13" fmla="*/ 1928813 h 2857500"/>
                <a:gd name="connsiteX14" fmla="*/ 1016318 w 1190625"/>
                <a:gd name="connsiteY14" fmla="*/ 1985010 h 2857500"/>
                <a:gd name="connsiteX15" fmla="*/ 396240 w 1190625"/>
                <a:gd name="connsiteY15" fmla="*/ 2827020 h 2857500"/>
                <a:gd name="connsiteX16" fmla="*/ 341947 w 1190625"/>
                <a:gd name="connsiteY16" fmla="*/ 2854643 h 2857500"/>
                <a:gd name="connsiteX17" fmla="*/ 24765 w 1190625"/>
                <a:gd name="connsiteY17" fmla="*/ 2858453 h 2857500"/>
                <a:gd name="connsiteX18" fmla="*/ 0 w 1190625"/>
                <a:gd name="connsiteY18" fmla="*/ 2858 h 285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90625" h="2857500">
                  <a:moveTo>
                    <a:pt x="0" y="2858"/>
                  </a:moveTo>
                  <a:cubicBezTo>
                    <a:pt x="163830" y="1905"/>
                    <a:pt x="327660" y="953"/>
                    <a:pt x="490538" y="0"/>
                  </a:cubicBezTo>
                  <a:cubicBezTo>
                    <a:pt x="507682" y="0"/>
                    <a:pt x="527685" y="7620"/>
                    <a:pt x="541020" y="19050"/>
                  </a:cubicBezTo>
                  <a:cubicBezTo>
                    <a:pt x="681990" y="140018"/>
                    <a:pt x="822007" y="261938"/>
                    <a:pt x="960120" y="385763"/>
                  </a:cubicBezTo>
                  <a:cubicBezTo>
                    <a:pt x="976313" y="400050"/>
                    <a:pt x="991552" y="427673"/>
                    <a:pt x="991552" y="448628"/>
                  </a:cubicBezTo>
                  <a:cubicBezTo>
                    <a:pt x="995363" y="662940"/>
                    <a:pt x="997268" y="877253"/>
                    <a:pt x="998220" y="1091565"/>
                  </a:cubicBezTo>
                  <a:lnTo>
                    <a:pt x="1025843" y="1091565"/>
                  </a:lnTo>
                  <a:cubicBezTo>
                    <a:pt x="1088707" y="1090613"/>
                    <a:pt x="1171575" y="1136333"/>
                    <a:pt x="1183005" y="1195388"/>
                  </a:cubicBezTo>
                  <a:cubicBezTo>
                    <a:pt x="1185863" y="1196340"/>
                    <a:pt x="1187768" y="1198245"/>
                    <a:pt x="1190625" y="1199198"/>
                  </a:cubicBezTo>
                  <a:cubicBezTo>
                    <a:pt x="1190625" y="1205865"/>
                    <a:pt x="1191577" y="1211580"/>
                    <a:pt x="1190625" y="1218248"/>
                  </a:cubicBezTo>
                  <a:cubicBezTo>
                    <a:pt x="1188720" y="1235393"/>
                    <a:pt x="1187768" y="1252538"/>
                    <a:pt x="1185863" y="1269683"/>
                  </a:cubicBezTo>
                  <a:lnTo>
                    <a:pt x="1185863" y="1273493"/>
                  </a:lnTo>
                  <a:cubicBezTo>
                    <a:pt x="1185863" y="1283018"/>
                    <a:pt x="1184910" y="1292543"/>
                    <a:pt x="1183005" y="1301115"/>
                  </a:cubicBezTo>
                  <a:cubicBezTo>
                    <a:pt x="1163955" y="1529715"/>
                    <a:pt x="1120140" y="1708785"/>
                    <a:pt x="1037272" y="1928813"/>
                  </a:cubicBezTo>
                  <a:cubicBezTo>
                    <a:pt x="1030605" y="1946910"/>
                    <a:pt x="1027747" y="1969770"/>
                    <a:pt x="1016318" y="1985010"/>
                  </a:cubicBezTo>
                  <a:cubicBezTo>
                    <a:pt x="791527" y="2282190"/>
                    <a:pt x="622935" y="2530793"/>
                    <a:pt x="396240" y="2827020"/>
                  </a:cubicBezTo>
                  <a:cubicBezTo>
                    <a:pt x="384810" y="2841308"/>
                    <a:pt x="360045" y="2853690"/>
                    <a:pt x="341947" y="2854643"/>
                  </a:cubicBezTo>
                  <a:cubicBezTo>
                    <a:pt x="236220" y="2856548"/>
                    <a:pt x="130493" y="2857500"/>
                    <a:pt x="24765" y="2858453"/>
                  </a:cubicBezTo>
                  <a:lnTo>
                    <a:pt x="0" y="28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9B8F331-D5D6-4F54-A1E1-57D73A966602}"/>
                </a:ext>
              </a:extLst>
            </p:cNvPr>
            <p:cNvSpPr/>
            <p:nvPr/>
          </p:nvSpPr>
          <p:spPr>
            <a:xfrm>
              <a:off x="10010267" y="1459509"/>
              <a:ext cx="133222" cy="330159"/>
            </a:xfrm>
            <a:custGeom>
              <a:avLst/>
              <a:gdLst>
                <a:gd name="connsiteX0" fmla="*/ 0 w 438150"/>
                <a:gd name="connsiteY0" fmla="*/ 447675 h 1085850"/>
                <a:gd name="connsiteX1" fmla="*/ 8572 w 438150"/>
                <a:gd name="connsiteY1" fmla="*/ 266700 h 1085850"/>
                <a:gd name="connsiteX2" fmla="*/ 444818 w 438150"/>
                <a:gd name="connsiteY2" fmla="*/ 0 h 1085850"/>
                <a:gd name="connsiteX3" fmla="*/ 446722 w 438150"/>
                <a:gd name="connsiteY3" fmla="*/ 18097 h 1085850"/>
                <a:gd name="connsiteX4" fmla="*/ 168593 w 438150"/>
                <a:gd name="connsiteY4" fmla="*/ 999172 h 1085850"/>
                <a:gd name="connsiteX5" fmla="*/ 5715 w 438150"/>
                <a:gd name="connsiteY5" fmla="*/ 1087755 h 1085850"/>
                <a:gd name="connsiteX6" fmla="*/ 0 w 438150"/>
                <a:gd name="connsiteY6" fmla="*/ 447675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150" h="1085850">
                  <a:moveTo>
                    <a:pt x="0" y="447675"/>
                  </a:moveTo>
                  <a:cubicBezTo>
                    <a:pt x="952" y="448628"/>
                    <a:pt x="7620" y="265747"/>
                    <a:pt x="8572" y="266700"/>
                  </a:cubicBezTo>
                  <a:cubicBezTo>
                    <a:pt x="129540" y="210503"/>
                    <a:pt x="256222" y="136208"/>
                    <a:pt x="444818" y="0"/>
                  </a:cubicBezTo>
                  <a:cubicBezTo>
                    <a:pt x="446722" y="12383"/>
                    <a:pt x="447675" y="15240"/>
                    <a:pt x="446722" y="18097"/>
                  </a:cubicBezTo>
                  <a:cubicBezTo>
                    <a:pt x="344805" y="346710"/>
                    <a:pt x="271463" y="670560"/>
                    <a:pt x="168593" y="999172"/>
                  </a:cubicBezTo>
                  <a:cubicBezTo>
                    <a:pt x="123825" y="1027747"/>
                    <a:pt x="54293" y="1065848"/>
                    <a:pt x="5715" y="1087755"/>
                  </a:cubicBezTo>
                  <a:lnTo>
                    <a:pt x="0" y="4476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9636266-0AA1-4866-B898-E68B20F6C917}"/>
                </a:ext>
              </a:extLst>
            </p:cNvPr>
            <p:cNvSpPr/>
            <p:nvPr/>
          </p:nvSpPr>
          <p:spPr>
            <a:xfrm>
              <a:off x="10450769" y="1991239"/>
              <a:ext cx="315678" cy="385185"/>
            </a:xfrm>
            <a:custGeom>
              <a:avLst/>
              <a:gdLst>
                <a:gd name="connsiteX0" fmla="*/ 207645 w 1038225"/>
                <a:gd name="connsiteY0" fmla="*/ 1271588 h 1266825"/>
                <a:gd name="connsiteX1" fmla="*/ 885825 w 1038225"/>
                <a:gd name="connsiteY1" fmla="*/ 694373 h 1266825"/>
                <a:gd name="connsiteX2" fmla="*/ 1046798 w 1038225"/>
                <a:gd name="connsiteY2" fmla="*/ 239077 h 1266825"/>
                <a:gd name="connsiteX3" fmla="*/ 650557 w 1038225"/>
                <a:gd name="connsiteY3" fmla="*/ 0 h 1266825"/>
                <a:gd name="connsiteX4" fmla="*/ 0 w 1038225"/>
                <a:gd name="connsiteY4" fmla="*/ 1273493 h 1266825"/>
                <a:gd name="connsiteX5" fmla="*/ 207645 w 1038225"/>
                <a:gd name="connsiteY5" fmla="*/ 1271588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8225" h="1266825">
                  <a:moveTo>
                    <a:pt x="207645" y="1271588"/>
                  </a:moveTo>
                  <a:cubicBezTo>
                    <a:pt x="206693" y="1270635"/>
                    <a:pt x="887730" y="695325"/>
                    <a:pt x="885825" y="694373"/>
                  </a:cubicBezTo>
                  <a:cubicBezTo>
                    <a:pt x="943928" y="548640"/>
                    <a:pt x="968693" y="450532"/>
                    <a:pt x="1046798" y="239077"/>
                  </a:cubicBezTo>
                  <a:cubicBezTo>
                    <a:pt x="912495" y="159068"/>
                    <a:pt x="650557" y="0"/>
                    <a:pt x="650557" y="0"/>
                  </a:cubicBezTo>
                  <a:cubicBezTo>
                    <a:pt x="650557" y="0"/>
                    <a:pt x="953" y="1252538"/>
                    <a:pt x="0" y="1273493"/>
                  </a:cubicBezTo>
                  <a:cubicBezTo>
                    <a:pt x="46673" y="1272540"/>
                    <a:pt x="121920" y="1267777"/>
                    <a:pt x="207645" y="12715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DDE8261-0EF1-4636-A91C-D549FC1050B9}"/>
              </a:ext>
            </a:extLst>
          </p:cNvPr>
          <p:cNvGrpSpPr/>
          <p:nvPr/>
        </p:nvGrpSpPr>
        <p:grpSpPr>
          <a:xfrm>
            <a:off x="5699176" y="3713633"/>
            <a:ext cx="818843" cy="750613"/>
            <a:chOff x="8659224" y="246137"/>
            <a:chExt cx="3000375" cy="2750368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0C545F3-6EFB-4D3D-9AD5-E4612BE39C0E}"/>
                </a:ext>
              </a:extLst>
            </p:cNvPr>
            <p:cNvSpPr/>
            <p:nvPr/>
          </p:nvSpPr>
          <p:spPr>
            <a:xfrm>
              <a:off x="8810262" y="2510730"/>
              <a:ext cx="2686050" cy="485775"/>
            </a:xfrm>
            <a:custGeom>
              <a:avLst/>
              <a:gdLst>
                <a:gd name="connsiteX0" fmla="*/ 3906 w 2686050"/>
                <a:gd name="connsiteY0" fmla="*/ 45427 h 485775"/>
                <a:gd name="connsiteX1" fmla="*/ 587788 w 2686050"/>
                <a:gd name="connsiteY1" fmla="*/ 89242 h 485775"/>
                <a:gd name="connsiteX2" fmla="*/ 1008793 w 2686050"/>
                <a:gd name="connsiteY2" fmla="*/ 24472 h 485775"/>
                <a:gd name="connsiteX3" fmla="*/ 1840326 w 2686050"/>
                <a:gd name="connsiteY3" fmla="*/ 22567 h 485775"/>
                <a:gd name="connsiteX4" fmla="*/ 2543271 w 2686050"/>
                <a:gd name="connsiteY4" fmla="*/ 80670 h 485775"/>
                <a:gd name="connsiteX5" fmla="*/ 2690908 w 2686050"/>
                <a:gd name="connsiteY5" fmla="*/ 44475 h 485775"/>
                <a:gd name="connsiteX6" fmla="*/ 2676621 w 2686050"/>
                <a:gd name="connsiteY6" fmla="*/ 385470 h 485775"/>
                <a:gd name="connsiteX7" fmla="*/ 2589943 w 2686050"/>
                <a:gd name="connsiteY7" fmla="*/ 483577 h 485775"/>
                <a:gd name="connsiteX8" fmla="*/ 2431828 w 2686050"/>
                <a:gd name="connsiteY8" fmla="*/ 495007 h 485775"/>
                <a:gd name="connsiteX9" fmla="*/ 254413 w 2686050"/>
                <a:gd name="connsiteY9" fmla="*/ 495007 h 485775"/>
                <a:gd name="connsiteX10" fmla="*/ 115348 w 2686050"/>
                <a:gd name="connsiteY10" fmla="*/ 483577 h 485775"/>
                <a:gd name="connsiteX11" fmla="*/ 11526 w 2686050"/>
                <a:gd name="connsiteY11" fmla="*/ 377850 h 485775"/>
                <a:gd name="connsiteX12" fmla="*/ 3906 w 2686050"/>
                <a:gd name="connsiteY12" fmla="*/ 45427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6050" h="485775">
                  <a:moveTo>
                    <a:pt x="3906" y="45427"/>
                  </a:moveTo>
                  <a:cubicBezTo>
                    <a:pt x="202978" y="87337"/>
                    <a:pt x="385858" y="98767"/>
                    <a:pt x="587788" y="89242"/>
                  </a:cubicBezTo>
                  <a:cubicBezTo>
                    <a:pt x="738283" y="82575"/>
                    <a:pt x="859251" y="37807"/>
                    <a:pt x="1008793" y="24472"/>
                  </a:cubicBezTo>
                  <a:cubicBezTo>
                    <a:pt x="1285018" y="-1245"/>
                    <a:pt x="1562196" y="-13628"/>
                    <a:pt x="1840326" y="22567"/>
                  </a:cubicBezTo>
                  <a:cubicBezTo>
                    <a:pt x="2083213" y="54952"/>
                    <a:pt x="2298478" y="91147"/>
                    <a:pt x="2543271" y="80670"/>
                  </a:cubicBezTo>
                  <a:cubicBezTo>
                    <a:pt x="2600421" y="77812"/>
                    <a:pt x="2638521" y="70192"/>
                    <a:pt x="2690908" y="44475"/>
                  </a:cubicBezTo>
                  <a:cubicBezTo>
                    <a:pt x="2695671" y="139725"/>
                    <a:pt x="2697576" y="292125"/>
                    <a:pt x="2676621" y="385470"/>
                  </a:cubicBezTo>
                  <a:cubicBezTo>
                    <a:pt x="2660428" y="455955"/>
                    <a:pt x="2662333" y="470243"/>
                    <a:pt x="2589943" y="483577"/>
                  </a:cubicBezTo>
                  <a:cubicBezTo>
                    <a:pt x="2537556" y="493102"/>
                    <a:pt x="2485168" y="495007"/>
                    <a:pt x="2431828" y="495007"/>
                  </a:cubicBezTo>
                  <a:cubicBezTo>
                    <a:pt x="1686973" y="495007"/>
                    <a:pt x="999268" y="495007"/>
                    <a:pt x="254413" y="495007"/>
                  </a:cubicBezTo>
                  <a:cubicBezTo>
                    <a:pt x="202026" y="495007"/>
                    <a:pt x="167736" y="495007"/>
                    <a:pt x="115348" y="483577"/>
                  </a:cubicBezTo>
                  <a:cubicBezTo>
                    <a:pt x="42958" y="467385"/>
                    <a:pt x="23908" y="450240"/>
                    <a:pt x="11526" y="377850"/>
                  </a:cubicBezTo>
                  <a:cubicBezTo>
                    <a:pt x="-2762" y="287362"/>
                    <a:pt x="-1809" y="137820"/>
                    <a:pt x="3906" y="4542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0EC7CF01-7309-400C-ACC7-E686C997A21E}"/>
                </a:ext>
              </a:extLst>
            </p:cNvPr>
            <p:cNvSpPr/>
            <p:nvPr/>
          </p:nvSpPr>
          <p:spPr>
            <a:xfrm>
              <a:off x="8659224" y="246137"/>
              <a:ext cx="3000375" cy="2371725"/>
            </a:xfrm>
            <a:custGeom>
              <a:avLst/>
              <a:gdLst>
                <a:gd name="connsiteX0" fmla="*/ 2877189 w 3000375"/>
                <a:gd name="connsiteY0" fmla="*/ 1405145 h 2371725"/>
                <a:gd name="connsiteX1" fmla="*/ 2592392 w 3000375"/>
                <a:gd name="connsiteY1" fmla="*/ 839360 h 2371725"/>
                <a:gd name="connsiteX2" fmla="*/ 2548577 w 3000375"/>
                <a:gd name="connsiteY2" fmla="*/ 294530 h 2371725"/>
                <a:gd name="connsiteX3" fmla="*/ 2434277 w 3000375"/>
                <a:gd name="connsiteY3" fmla="*/ 102125 h 2371725"/>
                <a:gd name="connsiteX4" fmla="*/ 2269494 w 3000375"/>
                <a:gd name="connsiteY4" fmla="*/ 25925 h 2371725"/>
                <a:gd name="connsiteX5" fmla="*/ 2101854 w 3000375"/>
                <a:gd name="connsiteY5" fmla="*/ 24972 h 2371725"/>
                <a:gd name="connsiteX6" fmla="*/ 1883732 w 3000375"/>
                <a:gd name="connsiteY6" fmla="*/ 187850 h 2371725"/>
                <a:gd name="connsiteX7" fmla="*/ 1201742 w 3000375"/>
                <a:gd name="connsiteY7" fmla="*/ 225950 h 2371725"/>
                <a:gd name="connsiteX8" fmla="*/ 876939 w 3000375"/>
                <a:gd name="connsiteY8" fmla="*/ 18305 h 2371725"/>
                <a:gd name="connsiteX9" fmla="*/ 725492 w 3000375"/>
                <a:gd name="connsiteY9" fmla="*/ 25925 h 2371725"/>
                <a:gd name="connsiteX10" fmla="*/ 564519 w 3000375"/>
                <a:gd name="connsiteY10" fmla="*/ 119270 h 2371725"/>
                <a:gd name="connsiteX11" fmla="*/ 442599 w 3000375"/>
                <a:gd name="connsiteY11" fmla="*/ 307865 h 2371725"/>
                <a:gd name="connsiteX12" fmla="*/ 420692 w 3000375"/>
                <a:gd name="connsiteY12" fmla="*/ 859363 h 2371725"/>
                <a:gd name="connsiteX13" fmla="*/ 21594 w 3000375"/>
                <a:gd name="connsiteY13" fmla="*/ 1550877 h 2371725"/>
                <a:gd name="connsiteX14" fmla="*/ 1592 w 3000375"/>
                <a:gd name="connsiteY14" fmla="*/ 1639460 h 2371725"/>
                <a:gd name="connsiteX15" fmla="*/ 63504 w 3000375"/>
                <a:gd name="connsiteY15" fmla="*/ 1989027 h 2371725"/>
                <a:gd name="connsiteX16" fmla="*/ 154944 w 3000375"/>
                <a:gd name="connsiteY16" fmla="*/ 2311925 h 2371725"/>
                <a:gd name="connsiteX17" fmla="*/ 206379 w 3000375"/>
                <a:gd name="connsiteY17" fmla="*/ 2338595 h 2371725"/>
                <a:gd name="connsiteX18" fmla="*/ 502607 w 3000375"/>
                <a:gd name="connsiteY18" fmla="*/ 2374790 h 2371725"/>
                <a:gd name="connsiteX19" fmla="*/ 1035054 w 3000375"/>
                <a:gd name="connsiteY19" fmla="*/ 2345263 h 2371725"/>
                <a:gd name="connsiteX20" fmla="*/ 1843727 w 3000375"/>
                <a:gd name="connsiteY20" fmla="*/ 2312878 h 2371725"/>
                <a:gd name="connsiteX21" fmla="*/ 2407607 w 3000375"/>
                <a:gd name="connsiteY21" fmla="*/ 2363360 h 2371725"/>
                <a:gd name="connsiteX22" fmla="*/ 2762889 w 3000375"/>
                <a:gd name="connsiteY22" fmla="*/ 2354788 h 2371725"/>
                <a:gd name="connsiteX23" fmla="*/ 2844804 w 3000375"/>
                <a:gd name="connsiteY23" fmla="*/ 2312878 h 2371725"/>
                <a:gd name="connsiteX24" fmla="*/ 2855282 w 3000375"/>
                <a:gd name="connsiteY24" fmla="*/ 2264300 h 2371725"/>
                <a:gd name="connsiteX25" fmla="*/ 2983869 w 3000375"/>
                <a:gd name="connsiteY25" fmla="*/ 1748045 h 2371725"/>
                <a:gd name="connsiteX26" fmla="*/ 3005777 w 3000375"/>
                <a:gd name="connsiteY26" fmla="*/ 1537543 h 2371725"/>
                <a:gd name="connsiteX27" fmla="*/ 2877189 w 3000375"/>
                <a:gd name="connsiteY27" fmla="*/ 1405145 h 2371725"/>
                <a:gd name="connsiteX28" fmla="*/ 1241747 w 3000375"/>
                <a:gd name="connsiteY28" fmla="*/ 1214645 h 2371725"/>
                <a:gd name="connsiteX29" fmla="*/ 1175072 w 3000375"/>
                <a:gd name="connsiteY29" fmla="*/ 1261318 h 2371725"/>
                <a:gd name="connsiteX30" fmla="*/ 784547 w 3000375"/>
                <a:gd name="connsiteY30" fmla="*/ 726013 h 2371725"/>
                <a:gd name="connsiteX31" fmla="*/ 741684 w 3000375"/>
                <a:gd name="connsiteY31" fmla="*/ 111650 h 2371725"/>
                <a:gd name="connsiteX32" fmla="*/ 1241747 w 3000375"/>
                <a:gd name="connsiteY32" fmla="*/ 805070 h 2371725"/>
                <a:gd name="connsiteX33" fmla="*/ 1241747 w 3000375"/>
                <a:gd name="connsiteY33" fmla="*/ 1214645 h 2371725"/>
                <a:gd name="connsiteX34" fmla="*/ 2114237 w 3000375"/>
                <a:gd name="connsiteY34" fmla="*/ 1021288 h 2371725"/>
                <a:gd name="connsiteX35" fmla="*/ 1803722 w 3000375"/>
                <a:gd name="connsiteY35" fmla="*/ 1267033 h 2371725"/>
                <a:gd name="connsiteX36" fmla="*/ 1758002 w 3000375"/>
                <a:gd name="connsiteY36" fmla="*/ 1235600 h 2371725"/>
                <a:gd name="connsiteX37" fmla="*/ 2057087 w 3000375"/>
                <a:gd name="connsiteY37" fmla="*/ 276433 h 2371725"/>
                <a:gd name="connsiteX38" fmla="*/ 2240919 w 3000375"/>
                <a:gd name="connsiteY38" fmla="*/ 132605 h 2371725"/>
                <a:gd name="connsiteX39" fmla="*/ 2279019 w 3000375"/>
                <a:gd name="connsiteY39" fmla="*/ 157370 h 2371725"/>
                <a:gd name="connsiteX40" fmla="*/ 2279019 w 3000375"/>
                <a:gd name="connsiteY40" fmla="*/ 317390 h 2371725"/>
                <a:gd name="connsiteX41" fmla="*/ 2114237 w 3000375"/>
                <a:gd name="connsiteY41" fmla="*/ 1021288 h 2371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000375" h="2371725">
                  <a:moveTo>
                    <a:pt x="2877189" y="1405145"/>
                  </a:moveTo>
                  <a:cubicBezTo>
                    <a:pt x="2668592" y="1132730"/>
                    <a:pt x="2690499" y="1269890"/>
                    <a:pt x="2592392" y="839360"/>
                  </a:cubicBezTo>
                  <a:cubicBezTo>
                    <a:pt x="2552387" y="661243"/>
                    <a:pt x="2554292" y="486935"/>
                    <a:pt x="2548577" y="294530"/>
                  </a:cubicBezTo>
                  <a:cubicBezTo>
                    <a:pt x="2533337" y="226902"/>
                    <a:pt x="2499047" y="135462"/>
                    <a:pt x="2434277" y="102125"/>
                  </a:cubicBezTo>
                  <a:cubicBezTo>
                    <a:pt x="2378079" y="73550"/>
                    <a:pt x="2323787" y="59262"/>
                    <a:pt x="2269494" y="25925"/>
                  </a:cubicBezTo>
                  <a:cubicBezTo>
                    <a:pt x="2213297" y="-8365"/>
                    <a:pt x="2156147" y="-7413"/>
                    <a:pt x="2101854" y="24972"/>
                  </a:cubicBezTo>
                  <a:cubicBezTo>
                    <a:pt x="2049467" y="56405"/>
                    <a:pt x="1966599" y="141177"/>
                    <a:pt x="1883732" y="187850"/>
                  </a:cubicBezTo>
                  <a:cubicBezTo>
                    <a:pt x="1547499" y="343107"/>
                    <a:pt x="1382717" y="311675"/>
                    <a:pt x="1201742" y="225950"/>
                  </a:cubicBezTo>
                  <a:cubicBezTo>
                    <a:pt x="1085537" y="183087"/>
                    <a:pt x="981714" y="80217"/>
                    <a:pt x="876939" y="18305"/>
                  </a:cubicBezTo>
                  <a:cubicBezTo>
                    <a:pt x="828362" y="-10270"/>
                    <a:pt x="775022" y="-3603"/>
                    <a:pt x="725492" y="25925"/>
                  </a:cubicBezTo>
                  <a:cubicBezTo>
                    <a:pt x="672152" y="57357"/>
                    <a:pt x="619764" y="90695"/>
                    <a:pt x="564519" y="119270"/>
                  </a:cubicBezTo>
                  <a:cubicBezTo>
                    <a:pt x="493082" y="155465"/>
                    <a:pt x="457839" y="233570"/>
                    <a:pt x="442599" y="307865"/>
                  </a:cubicBezTo>
                  <a:cubicBezTo>
                    <a:pt x="458792" y="459312"/>
                    <a:pt x="436884" y="756493"/>
                    <a:pt x="420692" y="859363"/>
                  </a:cubicBezTo>
                  <a:cubicBezTo>
                    <a:pt x="315917" y="1289893"/>
                    <a:pt x="245432" y="1252745"/>
                    <a:pt x="21594" y="1550877"/>
                  </a:cubicBezTo>
                  <a:cubicBezTo>
                    <a:pt x="2544" y="1580405"/>
                    <a:pt x="-3171" y="1606123"/>
                    <a:pt x="1592" y="1639460"/>
                  </a:cubicBezTo>
                  <a:cubicBezTo>
                    <a:pt x="22547" y="1784240"/>
                    <a:pt x="41597" y="1844248"/>
                    <a:pt x="63504" y="1989027"/>
                  </a:cubicBezTo>
                  <a:cubicBezTo>
                    <a:pt x="81602" y="2107138"/>
                    <a:pt x="124464" y="2196673"/>
                    <a:pt x="154944" y="2311925"/>
                  </a:cubicBezTo>
                  <a:cubicBezTo>
                    <a:pt x="168279" y="2328118"/>
                    <a:pt x="186377" y="2334785"/>
                    <a:pt x="206379" y="2338595"/>
                  </a:cubicBezTo>
                  <a:cubicBezTo>
                    <a:pt x="310202" y="2359550"/>
                    <a:pt x="396879" y="2370028"/>
                    <a:pt x="502607" y="2374790"/>
                  </a:cubicBezTo>
                  <a:cubicBezTo>
                    <a:pt x="690249" y="2383363"/>
                    <a:pt x="848364" y="2370028"/>
                    <a:pt x="1035054" y="2345263"/>
                  </a:cubicBezTo>
                  <a:cubicBezTo>
                    <a:pt x="1303659" y="2309068"/>
                    <a:pt x="1573217" y="2291923"/>
                    <a:pt x="1843727" y="2312878"/>
                  </a:cubicBezTo>
                  <a:cubicBezTo>
                    <a:pt x="2032322" y="2327165"/>
                    <a:pt x="2219012" y="2355740"/>
                    <a:pt x="2407607" y="2363360"/>
                  </a:cubicBezTo>
                  <a:cubicBezTo>
                    <a:pt x="2541909" y="2369075"/>
                    <a:pt x="2628587" y="2375743"/>
                    <a:pt x="2762889" y="2354788"/>
                  </a:cubicBezTo>
                  <a:cubicBezTo>
                    <a:pt x="2794322" y="2350025"/>
                    <a:pt x="2825754" y="2344310"/>
                    <a:pt x="2844804" y="2312878"/>
                  </a:cubicBezTo>
                  <a:cubicBezTo>
                    <a:pt x="2848614" y="2296685"/>
                    <a:pt x="2852424" y="2280493"/>
                    <a:pt x="2855282" y="2264300"/>
                  </a:cubicBezTo>
                  <a:cubicBezTo>
                    <a:pt x="2897192" y="2055702"/>
                    <a:pt x="2948627" y="1957595"/>
                    <a:pt x="2983869" y="1748045"/>
                  </a:cubicBezTo>
                  <a:cubicBezTo>
                    <a:pt x="3001014" y="1648033"/>
                    <a:pt x="3001014" y="1648033"/>
                    <a:pt x="3005777" y="1537543"/>
                  </a:cubicBezTo>
                  <a:cubicBezTo>
                    <a:pt x="2993394" y="1524208"/>
                    <a:pt x="2883857" y="1418480"/>
                    <a:pt x="2877189" y="1405145"/>
                  </a:cubicBezTo>
                  <a:close/>
                  <a:moveTo>
                    <a:pt x="1241747" y="1214645"/>
                  </a:moveTo>
                  <a:cubicBezTo>
                    <a:pt x="1233174" y="1279415"/>
                    <a:pt x="1230317" y="1282273"/>
                    <a:pt x="1175072" y="1261318"/>
                  </a:cubicBezTo>
                  <a:cubicBezTo>
                    <a:pt x="964569" y="1183213"/>
                    <a:pt x="850269" y="962233"/>
                    <a:pt x="784547" y="726013"/>
                  </a:cubicBezTo>
                  <a:cubicBezTo>
                    <a:pt x="729302" y="527893"/>
                    <a:pt x="719777" y="325010"/>
                    <a:pt x="741684" y="111650"/>
                  </a:cubicBezTo>
                  <a:cubicBezTo>
                    <a:pt x="994097" y="265955"/>
                    <a:pt x="1178882" y="477410"/>
                    <a:pt x="1241747" y="805070"/>
                  </a:cubicBezTo>
                  <a:cubicBezTo>
                    <a:pt x="1265559" y="925085"/>
                    <a:pt x="1257939" y="1093678"/>
                    <a:pt x="1241747" y="1214645"/>
                  </a:cubicBezTo>
                  <a:close/>
                  <a:moveTo>
                    <a:pt x="2114237" y="1021288"/>
                  </a:moveTo>
                  <a:cubicBezTo>
                    <a:pt x="2037084" y="1147018"/>
                    <a:pt x="1930404" y="1224170"/>
                    <a:pt x="1803722" y="1267033"/>
                  </a:cubicBezTo>
                  <a:cubicBezTo>
                    <a:pt x="1773242" y="1277510"/>
                    <a:pt x="1763717" y="1271795"/>
                    <a:pt x="1758002" y="1235600"/>
                  </a:cubicBezTo>
                  <a:cubicBezTo>
                    <a:pt x="1706567" y="868888"/>
                    <a:pt x="1814199" y="518368"/>
                    <a:pt x="2057087" y="276433"/>
                  </a:cubicBezTo>
                  <a:cubicBezTo>
                    <a:pt x="2113284" y="220235"/>
                    <a:pt x="2176149" y="175467"/>
                    <a:pt x="2240919" y="132605"/>
                  </a:cubicBezTo>
                  <a:cubicBezTo>
                    <a:pt x="2271399" y="112602"/>
                    <a:pt x="2279019" y="124985"/>
                    <a:pt x="2279019" y="157370"/>
                  </a:cubicBezTo>
                  <a:cubicBezTo>
                    <a:pt x="2279972" y="210710"/>
                    <a:pt x="2279019" y="264050"/>
                    <a:pt x="2279019" y="317390"/>
                  </a:cubicBezTo>
                  <a:cubicBezTo>
                    <a:pt x="2283782" y="552658"/>
                    <a:pt x="2234252" y="824120"/>
                    <a:pt x="2114237" y="1021288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B455BC5B-F976-4970-A829-96DCE69C7503}"/>
              </a:ext>
            </a:extLst>
          </p:cNvPr>
          <p:cNvSpPr txBox="1"/>
          <p:nvPr/>
        </p:nvSpPr>
        <p:spPr>
          <a:xfrm>
            <a:off x="8300147" y="198013"/>
            <a:ext cx="1847677" cy="1846659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We Create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Quality Professional 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PPT Presentation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95" name="Text Placeholder 17">
            <a:extLst>
              <a:ext uri="{FF2B5EF4-FFF2-40B4-BE49-F238E27FC236}">
                <a16:creationId xmlns:a16="http://schemas.microsoft.com/office/drawing/2014/main" id="{04DB876C-5DBA-492F-8351-D7D77325BFB3}"/>
              </a:ext>
            </a:extLst>
          </p:cNvPr>
          <p:cNvSpPr txBox="1">
            <a:spLocks/>
          </p:cNvSpPr>
          <p:nvPr/>
        </p:nvSpPr>
        <p:spPr>
          <a:xfrm>
            <a:off x="9917460" y="6265128"/>
            <a:ext cx="2713565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spc="300" dirty="0">
                <a:solidFill>
                  <a:schemeClr val="accent1"/>
                </a:solidFill>
                <a:cs typeface="Arial" pitchFamily="34" charset="0"/>
              </a:rPr>
              <a:t>Fit</a:t>
            </a:r>
            <a:r>
              <a:rPr lang="en-US" sz="2000" b="1" i="1" spc="300" dirty="0">
                <a:solidFill>
                  <a:schemeClr val="bg1"/>
                </a:solidFill>
                <a:cs typeface="Arial" pitchFamily="34" charset="0"/>
              </a:rPr>
              <a:t>ness GYM</a:t>
            </a:r>
          </a:p>
        </p:txBody>
      </p:sp>
    </p:spTree>
    <p:extLst>
      <p:ext uri="{BB962C8B-B14F-4D97-AF65-F5344CB8AC3E}">
        <p14:creationId xmlns:p14="http://schemas.microsoft.com/office/powerpoint/2010/main" val="2921050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198F7F-CEC3-4D97-9B52-1F8BD3BFCA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ight Arrow 13">
            <a:extLst>
              <a:ext uri="{FF2B5EF4-FFF2-40B4-BE49-F238E27FC236}">
                <a16:creationId xmlns:a16="http://schemas.microsoft.com/office/drawing/2014/main" id="{BC20C013-BA61-4A1A-B978-85F7AFDC548A}"/>
              </a:ext>
            </a:extLst>
          </p:cNvPr>
          <p:cNvSpPr/>
          <p:nvPr/>
        </p:nvSpPr>
        <p:spPr>
          <a:xfrm>
            <a:off x="8280526" y="1614144"/>
            <a:ext cx="3023867" cy="1837054"/>
          </a:xfrm>
          <a:custGeom>
            <a:avLst/>
            <a:gdLst/>
            <a:ahLst/>
            <a:cxnLst/>
            <a:rect l="l" t="t" r="r" b="b"/>
            <a:pathLst>
              <a:path w="2376000" h="1616709">
                <a:moveTo>
                  <a:pt x="2088000" y="0"/>
                </a:moveTo>
                <a:lnTo>
                  <a:pt x="2376000" y="360000"/>
                </a:lnTo>
                <a:lnTo>
                  <a:pt x="2088000" y="720000"/>
                </a:lnTo>
                <a:lnTo>
                  <a:pt x="2088000" y="540000"/>
                </a:lnTo>
                <a:lnTo>
                  <a:pt x="1800000" y="540000"/>
                </a:lnTo>
                <a:lnTo>
                  <a:pt x="1800000" y="1616709"/>
                </a:lnTo>
                <a:lnTo>
                  <a:pt x="0" y="1616709"/>
                </a:lnTo>
                <a:lnTo>
                  <a:pt x="0" y="176709"/>
                </a:lnTo>
                <a:lnTo>
                  <a:pt x="1800000" y="176709"/>
                </a:lnTo>
                <a:lnTo>
                  <a:pt x="1800000" y="180000"/>
                </a:lnTo>
                <a:lnTo>
                  <a:pt x="2088000" y="180000"/>
                </a:lnTo>
                <a:close/>
              </a:path>
            </a:pathLst>
          </a:custGeom>
          <a:solidFill>
            <a:schemeClr val="accent4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10">
            <a:extLst>
              <a:ext uri="{FF2B5EF4-FFF2-40B4-BE49-F238E27FC236}">
                <a16:creationId xmlns:a16="http://schemas.microsoft.com/office/drawing/2014/main" id="{8C11CDAB-9A21-421A-ADA7-3DE9F2C30752}"/>
              </a:ext>
            </a:extLst>
          </p:cNvPr>
          <p:cNvSpPr/>
          <p:nvPr/>
        </p:nvSpPr>
        <p:spPr>
          <a:xfrm>
            <a:off x="5878708" y="2456546"/>
            <a:ext cx="2929798" cy="1837051"/>
          </a:xfrm>
          <a:custGeom>
            <a:avLst/>
            <a:gdLst/>
            <a:ahLst/>
            <a:cxnLst/>
            <a:rect l="l" t="t" r="r" b="b"/>
            <a:pathLst>
              <a:path w="2302086" h="1616707">
                <a:moveTo>
                  <a:pt x="2014086" y="0"/>
                </a:moveTo>
                <a:lnTo>
                  <a:pt x="2302086" y="360000"/>
                </a:lnTo>
                <a:lnTo>
                  <a:pt x="2014086" y="720000"/>
                </a:lnTo>
                <a:lnTo>
                  <a:pt x="2014086" y="540000"/>
                </a:lnTo>
                <a:lnTo>
                  <a:pt x="1800000" y="540000"/>
                </a:lnTo>
                <a:lnTo>
                  <a:pt x="1800000" y="1616707"/>
                </a:lnTo>
                <a:lnTo>
                  <a:pt x="0" y="1616707"/>
                </a:lnTo>
                <a:lnTo>
                  <a:pt x="0" y="176707"/>
                </a:lnTo>
                <a:lnTo>
                  <a:pt x="1800000" y="176707"/>
                </a:lnTo>
                <a:lnTo>
                  <a:pt x="1800000" y="180000"/>
                </a:lnTo>
                <a:lnTo>
                  <a:pt x="2014086" y="180000"/>
                </a:lnTo>
                <a:close/>
              </a:path>
            </a:pathLst>
          </a:custGeom>
          <a:solidFill>
            <a:schemeClr val="accent3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184439F-65F1-46A9-8AE9-9FDE268872ED}"/>
              </a:ext>
            </a:extLst>
          </p:cNvPr>
          <p:cNvSpPr/>
          <p:nvPr/>
        </p:nvSpPr>
        <p:spPr>
          <a:xfrm>
            <a:off x="3387711" y="3298944"/>
            <a:ext cx="3018977" cy="1837051"/>
          </a:xfrm>
          <a:custGeom>
            <a:avLst/>
            <a:gdLst/>
            <a:ahLst/>
            <a:cxnLst/>
            <a:rect l="l" t="t" r="r" b="b"/>
            <a:pathLst>
              <a:path w="2372158" h="1616707">
                <a:moveTo>
                  <a:pt x="2084158" y="0"/>
                </a:moveTo>
                <a:lnTo>
                  <a:pt x="2372158" y="360000"/>
                </a:lnTo>
                <a:lnTo>
                  <a:pt x="2084158" y="720000"/>
                </a:lnTo>
                <a:lnTo>
                  <a:pt x="2084158" y="540000"/>
                </a:lnTo>
                <a:lnTo>
                  <a:pt x="1800000" y="540000"/>
                </a:lnTo>
                <a:lnTo>
                  <a:pt x="1800000" y="1616707"/>
                </a:lnTo>
                <a:lnTo>
                  <a:pt x="0" y="1616707"/>
                </a:lnTo>
                <a:lnTo>
                  <a:pt x="0" y="176707"/>
                </a:lnTo>
                <a:lnTo>
                  <a:pt x="1800000" y="176707"/>
                </a:lnTo>
                <a:lnTo>
                  <a:pt x="1800000" y="180000"/>
                </a:lnTo>
                <a:lnTo>
                  <a:pt x="2084158" y="180000"/>
                </a:lnTo>
                <a:close/>
              </a:path>
            </a:pathLst>
          </a:custGeom>
          <a:solidFill>
            <a:schemeClr val="accent2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ight Arrow 2">
            <a:extLst>
              <a:ext uri="{FF2B5EF4-FFF2-40B4-BE49-F238E27FC236}">
                <a16:creationId xmlns:a16="http://schemas.microsoft.com/office/drawing/2014/main" id="{7F61300D-0936-4C3E-98E2-86C192BE0817}"/>
              </a:ext>
            </a:extLst>
          </p:cNvPr>
          <p:cNvSpPr/>
          <p:nvPr/>
        </p:nvSpPr>
        <p:spPr>
          <a:xfrm>
            <a:off x="976784" y="4141341"/>
            <a:ext cx="2938906" cy="1835319"/>
          </a:xfrm>
          <a:custGeom>
            <a:avLst/>
            <a:gdLst/>
            <a:ahLst/>
            <a:cxnLst/>
            <a:rect l="l" t="t" r="r" b="b"/>
            <a:pathLst>
              <a:path w="2309242" h="1615183">
                <a:moveTo>
                  <a:pt x="2021242" y="0"/>
                </a:moveTo>
                <a:lnTo>
                  <a:pt x="2309242" y="360000"/>
                </a:lnTo>
                <a:lnTo>
                  <a:pt x="2021242" y="720000"/>
                </a:lnTo>
                <a:lnTo>
                  <a:pt x="2021242" y="540000"/>
                </a:lnTo>
                <a:lnTo>
                  <a:pt x="1800000" y="540000"/>
                </a:lnTo>
                <a:lnTo>
                  <a:pt x="1800000" y="1615183"/>
                </a:lnTo>
                <a:lnTo>
                  <a:pt x="0" y="1615183"/>
                </a:lnTo>
                <a:lnTo>
                  <a:pt x="0" y="175183"/>
                </a:lnTo>
                <a:lnTo>
                  <a:pt x="1800000" y="175183"/>
                </a:lnTo>
                <a:lnTo>
                  <a:pt x="1800000" y="180000"/>
                </a:lnTo>
                <a:lnTo>
                  <a:pt x="2021242" y="180000"/>
                </a:lnTo>
                <a:close/>
              </a:path>
            </a:pathLst>
          </a:custGeom>
          <a:solidFill>
            <a:schemeClr val="accent1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46FD07-DDD7-48E0-9087-0275EDA40B3C}"/>
              </a:ext>
            </a:extLst>
          </p:cNvPr>
          <p:cNvSpPr txBox="1"/>
          <p:nvPr/>
        </p:nvSpPr>
        <p:spPr>
          <a:xfrm>
            <a:off x="1117086" y="4518250"/>
            <a:ext cx="143744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A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D5FCA70-96E0-4763-AB68-D8CD24410316}"/>
              </a:ext>
            </a:extLst>
          </p:cNvPr>
          <p:cNvGrpSpPr/>
          <p:nvPr/>
        </p:nvGrpSpPr>
        <p:grpSpPr>
          <a:xfrm>
            <a:off x="993989" y="2683270"/>
            <a:ext cx="2215897" cy="1477328"/>
            <a:chOff x="2551706" y="4283314"/>
            <a:chExt cx="1480091" cy="1477328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1414903-865C-437B-B1DD-3EBE00451FF8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Get a modern PowerPoint  Presentation that is beautifully designed.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E9E1600-8DA3-4CC3-A8E7-D3B8D8096EBC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E4435F5-8B7D-45FA-BC02-05449DABB6AD}"/>
              </a:ext>
            </a:extLst>
          </p:cNvPr>
          <p:cNvSpPr txBox="1"/>
          <p:nvPr/>
        </p:nvSpPr>
        <p:spPr>
          <a:xfrm>
            <a:off x="3559723" y="3680553"/>
            <a:ext cx="143744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B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59D78C5-21B8-4AE7-8F5B-08FDB835B928}"/>
              </a:ext>
            </a:extLst>
          </p:cNvPr>
          <p:cNvGrpSpPr/>
          <p:nvPr/>
        </p:nvGrpSpPr>
        <p:grpSpPr>
          <a:xfrm>
            <a:off x="3484986" y="1863767"/>
            <a:ext cx="2215897" cy="1477328"/>
            <a:chOff x="2551706" y="4283314"/>
            <a:chExt cx="1480091" cy="147732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51E9601-D00F-42E3-A5BA-9EBD43221FAC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Get a modern PowerPoint  Presentation that is beautifully designed.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8D756A-4565-4D65-B35E-89AE8C45DB27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613A9666-7813-4ABC-8472-958C9B5A794E}"/>
              </a:ext>
            </a:extLst>
          </p:cNvPr>
          <p:cNvSpPr txBox="1"/>
          <p:nvPr/>
        </p:nvSpPr>
        <p:spPr>
          <a:xfrm>
            <a:off x="6002360" y="2842857"/>
            <a:ext cx="143744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C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B91A8B0-A6D9-48B1-BCAB-CE737DFA2064}"/>
              </a:ext>
            </a:extLst>
          </p:cNvPr>
          <p:cNvGrpSpPr/>
          <p:nvPr/>
        </p:nvGrpSpPr>
        <p:grpSpPr>
          <a:xfrm>
            <a:off x="6002360" y="4560242"/>
            <a:ext cx="2215897" cy="1477328"/>
            <a:chOff x="2551706" y="4283314"/>
            <a:chExt cx="1480091" cy="147732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197A189-6927-45CD-AABC-3C00164976A2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B50DFF-B65C-4F86-8B87-59FD3AF37D91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9396396-F008-47BB-AC72-95E1107B1F7E}"/>
              </a:ext>
            </a:extLst>
          </p:cNvPr>
          <p:cNvSpPr txBox="1"/>
          <p:nvPr/>
        </p:nvSpPr>
        <p:spPr>
          <a:xfrm>
            <a:off x="8444997" y="2005161"/>
            <a:ext cx="143744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D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765AFB1-763B-432C-B2BE-F6F4C2E610A2}"/>
              </a:ext>
            </a:extLst>
          </p:cNvPr>
          <p:cNvGrpSpPr/>
          <p:nvPr/>
        </p:nvGrpSpPr>
        <p:grpSpPr>
          <a:xfrm>
            <a:off x="8451574" y="3640817"/>
            <a:ext cx="2215897" cy="1477328"/>
            <a:chOff x="2551706" y="4283314"/>
            <a:chExt cx="1480091" cy="147732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4B8D7B6-F05B-4AD3-93FA-CAA2DB3A2649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E66A81F-6948-4DB5-A184-47C0267728F5}"/>
                </a:ext>
              </a:extLst>
            </p:cNvPr>
            <p:cNvSpPr txBox="1"/>
            <p:nvPr/>
          </p:nvSpPr>
          <p:spPr>
            <a:xfrm>
              <a:off x="2551706" y="4283314"/>
              <a:ext cx="14675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9D0EAA-3E9B-4D33-B4AD-225112002F70}"/>
              </a:ext>
            </a:extLst>
          </p:cNvPr>
          <p:cNvSpPr>
            <a:spLocks noChangeAspect="1"/>
          </p:cNvSpPr>
          <p:nvPr/>
        </p:nvSpPr>
        <p:spPr>
          <a:xfrm>
            <a:off x="4232059" y="4336404"/>
            <a:ext cx="1188720" cy="553287"/>
          </a:xfrm>
          <a:custGeom>
            <a:avLst/>
            <a:gdLst>
              <a:gd name="connsiteX0" fmla="*/ 825770 w 3485677"/>
              <a:gd name="connsiteY0" fmla="*/ 1626817 h 1622398"/>
              <a:gd name="connsiteX1" fmla="*/ 712414 w 3485677"/>
              <a:gd name="connsiteY1" fmla="*/ 1561638 h 1622398"/>
              <a:gd name="connsiteX2" fmla="*/ 679825 w 3485677"/>
              <a:gd name="connsiteY2" fmla="*/ 1523381 h 1622398"/>
              <a:gd name="connsiteX3" fmla="*/ 671323 w 3485677"/>
              <a:gd name="connsiteY3" fmla="*/ 1513462 h 1622398"/>
              <a:gd name="connsiteX4" fmla="*/ 579931 w 3485677"/>
              <a:gd name="connsiteY4" fmla="*/ 1504252 h 1622398"/>
              <a:gd name="connsiteX5" fmla="*/ 559385 w 3485677"/>
              <a:gd name="connsiteY5" fmla="*/ 1528340 h 1622398"/>
              <a:gd name="connsiteX6" fmla="*/ 479328 w 3485677"/>
              <a:gd name="connsiteY6" fmla="*/ 1560221 h 1622398"/>
              <a:gd name="connsiteX7" fmla="*/ 390060 w 3485677"/>
              <a:gd name="connsiteY7" fmla="*/ 1551719 h 1622398"/>
              <a:gd name="connsiteX8" fmla="*/ 334091 w 3485677"/>
              <a:gd name="connsiteY8" fmla="*/ 1548177 h 1622398"/>
              <a:gd name="connsiteX9" fmla="*/ 199482 w 3485677"/>
              <a:gd name="connsiteY9" fmla="*/ 1573682 h 1622398"/>
              <a:gd name="connsiteX10" fmla="*/ 132177 w 3485677"/>
              <a:gd name="connsiteY10" fmla="*/ 1560221 h 1622398"/>
              <a:gd name="connsiteX11" fmla="*/ 87543 w 3485677"/>
              <a:gd name="connsiteY11" fmla="*/ 1562346 h 1622398"/>
              <a:gd name="connsiteX12" fmla="*/ 78333 w 3485677"/>
              <a:gd name="connsiteY12" fmla="*/ 1565181 h 1622398"/>
              <a:gd name="connsiteX13" fmla="*/ 64872 w 3485677"/>
              <a:gd name="connsiteY13" fmla="*/ 1532591 h 1622398"/>
              <a:gd name="connsiteX14" fmla="*/ 86834 w 3485677"/>
              <a:gd name="connsiteY14" fmla="*/ 1519838 h 1622398"/>
              <a:gd name="connsiteX15" fmla="*/ 97462 w 3485677"/>
              <a:gd name="connsiteY15" fmla="*/ 1511336 h 1622398"/>
              <a:gd name="connsiteX16" fmla="*/ 127217 w 3485677"/>
              <a:gd name="connsiteY16" fmla="*/ 1459618 h 1622398"/>
              <a:gd name="connsiteX17" fmla="*/ 65580 w 3485677"/>
              <a:gd name="connsiteY17" fmla="*/ 1430571 h 1622398"/>
              <a:gd name="connsiteX18" fmla="*/ 3943 w 3485677"/>
              <a:gd name="connsiteY18" fmla="*/ 1258412 h 1622398"/>
              <a:gd name="connsiteX19" fmla="*/ 60621 w 3485677"/>
              <a:gd name="connsiteY19" fmla="*/ 1018241 h 1622398"/>
              <a:gd name="connsiteX20" fmla="*/ 323464 w 3485677"/>
              <a:gd name="connsiteY20" fmla="*/ 911261 h 1622398"/>
              <a:gd name="connsiteX21" fmla="*/ 391477 w 3485677"/>
              <a:gd name="connsiteY21" fmla="*/ 940309 h 1622398"/>
              <a:gd name="connsiteX22" fmla="*/ 463033 w 3485677"/>
              <a:gd name="connsiteY22" fmla="*/ 953061 h 1622398"/>
              <a:gd name="connsiteX23" fmla="*/ 517585 w 3485677"/>
              <a:gd name="connsiteY23" fmla="*/ 932515 h 1622398"/>
              <a:gd name="connsiteX24" fmla="*/ 567178 w 3485677"/>
              <a:gd name="connsiteY24" fmla="*/ 964397 h 1622398"/>
              <a:gd name="connsiteX25" fmla="*/ 572846 w 3485677"/>
              <a:gd name="connsiteY25" fmla="*/ 975024 h 1622398"/>
              <a:gd name="connsiteX26" fmla="*/ 698245 w 3485677"/>
              <a:gd name="connsiteY26" fmla="*/ 1029576 h 1622398"/>
              <a:gd name="connsiteX27" fmla="*/ 714540 w 3485677"/>
              <a:gd name="connsiteY27" fmla="*/ 1074918 h 1622398"/>
              <a:gd name="connsiteX28" fmla="*/ 690452 w 3485677"/>
              <a:gd name="connsiteY28" fmla="*/ 1174104 h 1622398"/>
              <a:gd name="connsiteX29" fmla="*/ 758465 w 3485677"/>
              <a:gd name="connsiteY29" fmla="*/ 1148599 h 1622398"/>
              <a:gd name="connsiteX30" fmla="*/ 794597 w 3485677"/>
              <a:gd name="connsiteY30" fmla="*/ 1062166 h 1622398"/>
              <a:gd name="connsiteX31" fmla="*/ 893074 w 3485677"/>
              <a:gd name="connsiteY31" fmla="*/ 919763 h 1622398"/>
              <a:gd name="connsiteX32" fmla="*/ 1269273 w 3485677"/>
              <a:gd name="connsiteY32" fmla="*/ 659754 h 1622398"/>
              <a:gd name="connsiteX33" fmla="*/ 1472604 w 3485677"/>
              <a:gd name="connsiteY33" fmla="*/ 515935 h 1622398"/>
              <a:gd name="connsiteX34" fmla="*/ 2252631 w 3485677"/>
              <a:gd name="connsiteY34" fmla="*/ 117774 h 1622398"/>
              <a:gd name="connsiteX35" fmla="*/ 3004318 w 3485677"/>
              <a:gd name="connsiteY35" fmla="*/ 5127 h 1622398"/>
              <a:gd name="connsiteX36" fmla="*/ 3062413 w 3485677"/>
              <a:gd name="connsiteY36" fmla="*/ 876 h 1622398"/>
              <a:gd name="connsiteX37" fmla="*/ 3150263 w 3485677"/>
              <a:gd name="connsiteY37" fmla="*/ 24256 h 1622398"/>
              <a:gd name="connsiteX38" fmla="*/ 3172935 w 3485677"/>
              <a:gd name="connsiteY38" fmla="*/ 35591 h 1622398"/>
              <a:gd name="connsiteX39" fmla="*/ 3349344 w 3485677"/>
              <a:gd name="connsiteY39" fmla="*/ 255217 h 1622398"/>
              <a:gd name="connsiteX40" fmla="*/ 3325964 w 3485677"/>
              <a:gd name="connsiteY40" fmla="*/ 488304 h 1622398"/>
              <a:gd name="connsiteX41" fmla="*/ 3308961 w 3485677"/>
              <a:gd name="connsiteY41" fmla="*/ 605910 h 1622398"/>
              <a:gd name="connsiteX42" fmla="*/ 3210483 w 3485677"/>
              <a:gd name="connsiteY42" fmla="*/ 939600 h 1622398"/>
              <a:gd name="connsiteX43" fmla="*/ 3157348 w 3485677"/>
              <a:gd name="connsiteY43" fmla="*/ 1247077 h 1622398"/>
              <a:gd name="connsiteX44" fmla="*/ 3173643 w 3485677"/>
              <a:gd name="connsiteY44" fmla="*/ 1279666 h 1622398"/>
              <a:gd name="connsiteX45" fmla="*/ 3450655 w 3485677"/>
              <a:gd name="connsiteY45" fmla="*/ 1417818 h 1622398"/>
              <a:gd name="connsiteX46" fmla="*/ 3487496 w 3485677"/>
              <a:gd name="connsiteY46" fmla="*/ 1446866 h 1622398"/>
              <a:gd name="connsiteX47" fmla="*/ 3446404 w 3485677"/>
              <a:gd name="connsiteY47" fmla="*/ 1470245 h 1622398"/>
              <a:gd name="connsiteX48" fmla="*/ 3464116 w 3485677"/>
              <a:gd name="connsiteY48" fmla="*/ 1507794 h 1622398"/>
              <a:gd name="connsiteX49" fmla="*/ 3469784 w 3485677"/>
              <a:gd name="connsiteY49" fmla="*/ 1554553 h 1622398"/>
              <a:gd name="connsiteX50" fmla="*/ 3369889 w 3485677"/>
              <a:gd name="connsiteY50" fmla="*/ 1581475 h 1622398"/>
              <a:gd name="connsiteX51" fmla="*/ 2887421 w 3485677"/>
              <a:gd name="connsiteY51" fmla="*/ 1594936 h 1622398"/>
              <a:gd name="connsiteX52" fmla="*/ 2723056 w 3485677"/>
              <a:gd name="connsiteY52" fmla="*/ 1571557 h 1622398"/>
              <a:gd name="connsiteX53" fmla="*/ 2539561 w 3485677"/>
              <a:gd name="connsiteY53" fmla="*/ 1593519 h 1622398"/>
              <a:gd name="connsiteX54" fmla="*/ 2518307 w 3485677"/>
              <a:gd name="connsiteY54" fmla="*/ 1594936 h 1622398"/>
              <a:gd name="connsiteX55" fmla="*/ 2224292 w 3485677"/>
              <a:gd name="connsiteY55" fmla="*/ 1613356 h 1622398"/>
              <a:gd name="connsiteX56" fmla="*/ 1736864 w 3485677"/>
              <a:gd name="connsiteY56" fmla="*/ 1613356 h 1622398"/>
              <a:gd name="connsiteX57" fmla="*/ 986593 w 3485677"/>
              <a:gd name="connsiteY57" fmla="*/ 1617607 h 1622398"/>
              <a:gd name="connsiteX58" fmla="*/ 896617 w 3485677"/>
              <a:gd name="connsiteY58" fmla="*/ 1626109 h 1622398"/>
              <a:gd name="connsiteX59" fmla="*/ 825770 w 3485677"/>
              <a:gd name="connsiteY59" fmla="*/ 1626817 h 1622398"/>
              <a:gd name="connsiteX60" fmla="*/ 1440014 w 3485677"/>
              <a:gd name="connsiteY60" fmla="*/ 1259121 h 1622398"/>
              <a:gd name="connsiteX61" fmla="*/ 1578875 w 3485677"/>
              <a:gd name="connsiteY61" fmla="*/ 1281083 h 1622398"/>
              <a:gd name="connsiteX62" fmla="*/ 1747491 w 3485677"/>
              <a:gd name="connsiteY62" fmla="*/ 1283917 h 1622398"/>
              <a:gd name="connsiteX63" fmla="*/ 2013167 w 3485677"/>
              <a:gd name="connsiteY63" fmla="*/ 1269748 h 1622398"/>
              <a:gd name="connsiteX64" fmla="*/ 2096059 w 3485677"/>
              <a:gd name="connsiteY64" fmla="*/ 1281083 h 1622398"/>
              <a:gd name="connsiteX65" fmla="*/ 2439667 w 3485677"/>
              <a:gd name="connsiteY65" fmla="*/ 1286043 h 1622398"/>
              <a:gd name="connsiteX66" fmla="*/ 2758479 w 3485677"/>
              <a:gd name="connsiteY66" fmla="*/ 1338470 h 1622398"/>
              <a:gd name="connsiteX67" fmla="*/ 2876793 w 3485677"/>
              <a:gd name="connsiteY67" fmla="*/ 1370351 h 1622398"/>
              <a:gd name="connsiteX68" fmla="*/ 2878919 w 3485677"/>
              <a:gd name="connsiteY68" fmla="*/ 1350513 h 1622398"/>
              <a:gd name="connsiteX69" fmla="*/ 2890255 w 3485677"/>
              <a:gd name="connsiteY69" fmla="*/ 1128762 h 1622398"/>
              <a:gd name="connsiteX70" fmla="*/ 2877502 w 3485677"/>
              <a:gd name="connsiteY70" fmla="*/ 781611 h 1622398"/>
              <a:gd name="connsiteX71" fmla="*/ 2863332 w 3485677"/>
              <a:gd name="connsiteY71" fmla="*/ 528687 h 1622398"/>
              <a:gd name="connsiteX72" fmla="*/ 2893089 w 3485677"/>
              <a:gd name="connsiteY72" fmla="*/ 431627 h 1622398"/>
              <a:gd name="connsiteX73" fmla="*/ 2861207 w 3485677"/>
              <a:gd name="connsiteY73" fmla="*/ 449339 h 1622398"/>
              <a:gd name="connsiteX74" fmla="*/ 2470840 w 3485677"/>
              <a:gd name="connsiteY74" fmla="*/ 596700 h 1622398"/>
              <a:gd name="connsiteX75" fmla="*/ 2291597 w 3485677"/>
              <a:gd name="connsiteY75" fmla="*/ 722100 h 1622398"/>
              <a:gd name="connsiteX76" fmla="*/ 2187451 w 3485677"/>
              <a:gd name="connsiteY76" fmla="*/ 820577 h 1622398"/>
              <a:gd name="connsiteX77" fmla="*/ 1916107 w 3485677"/>
              <a:gd name="connsiteY77" fmla="*/ 911261 h 1622398"/>
              <a:gd name="connsiteX78" fmla="*/ 1791416 w 3485677"/>
              <a:gd name="connsiteY78" fmla="*/ 882214 h 1622398"/>
              <a:gd name="connsiteX79" fmla="*/ 1637678 w 3485677"/>
              <a:gd name="connsiteY79" fmla="*/ 928265 h 1622398"/>
              <a:gd name="connsiteX80" fmla="*/ 1563288 w 3485677"/>
              <a:gd name="connsiteY80" fmla="*/ 1043746 h 1622398"/>
              <a:gd name="connsiteX81" fmla="*/ 1440014 w 3485677"/>
              <a:gd name="connsiteY81" fmla="*/ 1259121 h 1622398"/>
              <a:gd name="connsiteX82" fmla="*/ 2672045 w 3485677"/>
              <a:gd name="connsiteY82" fmla="*/ 1446866 h 1622398"/>
              <a:gd name="connsiteX83" fmla="*/ 2587738 w 3485677"/>
              <a:gd name="connsiteY83" fmla="*/ 1407900 h 1622398"/>
              <a:gd name="connsiteX84" fmla="*/ 2309308 w 3485677"/>
              <a:gd name="connsiteY84" fmla="*/ 1416402 h 1622398"/>
              <a:gd name="connsiteX85" fmla="*/ 2239878 w 3485677"/>
              <a:gd name="connsiteY85" fmla="*/ 1431988 h 1622398"/>
              <a:gd name="connsiteX86" fmla="*/ 2081181 w 3485677"/>
              <a:gd name="connsiteY86" fmla="*/ 1447574 h 1622398"/>
              <a:gd name="connsiteX87" fmla="*/ 2672045 w 3485677"/>
              <a:gd name="connsiteY87" fmla="*/ 1446866 h 1622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3485677" h="1622398">
                <a:moveTo>
                  <a:pt x="825770" y="1626817"/>
                </a:moveTo>
                <a:cubicBezTo>
                  <a:pt x="781845" y="1615482"/>
                  <a:pt x="742170" y="1596353"/>
                  <a:pt x="712414" y="1561638"/>
                </a:cubicBezTo>
                <a:cubicBezTo>
                  <a:pt x="698954" y="1546052"/>
                  <a:pt x="690452" y="1541092"/>
                  <a:pt x="679825" y="1523381"/>
                </a:cubicBezTo>
                <a:cubicBezTo>
                  <a:pt x="677700" y="1519838"/>
                  <a:pt x="674865" y="1514879"/>
                  <a:pt x="671323" y="1513462"/>
                </a:cubicBezTo>
                <a:cubicBezTo>
                  <a:pt x="640859" y="1501418"/>
                  <a:pt x="611103" y="1481581"/>
                  <a:pt x="579931" y="1504252"/>
                </a:cubicBezTo>
                <a:cubicBezTo>
                  <a:pt x="572846" y="1512045"/>
                  <a:pt x="567887" y="1524089"/>
                  <a:pt x="559385" y="1528340"/>
                </a:cubicBezTo>
                <a:cubicBezTo>
                  <a:pt x="533171" y="1540384"/>
                  <a:pt x="506249" y="1550302"/>
                  <a:pt x="479328" y="1560221"/>
                </a:cubicBezTo>
                <a:cubicBezTo>
                  <a:pt x="448863" y="1570848"/>
                  <a:pt x="418399" y="1571557"/>
                  <a:pt x="390060" y="1551719"/>
                </a:cubicBezTo>
                <a:cubicBezTo>
                  <a:pt x="372348" y="1538967"/>
                  <a:pt x="353928" y="1543926"/>
                  <a:pt x="334091" y="1548177"/>
                </a:cubicBezTo>
                <a:cubicBezTo>
                  <a:pt x="289457" y="1558804"/>
                  <a:pt x="244823" y="1568723"/>
                  <a:pt x="199482" y="1573682"/>
                </a:cubicBezTo>
                <a:cubicBezTo>
                  <a:pt x="177519" y="1575808"/>
                  <a:pt x="154848" y="1563055"/>
                  <a:pt x="132177" y="1560221"/>
                </a:cubicBezTo>
                <a:cubicBezTo>
                  <a:pt x="117299" y="1558096"/>
                  <a:pt x="102421" y="1560929"/>
                  <a:pt x="87543" y="1562346"/>
                </a:cubicBezTo>
                <a:cubicBezTo>
                  <a:pt x="84709" y="1562346"/>
                  <a:pt x="81875" y="1564472"/>
                  <a:pt x="78333" y="1565181"/>
                </a:cubicBezTo>
                <a:cubicBezTo>
                  <a:pt x="66997" y="1565889"/>
                  <a:pt x="56370" y="1542509"/>
                  <a:pt x="64872" y="1532591"/>
                </a:cubicBezTo>
                <a:cubicBezTo>
                  <a:pt x="69831" y="1526215"/>
                  <a:pt x="79750" y="1524089"/>
                  <a:pt x="86834" y="1519838"/>
                </a:cubicBezTo>
                <a:cubicBezTo>
                  <a:pt x="90377" y="1517713"/>
                  <a:pt x="97462" y="1512753"/>
                  <a:pt x="97462" y="1511336"/>
                </a:cubicBezTo>
                <a:cubicBezTo>
                  <a:pt x="84001" y="1480164"/>
                  <a:pt x="117299" y="1475205"/>
                  <a:pt x="127217" y="1459618"/>
                </a:cubicBezTo>
                <a:cubicBezTo>
                  <a:pt x="105963" y="1449699"/>
                  <a:pt x="83292" y="1443323"/>
                  <a:pt x="65580" y="1430571"/>
                </a:cubicBezTo>
                <a:cubicBezTo>
                  <a:pt x="6069" y="1388063"/>
                  <a:pt x="-8100" y="1326426"/>
                  <a:pt x="3943" y="1258412"/>
                </a:cubicBezTo>
                <a:cubicBezTo>
                  <a:pt x="20238" y="1166311"/>
                  <a:pt x="8903" y="1096173"/>
                  <a:pt x="60621" y="1018241"/>
                </a:cubicBezTo>
                <a:cubicBezTo>
                  <a:pt x="115882" y="934641"/>
                  <a:pt x="233488" y="905594"/>
                  <a:pt x="323464" y="911261"/>
                </a:cubicBezTo>
                <a:cubicBezTo>
                  <a:pt x="341884" y="912678"/>
                  <a:pt x="376599" y="926848"/>
                  <a:pt x="391477" y="940309"/>
                </a:cubicBezTo>
                <a:cubicBezTo>
                  <a:pt x="414148" y="962271"/>
                  <a:pt x="435402" y="965814"/>
                  <a:pt x="463033" y="953061"/>
                </a:cubicBezTo>
                <a:cubicBezTo>
                  <a:pt x="480745" y="944560"/>
                  <a:pt x="499165" y="938184"/>
                  <a:pt x="517585" y="932515"/>
                </a:cubicBezTo>
                <a:cubicBezTo>
                  <a:pt x="550175" y="923305"/>
                  <a:pt x="561510" y="931099"/>
                  <a:pt x="567178" y="964397"/>
                </a:cubicBezTo>
                <a:cubicBezTo>
                  <a:pt x="567887" y="969356"/>
                  <a:pt x="568595" y="975024"/>
                  <a:pt x="572846" y="975024"/>
                </a:cubicBezTo>
                <a:cubicBezTo>
                  <a:pt x="616771" y="997695"/>
                  <a:pt x="654320" y="1005488"/>
                  <a:pt x="698245" y="1029576"/>
                </a:cubicBezTo>
                <a:cubicBezTo>
                  <a:pt x="715957" y="1038786"/>
                  <a:pt x="716665" y="1057207"/>
                  <a:pt x="714540" y="1074918"/>
                </a:cubicBezTo>
                <a:cubicBezTo>
                  <a:pt x="710998" y="1103257"/>
                  <a:pt x="693286" y="1145766"/>
                  <a:pt x="690452" y="1174104"/>
                </a:cubicBezTo>
                <a:cubicBezTo>
                  <a:pt x="715957" y="1180480"/>
                  <a:pt x="750672" y="1171979"/>
                  <a:pt x="758465" y="1148599"/>
                </a:cubicBezTo>
                <a:cubicBezTo>
                  <a:pt x="768384" y="1119552"/>
                  <a:pt x="783970" y="1091922"/>
                  <a:pt x="794597" y="1062166"/>
                </a:cubicBezTo>
                <a:cubicBezTo>
                  <a:pt x="814434" y="1005488"/>
                  <a:pt x="849858" y="960146"/>
                  <a:pt x="893074" y="919763"/>
                </a:cubicBezTo>
                <a:cubicBezTo>
                  <a:pt x="1005722" y="814201"/>
                  <a:pt x="1125453" y="719974"/>
                  <a:pt x="1269273" y="659754"/>
                </a:cubicBezTo>
                <a:cubicBezTo>
                  <a:pt x="1347205" y="627165"/>
                  <a:pt x="1409550" y="570487"/>
                  <a:pt x="1472604" y="515935"/>
                </a:cubicBezTo>
                <a:cubicBezTo>
                  <a:pt x="1700023" y="319688"/>
                  <a:pt x="1960740" y="189330"/>
                  <a:pt x="2252631" y="117774"/>
                </a:cubicBezTo>
                <a:cubicBezTo>
                  <a:pt x="2499887" y="57554"/>
                  <a:pt x="2751394" y="27798"/>
                  <a:pt x="3004318" y="5127"/>
                </a:cubicBezTo>
                <a:cubicBezTo>
                  <a:pt x="3023447" y="3710"/>
                  <a:pt x="3043284" y="3002"/>
                  <a:pt x="3062413" y="876"/>
                </a:cubicBezTo>
                <a:cubicBezTo>
                  <a:pt x="3095003" y="-2666"/>
                  <a:pt x="3124050" y="4418"/>
                  <a:pt x="3150263" y="24256"/>
                </a:cubicBezTo>
                <a:cubicBezTo>
                  <a:pt x="3156640" y="29215"/>
                  <a:pt x="3165142" y="33466"/>
                  <a:pt x="3172935" y="35591"/>
                </a:cubicBezTo>
                <a:cubicBezTo>
                  <a:pt x="3279205" y="66055"/>
                  <a:pt x="3344384" y="145404"/>
                  <a:pt x="3349344" y="255217"/>
                </a:cubicBezTo>
                <a:cubicBezTo>
                  <a:pt x="3352887" y="333857"/>
                  <a:pt x="3352177" y="411789"/>
                  <a:pt x="3325964" y="488304"/>
                </a:cubicBezTo>
                <a:cubicBezTo>
                  <a:pt x="3313211" y="525145"/>
                  <a:pt x="3319588" y="567653"/>
                  <a:pt x="3308961" y="605910"/>
                </a:cubicBezTo>
                <a:cubicBezTo>
                  <a:pt x="3278497" y="717849"/>
                  <a:pt x="3245198" y="828371"/>
                  <a:pt x="3210483" y="939600"/>
                </a:cubicBezTo>
                <a:cubicBezTo>
                  <a:pt x="3179311" y="1040203"/>
                  <a:pt x="3161599" y="1142223"/>
                  <a:pt x="3157348" y="1247077"/>
                </a:cubicBezTo>
                <a:cubicBezTo>
                  <a:pt x="3156640" y="1262663"/>
                  <a:pt x="3160890" y="1271165"/>
                  <a:pt x="3173643" y="1279666"/>
                </a:cubicBezTo>
                <a:cubicBezTo>
                  <a:pt x="3260785" y="1335636"/>
                  <a:pt x="3350052" y="1388063"/>
                  <a:pt x="3450655" y="1417818"/>
                </a:cubicBezTo>
                <a:cubicBezTo>
                  <a:pt x="3466242" y="1422069"/>
                  <a:pt x="3489621" y="1424903"/>
                  <a:pt x="3487496" y="1446866"/>
                </a:cubicBezTo>
                <a:cubicBezTo>
                  <a:pt x="3485370" y="1466703"/>
                  <a:pt x="3463408" y="1468828"/>
                  <a:pt x="3446404" y="1470245"/>
                </a:cubicBezTo>
                <a:cubicBezTo>
                  <a:pt x="3416649" y="1472371"/>
                  <a:pt x="3410273" y="1484415"/>
                  <a:pt x="3464116" y="1507794"/>
                </a:cubicBezTo>
                <a:cubicBezTo>
                  <a:pt x="3478994" y="1514171"/>
                  <a:pt x="3481828" y="1555262"/>
                  <a:pt x="3469784" y="1554553"/>
                </a:cubicBezTo>
                <a:cubicBezTo>
                  <a:pt x="3436486" y="1553136"/>
                  <a:pt x="3403188" y="1582892"/>
                  <a:pt x="3369889" y="1581475"/>
                </a:cubicBezTo>
                <a:cubicBezTo>
                  <a:pt x="3201982" y="1574391"/>
                  <a:pt x="3055329" y="1577933"/>
                  <a:pt x="2887421" y="1594936"/>
                </a:cubicBezTo>
                <a:cubicBezTo>
                  <a:pt x="2833577" y="1600604"/>
                  <a:pt x="2776899" y="1579350"/>
                  <a:pt x="2723056" y="1571557"/>
                </a:cubicBezTo>
                <a:cubicBezTo>
                  <a:pt x="2661418" y="1562346"/>
                  <a:pt x="2601198" y="1585018"/>
                  <a:pt x="2539561" y="1593519"/>
                </a:cubicBezTo>
                <a:cubicBezTo>
                  <a:pt x="2532477" y="1594228"/>
                  <a:pt x="2525392" y="1596353"/>
                  <a:pt x="2518307" y="1594936"/>
                </a:cubicBezTo>
                <a:cubicBezTo>
                  <a:pt x="2418413" y="1582184"/>
                  <a:pt x="2322061" y="1601312"/>
                  <a:pt x="2224292" y="1613356"/>
                </a:cubicBezTo>
                <a:cubicBezTo>
                  <a:pt x="2062760" y="1633902"/>
                  <a:pt x="1899812" y="1615482"/>
                  <a:pt x="1736864" y="1613356"/>
                </a:cubicBezTo>
                <a:cubicBezTo>
                  <a:pt x="1486774" y="1610522"/>
                  <a:pt x="1236683" y="1617607"/>
                  <a:pt x="986593" y="1617607"/>
                </a:cubicBezTo>
                <a:cubicBezTo>
                  <a:pt x="956837" y="1617607"/>
                  <a:pt x="926373" y="1623275"/>
                  <a:pt x="896617" y="1626109"/>
                </a:cubicBezTo>
                <a:cubicBezTo>
                  <a:pt x="872529" y="1626817"/>
                  <a:pt x="849150" y="1626817"/>
                  <a:pt x="825770" y="1626817"/>
                </a:cubicBezTo>
                <a:close/>
                <a:moveTo>
                  <a:pt x="1440014" y="1259121"/>
                </a:moveTo>
                <a:cubicBezTo>
                  <a:pt x="1488190" y="1266914"/>
                  <a:pt x="1534241" y="1271873"/>
                  <a:pt x="1578875" y="1281083"/>
                </a:cubicBezTo>
                <a:cubicBezTo>
                  <a:pt x="1635552" y="1293836"/>
                  <a:pt x="1691521" y="1296670"/>
                  <a:pt x="1747491" y="1283917"/>
                </a:cubicBezTo>
                <a:cubicBezTo>
                  <a:pt x="1836050" y="1264080"/>
                  <a:pt x="1916815" y="1258412"/>
                  <a:pt x="2013167" y="1269748"/>
                </a:cubicBezTo>
                <a:cubicBezTo>
                  <a:pt x="2040089" y="1276833"/>
                  <a:pt x="2068428" y="1280375"/>
                  <a:pt x="2096059" y="1281083"/>
                </a:cubicBezTo>
                <a:cubicBezTo>
                  <a:pt x="2210122" y="1283917"/>
                  <a:pt x="2324894" y="1283917"/>
                  <a:pt x="2439667" y="1286043"/>
                </a:cubicBezTo>
                <a:cubicBezTo>
                  <a:pt x="2547354" y="1288168"/>
                  <a:pt x="2654333" y="1304463"/>
                  <a:pt x="2758479" y="1338470"/>
                </a:cubicBezTo>
                <a:cubicBezTo>
                  <a:pt x="2796737" y="1350513"/>
                  <a:pt x="2836411" y="1359724"/>
                  <a:pt x="2876793" y="1370351"/>
                </a:cubicBezTo>
                <a:cubicBezTo>
                  <a:pt x="2877502" y="1362558"/>
                  <a:pt x="2878919" y="1356890"/>
                  <a:pt x="2878919" y="1350513"/>
                </a:cubicBezTo>
                <a:cubicBezTo>
                  <a:pt x="2882462" y="1276833"/>
                  <a:pt x="2887421" y="1203152"/>
                  <a:pt x="2890255" y="1128762"/>
                </a:cubicBezTo>
                <a:cubicBezTo>
                  <a:pt x="2893797" y="1012573"/>
                  <a:pt x="2899465" y="896384"/>
                  <a:pt x="2877502" y="781611"/>
                </a:cubicBezTo>
                <a:cubicBezTo>
                  <a:pt x="2861207" y="698012"/>
                  <a:pt x="2851289" y="613703"/>
                  <a:pt x="2863332" y="528687"/>
                </a:cubicBezTo>
                <a:cubicBezTo>
                  <a:pt x="2864042" y="525853"/>
                  <a:pt x="2893797" y="435169"/>
                  <a:pt x="2893089" y="431627"/>
                </a:cubicBezTo>
                <a:cubicBezTo>
                  <a:pt x="2882462" y="434460"/>
                  <a:pt x="2870417" y="447213"/>
                  <a:pt x="2861207" y="449339"/>
                </a:cubicBezTo>
                <a:cubicBezTo>
                  <a:pt x="2740059" y="478386"/>
                  <a:pt x="2599781" y="535772"/>
                  <a:pt x="2470840" y="596700"/>
                </a:cubicBezTo>
                <a:cubicBezTo>
                  <a:pt x="2409203" y="639209"/>
                  <a:pt x="2341898" y="669673"/>
                  <a:pt x="2291597" y="722100"/>
                </a:cubicBezTo>
                <a:cubicBezTo>
                  <a:pt x="2254756" y="759649"/>
                  <a:pt x="2227126" y="785154"/>
                  <a:pt x="2187451" y="820577"/>
                </a:cubicBezTo>
                <a:cubicBezTo>
                  <a:pt x="2115187" y="885757"/>
                  <a:pt x="2015293" y="920472"/>
                  <a:pt x="1916107" y="911261"/>
                </a:cubicBezTo>
                <a:cubicBezTo>
                  <a:pt x="1874307" y="907011"/>
                  <a:pt x="1831799" y="895675"/>
                  <a:pt x="1791416" y="882214"/>
                </a:cubicBezTo>
                <a:cubicBezTo>
                  <a:pt x="1728362" y="861668"/>
                  <a:pt x="1676644" y="877255"/>
                  <a:pt x="1637678" y="928265"/>
                </a:cubicBezTo>
                <a:cubicBezTo>
                  <a:pt x="1610047" y="964397"/>
                  <a:pt x="1585960" y="1003363"/>
                  <a:pt x="1563288" y="1043746"/>
                </a:cubicBezTo>
                <a:cubicBezTo>
                  <a:pt x="1523614" y="1115301"/>
                  <a:pt x="1498109" y="1196067"/>
                  <a:pt x="1440014" y="1259121"/>
                </a:cubicBezTo>
                <a:close/>
                <a:moveTo>
                  <a:pt x="2672045" y="1446866"/>
                </a:moveTo>
                <a:cubicBezTo>
                  <a:pt x="2660001" y="1440489"/>
                  <a:pt x="2596947" y="1410733"/>
                  <a:pt x="2587738" y="1407900"/>
                </a:cubicBezTo>
                <a:cubicBezTo>
                  <a:pt x="2494219" y="1379561"/>
                  <a:pt x="2401410" y="1379561"/>
                  <a:pt x="2309308" y="1416402"/>
                </a:cubicBezTo>
                <a:cubicBezTo>
                  <a:pt x="2287346" y="1424903"/>
                  <a:pt x="2263258" y="1429154"/>
                  <a:pt x="2239878" y="1431988"/>
                </a:cubicBezTo>
                <a:cubicBezTo>
                  <a:pt x="2187451" y="1438364"/>
                  <a:pt x="2134316" y="1442615"/>
                  <a:pt x="2081181" y="1447574"/>
                </a:cubicBezTo>
                <a:cubicBezTo>
                  <a:pt x="2259715" y="1473079"/>
                  <a:pt x="2633079" y="1480872"/>
                  <a:pt x="2672045" y="1446866"/>
                </a:cubicBezTo>
                <a:close/>
              </a:path>
            </a:pathLst>
          </a:custGeom>
          <a:solidFill>
            <a:schemeClr val="bg1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48D602A-5A04-4B55-9FA4-22D58EC27AFD}"/>
              </a:ext>
            </a:extLst>
          </p:cNvPr>
          <p:cNvSpPr>
            <a:spLocks noChangeAspect="1"/>
          </p:cNvSpPr>
          <p:nvPr/>
        </p:nvSpPr>
        <p:spPr>
          <a:xfrm>
            <a:off x="6749247" y="3451198"/>
            <a:ext cx="1188720" cy="564139"/>
          </a:xfrm>
          <a:custGeom>
            <a:avLst/>
            <a:gdLst>
              <a:gd name="connsiteX0" fmla="*/ 3767833 w 3761981"/>
              <a:gd name="connsiteY0" fmla="*/ 1546284 h 1785347"/>
              <a:gd name="connsiteX1" fmla="*/ 3612678 w 3761981"/>
              <a:gd name="connsiteY1" fmla="*/ 1670266 h 1785347"/>
              <a:gd name="connsiteX2" fmla="*/ 3463190 w 3761981"/>
              <a:gd name="connsiteY2" fmla="*/ 1658222 h 1785347"/>
              <a:gd name="connsiteX3" fmla="*/ 3447604 w 3761981"/>
              <a:gd name="connsiteY3" fmla="*/ 1590918 h 1785347"/>
              <a:gd name="connsiteX4" fmla="*/ 3499322 w 3761981"/>
              <a:gd name="connsiteY4" fmla="*/ 1536365 h 1785347"/>
              <a:gd name="connsiteX5" fmla="*/ 3507824 w 3761981"/>
              <a:gd name="connsiteY5" fmla="*/ 1483230 h 1785347"/>
              <a:gd name="connsiteX6" fmla="*/ 3424224 w 3761981"/>
              <a:gd name="connsiteY6" fmla="*/ 1295485 h 1785347"/>
              <a:gd name="connsiteX7" fmla="*/ 3310869 w 3761981"/>
              <a:gd name="connsiteY7" fmla="*/ 1184255 h 1785347"/>
              <a:gd name="connsiteX8" fmla="*/ 3002684 w 3761981"/>
              <a:gd name="connsiteY8" fmla="*/ 1076568 h 1785347"/>
              <a:gd name="connsiteX9" fmla="*/ 2856739 w 3761981"/>
              <a:gd name="connsiteY9" fmla="*/ 1019890 h 1785347"/>
              <a:gd name="connsiteX10" fmla="*/ 2494002 w 3761981"/>
              <a:gd name="connsiteY10" fmla="*/ 864026 h 1785347"/>
              <a:gd name="connsiteX11" fmla="*/ 2422446 w 3761981"/>
              <a:gd name="connsiteY11" fmla="*/ 856942 h 1785347"/>
              <a:gd name="connsiteX12" fmla="*/ 2326094 w 3761981"/>
              <a:gd name="connsiteY12" fmla="*/ 828603 h 1785347"/>
              <a:gd name="connsiteX13" fmla="*/ 2280044 w 3761981"/>
              <a:gd name="connsiteY13" fmla="*/ 805223 h 1785347"/>
              <a:gd name="connsiteX14" fmla="*/ 1950605 w 3761981"/>
              <a:gd name="connsiteY14" fmla="*/ 719498 h 1785347"/>
              <a:gd name="connsiteX15" fmla="*/ 1643837 w 3761981"/>
              <a:gd name="connsiteY15" fmla="*/ 645817 h 1785347"/>
              <a:gd name="connsiteX16" fmla="*/ 1594244 w 3761981"/>
              <a:gd name="connsiteY16" fmla="*/ 827186 h 1785347"/>
              <a:gd name="connsiteX17" fmla="*/ 1631793 w 3761981"/>
              <a:gd name="connsiteY17" fmla="*/ 1037602 h 1785347"/>
              <a:gd name="connsiteX18" fmla="*/ 1656589 w 3761981"/>
              <a:gd name="connsiteY18" fmla="*/ 1059564 h 1785347"/>
              <a:gd name="connsiteX19" fmla="*/ 1761443 w 3761981"/>
              <a:gd name="connsiteY19" fmla="*/ 1215428 h 1785347"/>
              <a:gd name="connsiteX20" fmla="*/ 1761443 w 3761981"/>
              <a:gd name="connsiteY20" fmla="*/ 1231723 h 1785347"/>
              <a:gd name="connsiteX21" fmla="*/ 1810327 w 3761981"/>
              <a:gd name="connsiteY21" fmla="*/ 1212594 h 1785347"/>
              <a:gd name="connsiteX22" fmla="*/ 1815287 w 3761981"/>
              <a:gd name="connsiteY22" fmla="*/ 1191340 h 1785347"/>
              <a:gd name="connsiteX23" fmla="*/ 1869839 w 3761981"/>
              <a:gd name="connsiteY23" fmla="*/ 1148123 h 1785347"/>
              <a:gd name="connsiteX24" fmla="*/ 1908096 w 3761981"/>
              <a:gd name="connsiteY24" fmla="*/ 1158750 h 1785347"/>
              <a:gd name="connsiteX25" fmla="*/ 1976110 w 3761981"/>
              <a:gd name="connsiteY25" fmla="*/ 1154499 h 1785347"/>
              <a:gd name="connsiteX26" fmla="*/ 2068919 w 3761981"/>
              <a:gd name="connsiteY26" fmla="*/ 1137496 h 1785347"/>
              <a:gd name="connsiteX27" fmla="*/ 2173773 w 3761981"/>
              <a:gd name="connsiteY27" fmla="*/ 1136788 h 1785347"/>
              <a:gd name="connsiteX28" fmla="*/ 2372854 w 3761981"/>
              <a:gd name="connsiteY28" fmla="*/ 1320990 h 1785347"/>
              <a:gd name="connsiteX29" fmla="*/ 2384898 w 3761981"/>
              <a:gd name="connsiteY29" fmla="*/ 1527864 h 1785347"/>
              <a:gd name="connsiteX30" fmla="*/ 2258790 w 3761981"/>
              <a:gd name="connsiteY30" fmla="*/ 1655389 h 1785347"/>
              <a:gd name="connsiteX31" fmla="*/ 2130556 w 3761981"/>
              <a:gd name="connsiteY31" fmla="*/ 1703564 h 1785347"/>
              <a:gd name="connsiteX32" fmla="*/ 1966900 w 3761981"/>
              <a:gd name="connsiteY32" fmla="*/ 1707107 h 1785347"/>
              <a:gd name="connsiteX33" fmla="*/ 1857087 w 3761981"/>
              <a:gd name="connsiteY33" fmla="*/ 1685853 h 1785347"/>
              <a:gd name="connsiteX34" fmla="*/ 1793324 w 3761981"/>
              <a:gd name="connsiteY34" fmla="*/ 1682310 h 1785347"/>
              <a:gd name="connsiteX35" fmla="*/ 1735938 w 3761981"/>
              <a:gd name="connsiteY35" fmla="*/ 1693646 h 1785347"/>
              <a:gd name="connsiteX36" fmla="*/ 1642420 w 3761981"/>
              <a:gd name="connsiteY36" fmla="*/ 1731903 h 1785347"/>
              <a:gd name="connsiteX37" fmla="*/ 1517729 w 3761981"/>
              <a:gd name="connsiteY37" fmla="*/ 1772995 h 1785347"/>
              <a:gd name="connsiteX38" fmla="*/ 999128 w 3761981"/>
              <a:gd name="connsiteY38" fmla="*/ 1741822 h 1785347"/>
              <a:gd name="connsiteX39" fmla="*/ 859559 w 3761981"/>
              <a:gd name="connsiteY39" fmla="*/ 1689395 h 1785347"/>
              <a:gd name="connsiteX40" fmla="*/ 749746 w 3761981"/>
              <a:gd name="connsiteY40" fmla="*/ 1680185 h 1785347"/>
              <a:gd name="connsiteX41" fmla="*/ 486904 w 3761981"/>
              <a:gd name="connsiteY41" fmla="*/ 1684436 h 1785347"/>
              <a:gd name="connsiteX42" fmla="*/ 267986 w 3761981"/>
              <a:gd name="connsiteY42" fmla="*/ 1671683 h 1785347"/>
              <a:gd name="connsiteX43" fmla="*/ 232562 w 3761981"/>
              <a:gd name="connsiteY43" fmla="*/ 1693646 h 1785347"/>
              <a:gd name="connsiteX44" fmla="*/ 190763 w 3761981"/>
              <a:gd name="connsiteY44" fmla="*/ 1697897 h 1785347"/>
              <a:gd name="connsiteX45" fmla="*/ 151088 w 3761981"/>
              <a:gd name="connsiteY45" fmla="*/ 1700022 h 1785347"/>
              <a:gd name="connsiteX46" fmla="*/ 127000 w 3761981"/>
              <a:gd name="connsiteY46" fmla="*/ 1725527 h 1785347"/>
              <a:gd name="connsiteX47" fmla="*/ 104329 w 3761981"/>
              <a:gd name="connsiteY47" fmla="*/ 1725527 h 1785347"/>
              <a:gd name="connsiteX48" fmla="*/ 99370 w 3761981"/>
              <a:gd name="connsiteY48" fmla="*/ 1703564 h 1785347"/>
              <a:gd name="connsiteX49" fmla="*/ 111414 w 3761981"/>
              <a:gd name="connsiteY49" fmla="*/ 1683727 h 1785347"/>
              <a:gd name="connsiteX50" fmla="*/ 103621 w 3761981"/>
              <a:gd name="connsiteY50" fmla="*/ 1642636 h 1785347"/>
              <a:gd name="connsiteX51" fmla="*/ 82367 w 3761981"/>
              <a:gd name="connsiteY51" fmla="*/ 1651138 h 1785347"/>
              <a:gd name="connsiteX52" fmla="*/ 66072 w 3761981"/>
              <a:gd name="connsiteY52" fmla="*/ 1662473 h 1785347"/>
              <a:gd name="connsiteX53" fmla="*/ 54736 w 3761981"/>
              <a:gd name="connsiteY53" fmla="*/ 1641219 h 1785347"/>
              <a:gd name="connsiteX54" fmla="*/ 57570 w 3761981"/>
              <a:gd name="connsiteY54" fmla="*/ 1618548 h 1785347"/>
              <a:gd name="connsiteX55" fmla="*/ 60404 w 3761981"/>
              <a:gd name="connsiteY55" fmla="*/ 1566830 h 1785347"/>
              <a:gd name="connsiteX56" fmla="*/ 18604 w 3761981"/>
              <a:gd name="connsiteY56" fmla="*/ 1566121 h 1785347"/>
              <a:gd name="connsiteX57" fmla="*/ 184 w 3761981"/>
              <a:gd name="connsiteY57" fmla="*/ 1551243 h 1785347"/>
              <a:gd name="connsiteX58" fmla="*/ 10811 w 3761981"/>
              <a:gd name="connsiteY58" fmla="*/ 1533531 h 1785347"/>
              <a:gd name="connsiteX59" fmla="*/ 43401 w 3761981"/>
              <a:gd name="connsiteY59" fmla="*/ 1515111 h 1785347"/>
              <a:gd name="connsiteX60" fmla="*/ 70323 w 3761981"/>
              <a:gd name="connsiteY60" fmla="*/ 1482522 h 1785347"/>
              <a:gd name="connsiteX61" fmla="*/ 129834 w 3761981"/>
              <a:gd name="connsiteY61" fmla="*/ 1435762 h 1785347"/>
              <a:gd name="connsiteX62" fmla="*/ 455731 w 3761981"/>
              <a:gd name="connsiteY62" fmla="*/ 1427261 h 1785347"/>
              <a:gd name="connsiteX63" fmla="*/ 513825 w 3761981"/>
              <a:gd name="connsiteY63" fmla="*/ 1426552 h 1785347"/>
              <a:gd name="connsiteX64" fmla="*/ 809966 w 3761981"/>
              <a:gd name="connsiteY64" fmla="*/ 1422302 h 1785347"/>
              <a:gd name="connsiteX65" fmla="*/ 1020382 w 3761981"/>
              <a:gd name="connsiteY65" fmla="*/ 1408132 h 1785347"/>
              <a:gd name="connsiteX66" fmla="*/ 1097606 w 3761981"/>
              <a:gd name="connsiteY66" fmla="*/ 1400339 h 1785347"/>
              <a:gd name="connsiteX67" fmla="*/ 1094772 w 3761981"/>
              <a:gd name="connsiteY67" fmla="*/ 1336577 h 1785347"/>
              <a:gd name="connsiteX68" fmla="*/ 1094772 w 3761981"/>
              <a:gd name="connsiteY68" fmla="*/ 918579 h 1785347"/>
              <a:gd name="connsiteX69" fmla="*/ 1094063 w 3761981"/>
              <a:gd name="connsiteY69" fmla="*/ 759881 h 1785347"/>
              <a:gd name="connsiteX70" fmla="*/ 1098314 w 3761981"/>
              <a:gd name="connsiteY70" fmla="*/ 475784 h 1785347"/>
              <a:gd name="connsiteX71" fmla="*/ 1109650 w 3761981"/>
              <a:gd name="connsiteY71" fmla="*/ 348259 h 1785347"/>
              <a:gd name="connsiteX72" fmla="*/ 1308730 w 3761981"/>
              <a:gd name="connsiteY72" fmla="*/ 67705 h 1785347"/>
              <a:gd name="connsiteX73" fmla="*/ 1517021 w 3761981"/>
              <a:gd name="connsiteY73" fmla="*/ 1817 h 1785347"/>
              <a:gd name="connsiteX74" fmla="*/ 1747982 w 3761981"/>
              <a:gd name="connsiteY74" fmla="*/ 68413 h 1785347"/>
              <a:gd name="connsiteX75" fmla="*/ 1961232 w 3761981"/>
              <a:gd name="connsiteY75" fmla="*/ 207274 h 1785347"/>
              <a:gd name="connsiteX76" fmla="*/ 2065377 w 3761981"/>
              <a:gd name="connsiteY76" fmla="*/ 258992 h 1785347"/>
              <a:gd name="connsiteX77" fmla="*/ 2328220 w 3761981"/>
              <a:gd name="connsiteY77" fmla="*/ 409896 h 1785347"/>
              <a:gd name="connsiteX78" fmla="*/ 2394107 w 3761981"/>
              <a:gd name="connsiteY78" fmla="*/ 454530 h 1785347"/>
              <a:gd name="connsiteX79" fmla="*/ 2640656 w 3761981"/>
              <a:gd name="connsiteY79" fmla="*/ 579929 h 1785347"/>
              <a:gd name="connsiteX80" fmla="*/ 2718587 w 3761981"/>
              <a:gd name="connsiteY80" fmla="*/ 594099 h 1785347"/>
              <a:gd name="connsiteX81" fmla="*/ 2934671 w 3761981"/>
              <a:gd name="connsiteY81" fmla="*/ 642275 h 1785347"/>
              <a:gd name="connsiteX82" fmla="*/ 3193263 w 3761981"/>
              <a:gd name="connsiteY82" fmla="*/ 813016 h 1785347"/>
              <a:gd name="connsiteX83" fmla="*/ 3522702 w 3761981"/>
              <a:gd name="connsiteY83" fmla="*/ 1039727 h 1785347"/>
              <a:gd name="connsiteX84" fmla="*/ 3644559 w 3761981"/>
              <a:gd name="connsiteY84" fmla="*/ 1068774 h 1785347"/>
              <a:gd name="connsiteX85" fmla="*/ 3764999 w 3761981"/>
              <a:gd name="connsiteY85" fmla="*/ 1165127 h 1785347"/>
              <a:gd name="connsiteX86" fmla="*/ 3764999 w 3761981"/>
              <a:gd name="connsiteY86" fmla="*/ 1202676 h 1785347"/>
              <a:gd name="connsiteX87" fmla="*/ 3764999 w 3761981"/>
              <a:gd name="connsiteY87" fmla="*/ 1483230 h 1785347"/>
              <a:gd name="connsiteX88" fmla="*/ 3767833 w 3761981"/>
              <a:gd name="connsiteY88" fmla="*/ 1546284 h 17853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3761981" h="1785347">
                <a:moveTo>
                  <a:pt x="3767833" y="1546284"/>
                </a:moveTo>
                <a:cubicBezTo>
                  <a:pt x="3747287" y="1626341"/>
                  <a:pt x="3688484" y="1658931"/>
                  <a:pt x="3612678" y="1670266"/>
                </a:cubicBezTo>
                <a:cubicBezTo>
                  <a:pt x="3562376" y="1677351"/>
                  <a:pt x="3511367" y="1678060"/>
                  <a:pt x="3463190" y="1658222"/>
                </a:cubicBezTo>
                <a:cubicBezTo>
                  <a:pt x="3425642" y="1643344"/>
                  <a:pt x="3420682" y="1621382"/>
                  <a:pt x="3447604" y="1590918"/>
                </a:cubicBezTo>
                <a:cubicBezTo>
                  <a:pt x="3463899" y="1572497"/>
                  <a:pt x="3481610" y="1554786"/>
                  <a:pt x="3499322" y="1536365"/>
                </a:cubicBezTo>
                <a:cubicBezTo>
                  <a:pt x="3514201" y="1520779"/>
                  <a:pt x="3517034" y="1503067"/>
                  <a:pt x="3507824" y="1483230"/>
                </a:cubicBezTo>
                <a:cubicBezTo>
                  <a:pt x="3479485" y="1420885"/>
                  <a:pt x="3451147" y="1358539"/>
                  <a:pt x="3424224" y="1295485"/>
                </a:cubicBezTo>
                <a:cubicBezTo>
                  <a:pt x="3401554" y="1242350"/>
                  <a:pt x="3364004" y="1205509"/>
                  <a:pt x="3310869" y="1184255"/>
                </a:cubicBezTo>
                <a:cubicBezTo>
                  <a:pt x="3210267" y="1143164"/>
                  <a:pt x="3109663" y="1101364"/>
                  <a:pt x="3002684" y="1076568"/>
                </a:cubicBezTo>
                <a:cubicBezTo>
                  <a:pt x="2952383" y="1065232"/>
                  <a:pt x="2905624" y="1038310"/>
                  <a:pt x="2856739" y="1019890"/>
                </a:cubicBezTo>
                <a:cubicBezTo>
                  <a:pt x="2738425" y="975965"/>
                  <a:pt x="2618693" y="887406"/>
                  <a:pt x="2494002" y="864026"/>
                </a:cubicBezTo>
                <a:cubicBezTo>
                  <a:pt x="2470623" y="859775"/>
                  <a:pt x="2445826" y="855525"/>
                  <a:pt x="2422446" y="856942"/>
                </a:cubicBezTo>
                <a:cubicBezTo>
                  <a:pt x="2386314" y="859067"/>
                  <a:pt x="2355850" y="849148"/>
                  <a:pt x="2326094" y="828603"/>
                </a:cubicBezTo>
                <a:cubicBezTo>
                  <a:pt x="2314051" y="820101"/>
                  <a:pt x="2304132" y="807349"/>
                  <a:pt x="2280044" y="805223"/>
                </a:cubicBezTo>
                <a:cubicBezTo>
                  <a:pt x="2157478" y="786803"/>
                  <a:pt x="2085214" y="752796"/>
                  <a:pt x="1950605" y="719498"/>
                </a:cubicBezTo>
                <a:cubicBezTo>
                  <a:pt x="1852836" y="688325"/>
                  <a:pt x="1752233" y="669197"/>
                  <a:pt x="1643837" y="645817"/>
                </a:cubicBezTo>
                <a:cubicBezTo>
                  <a:pt x="1619749" y="685492"/>
                  <a:pt x="1603454" y="779718"/>
                  <a:pt x="1594244" y="827186"/>
                </a:cubicBezTo>
                <a:cubicBezTo>
                  <a:pt x="1579366" y="902284"/>
                  <a:pt x="1602037" y="970297"/>
                  <a:pt x="1631793" y="1037602"/>
                </a:cubicBezTo>
                <a:cubicBezTo>
                  <a:pt x="1636044" y="1046812"/>
                  <a:pt x="1646671" y="1056022"/>
                  <a:pt x="1656589" y="1059564"/>
                </a:cubicBezTo>
                <a:cubicBezTo>
                  <a:pt x="1731687" y="1088612"/>
                  <a:pt x="1764277" y="1136079"/>
                  <a:pt x="1761443" y="1215428"/>
                </a:cubicBezTo>
                <a:cubicBezTo>
                  <a:pt x="1761443" y="1219679"/>
                  <a:pt x="1761443" y="1224638"/>
                  <a:pt x="1761443" y="1231723"/>
                </a:cubicBezTo>
                <a:cubicBezTo>
                  <a:pt x="1779155" y="1225347"/>
                  <a:pt x="1795450" y="1220387"/>
                  <a:pt x="1810327" y="1212594"/>
                </a:cubicBezTo>
                <a:cubicBezTo>
                  <a:pt x="1814578" y="1210469"/>
                  <a:pt x="1815287" y="1199133"/>
                  <a:pt x="1815287" y="1191340"/>
                </a:cubicBezTo>
                <a:cubicBezTo>
                  <a:pt x="1815287" y="1145998"/>
                  <a:pt x="1825914" y="1136788"/>
                  <a:pt x="1869839" y="1148123"/>
                </a:cubicBezTo>
                <a:cubicBezTo>
                  <a:pt x="1882592" y="1151666"/>
                  <a:pt x="1895344" y="1154499"/>
                  <a:pt x="1908096" y="1158750"/>
                </a:cubicBezTo>
                <a:cubicBezTo>
                  <a:pt x="1931476" y="1165835"/>
                  <a:pt x="1951313" y="1166543"/>
                  <a:pt x="1976110" y="1154499"/>
                </a:cubicBezTo>
                <a:cubicBezTo>
                  <a:pt x="2003032" y="1141038"/>
                  <a:pt x="2037747" y="1140330"/>
                  <a:pt x="2068919" y="1137496"/>
                </a:cubicBezTo>
                <a:cubicBezTo>
                  <a:pt x="2103635" y="1134662"/>
                  <a:pt x="2139058" y="1133245"/>
                  <a:pt x="2173773" y="1136788"/>
                </a:cubicBezTo>
                <a:cubicBezTo>
                  <a:pt x="2285003" y="1148832"/>
                  <a:pt x="2341681" y="1221804"/>
                  <a:pt x="2372854" y="1320990"/>
                </a:cubicBezTo>
                <a:cubicBezTo>
                  <a:pt x="2391982" y="1381210"/>
                  <a:pt x="2407568" y="1469769"/>
                  <a:pt x="2384898" y="1527864"/>
                </a:cubicBezTo>
                <a:cubicBezTo>
                  <a:pt x="2361518" y="1587375"/>
                  <a:pt x="2303424" y="1610046"/>
                  <a:pt x="2258790" y="1655389"/>
                </a:cubicBezTo>
                <a:cubicBezTo>
                  <a:pt x="2224075" y="1690812"/>
                  <a:pt x="2178732" y="1701439"/>
                  <a:pt x="2130556" y="1703564"/>
                </a:cubicBezTo>
                <a:cubicBezTo>
                  <a:pt x="2076004" y="1704981"/>
                  <a:pt x="2021452" y="1709941"/>
                  <a:pt x="1966900" y="1707107"/>
                </a:cubicBezTo>
                <a:cubicBezTo>
                  <a:pt x="1930059" y="1704981"/>
                  <a:pt x="1893927" y="1692229"/>
                  <a:pt x="1857087" y="1685853"/>
                </a:cubicBezTo>
                <a:cubicBezTo>
                  <a:pt x="1836541" y="1682310"/>
                  <a:pt x="1814578" y="1680894"/>
                  <a:pt x="1793324" y="1682310"/>
                </a:cubicBezTo>
                <a:cubicBezTo>
                  <a:pt x="1774196" y="1683727"/>
                  <a:pt x="1755067" y="1689395"/>
                  <a:pt x="1735938" y="1693646"/>
                </a:cubicBezTo>
                <a:cubicBezTo>
                  <a:pt x="1702640" y="1700731"/>
                  <a:pt x="1670759" y="1709232"/>
                  <a:pt x="1642420" y="1731903"/>
                </a:cubicBezTo>
                <a:cubicBezTo>
                  <a:pt x="1606996" y="1760242"/>
                  <a:pt x="1561654" y="1766619"/>
                  <a:pt x="1517729" y="1772995"/>
                </a:cubicBezTo>
                <a:cubicBezTo>
                  <a:pt x="1342737" y="1796374"/>
                  <a:pt x="1169870" y="1789290"/>
                  <a:pt x="999128" y="1741822"/>
                </a:cubicBezTo>
                <a:cubicBezTo>
                  <a:pt x="951660" y="1728361"/>
                  <a:pt x="905610" y="1707815"/>
                  <a:pt x="859559" y="1689395"/>
                </a:cubicBezTo>
                <a:cubicBezTo>
                  <a:pt x="823427" y="1675226"/>
                  <a:pt x="788004" y="1670975"/>
                  <a:pt x="749746" y="1680185"/>
                </a:cubicBezTo>
                <a:cubicBezTo>
                  <a:pt x="662604" y="1700731"/>
                  <a:pt x="574754" y="1688687"/>
                  <a:pt x="486904" y="1684436"/>
                </a:cubicBezTo>
                <a:cubicBezTo>
                  <a:pt x="413931" y="1680894"/>
                  <a:pt x="340959" y="1676643"/>
                  <a:pt x="267986" y="1671683"/>
                </a:cubicBezTo>
                <a:cubicBezTo>
                  <a:pt x="250274" y="1670975"/>
                  <a:pt x="240356" y="1675934"/>
                  <a:pt x="232562" y="1693646"/>
                </a:cubicBezTo>
                <a:cubicBezTo>
                  <a:pt x="219102" y="1724110"/>
                  <a:pt x="209892" y="1724110"/>
                  <a:pt x="190763" y="1697897"/>
                </a:cubicBezTo>
                <a:cubicBezTo>
                  <a:pt x="182969" y="1687270"/>
                  <a:pt x="161715" y="1687978"/>
                  <a:pt x="151088" y="1700022"/>
                </a:cubicBezTo>
                <a:cubicBezTo>
                  <a:pt x="143295" y="1708524"/>
                  <a:pt x="136919" y="1719151"/>
                  <a:pt x="127000" y="1725527"/>
                </a:cubicBezTo>
                <a:cubicBezTo>
                  <a:pt x="121333" y="1729069"/>
                  <a:pt x="109289" y="1729778"/>
                  <a:pt x="104329" y="1725527"/>
                </a:cubicBezTo>
                <a:cubicBezTo>
                  <a:pt x="99370" y="1721985"/>
                  <a:pt x="97953" y="1710649"/>
                  <a:pt x="99370" y="1703564"/>
                </a:cubicBezTo>
                <a:cubicBezTo>
                  <a:pt x="100787" y="1696480"/>
                  <a:pt x="106454" y="1690104"/>
                  <a:pt x="111414" y="1683727"/>
                </a:cubicBezTo>
                <a:cubicBezTo>
                  <a:pt x="122749" y="1667433"/>
                  <a:pt x="121333" y="1651138"/>
                  <a:pt x="103621" y="1642636"/>
                </a:cubicBezTo>
                <a:cubicBezTo>
                  <a:pt x="98661" y="1640511"/>
                  <a:pt x="88743" y="1647595"/>
                  <a:pt x="82367" y="1651138"/>
                </a:cubicBezTo>
                <a:cubicBezTo>
                  <a:pt x="76699" y="1653971"/>
                  <a:pt x="71740" y="1658222"/>
                  <a:pt x="66072" y="1662473"/>
                </a:cubicBezTo>
                <a:cubicBezTo>
                  <a:pt x="61821" y="1655389"/>
                  <a:pt x="56153" y="1649012"/>
                  <a:pt x="54736" y="1641219"/>
                </a:cubicBezTo>
                <a:cubicBezTo>
                  <a:pt x="53319" y="1634134"/>
                  <a:pt x="56862" y="1626341"/>
                  <a:pt x="57570" y="1618548"/>
                </a:cubicBezTo>
                <a:cubicBezTo>
                  <a:pt x="58987" y="1601545"/>
                  <a:pt x="59696" y="1584541"/>
                  <a:pt x="60404" y="1566830"/>
                </a:cubicBezTo>
                <a:cubicBezTo>
                  <a:pt x="42692" y="1566830"/>
                  <a:pt x="30648" y="1568955"/>
                  <a:pt x="18604" y="1566121"/>
                </a:cubicBezTo>
                <a:cubicBezTo>
                  <a:pt x="11520" y="1564704"/>
                  <a:pt x="3018" y="1557620"/>
                  <a:pt x="184" y="1551243"/>
                </a:cubicBezTo>
                <a:cubicBezTo>
                  <a:pt x="-1233" y="1546993"/>
                  <a:pt x="5852" y="1537074"/>
                  <a:pt x="10811" y="1533531"/>
                </a:cubicBezTo>
                <a:cubicBezTo>
                  <a:pt x="20730" y="1526447"/>
                  <a:pt x="34190" y="1522904"/>
                  <a:pt x="43401" y="1515111"/>
                </a:cubicBezTo>
                <a:cubicBezTo>
                  <a:pt x="54028" y="1505901"/>
                  <a:pt x="66780" y="1495274"/>
                  <a:pt x="70323" y="1482522"/>
                </a:cubicBezTo>
                <a:cubicBezTo>
                  <a:pt x="79533" y="1451349"/>
                  <a:pt x="100079" y="1437888"/>
                  <a:pt x="129834" y="1435762"/>
                </a:cubicBezTo>
                <a:cubicBezTo>
                  <a:pt x="238230" y="1429386"/>
                  <a:pt x="346626" y="1411675"/>
                  <a:pt x="455731" y="1427261"/>
                </a:cubicBezTo>
                <a:cubicBezTo>
                  <a:pt x="474859" y="1430095"/>
                  <a:pt x="494697" y="1427261"/>
                  <a:pt x="513825" y="1426552"/>
                </a:cubicBezTo>
                <a:cubicBezTo>
                  <a:pt x="612303" y="1424427"/>
                  <a:pt x="711489" y="1418759"/>
                  <a:pt x="809966" y="1422302"/>
                </a:cubicBezTo>
                <a:cubicBezTo>
                  <a:pt x="881522" y="1425135"/>
                  <a:pt x="950952" y="1427969"/>
                  <a:pt x="1020382" y="1408132"/>
                </a:cubicBezTo>
                <a:cubicBezTo>
                  <a:pt x="1043762" y="1401047"/>
                  <a:pt x="1069267" y="1403173"/>
                  <a:pt x="1097606" y="1400339"/>
                </a:cubicBezTo>
                <a:cubicBezTo>
                  <a:pt x="1096897" y="1379085"/>
                  <a:pt x="1096189" y="1357831"/>
                  <a:pt x="1094772" y="1336577"/>
                </a:cubicBezTo>
                <a:cubicBezTo>
                  <a:pt x="1085562" y="1197008"/>
                  <a:pt x="1084145" y="1058147"/>
                  <a:pt x="1094772" y="918579"/>
                </a:cubicBezTo>
                <a:cubicBezTo>
                  <a:pt x="1098314" y="866152"/>
                  <a:pt x="1098314" y="812308"/>
                  <a:pt x="1094063" y="759881"/>
                </a:cubicBezTo>
                <a:cubicBezTo>
                  <a:pt x="1086979" y="664946"/>
                  <a:pt x="1086270" y="570011"/>
                  <a:pt x="1098314" y="475784"/>
                </a:cubicBezTo>
                <a:cubicBezTo>
                  <a:pt x="1103982" y="433276"/>
                  <a:pt x="1103273" y="390059"/>
                  <a:pt x="1109650" y="348259"/>
                </a:cubicBezTo>
                <a:cubicBezTo>
                  <a:pt x="1130195" y="222860"/>
                  <a:pt x="1197500" y="128633"/>
                  <a:pt x="1308730" y="67705"/>
                </a:cubicBezTo>
                <a:cubicBezTo>
                  <a:pt x="1373201" y="32281"/>
                  <a:pt x="1443339" y="10319"/>
                  <a:pt x="1517021" y="1817"/>
                </a:cubicBezTo>
                <a:cubicBezTo>
                  <a:pt x="1603454" y="-8102"/>
                  <a:pt x="1677843" y="23780"/>
                  <a:pt x="1747982" y="68413"/>
                </a:cubicBezTo>
                <a:cubicBezTo>
                  <a:pt x="1819537" y="114464"/>
                  <a:pt x="1889676" y="162640"/>
                  <a:pt x="1961232" y="207274"/>
                </a:cubicBezTo>
                <a:cubicBezTo>
                  <a:pt x="1993822" y="227819"/>
                  <a:pt x="2029245" y="244823"/>
                  <a:pt x="2065377" y="258992"/>
                </a:cubicBezTo>
                <a:cubicBezTo>
                  <a:pt x="2161021" y="295832"/>
                  <a:pt x="2242495" y="356053"/>
                  <a:pt x="2328220" y="409896"/>
                </a:cubicBezTo>
                <a:cubicBezTo>
                  <a:pt x="2350891" y="424066"/>
                  <a:pt x="2373562" y="437527"/>
                  <a:pt x="2394107" y="454530"/>
                </a:cubicBezTo>
                <a:cubicBezTo>
                  <a:pt x="2444409" y="494913"/>
                  <a:pt x="2536511" y="538838"/>
                  <a:pt x="2640656" y="579929"/>
                </a:cubicBezTo>
                <a:cubicBezTo>
                  <a:pt x="2664744" y="589140"/>
                  <a:pt x="2692374" y="589140"/>
                  <a:pt x="2718587" y="594099"/>
                </a:cubicBezTo>
                <a:cubicBezTo>
                  <a:pt x="2790851" y="609685"/>
                  <a:pt x="2864532" y="621021"/>
                  <a:pt x="2934671" y="642275"/>
                </a:cubicBezTo>
                <a:cubicBezTo>
                  <a:pt x="3036691" y="673448"/>
                  <a:pt x="3121708" y="735085"/>
                  <a:pt x="3193263" y="813016"/>
                </a:cubicBezTo>
                <a:cubicBezTo>
                  <a:pt x="3286073" y="914328"/>
                  <a:pt x="3394469" y="992260"/>
                  <a:pt x="3522702" y="1039727"/>
                </a:cubicBezTo>
                <a:cubicBezTo>
                  <a:pt x="3561668" y="1053897"/>
                  <a:pt x="3603468" y="1064524"/>
                  <a:pt x="3644559" y="1068774"/>
                </a:cubicBezTo>
                <a:cubicBezTo>
                  <a:pt x="3707613" y="1075151"/>
                  <a:pt x="3750829" y="1100656"/>
                  <a:pt x="3764999" y="1165127"/>
                </a:cubicBezTo>
                <a:cubicBezTo>
                  <a:pt x="3764999" y="1177879"/>
                  <a:pt x="3764999" y="1189923"/>
                  <a:pt x="3764999" y="1202676"/>
                </a:cubicBezTo>
                <a:cubicBezTo>
                  <a:pt x="3728867" y="1296194"/>
                  <a:pt x="3743036" y="1389712"/>
                  <a:pt x="3764999" y="1483230"/>
                </a:cubicBezTo>
                <a:cubicBezTo>
                  <a:pt x="3767833" y="1502359"/>
                  <a:pt x="3767833" y="1524321"/>
                  <a:pt x="3767833" y="1546284"/>
                </a:cubicBezTo>
                <a:close/>
              </a:path>
            </a:pathLst>
          </a:custGeom>
          <a:solidFill>
            <a:schemeClr val="bg1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EC173D2-4B76-4C6F-8F08-C83F2E4FE3A7}"/>
              </a:ext>
            </a:extLst>
          </p:cNvPr>
          <p:cNvSpPr>
            <a:spLocks noChangeAspect="1"/>
          </p:cNvSpPr>
          <p:nvPr/>
        </p:nvSpPr>
        <p:spPr>
          <a:xfrm>
            <a:off x="1760706" y="5059748"/>
            <a:ext cx="1177047" cy="668446"/>
          </a:xfrm>
          <a:custGeom>
            <a:avLst/>
            <a:gdLst>
              <a:gd name="connsiteX0" fmla="*/ 1163351 w 3443169"/>
              <a:gd name="connsiteY0" fmla="*/ 676661 h 1955380"/>
              <a:gd name="connsiteX1" fmla="*/ 1350387 w 3443169"/>
              <a:gd name="connsiteY1" fmla="*/ 1581379 h 1955380"/>
              <a:gd name="connsiteX2" fmla="*/ 544147 w 3443169"/>
              <a:gd name="connsiteY2" fmla="*/ 1940574 h 1955380"/>
              <a:gd name="connsiteX3" fmla="*/ 41 w 3443169"/>
              <a:gd name="connsiteY3" fmla="*/ 1241313 h 1955380"/>
              <a:gd name="connsiteX4" fmla="*/ 194162 w 3443169"/>
              <a:gd name="connsiteY4" fmla="*/ 753885 h 1955380"/>
              <a:gd name="connsiteX5" fmla="*/ 664587 w 3443169"/>
              <a:gd name="connsiteY5" fmla="*/ 528591 h 1955380"/>
              <a:gd name="connsiteX6" fmla="*/ 785736 w 3443169"/>
              <a:gd name="connsiteY6" fmla="*/ 164437 h 1955380"/>
              <a:gd name="connsiteX7" fmla="*/ 854457 w 3443169"/>
              <a:gd name="connsiteY7" fmla="*/ 51790 h 1955380"/>
              <a:gd name="connsiteX8" fmla="*/ 962145 w 3443169"/>
              <a:gd name="connsiteY8" fmla="*/ 71 h 1955380"/>
              <a:gd name="connsiteX9" fmla="*/ 1013155 w 3443169"/>
              <a:gd name="connsiteY9" fmla="*/ 62417 h 1955380"/>
              <a:gd name="connsiteX10" fmla="*/ 995443 w 3443169"/>
              <a:gd name="connsiteY10" fmla="*/ 122637 h 1955380"/>
              <a:gd name="connsiteX11" fmla="*/ 995443 w 3443169"/>
              <a:gd name="connsiteY11" fmla="*/ 274250 h 1955380"/>
              <a:gd name="connsiteX12" fmla="*/ 1049287 w 3443169"/>
              <a:gd name="connsiteY12" fmla="*/ 345097 h 1955380"/>
              <a:gd name="connsiteX13" fmla="*/ 1059914 w 3443169"/>
              <a:gd name="connsiteY13" fmla="*/ 407442 h 1955380"/>
              <a:gd name="connsiteX14" fmla="*/ 1050704 w 3443169"/>
              <a:gd name="connsiteY14" fmla="*/ 420903 h 1955380"/>
              <a:gd name="connsiteX15" fmla="*/ 1733670 w 3443169"/>
              <a:gd name="connsiteY15" fmla="*/ 622109 h 1955380"/>
              <a:gd name="connsiteX16" fmla="*/ 1763426 w 3443169"/>
              <a:gd name="connsiteY16" fmla="*/ 602980 h 1955380"/>
              <a:gd name="connsiteX17" fmla="*/ 1778304 w 3443169"/>
              <a:gd name="connsiteY17" fmla="*/ 609356 h 1955380"/>
              <a:gd name="connsiteX18" fmla="*/ 1917164 w 3443169"/>
              <a:gd name="connsiteY18" fmla="*/ 756010 h 1955380"/>
              <a:gd name="connsiteX19" fmla="*/ 2027685 w 3443169"/>
              <a:gd name="connsiteY19" fmla="*/ 1127249 h 1955380"/>
              <a:gd name="connsiteX20" fmla="*/ 2045397 w 3443169"/>
              <a:gd name="connsiteY20" fmla="*/ 1296573 h 1955380"/>
              <a:gd name="connsiteX21" fmla="*/ 2061692 w 3443169"/>
              <a:gd name="connsiteY21" fmla="*/ 1414180 h 1955380"/>
              <a:gd name="connsiteX22" fmla="*/ 2109160 w 3443169"/>
              <a:gd name="connsiteY22" fmla="*/ 1448895 h 1955380"/>
              <a:gd name="connsiteX23" fmla="*/ 2356416 w 3443169"/>
              <a:gd name="connsiteY23" fmla="*/ 1444644 h 1955380"/>
              <a:gd name="connsiteX24" fmla="*/ 2449225 w 3443169"/>
              <a:gd name="connsiteY24" fmla="*/ 1425515 h 1955380"/>
              <a:gd name="connsiteX25" fmla="*/ 2457728 w 3443169"/>
              <a:gd name="connsiteY25" fmla="*/ 1416305 h 1955380"/>
              <a:gd name="connsiteX26" fmla="*/ 2542744 w 3443169"/>
              <a:gd name="connsiteY26" fmla="*/ 1310743 h 1955380"/>
              <a:gd name="connsiteX27" fmla="*/ 2545578 w 3443169"/>
              <a:gd name="connsiteY27" fmla="*/ 1305783 h 1955380"/>
              <a:gd name="connsiteX28" fmla="*/ 2419470 w 3443169"/>
              <a:gd name="connsiteY28" fmla="*/ 1195970 h 1955380"/>
              <a:gd name="connsiteX29" fmla="*/ 2306823 w 3443169"/>
              <a:gd name="connsiteY29" fmla="*/ 1054985 h 1955380"/>
              <a:gd name="connsiteX30" fmla="*/ 2285569 w 3443169"/>
              <a:gd name="connsiteY30" fmla="*/ 993348 h 1955380"/>
              <a:gd name="connsiteX31" fmla="*/ 2333745 w 3443169"/>
              <a:gd name="connsiteY31" fmla="*/ 915416 h 1955380"/>
              <a:gd name="connsiteX32" fmla="*/ 2469063 w 3443169"/>
              <a:gd name="connsiteY32" fmla="*/ 880701 h 1955380"/>
              <a:gd name="connsiteX33" fmla="*/ 2639096 w 3443169"/>
              <a:gd name="connsiteY33" fmla="*/ 838193 h 1955380"/>
              <a:gd name="connsiteX34" fmla="*/ 2798502 w 3443169"/>
              <a:gd name="connsiteY34" fmla="*/ 864406 h 1955380"/>
              <a:gd name="connsiteX35" fmla="*/ 2901230 w 3443169"/>
              <a:gd name="connsiteY35" fmla="*/ 929585 h 1955380"/>
              <a:gd name="connsiteX36" fmla="*/ 2899104 w 3443169"/>
              <a:gd name="connsiteY36" fmla="*/ 969968 h 1955380"/>
              <a:gd name="connsiteX37" fmla="*/ 2946573 w 3443169"/>
              <a:gd name="connsiteY37" fmla="*/ 994056 h 1955380"/>
              <a:gd name="connsiteX38" fmla="*/ 2958616 w 3443169"/>
              <a:gd name="connsiteY38" fmla="*/ 976344 h 1955380"/>
              <a:gd name="connsiteX39" fmla="*/ 3238462 w 3443169"/>
              <a:gd name="connsiteY39" fmla="*/ 896996 h 1955380"/>
              <a:gd name="connsiteX40" fmla="*/ 3273178 w 3443169"/>
              <a:gd name="connsiteY40" fmla="*/ 926751 h 1955380"/>
              <a:gd name="connsiteX41" fmla="*/ 3289473 w 3443169"/>
              <a:gd name="connsiteY41" fmla="*/ 934545 h 1955380"/>
              <a:gd name="connsiteX42" fmla="*/ 3337648 w 3443169"/>
              <a:gd name="connsiteY42" fmla="*/ 963592 h 1955380"/>
              <a:gd name="connsiteX43" fmla="*/ 3363862 w 3443169"/>
              <a:gd name="connsiteY43" fmla="*/ 994056 h 1955380"/>
              <a:gd name="connsiteX44" fmla="*/ 3414163 w 3443169"/>
              <a:gd name="connsiteY44" fmla="*/ 1067737 h 1955380"/>
              <a:gd name="connsiteX45" fmla="*/ 3431875 w 3443169"/>
              <a:gd name="connsiteY45" fmla="*/ 1196679 h 1955380"/>
              <a:gd name="connsiteX46" fmla="*/ 3428333 w 3443169"/>
              <a:gd name="connsiteY46" fmla="*/ 1547372 h 1955380"/>
              <a:gd name="connsiteX47" fmla="*/ 3436126 w 3443169"/>
              <a:gd name="connsiteY47" fmla="*/ 1613968 h 1955380"/>
              <a:gd name="connsiteX48" fmla="*/ 3446045 w 3443169"/>
              <a:gd name="connsiteY48" fmla="*/ 1662145 h 1955380"/>
              <a:gd name="connsiteX49" fmla="*/ 3382282 w 3443169"/>
              <a:gd name="connsiteY49" fmla="*/ 1768415 h 1955380"/>
              <a:gd name="connsiteX50" fmla="*/ 3063470 w 3443169"/>
              <a:gd name="connsiteY50" fmla="*/ 1770541 h 1955380"/>
              <a:gd name="connsiteX51" fmla="*/ 3014586 w 3443169"/>
              <a:gd name="connsiteY51" fmla="*/ 1776208 h 1955380"/>
              <a:gd name="connsiteX52" fmla="*/ 2770163 w 3443169"/>
              <a:gd name="connsiteY52" fmla="*/ 1871144 h 1955380"/>
              <a:gd name="connsiteX53" fmla="*/ 2731197 w 3443169"/>
              <a:gd name="connsiteY53" fmla="*/ 1879645 h 1955380"/>
              <a:gd name="connsiteX54" fmla="*/ 2493151 w 3443169"/>
              <a:gd name="connsiteY54" fmla="*/ 1923570 h 1955380"/>
              <a:gd name="connsiteX55" fmla="*/ 2007848 w 3443169"/>
              <a:gd name="connsiteY55" fmla="*/ 1917194 h 1955380"/>
              <a:gd name="connsiteX56" fmla="*/ 1917164 w 3443169"/>
              <a:gd name="connsiteY56" fmla="*/ 1917194 h 1955380"/>
              <a:gd name="connsiteX57" fmla="*/ 1823646 w 3443169"/>
              <a:gd name="connsiteY57" fmla="*/ 1893814 h 1955380"/>
              <a:gd name="connsiteX58" fmla="*/ 1647236 w 3443169"/>
              <a:gd name="connsiteY58" fmla="*/ 1555874 h 1955380"/>
              <a:gd name="connsiteX59" fmla="*/ 1659281 w 3443169"/>
              <a:gd name="connsiteY59" fmla="*/ 1175425 h 1955380"/>
              <a:gd name="connsiteX60" fmla="*/ 1678409 w 3443169"/>
              <a:gd name="connsiteY60" fmla="*/ 948006 h 1955380"/>
              <a:gd name="connsiteX61" fmla="*/ 1680535 w 3443169"/>
              <a:gd name="connsiteY61" fmla="*/ 861572 h 1955380"/>
              <a:gd name="connsiteX62" fmla="*/ 1648653 w 3443169"/>
              <a:gd name="connsiteY62" fmla="*/ 830399 h 1955380"/>
              <a:gd name="connsiteX63" fmla="*/ 1494915 w 3443169"/>
              <a:gd name="connsiteY63" fmla="*/ 824732 h 1955380"/>
              <a:gd name="connsiteX64" fmla="*/ 1271747 w 3443169"/>
              <a:gd name="connsiteY64" fmla="*/ 740423 h 1955380"/>
              <a:gd name="connsiteX65" fmla="*/ 1163351 w 3443169"/>
              <a:gd name="connsiteY65" fmla="*/ 676661 h 1955380"/>
              <a:gd name="connsiteX66" fmla="*/ 2886353 w 3443169"/>
              <a:gd name="connsiteY66" fmla="*/ 1305783 h 1955380"/>
              <a:gd name="connsiteX67" fmla="*/ 2908315 w 3443169"/>
              <a:gd name="connsiteY67" fmla="*/ 1080490 h 1955380"/>
              <a:gd name="connsiteX68" fmla="*/ 2717736 w 3443169"/>
              <a:gd name="connsiteY68" fmla="*/ 1014602 h 1955380"/>
              <a:gd name="connsiteX69" fmla="*/ 2730489 w 3443169"/>
              <a:gd name="connsiteY69" fmla="*/ 1032314 h 1955380"/>
              <a:gd name="connsiteX70" fmla="*/ 2740408 w 3443169"/>
              <a:gd name="connsiteY70" fmla="*/ 1053568 h 1955380"/>
              <a:gd name="connsiteX71" fmla="*/ 2721278 w 3443169"/>
              <a:gd name="connsiteY71" fmla="*/ 1070571 h 1955380"/>
              <a:gd name="connsiteX72" fmla="*/ 2690815 w 3443169"/>
              <a:gd name="connsiteY72" fmla="*/ 1061361 h 1955380"/>
              <a:gd name="connsiteX73" fmla="*/ 2621384 w 3443169"/>
              <a:gd name="connsiteY73" fmla="*/ 971385 h 1955380"/>
              <a:gd name="connsiteX74" fmla="*/ 2593754 w 3443169"/>
              <a:gd name="connsiteY74" fmla="*/ 957216 h 1955380"/>
              <a:gd name="connsiteX75" fmla="*/ 2488191 w 3443169"/>
              <a:gd name="connsiteY75" fmla="*/ 1028063 h 1955380"/>
              <a:gd name="connsiteX76" fmla="*/ 2598004 w 3443169"/>
              <a:gd name="connsiteY76" fmla="*/ 1119455 h 1955380"/>
              <a:gd name="connsiteX77" fmla="*/ 2662476 w 3443169"/>
              <a:gd name="connsiteY77" fmla="*/ 1152045 h 1955380"/>
              <a:gd name="connsiteX78" fmla="*/ 2775122 w 3443169"/>
              <a:gd name="connsiteY78" fmla="*/ 1214391 h 1955380"/>
              <a:gd name="connsiteX79" fmla="*/ 2886353 w 3443169"/>
              <a:gd name="connsiteY79" fmla="*/ 1305783 h 1955380"/>
              <a:gd name="connsiteX80" fmla="*/ 3233503 w 3443169"/>
              <a:gd name="connsiteY80" fmla="*/ 1581379 h 1955380"/>
              <a:gd name="connsiteX81" fmla="*/ 3222876 w 3443169"/>
              <a:gd name="connsiteY81" fmla="*/ 1290906 h 1955380"/>
              <a:gd name="connsiteX82" fmla="*/ 3188869 w 3443169"/>
              <a:gd name="connsiteY82" fmla="*/ 1301533 h 1955380"/>
              <a:gd name="connsiteX83" fmla="*/ 3172575 w 3443169"/>
              <a:gd name="connsiteY83" fmla="*/ 1313577 h 1955380"/>
              <a:gd name="connsiteX84" fmla="*/ 3107395 w 3443169"/>
              <a:gd name="connsiteY84" fmla="*/ 1475816 h 1955380"/>
              <a:gd name="connsiteX85" fmla="*/ 3123690 w 3443169"/>
              <a:gd name="connsiteY85" fmla="*/ 1509115 h 1955380"/>
              <a:gd name="connsiteX86" fmla="*/ 3178951 w 3443169"/>
              <a:gd name="connsiteY86" fmla="*/ 1553748 h 1955380"/>
              <a:gd name="connsiteX87" fmla="*/ 3233503 w 3443169"/>
              <a:gd name="connsiteY87" fmla="*/ 1581379 h 1955380"/>
              <a:gd name="connsiteX88" fmla="*/ 3323479 w 3443169"/>
              <a:gd name="connsiteY88" fmla="*/ 1144961 h 1955380"/>
              <a:gd name="connsiteX89" fmla="*/ 3323479 w 3443169"/>
              <a:gd name="connsiteY89" fmla="*/ 1066320 h 1955380"/>
              <a:gd name="connsiteX90" fmla="*/ 3290889 w 3443169"/>
              <a:gd name="connsiteY90" fmla="*/ 1102452 h 1955380"/>
              <a:gd name="connsiteX91" fmla="*/ 3323479 w 3443169"/>
              <a:gd name="connsiteY91" fmla="*/ 1144961 h 195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</a:cxnLst>
            <a:rect l="l" t="t" r="r" b="b"/>
            <a:pathLst>
              <a:path w="3443169" h="1955380">
                <a:moveTo>
                  <a:pt x="1163351" y="676661"/>
                </a:moveTo>
                <a:cubicBezTo>
                  <a:pt x="1450282" y="911165"/>
                  <a:pt x="1503417" y="1297282"/>
                  <a:pt x="1350387" y="1581379"/>
                </a:cubicBezTo>
                <a:cubicBezTo>
                  <a:pt x="1194523" y="1871144"/>
                  <a:pt x="860834" y="2020631"/>
                  <a:pt x="544147" y="1940574"/>
                </a:cubicBezTo>
                <a:cubicBezTo>
                  <a:pt x="221793" y="1859099"/>
                  <a:pt x="-3501" y="1569335"/>
                  <a:pt x="41" y="1241313"/>
                </a:cubicBezTo>
                <a:cubicBezTo>
                  <a:pt x="2167" y="1054276"/>
                  <a:pt x="66638" y="889911"/>
                  <a:pt x="194162" y="753885"/>
                </a:cubicBezTo>
                <a:cubicBezTo>
                  <a:pt x="321687" y="617858"/>
                  <a:pt x="480384" y="542052"/>
                  <a:pt x="664587" y="528591"/>
                </a:cubicBezTo>
                <a:cubicBezTo>
                  <a:pt x="696468" y="402483"/>
                  <a:pt x="737559" y="282043"/>
                  <a:pt x="785736" y="164437"/>
                </a:cubicBezTo>
                <a:cubicBezTo>
                  <a:pt x="802031" y="124054"/>
                  <a:pt x="827535" y="85796"/>
                  <a:pt x="854457" y="51790"/>
                </a:cubicBezTo>
                <a:cubicBezTo>
                  <a:pt x="880671" y="18491"/>
                  <a:pt x="917511" y="-1346"/>
                  <a:pt x="962145" y="71"/>
                </a:cubicBezTo>
                <a:cubicBezTo>
                  <a:pt x="1002528" y="780"/>
                  <a:pt x="1020948" y="23451"/>
                  <a:pt x="1013155" y="62417"/>
                </a:cubicBezTo>
                <a:cubicBezTo>
                  <a:pt x="1008904" y="82962"/>
                  <a:pt x="1001819" y="102799"/>
                  <a:pt x="995443" y="122637"/>
                </a:cubicBezTo>
                <a:cubicBezTo>
                  <a:pt x="979857" y="172938"/>
                  <a:pt x="980565" y="223948"/>
                  <a:pt x="995443" y="274250"/>
                </a:cubicBezTo>
                <a:cubicBezTo>
                  <a:pt x="1004653" y="304714"/>
                  <a:pt x="1022365" y="328093"/>
                  <a:pt x="1049287" y="345097"/>
                </a:cubicBezTo>
                <a:cubicBezTo>
                  <a:pt x="1084002" y="367768"/>
                  <a:pt x="1084002" y="373435"/>
                  <a:pt x="1059914" y="407442"/>
                </a:cubicBezTo>
                <a:cubicBezTo>
                  <a:pt x="1057788" y="410276"/>
                  <a:pt x="1055663" y="413818"/>
                  <a:pt x="1050704" y="420903"/>
                </a:cubicBezTo>
                <a:cubicBezTo>
                  <a:pt x="1275997" y="498835"/>
                  <a:pt x="1504834" y="559055"/>
                  <a:pt x="1733670" y="622109"/>
                </a:cubicBezTo>
                <a:cubicBezTo>
                  <a:pt x="1737212" y="602272"/>
                  <a:pt x="1745714" y="593770"/>
                  <a:pt x="1763426" y="602980"/>
                </a:cubicBezTo>
                <a:cubicBezTo>
                  <a:pt x="1768385" y="605106"/>
                  <a:pt x="1773344" y="607939"/>
                  <a:pt x="1778304" y="609356"/>
                </a:cubicBezTo>
                <a:cubicBezTo>
                  <a:pt x="1850568" y="633444"/>
                  <a:pt x="1896618" y="679495"/>
                  <a:pt x="1917164" y="756010"/>
                </a:cubicBezTo>
                <a:cubicBezTo>
                  <a:pt x="1951171" y="880701"/>
                  <a:pt x="1994387" y="1002558"/>
                  <a:pt x="2027685" y="1127249"/>
                </a:cubicBezTo>
                <a:cubicBezTo>
                  <a:pt x="2041855" y="1181093"/>
                  <a:pt x="2039021" y="1239896"/>
                  <a:pt x="2045397" y="1296573"/>
                </a:cubicBezTo>
                <a:cubicBezTo>
                  <a:pt x="2049648" y="1336248"/>
                  <a:pt x="2053190" y="1375214"/>
                  <a:pt x="2061692" y="1414180"/>
                </a:cubicBezTo>
                <a:cubicBezTo>
                  <a:pt x="2068777" y="1446061"/>
                  <a:pt x="2077278" y="1449603"/>
                  <a:pt x="2109160" y="1448895"/>
                </a:cubicBezTo>
                <a:cubicBezTo>
                  <a:pt x="2192051" y="1447478"/>
                  <a:pt x="2274233" y="1448186"/>
                  <a:pt x="2356416" y="1444644"/>
                </a:cubicBezTo>
                <a:cubicBezTo>
                  <a:pt x="2387589" y="1443227"/>
                  <a:pt x="2418762" y="1432600"/>
                  <a:pt x="2449225" y="1425515"/>
                </a:cubicBezTo>
                <a:cubicBezTo>
                  <a:pt x="2452768" y="1424807"/>
                  <a:pt x="2457019" y="1419847"/>
                  <a:pt x="2457728" y="1416305"/>
                </a:cubicBezTo>
                <a:cubicBezTo>
                  <a:pt x="2466229" y="1365295"/>
                  <a:pt x="2501652" y="1336248"/>
                  <a:pt x="2542744" y="1310743"/>
                </a:cubicBezTo>
                <a:cubicBezTo>
                  <a:pt x="2544161" y="1310034"/>
                  <a:pt x="2544161" y="1308617"/>
                  <a:pt x="2545578" y="1305783"/>
                </a:cubicBezTo>
                <a:cubicBezTo>
                  <a:pt x="2503778" y="1268943"/>
                  <a:pt x="2461978" y="1232811"/>
                  <a:pt x="2419470" y="1195970"/>
                </a:cubicBezTo>
                <a:cubicBezTo>
                  <a:pt x="2373419" y="1155588"/>
                  <a:pt x="2331619" y="1111662"/>
                  <a:pt x="2306823" y="1054985"/>
                </a:cubicBezTo>
                <a:cubicBezTo>
                  <a:pt x="2298322" y="1035147"/>
                  <a:pt x="2289819" y="1014602"/>
                  <a:pt x="2285569" y="993348"/>
                </a:cubicBezTo>
                <a:cubicBezTo>
                  <a:pt x="2276359" y="949422"/>
                  <a:pt x="2289819" y="927460"/>
                  <a:pt x="2333745" y="915416"/>
                </a:cubicBezTo>
                <a:cubicBezTo>
                  <a:pt x="2378378" y="902663"/>
                  <a:pt x="2424429" y="892036"/>
                  <a:pt x="2469063" y="880701"/>
                </a:cubicBezTo>
                <a:cubicBezTo>
                  <a:pt x="2525741" y="866531"/>
                  <a:pt x="2582418" y="853071"/>
                  <a:pt x="2639096" y="838193"/>
                </a:cubicBezTo>
                <a:cubicBezTo>
                  <a:pt x="2696482" y="822606"/>
                  <a:pt x="2752451" y="836776"/>
                  <a:pt x="2798502" y="864406"/>
                </a:cubicBezTo>
                <a:cubicBezTo>
                  <a:pt x="2832509" y="884952"/>
                  <a:pt x="2869349" y="904789"/>
                  <a:pt x="2901230" y="929585"/>
                </a:cubicBezTo>
                <a:cubicBezTo>
                  <a:pt x="2921776" y="945880"/>
                  <a:pt x="2921776" y="957924"/>
                  <a:pt x="2899104" y="969968"/>
                </a:cubicBezTo>
                <a:cubicBezTo>
                  <a:pt x="2915400" y="978470"/>
                  <a:pt x="2930277" y="986263"/>
                  <a:pt x="2946573" y="994056"/>
                </a:cubicBezTo>
                <a:cubicBezTo>
                  <a:pt x="2950823" y="987680"/>
                  <a:pt x="2955782" y="982721"/>
                  <a:pt x="2958616" y="976344"/>
                </a:cubicBezTo>
                <a:cubicBezTo>
                  <a:pt x="3000416" y="884243"/>
                  <a:pt x="3150612" y="848111"/>
                  <a:pt x="3238462" y="896996"/>
                </a:cubicBezTo>
                <a:cubicBezTo>
                  <a:pt x="3251215" y="904080"/>
                  <a:pt x="3261842" y="916833"/>
                  <a:pt x="3273178" y="926751"/>
                </a:cubicBezTo>
                <a:cubicBezTo>
                  <a:pt x="3277428" y="930294"/>
                  <a:pt x="3283805" y="934545"/>
                  <a:pt x="3289473" y="934545"/>
                </a:cubicBezTo>
                <a:cubicBezTo>
                  <a:pt x="3313560" y="931711"/>
                  <a:pt x="3327021" y="944463"/>
                  <a:pt x="3337648" y="963592"/>
                </a:cubicBezTo>
                <a:cubicBezTo>
                  <a:pt x="3344025" y="974927"/>
                  <a:pt x="3353235" y="986263"/>
                  <a:pt x="3363862" y="994056"/>
                </a:cubicBezTo>
                <a:cubicBezTo>
                  <a:pt x="3390075" y="1012476"/>
                  <a:pt x="3407787" y="1037273"/>
                  <a:pt x="3414163" y="1067737"/>
                </a:cubicBezTo>
                <a:cubicBezTo>
                  <a:pt x="3422665" y="1110245"/>
                  <a:pt x="3431875" y="1153462"/>
                  <a:pt x="3431875" y="1196679"/>
                </a:cubicBezTo>
                <a:cubicBezTo>
                  <a:pt x="3432584" y="1313577"/>
                  <a:pt x="3429041" y="1430474"/>
                  <a:pt x="3428333" y="1547372"/>
                </a:cubicBezTo>
                <a:cubicBezTo>
                  <a:pt x="3428333" y="1569335"/>
                  <a:pt x="3432584" y="1592006"/>
                  <a:pt x="3436126" y="1613968"/>
                </a:cubicBezTo>
                <a:cubicBezTo>
                  <a:pt x="3438960" y="1630263"/>
                  <a:pt x="3443919" y="1645849"/>
                  <a:pt x="3446045" y="1662145"/>
                </a:cubicBezTo>
                <a:cubicBezTo>
                  <a:pt x="3453129" y="1711738"/>
                  <a:pt x="3429041" y="1749995"/>
                  <a:pt x="3382282" y="1768415"/>
                </a:cubicBezTo>
                <a:cubicBezTo>
                  <a:pt x="3276012" y="1810924"/>
                  <a:pt x="3169741" y="1812340"/>
                  <a:pt x="3063470" y="1770541"/>
                </a:cubicBezTo>
                <a:cubicBezTo>
                  <a:pt x="3045050" y="1763456"/>
                  <a:pt x="3030881" y="1764164"/>
                  <a:pt x="3014586" y="1776208"/>
                </a:cubicBezTo>
                <a:cubicBezTo>
                  <a:pt x="2940904" y="1827927"/>
                  <a:pt x="2862264" y="1867601"/>
                  <a:pt x="2770163" y="1871144"/>
                </a:cubicBezTo>
                <a:cubicBezTo>
                  <a:pt x="2757410" y="1871852"/>
                  <a:pt x="2743950" y="1874686"/>
                  <a:pt x="2731197" y="1879645"/>
                </a:cubicBezTo>
                <a:cubicBezTo>
                  <a:pt x="2654682" y="1910818"/>
                  <a:pt x="2574625" y="1918611"/>
                  <a:pt x="2493151" y="1923570"/>
                </a:cubicBezTo>
                <a:cubicBezTo>
                  <a:pt x="2330911" y="1933489"/>
                  <a:pt x="2169380" y="1933489"/>
                  <a:pt x="2007848" y="1917194"/>
                </a:cubicBezTo>
                <a:cubicBezTo>
                  <a:pt x="1978092" y="1914360"/>
                  <a:pt x="1946920" y="1920737"/>
                  <a:pt x="1917164" y="1917194"/>
                </a:cubicBezTo>
                <a:cubicBezTo>
                  <a:pt x="1885283" y="1913652"/>
                  <a:pt x="1851985" y="1907984"/>
                  <a:pt x="1823646" y="1893814"/>
                </a:cubicBezTo>
                <a:cubicBezTo>
                  <a:pt x="1684077" y="1824384"/>
                  <a:pt x="1638026" y="1699693"/>
                  <a:pt x="1647236" y="1555874"/>
                </a:cubicBezTo>
                <a:cubicBezTo>
                  <a:pt x="1655029" y="1429057"/>
                  <a:pt x="1660698" y="1302950"/>
                  <a:pt x="1659281" y="1175425"/>
                </a:cubicBezTo>
                <a:cubicBezTo>
                  <a:pt x="1658572" y="1099618"/>
                  <a:pt x="1672033" y="1023812"/>
                  <a:pt x="1678409" y="948006"/>
                </a:cubicBezTo>
                <a:cubicBezTo>
                  <a:pt x="1680535" y="919667"/>
                  <a:pt x="1681243" y="890619"/>
                  <a:pt x="1680535" y="861572"/>
                </a:cubicBezTo>
                <a:cubicBezTo>
                  <a:pt x="1680535" y="841026"/>
                  <a:pt x="1669908" y="831108"/>
                  <a:pt x="1648653" y="830399"/>
                </a:cubicBezTo>
                <a:cubicBezTo>
                  <a:pt x="1597643" y="828982"/>
                  <a:pt x="1545925" y="828982"/>
                  <a:pt x="1494915" y="824732"/>
                </a:cubicBezTo>
                <a:cubicBezTo>
                  <a:pt x="1412733" y="817647"/>
                  <a:pt x="1341886" y="780806"/>
                  <a:pt x="1271747" y="740423"/>
                </a:cubicBezTo>
                <a:cubicBezTo>
                  <a:pt x="1235615" y="718461"/>
                  <a:pt x="1199483" y="697207"/>
                  <a:pt x="1163351" y="676661"/>
                </a:cubicBezTo>
                <a:close/>
                <a:moveTo>
                  <a:pt x="2886353" y="1305783"/>
                </a:moveTo>
                <a:cubicBezTo>
                  <a:pt x="2879976" y="1227143"/>
                  <a:pt x="2890603" y="1155588"/>
                  <a:pt x="2908315" y="1080490"/>
                </a:cubicBezTo>
                <a:cubicBezTo>
                  <a:pt x="2845969" y="1059235"/>
                  <a:pt x="2782207" y="1036564"/>
                  <a:pt x="2717736" y="1014602"/>
                </a:cubicBezTo>
                <a:cubicBezTo>
                  <a:pt x="2720570" y="1023812"/>
                  <a:pt x="2726238" y="1027354"/>
                  <a:pt x="2730489" y="1032314"/>
                </a:cubicBezTo>
                <a:cubicBezTo>
                  <a:pt x="2735448" y="1038690"/>
                  <a:pt x="2742533" y="1047900"/>
                  <a:pt x="2740408" y="1053568"/>
                </a:cubicBezTo>
                <a:cubicBezTo>
                  <a:pt x="2737574" y="1060652"/>
                  <a:pt x="2728363" y="1069863"/>
                  <a:pt x="2721278" y="1070571"/>
                </a:cubicBezTo>
                <a:cubicBezTo>
                  <a:pt x="2711360" y="1071280"/>
                  <a:pt x="2696482" y="1068446"/>
                  <a:pt x="2690815" y="1061361"/>
                </a:cubicBezTo>
                <a:cubicBezTo>
                  <a:pt x="2666018" y="1033022"/>
                  <a:pt x="2642638" y="1002558"/>
                  <a:pt x="2621384" y="971385"/>
                </a:cubicBezTo>
                <a:cubicBezTo>
                  <a:pt x="2613591" y="959341"/>
                  <a:pt x="2606506" y="956507"/>
                  <a:pt x="2593754" y="957216"/>
                </a:cubicBezTo>
                <a:cubicBezTo>
                  <a:pt x="2545578" y="960758"/>
                  <a:pt x="2515822" y="990514"/>
                  <a:pt x="2488191" y="1028063"/>
                </a:cubicBezTo>
                <a:cubicBezTo>
                  <a:pt x="2525741" y="1059235"/>
                  <a:pt x="2562581" y="1088991"/>
                  <a:pt x="2598004" y="1119455"/>
                </a:cubicBezTo>
                <a:cubicBezTo>
                  <a:pt x="2617134" y="1135750"/>
                  <a:pt x="2636262" y="1149211"/>
                  <a:pt x="2662476" y="1152045"/>
                </a:cubicBezTo>
                <a:cubicBezTo>
                  <a:pt x="2707817" y="1157004"/>
                  <a:pt x="2741116" y="1186760"/>
                  <a:pt x="2775122" y="1214391"/>
                </a:cubicBezTo>
                <a:cubicBezTo>
                  <a:pt x="2811255" y="1244147"/>
                  <a:pt x="2847387" y="1273902"/>
                  <a:pt x="2886353" y="1305783"/>
                </a:cubicBezTo>
                <a:close/>
                <a:moveTo>
                  <a:pt x="3233503" y="1581379"/>
                </a:moveTo>
                <a:cubicBezTo>
                  <a:pt x="3241296" y="1482193"/>
                  <a:pt x="3254757" y="1384424"/>
                  <a:pt x="3222876" y="1290906"/>
                </a:cubicBezTo>
                <a:cubicBezTo>
                  <a:pt x="3210832" y="1294448"/>
                  <a:pt x="3199496" y="1297282"/>
                  <a:pt x="3188869" y="1301533"/>
                </a:cubicBezTo>
                <a:cubicBezTo>
                  <a:pt x="3182493" y="1303658"/>
                  <a:pt x="3176117" y="1307909"/>
                  <a:pt x="3172575" y="1313577"/>
                </a:cubicBezTo>
                <a:cubicBezTo>
                  <a:pt x="3142110" y="1364587"/>
                  <a:pt x="3110937" y="1414180"/>
                  <a:pt x="3107395" y="1475816"/>
                </a:cubicBezTo>
                <a:cubicBezTo>
                  <a:pt x="3106687" y="1491403"/>
                  <a:pt x="3109521" y="1500613"/>
                  <a:pt x="3123690" y="1509115"/>
                </a:cubicBezTo>
                <a:cubicBezTo>
                  <a:pt x="3143527" y="1521159"/>
                  <a:pt x="3165490" y="1535328"/>
                  <a:pt x="3178951" y="1553748"/>
                </a:cubicBezTo>
                <a:cubicBezTo>
                  <a:pt x="3193120" y="1573586"/>
                  <a:pt x="3207289" y="1582796"/>
                  <a:pt x="3233503" y="1581379"/>
                </a:cubicBezTo>
                <a:close/>
                <a:moveTo>
                  <a:pt x="3323479" y="1144961"/>
                </a:moveTo>
                <a:cubicBezTo>
                  <a:pt x="3323479" y="1118747"/>
                  <a:pt x="3323479" y="1095368"/>
                  <a:pt x="3323479" y="1066320"/>
                </a:cubicBezTo>
                <a:cubicBezTo>
                  <a:pt x="3310018" y="1081198"/>
                  <a:pt x="3300100" y="1092534"/>
                  <a:pt x="3290889" y="1102452"/>
                </a:cubicBezTo>
                <a:cubicBezTo>
                  <a:pt x="3301516" y="1115913"/>
                  <a:pt x="3311435" y="1128666"/>
                  <a:pt x="3323479" y="1144961"/>
                </a:cubicBezTo>
                <a:close/>
              </a:path>
            </a:pathLst>
          </a:custGeom>
          <a:solidFill>
            <a:schemeClr val="bg1"/>
          </a:solidFill>
          <a:ln w="707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Graphic 264">
            <a:extLst>
              <a:ext uri="{FF2B5EF4-FFF2-40B4-BE49-F238E27FC236}">
                <a16:creationId xmlns:a16="http://schemas.microsoft.com/office/drawing/2014/main" id="{FC379DCE-C857-4BCC-8490-43A9E6E58F57}"/>
              </a:ext>
            </a:extLst>
          </p:cNvPr>
          <p:cNvSpPr>
            <a:spLocks noChangeAspect="1"/>
          </p:cNvSpPr>
          <p:nvPr/>
        </p:nvSpPr>
        <p:spPr>
          <a:xfrm>
            <a:off x="9092685" y="2078322"/>
            <a:ext cx="1194730" cy="1120516"/>
          </a:xfrm>
          <a:custGeom>
            <a:avLst/>
            <a:gdLst>
              <a:gd name="connsiteX0" fmla="*/ 5432 w 4444818"/>
              <a:gd name="connsiteY0" fmla="*/ 4068231 h 4168715"/>
              <a:gd name="connsiteX1" fmla="*/ 33947 w 4444818"/>
              <a:gd name="connsiteY1" fmla="*/ 4047863 h 4168715"/>
              <a:gd name="connsiteX2" fmla="*/ 123568 w 4444818"/>
              <a:gd name="connsiteY2" fmla="*/ 3996716 h 4168715"/>
              <a:gd name="connsiteX3" fmla="*/ 329514 w 4444818"/>
              <a:gd name="connsiteY3" fmla="*/ 3912527 h 4168715"/>
              <a:gd name="connsiteX4" fmla="*/ 454892 w 4444818"/>
              <a:gd name="connsiteY4" fmla="*/ 3829696 h 4168715"/>
              <a:gd name="connsiteX5" fmla="*/ 507850 w 4444818"/>
              <a:gd name="connsiteY5" fmla="*/ 3785791 h 4168715"/>
              <a:gd name="connsiteX6" fmla="*/ 604713 w 4444818"/>
              <a:gd name="connsiteY6" fmla="*/ 3788054 h 4168715"/>
              <a:gd name="connsiteX7" fmla="*/ 670344 w 4444818"/>
              <a:gd name="connsiteY7" fmla="*/ 3823359 h 4168715"/>
              <a:gd name="connsiteX8" fmla="*/ 707459 w 4444818"/>
              <a:gd name="connsiteY8" fmla="*/ 3847801 h 4168715"/>
              <a:gd name="connsiteX9" fmla="*/ 728733 w 4444818"/>
              <a:gd name="connsiteY9" fmla="*/ 3850969 h 4168715"/>
              <a:gd name="connsiteX10" fmla="*/ 843701 w 4444818"/>
              <a:gd name="connsiteY10" fmla="*/ 3827885 h 4168715"/>
              <a:gd name="connsiteX11" fmla="*/ 1085405 w 4444818"/>
              <a:gd name="connsiteY11" fmla="*/ 3791675 h 4168715"/>
              <a:gd name="connsiteX12" fmla="*/ 1388214 w 4444818"/>
              <a:gd name="connsiteY12" fmla="*/ 3759086 h 4168715"/>
              <a:gd name="connsiteX13" fmla="*/ 1543013 w 4444818"/>
              <a:gd name="connsiteY13" fmla="*/ 3779907 h 4168715"/>
              <a:gd name="connsiteX14" fmla="*/ 2066252 w 4444818"/>
              <a:gd name="connsiteY14" fmla="*/ 3764970 h 4168715"/>
              <a:gd name="connsiteX15" fmla="*/ 2458229 w 4444818"/>
              <a:gd name="connsiteY15" fmla="*/ 3648644 h 4168715"/>
              <a:gd name="connsiteX16" fmla="*/ 2505755 w 4444818"/>
              <a:gd name="connsiteY16" fmla="*/ 3637781 h 4168715"/>
              <a:gd name="connsiteX17" fmla="*/ 2510734 w 4444818"/>
              <a:gd name="connsiteY17" fmla="*/ 3636423 h 4168715"/>
              <a:gd name="connsiteX18" fmla="*/ 2561881 w 4444818"/>
              <a:gd name="connsiteY18" fmla="*/ 3599308 h 4168715"/>
              <a:gd name="connsiteX19" fmla="*/ 2589039 w 4444818"/>
              <a:gd name="connsiteY19" fmla="*/ 3579392 h 4168715"/>
              <a:gd name="connsiteX20" fmla="*/ 2602165 w 4444818"/>
              <a:gd name="connsiteY20" fmla="*/ 3558571 h 4168715"/>
              <a:gd name="connsiteX21" fmla="*/ 2639734 w 4444818"/>
              <a:gd name="connsiteY21" fmla="*/ 3531413 h 4168715"/>
              <a:gd name="connsiteX22" fmla="*/ 2757417 w 4444818"/>
              <a:gd name="connsiteY22" fmla="*/ 3377972 h 4168715"/>
              <a:gd name="connsiteX23" fmla="*/ 2919911 w 4444818"/>
              <a:gd name="connsiteY23" fmla="*/ 3291067 h 4168715"/>
              <a:gd name="connsiteX24" fmla="*/ 3016321 w 4444818"/>
              <a:gd name="connsiteY24" fmla="*/ 3249425 h 4168715"/>
              <a:gd name="connsiteX25" fmla="*/ 3027637 w 4444818"/>
              <a:gd name="connsiteY25" fmla="*/ 3233130 h 4168715"/>
              <a:gd name="connsiteX26" fmla="*/ 3147584 w 4444818"/>
              <a:gd name="connsiteY26" fmla="*/ 3220457 h 4168715"/>
              <a:gd name="connsiteX27" fmla="*/ 3234941 w 4444818"/>
              <a:gd name="connsiteY27" fmla="*/ 3090100 h 4168715"/>
              <a:gd name="connsiteX28" fmla="*/ 3260741 w 4444818"/>
              <a:gd name="connsiteY28" fmla="*/ 3034426 h 4168715"/>
              <a:gd name="connsiteX29" fmla="*/ 3267078 w 4444818"/>
              <a:gd name="connsiteY29" fmla="*/ 3003195 h 4168715"/>
              <a:gd name="connsiteX30" fmla="*/ 3274772 w 4444818"/>
              <a:gd name="connsiteY30" fmla="*/ 2968795 h 4168715"/>
              <a:gd name="connsiteX31" fmla="*/ 3289256 w 4444818"/>
              <a:gd name="connsiteY31" fmla="*/ 2928059 h 4168715"/>
              <a:gd name="connsiteX32" fmla="*/ 3291972 w 4444818"/>
              <a:gd name="connsiteY32" fmla="*/ 2712607 h 4168715"/>
              <a:gd name="connsiteX33" fmla="*/ 3302383 w 4444818"/>
              <a:gd name="connsiteY33" fmla="*/ 2637923 h 4168715"/>
              <a:gd name="connsiteX34" fmla="*/ 3299667 w 4444818"/>
              <a:gd name="connsiteY34" fmla="*/ 2605786 h 4168715"/>
              <a:gd name="connsiteX35" fmla="*/ 3272962 w 4444818"/>
              <a:gd name="connsiteY35" fmla="*/ 2507113 h 4168715"/>
              <a:gd name="connsiteX36" fmla="*/ 3264815 w 4444818"/>
              <a:gd name="connsiteY36" fmla="*/ 2323799 h 4168715"/>
              <a:gd name="connsiteX37" fmla="*/ 3276583 w 4444818"/>
              <a:gd name="connsiteY37" fmla="*/ 2223767 h 4168715"/>
              <a:gd name="connsiteX38" fmla="*/ 3341309 w 4444818"/>
              <a:gd name="connsiteY38" fmla="*/ 2052221 h 4168715"/>
              <a:gd name="connsiteX39" fmla="*/ 3336330 w 4444818"/>
              <a:gd name="connsiteY39" fmla="*/ 2010126 h 4168715"/>
              <a:gd name="connsiteX40" fmla="*/ 3310983 w 4444818"/>
              <a:gd name="connsiteY40" fmla="*/ 2006053 h 4168715"/>
              <a:gd name="connsiteX41" fmla="*/ 3248520 w 4444818"/>
              <a:gd name="connsiteY41" fmla="*/ 2001074 h 4168715"/>
              <a:gd name="connsiteX42" fmla="*/ 3237204 w 4444818"/>
              <a:gd name="connsiteY42" fmla="*/ 1997453 h 4168715"/>
              <a:gd name="connsiteX43" fmla="*/ 3153920 w 4444818"/>
              <a:gd name="connsiteY43" fmla="*/ 1962148 h 4168715"/>
              <a:gd name="connsiteX44" fmla="*/ 3064300 w 4444818"/>
              <a:gd name="connsiteY44" fmla="*/ 1738096 h 4168715"/>
              <a:gd name="connsiteX45" fmla="*/ 3059773 w 4444818"/>
              <a:gd name="connsiteY45" fmla="*/ 1705960 h 4168715"/>
              <a:gd name="connsiteX46" fmla="*/ 3040763 w 4444818"/>
              <a:gd name="connsiteY46" fmla="*/ 1663865 h 4168715"/>
              <a:gd name="connsiteX47" fmla="*/ 2974679 w 4444818"/>
              <a:gd name="connsiteY47" fmla="*/ 1721349 h 4168715"/>
              <a:gd name="connsiteX48" fmla="*/ 2973321 w 4444818"/>
              <a:gd name="connsiteY48" fmla="*/ 1917790 h 4168715"/>
              <a:gd name="connsiteX49" fmla="*/ 3000479 w 4444818"/>
              <a:gd name="connsiteY49" fmla="*/ 2056747 h 4168715"/>
              <a:gd name="connsiteX50" fmla="*/ 3017226 w 4444818"/>
              <a:gd name="connsiteY50" fmla="*/ 2092505 h 4168715"/>
              <a:gd name="connsiteX51" fmla="*/ 3033974 w 4444818"/>
              <a:gd name="connsiteY51" fmla="*/ 2177147 h 4168715"/>
              <a:gd name="connsiteX52" fmla="*/ 3040310 w 4444818"/>
              <a:gd name="connsiteY52" fmla="*/ 2200683 h 4168715"/>
              <a:gd name="connsiteX53" fmla="*/ 3050268 w 4444818"/>
              <a:gd name="connsiteY53" fmla="*/ 2276272 h 4168715"/>
              <a:gd name="connsiteX54" fmla="*/ 3034426 w 4444818"/>
              <a:gd name="connsiteY54" fmla="*/ 2320178 h 4168715"/>
              <a:gd name="connsiteX55" fmla="*/ 3058416 w 4444818"/>
              <a:gd name="connsiteY55" fmla="*/ 2402556 h 4168715"/>
              <a:gd name="connsiteX56" fmla="*/ 3050721 w 4444818"/>
              <a:gd name="connsiteY56" fmla="*/ 2462303 h 4168715"/>
              <a:gd name="connsiteX57" fmla="*/ 3027184 w 4444818"/>
              <a:gd name="connsiteY57" fmla="*/ 2436503 h 4168715"/>
              <a:gd name="connsiteX58" fmla="*/ 3050721 w 4444818"/>
              <a:gd name="connsiteY58" fmla="*/ 2496250 h 4168715"/>
              <a:gd name="connsiteX59" fmla="*/ 3019037 w 4444818"/>
              <a:gd name="connsiteY59" fmla="*/ 2452345 h 4168715"/>
              <a:gd name="connsiteX60" fmla="*/ 3032163 w 4444818"/>
              <a:gd name="connsiteY60" fmla="*/ 2548303 h 4168715"/>
              <a:gd name="connsiteX61" fmla="*/ 3020847 w 4444818"/>
              <a:gd name="connsiteY61" fmla="*/ 2571387 h 4168715"/>
              <a:gd name="connsiteX62" fmla="*/ 3000479 w 4444818"/>
              <a:gd name="connsiteY62" fmla="*/ 2640639 h 4168715"/>
              <a:gd name="connsiteX63" fmla="*/ 3014963 w 4444818"/>
              <a:gd name="connsiteY63" fmla="*/ 2697218 h 4168715"/>
              <a:gd name="connsiteX64" fmla="*/ 2987806 w 4444818"/>
              <a:gd name="connsiteY64" fmla="*/ 2681376 h 4168715"/>
              <a:gd name="connsiteX65" fmla="*/ 3004553 w 4444818"/>
              <a:gd name="connsiteY65" fmla="*/ 2733428 h 4168715"/>
              <a:gd name="connsiteX66" fmla="*/ 2969248 w 4444818"/>
              <a:gd name="connsiteY66" fmla="*/ 2706723 h 4168715"/>
              <a:gd name="connsiteX67" fmla="*/ 2964721 w 4444818"/>
              <a:gd name="connsiteY67" fmla="*/ 2790007 h 4168715"/>
              <a:gd name="connsiteX68" fmla="*/ 2952500 w 4444818"/>
              <a:gd name="connsiteY68" fmla="*/ 2735691 h 4168715"/>
              <a:gd name="connsiteX69" fmla="*/ 2953858 w 4444818"/>
              <a:gd name="connsiteY69" fmla="*/ 2836627 h 4168715"/>
              <a:gd name="connsiteX70" fmla="*/ 2938922 w 4444818"/>
              <a:gd name="connsiteY70" fmla="*/ 2803585 h 4168715"/>
              <a:gd name="connsiteX71" fmla="*/ 2960195 w 4444818"/>
              <a:gd name="connsiteY71" fmla="*/ 2906332 h 4168715"/>
              <a:gd name="connsiteX72" fmla="*/ 2927153 w 4444818"/>
              <a:gd name="connsiteY72" fmla="*/ 2888680 h 4168715"/>
              <a:gd name="connsiteX73" fmla="*/ 2914932 w 4444818"/>
              <a:gd name="connsiteY73" fmla="*/ 2857448 h 4168715"/>
              <a:gd name="connsiteX74" fmla="*/ 2892753 w 4444818"/>
              <a:gd name="connsiteY74" fmla="*/ 2808564 h 4168715"/>
              <a:gd name="connsiteX75" fmla="*/ 2871480 w 4444818"/>
              <a:gd name="connsiteY75" fmla="*/ 2776880 h 4168715"/>
              <a:gd name="connsiteX76" fmla="*/ 2860617 w 4444818"/>
              <a:gd name="connsiteY76" fmla="*/ 2602618 h 4168715"/>
              <a:gd name="connsiteX77" fmla="*/ 2824859 w 4444818"/>
              <a:gd name="connsiteY77" fmla="*/ 2523861 h 4168715"/>
              <a:gd name="connsiteX78" fmla="*/ 2829385 w 4444818"/>
              <a:gd name="connsiteY78" fmla="*/ 2450082 h 4168715"/>
              <a:gd name="connsiteX79" fmla="*/ 2802680 w 4444818"/>
              <a:gd name="connsiteY79" fmla="*/ 2355483 h 4168715"/>
              <a:gd name="connsiteX80" fmla="*/ 2801775 w 4444818"/>
              <a:gd name="connsiteY80" fmla="*/ 2186199 h 4168715"/>
              <a:gd name="connsiteX81" fmla="*/ 2809017 w 4444818"/>
              <a:gd name="connsiteY81" fmla="*/ 2061726 h 4168715"/>
              <a:gd name="connsiteX82" fmla="*/ 2813543 w 4444818"/>
              <a:gd name="connsiteY82" fmla="*/ 1864380 h 4168715"/>
              <a:gd name="connsiteX83" fmla="*/ 2819427 w 4444818"/>
              <a:gd name="connsiteY83" fmla="*/ 1826812 h 4168715"/>
              <a:gd name="connsiteX84" fmla="*/ 2816259 w 4444818"/>
              <a:gd name="connsiteY84" fmla="*/ 1794222 h 4168715"/>
              <a:gd name="connsiteX85" fmla="*/ 2815806 w 4444818"/>
              <a:gd name="connsiteY85" fmla="*/ 1786075 h 4168715"/>
              <a:gd name="connsiteX86" fmla="*/ 2837080 w 4444818"/>
              <a:gd name="connsiteY86" fmla="*/ 1706865 h 4168715"/>
              <a:gd name="connsiteX87" fmla="*/ 2844775 w 4444818"/>
              <a:gd name="connsiteY87" fmla="*/ 1697812 h 4168715"/>
              <a:gd name="connsiteX88" fmla="*/ 2873290 w 4444818"/>
              <a:gd name="connsiteY88" fmla="*/ 1669749 h 4168715"/>
              <a:gd name="connsiteX89" fmla="*/ 2947974 w 4444818"/>
              <a:gd name="connsiteY89" fmla="*/ 1621771 h 4168715"/>
              <a:gd name="connsiteX90" fmla="*/ 2964721 w 4444818"/>
              <a:gd name="connsiteY90" fmla="*/ 1610455 h 4168715"/>
              <a:gd name="connsiteX91" fmla="*/ 2955216 w 4444818"/>
              <a:gd name="connsiteY91" fmla="*/ 1569266 h 4168715"/>
              <a:gd name="connsiteX92" fmla="*/ 2932132 w 4444818"/>
              <a:gd name="connsiteY92" fmla="*/ 1552518 h 4168715"/>
              <a:gd name="connsiteX93" fmla="*/ 2964721 w 4444818"/>
              <a:gd name="connsiteY93" fmla="*/ 1552518 h 4168715"/>
              <a:gd name="connsiteX94" fmla="*/ 2966984 w 4444818"/>
              <a:gd name="connsiteY94" fmla="*/ 1534413 h 4168715"/>
              <a:gd name="connsiteX95" fmla="*/ 2996405 w 4444818"/>
              <a:gd name="connsiteY95" fmla="*/ 1591444 h 4168715"/>
              <a:gd name="connsiteX96" fmla="*/ 3033068 w 4444818"/>
              <a:gd name="connsiteY96" fmla="*/ 1541655 h 4168715"/>
              <a:gd name="connsiteX97" fmla="*/ 3096889 w 4444818"/>
              <a:gd name="connsiteY97" fmla="*/ 1413561 h 4168715"/>
              <a:gd name="connsiteX98" fmla="*/ 3188773 w 4444818"/>
              <a:gd name="connsiteY98" fmla="*/ 1299498 h 4168715"/>
              <a:gd name="connsiteX99" fmla="*/ 3302383 w 4444818"/>
              <a:gd name="connsiteY99" fmla="*/ 1256499 h 4168715"/>
              <a:gd name="connsiteX100" fmla="*/ 3381140 w 4444818"/>
              <a:gd name="connsiteY100" fmla="*/ 1237036 h 4168715"/>
              <a:gd name="connsiteX101" fmla="*/ 3458087 w 4444818"/>
              <a:gd name="connsiteY101" fmla="*/ 1259667 h 4168715"/>
              <a:gd name="connsiteX102" fmla="*/ 3529603 w 4444818"/>
              <a:gd name="connsiteY102" fmla="*/ 1293162 h 4168715"/>
              <a:gd name="connsiteX103" fmla="*/ 3613792 w 4444818"/>
              <a:gd name="connsiteY103" fmla="*/ 1348383 h 4168715"/>
              <a:gd name="connsiteX104" fmla="*/ 3630086 w 4444818"/>
              <a:gd name="connsiteY104" fmla="*/ 1362414 h 4168715"/>
              <a:gd name="connsiteX105" fmla="*/ 3636423 w 4444818"/>
              <a:gd name="connsiteY105" fmla="*/ 1328014 h 4168715"/>
              <a:gd name="connsiteX106" fmla="*/ 3629181 w 4444818"/>
              <a:gd name="connsiteY106" fmla="*/ 1168689 h 4168715"/>
              <a:gd name="connsiteX107" fmla="*/ 3637781 w 4444818"/>
              <a:gd name="connsiteY107" fmla="*/ 842796 h 4168715"/>
              <a:gd name="connsiteX108" fmla="*/ 3618318 w 4444818"/>
              <a:gd name="connsiteY108" fmla="*/ 584344 h 4168715"/>
              <a:gd name="connsiteX109" fmla="*/ 3589350 w 4444818"/>
              <a:gd name="connsiteY109" fmla="*/ 530029 h 4168715"/>
              <a:gd name="connsiteX110" fmla="*/ 3520550 w 4444818"/>
              <a:gd name="connsiteY110" fmla="*/ 470282 h 4168715"/>
              <a:gd name="connsiteX111" fmla="*/ 3449487 w 4444818"/>
              <a:gd name="connsiteY111" fmla="*/ 300546 h 4168715"/>
              <a:gd name="connsiteX112" fmla="*/ 3434551 w 4444818"/>
              <a:gd name="connsiteY112" fmla="*/ 253925 h 4168715"/>
              <a:gd name="connsiteX113" fmla="*/ 3478455 w 4444818"/>
              <a:gd name="connsiteY113" fmla="*/ 262525 h 4168715"/>
              <a:gd name="connsiteX114" fmla="*/ 3535487 w 4444818"/>
              <a:gd name="connsiteY114" fmla="*/ 349430 h 4168715"/>
              <a:gd name="connsiteX115" fmla="*/ 3554045 w 4444818"/>
              <a:gd name="connsiteY115" fmla="*/ 369345 h 4168715"/>
              <a:gd name="connsiteX116" fmla="*/ 3559024 w 4444818"/>
              <a:gd name="connsiteY116" fmla="*/ 338114 h 4168715"/>
              <a:gd name="connsiteX117" fmla="*/ 3542729 w 4444818"/>
              <a:gd name="connsiteY117" fmla="*/ 76494 h 4168715"/>
              <a:gd name="connsiteX118" fmla="*/ 3549971 w 4444818"/>
              <a:gd name="connsiteY118" fmla="*/ 47073 h 4168715"/>
              <a:gd name="connsiteX119" fmla="*/ 3571697 w 4444818"/>
              <a:gd name="connsiteY119" fmla="*/ 34400 h 4168715"/>
              <a:gd name="connsiteX120" fmla="*/ 3588897 w 4444818"/>
              <a:gd name="connsiteY120" fmla="*/ 52505 h 4168715"/>
              <a:gd name="connsiteX121" fmla="*/ 3600213 w 4444818"/>
              <a:gd name="connsiteY121" fmla="*/ 135789 h 4168715"/>
              <a:gd name="connsiteX122" fmla="*/ 3595686 w 4444818"/>
              <a:gd name="connsiteY122" fmla="*/ 43452 h 4168715"/>
              <a:gd name="connsiteX123" fmla="*/ 3614244 w 4444818"/>
              <a:gd name="connsiteY123" fmla="*/ 0 h 4168715"/>
              <a:gd name="connsiteX124" fmla="*/ 3648644 w 4444818"/>
              <a:gd name="connsiteY124" fmla="*/ 39831 h 4168715"/>
              <a:gd name="connsiteX125" fmla="*/ 3668107 w 4444818"/>
              <a:gd name="connsiteY125" fmla="*/ 157062 h 4168715"/>
              <a:gd name="connsiteX126" fmla="*/ 3675802 w 4444818"/>
              <a:gd name="connsiteY126" fmla="*/ 182862 h 4168715"/>
              <a:gd name="connsiteX127" fmla="*/ 3676707 w 4444818"/>
              <a:gd name="connsiteY127" fmla="*/ 138957 h 4168715"/>
              <a:gd name="connsiteX128" fmla="*/ 3669918 w 4444818"/>
              <a:gd name="connsiteY128" fmla="*/ 56126 h 4168715"/>
              <a:gd name="connsiteX129" fmla="*/ 3691644 w 4444818"/>
              <a:gd name="connsiteY129" fmla="*/ 19463 h 4168715"/>
              <a:gd name="connsiteX130" fmla="*/ 3725591 w 4444818"/>
              <a:gd name="connsiteY130" fmla="*/ 57937 h 4168715"/>
              <a:gd name="connsiteX131" fmla="*/ 3746412 w 4444818"/>
              <a:gd name="connsiteY131" fmla="*/ 236725 h 4168715"/>
              <a:gd name="connsiteX132" fmla="*/ 3750033 w 4444818"/>
              <a:gd name="connsiteY132" fmla="*/ 262978 h 4168715"/>
              <a:gd name="connsiteX133" fmla="*/ 3774928 w 4444818"/>
              <a:gd name="connsiteY133" fmla="*/ 114515 h 4168715"/>
              <a:gd name="connsiteX134" fmla="*/ 3799822 w 4444818"/>
              <a:gd name="connsiteY134" fmla="*/ 92789 h 4168715"/>
              <a:gd name="connsiteX135" fmla="*/ 3815212 w 4444818"/>
              <a:gd name="connsiteY135" fmla="*/ 112252 h 4168715"/>
              <a:gd name="connsiteX136" fmla="*/ 3814306 w 4444818"/>
              <a:gd name="connsiteY136" fmla="*/ 178336 h 4168715"/>
              <a:gd name="connsiteX137" fmla="*/ 3813854 w 4444818"/>
              <a:gd name="connsiteY137" fmla="*/ 301451 h 4168715"/>
              <a:gd name="connsiteX138" fmla="*/ 3802085 w 4444818"/>
              <a:gd name="connsiteY138" fmla="*/ 494724 h 4168715"/>
              <a:gd name="connsiteX139" fmla="*/ 3802991 w 4444818"/>
              <a:gd name="connsiteY139" fmla="*/ 554471 h 4168715"/>
              <a:gd name="connsiteX140" fmla="*/ 3886274 w 4444818"/>
              <a:gd name="connsiteY140" fmla="*/ 884437 h 4168715"/>
              <a:gd name="connsiteX141" fmla="*/ 3944211 w 4444818"/>
              <a:gd name="connsiteY141" fmla="*/ 1189510 h 4168715"/>
              <a:gd name="connsiteX142" fmla="*/ 3938327 w 4444818"/>
              <a:gd name="connsiteY142" fmla="*/ 1286825 h 4168715"/>
              <a:gd name="connsiteX143" fmla="*/ 3920674 w 4444818"/>
              <a:gd name="connsiteY143" fmla="*/ 1367393 h 4168715"/>
              <a:gd name="connsiteX144" fmla="*/ 3914790 w 4444818"/>
              <a:gd name="connsiteY144" fmla="*/ 1418993 h 4168715"/>
              <a:gd name="connsiteX145" fmla="*/ 3874506 w 4444818"/>
              <a:gd name="connsiteY145" fmla="*/ 1624939 h 4168715"/>
              <a:gd name="connsiteX146" fmla="*/ 3883106 w 4444818"/>
              <a:gd name="connsiteY146" fmla="*/ 1656170 h 4168715"/>
              <a:gd name="connsiteX147" fmla="*/ 3876769 w 4444818"/>
              <a:gd name="connsiteY147" fmla="*/ 1747601 h 4168715"/>
              <a:gd name="connsiteX148" fmla="*/ 3845085 w 4444818"/>
              <a:gd name="connsiteY148" fmla="*/ 1768875 h 4168715"/>
              <a:gd name="connsiteX149" fmla="*/ 3828338 w 4444818"/>
              <a:gd name="connsiteY149" fmla="*/ 1787433 h 4168715"/>
              <a:gd name="connsiteX150" fmla="*/ 3784433 w 4444818"/>
              <a:gd name="connsiteY150" fmla="*/ 1898780 h 4168715"/>
              <a:gd name="connsiteX151" fmla="*/ 3759538 w 4444818"/>
              <a:gd name="connsiteY151" fmla="*/ 2030947 h 4168715"/>
              <a:gd name="connsiteX152" fmla="*/ 3779454 w 4444818"/>
              <a:gd name="connsiteY152" fmla="*/ 2107442 h 4168715"/>
              <a:gd name="connsiteX153" fmla="*/ 3842369 w 4444818"/>
              <a:gd name="connsiteY153" fmla="*/ 2240515 h 4168715"/>
              <a:gd name="connsiteX154" fmla="*/ 3918411 w 4444818"/>
              <a:gd name="connsiteY154" fmla="*/ 2314293 h 4168715"/>
              <a:gd name="connsiteX155" fmla="*/ 4044695 w 4444818"/>
              <a:gd name="connsiteY155" fmla="*/ 2452345 h 4168715"/>
              <a:gd name="connsiteX156" fmla="*/ 4089958 w 4444818"/>
              <a:gd name="connsiteY156" fmla="*/ 2546492 h 4168715"/>
              <a:gd name="connsiteX157" fmla="*/ 3996716 w 4444818"/>
              <a:gd name="connsiteY157" fmla="*/ 2772354 h 4168715"/>
              <a:gd name="connsiteX158" fmla="*/ 3904380 w 4444818"/>
              <a:gd name="connsiteY158" fmla="*/ 2985090 h 4168715"/>
              <a:gd name="connsiteX159" fmla="*/ 3892159 w 4444818"/>
              <a:gd name="connsiteY159" fmla="*/ 3088289 h 4168715"/>
              <a:gd name="connsiteX160" fmla="*/ 3845990 w 4444818"/>
              <a:gd name="connsiteY160" fmla="*/ 3233130 h 4168715"/>
              <a:gd name="connsiteX161" fmla="*/ 3799370 w 4444818"/>
              <a:gd name="connsiteY161" fmla="*/ 3320488 h 4168715"/>
              <a:gd name="connsiteX162" fmla="*/ 3606097 w 4444818"/>
              <a:gd name="connsiteY162" fmla="*/ 3650455 h 4168715"/>
              <a:gd name="connsiteX163" fmla="*/ 3597497 w 4444818"/>
              <a:gd name="connsiteY163" fmla="*/ 3665844 h 4168715"/>
              <a:gd name="connsiteX164" fmla="*/ 3743243 w 4444818"/>
              <a:gd name="connsiteY164" fmla="*/ 3665844 h 4168715"/>
              <a:gd name="connsiteX165" fmla="*/ 4199041 w 4444818"/>
              <a:gd name="connsiteY165" fmla="*/ 3699791 h 4168715"/>
              <a:gd name="connsiteX166" fmla="*/ 4370588 w 4444818"/>
              <a:gd name="connsiteY166" fmla="*/ 3763612 h 4168715"/>
              <a:gd name="connsiteX167" fmla="*/ 4446177 w 4444818"/>
              <a:gd name="connsiteY167" fmla="*/ 3870433 h 4168715"/>
              <a:gd name="connsiteX168" fmla="*/ 4447082 w 4444818"/>
              <a:gd name="connsiteY168" fmla="*/ 3932895 h 4168715"/>
              <a:gd name="connsiteX169" fmla="*/ 4344788 w 4444818"/>
              <a:gd name="connsiteY169" fmla="*/ 4110326 h 4168715"/>
              <a:gd name="connsiteX170" fmla="*/ 4235252 w 4444818"/>
              <a:gd name="connsiteY170" fmla="*/ 4164642 h 4168715"/>
              <a:gd name="connsiteX171" fmla="*/ 4228462 w 4444818"/>
              <a:gd name="connsiteY171" fmla="*/ 4165547 h 4168715"/>
              <a:gd name="connsiteX172" fmla="*/ 4103536 w 4444818"/>
              <a:gd name="connsiteY172" fmla="*/ 4168715 h 4168715"/>
              <a:gd name="connsiteX173" fmla="*/ 3229962 w 4444818"/>
              <a:gd name="connsiteY173" fmla="*/ 4150157 h 4168715"/>
              <a:gd name="connsiteX174" fmla="*/ 3121784 w 4444818"/>
              <a:gd name="connsiteY174" fmla="*/ 4133863 h 4168715"/>
              <a:gd name="connsiteX175" fmla="*/ 2948427 w 4444818"/>
              <a:gd name="connsiteY175" fmla="*/ 4032926 h 4168715"/>
              <a:gd name="connsiteX176" fmla="*/ 2896374 w 4444818"/>
              <a:gd name="connsiteY176" fmla="*/ 4020253 h 4168715"/>
              <a:gd name="connsiteX177" fmla="*/ 2628871 w 4444818"/>
              <a:gd name="connsiteY177" fmla="*/ 4062800 h 4168715"/>
              <a:gd name="connsiteX178" fmla="*/ 2300714 w 4444818"/>
              <a:gd name="connsiteY178" fmla="*/ 4108063 h 4168715"/>
              <a:gd name="connsiteX179" fmla="*/ 1807801 w 4444818"/>
              <a:gd name="connsiteY179" fmla="*/ 4115305 h 4168715"/>
              <a:gd name="connsiteX180" fmla="*/ 1712296 w 4444818"/>
              <a:gd name="connsiteY180" fmla="*/ 4100821 h 4168715"/>
              <a:gd name="connsiteX181" fmla="*/ 1575150 w 4444818"/>
              <a:gd name="connsiteY181" fmla="*/ 4072305 h 4168715"/>
              <a:gd name="connsiteX182" fmla="*/ 1333898 w 4444818"/>
              <a:gd name="connsiteY182" fmla="*/ 4064158 h 4168715"/>
              <a:gd name="connsiteX183" fmla="*/ 1092647 w 4444818"/>
              <a:gd name="connsiteY183" fmla="*/ 4052389 h 4168715"/>
              <a:gd name="connsiteX184" fmla="*/ 711986 w 4444818"/>
              <a:gd name="connsiteY184" fmla="*/ 4069137 h 4168715"/>
              <a:gd name="connsiteX185" fmla="*/ 502418 w 4444818"/>
              <a:gd name="connsiteY185" fmla="*/ 4094031 h 4168715"/>
              <a:gd name="connsiteX186" fmla="*/ 413250 w 4444818"/>
              <a:gd name="connsiteY186" fmla="*/ 4100368 h 4168715"/>
              <a:gd name="connsiteX187" fmla="*/ 327251 w 4444818"/>
              <a:gd name="connsiteY187" fmla="*/ 4110326 h 4168715"/>
              <a:gd name="connsiteX188" fmla="*/ 242157 w 4444818"/>
              <a:gd name="connsiteY188" fmla="*/ 4110326 h 4168715"/>
              <a:gd name="connsiteX189" fmla="*/ 43905 w 4444818"/>
              <a:gd name="connsiteY189" fmla="*/ 4108063 h 4168715"/>
              <a:gd name="connsiteX190" fmla="*/ 0 w 4444818"/>
              <a:gd name="connsiteY190" fmla="*/ 4089052 h 4168715"/>
              <a:gd name="connsiteX191" fmla="*/ 5432 w 4444818"/>
              <a:gd name="connsiteY191" fmla="*/ 4068231 h 4168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4444818" h="4168715">
                <a:moveTo>
                  <a:pt x="5432" y="4068231"/>
                </a:moveTo>
                <a:cubicBezTo>
                  <a:pt x="14937" y="4060989"/>
                  <a:pt x="23537" y="4052842"/>
                  <a:pt x="33947" y="4047863"/>
                </a:cubicBezTo>
                <a:cubicBezTo>
                  <a:pt x="64726" y="4032474"/>
                  <a:pt x="96863" y="4021611"/>
                  <a:pt x="123568" y="3996716"/>
                </a:cubicBezTo>
                <a:cubicBezTo>
                  <a:pt x="182410" y="3941495"/>
                  <a:pt x="253925" y="3938327"/>
                  <a:pt x="329514" y="3912527"/>
                </a:cubicBezTo>
                <a:cubicBezTo>
                  <a:pt x="379303" y="3895780"/>
                  <a:pt x="420945" y="3869980"/>
                  <a:pt x="454892" y="3829696"/>
                </a:cubicBezTo>
                <a:cubicBezTo>
                  <a:pt x="469829" y="3812496"/>
                  <a:pt x="488387" y="3797559"/>
                  <a:pt x="507850" y="3785791"/>
                </a:cubicBezTo>
                <a:cubicBezTo>
                  <a:pt x="539534" y="3766780"/>
                  <a:pt x="572576" y="3768591"/>
                  <a:pt x="604713" y="3788054"/>
                </a:cubicBezTo>
                <a:cubicBezTo>
                  <a:pt x="625986" y="3800728"/>
                  <a:pt x="649070" y="3811138"/>
                  <a:pt x="670344" y="3823359"/>
                </a:cubicBezTo>
                <a:cubicBezTo>
                  <a:pt x="683017" y="3830601"/>
                  <a:pt x="694333" y="3841012"/>
                  <a:pt x="707459" y="3847801"/>
                </a:cubicBezTo>
                <a:cubicBezTo>
                  <a:pt x="713344" y="3850969"/>
                  <a:pt x="724207" y="3854138"/>
                  <a:pt x="728733" y="3850969"/>
                </a:cubicBezTo>
                <a:cubicBezTo>
                  <a:pt x="764038" y="3826075"/>
                  <a:pt x="803869" y="3828791"/>
                  <a:pt x="843701" y="3827885"/>
                </a:cubicBezTo>
                <a:cubicBezTo>
                  <a:pt x="925627" y="3826527"/>
                  <a:pt x="1005289" y="3807970"/>
                  <a:pt x="1085405" y="3791675"/>
                </a:cubicBezTo>
                <a:cubicBezTo>
                  <a:pt x="1185436" y="3771307"/>
                  <a:pt x="1285467" y="3751391"/>
                  <a:pt x="1388214" y="3759086"/>
                </a:cubicBezTo>
                <a:cubicBezTo>
                  <a:pt x="1439814" y="3762707"/>
                  <a:pt x="1491413" y="3771759"/>
                  <a:pt x="1543013" y="3779907"/>
                </a:cubicBezTo>
                <a:cubicBezTo>
                  <a:pt x="1719538" y="3807970"/>
                  <a:pt x="1894253" y="3809780"/>
                  <a:pt x="2066252" y="3764970"/>
                </a:cubicBezTo>
                <a:cubicBezTo>
                  <a:pt x="2200683" y="3729665"/>
                  <a:pt x="2324704" y="3686212"/>
                  <a:pt x="2458229" y="3648644"/>
                </a:cubicBezTo>
                <a:cubicBezTo>
                  <a:pt x="2474071" y="3644118"/>
                  <a:pt x="2487197" y="3630539"/>
                  <a:pt x="2505755" y="3637781"/>
                </a:cubicBezTo>
                <a:cubicBezTo>
                  <a:pt x="2507113" y="3638234"/>
                  <a:pt x="2509829" y="3637329"/>
                  <a:pt x="2510734" y="3636423"/>
                </a:cubicBezTo>
                <a:cubicBezTo>
                  <a:pt x="2522503" y="3616507"/>
                  <a:pt x="2544229" y="3605645"/>
                  <a:pt x="2561881" y="3599308"/>
                </a:cubicBezTo>
                <a:cubicBezTo>
                  <a:pt x="2571839" y="3595687"/>
                  <a:pt x="2579534" y="3586181"/>
                  <a:pt x="2589039" y="3579392"/>
                </a:cubicBezTo>
                <a:cubicBezTo>
                  <a:pt x="2593113" y="3576676"/>
                  <a:pt x="2597639" y="3559023"/>
                  <a:pt x="2602165" y="3558571"/>
                </a:cubicBezTo>
                <a:cubicBezTo>
                  <a:pt x="2620723" y="3557213"/>
                  <a:pt x="2632492" y="3546350"/>
                  <a:pt x="2639734" y="3531413"/>
                </a:cubicBezTo>
                <a:cubicBezTo>
                  <a:pt x="2667344" y="3474835"/>
                  <a:pt x="2715323" y="3421877"/>
                  <a:pt x="2757417" y="3377972"/>
                </a:cubicBezTo>
                <a:cubicBezTo>
                  <a:pt x="2801322" y="3331804"/>
                  <a:pt x="2861975" y="3311436"/>
                  <a:pt x="2919911" y="3291067"/>
                </a:cubicBezTo>
                <a:cubicBezTo>
                  <a:pt x="2952953" y="3279299"/>
                  <a:pt x="2984637" y="3263909"/>
                  <a:pt x="3016321" y="3249425"/>
                </a:cubicBezTo>
                <a:cubicBezTo>
                  <a:pt x="3021300" y="3247162"/>
                  <a:pt x="3023563" y="3239467"/>
                  <a:pt x="3027637" y="3233130"/>
                </a:cubicBezTo>
                <a:cubicBezTo>
                  <a:pt x="3061584" y="3238562"/>
                  <a:pt x="3126763" y="3240825"/>
                  <a:pt x="3147584" y="3220457"/>
                </a:cubicBezTo>
                <a:cubicBezTo>
                  <a:pt x="3190583" y="3178815"/>
                  <a:pt x="3198731" y="3137626"/>
                  <a:pt x="3234941" y="3090100"/>
                </a:cubicBezTo>
                <a:cubicBezTo>
                  <a:pt x="3247614" y="3073352"/>
                  <a:pt x="3255762" y="3054342"/>
                  <a:pt x="3260741" y="3034426"/>
                </a:cubicBezTo>
                <a:cubicBezTo>
                  <a:pt x="3263457" y="3024468"/>
                  <a:pt x="3265267" y="3014058"/>
                  <a:pt x="3267078" y="3003195"/>
                </a:cubicBezTo>
                <a:cubicBezTo>
                  <a:pt x="3268888" y="2991879"/>
                  <a:pt x="3271604" y="2980111"/>
                  <a:pt x="3274772" y="2968795"/>
                </a:cubicBezTo>
                <a:cubicBezTo>
                  <a:pt x="3278394" y="2956574"/>
                  <a:pt x="3282014" y="2944806"/>
                  <a:pt x="3289256" y="2928059"/>
                </a:cubicBezTo>
                <a:cubicBezTo>
                  <a:pt x="3319130" y="2861974"/>
                  <a:pt x="3314604" y="2785028"/>
                  <a:pt x="3291972" y="2712607"/>
                </a:cubicBezTo>
                <a:cubicBezTo>
                  <a:pt x="3282920" y="2685449"/>
                  <a:pt x="3301025" y="2662818"/>
                  <a:pt x="3302383" y="2637923"/>
                </a:cubicBezTo>
                <a:cubicBezTo>
                  <a:pt x="3301477" y="2627060"/>
                  <a:pt x="3301477" y="2616197"/>
                  <a:pt x="3299667" y="2605786"/>
                </a:cubicBezTo>
                <a:cubicBezTo>
                  <a:pt x="3292425" y="2567766"/>
                  <a:pt x="3269793" y="2544229"/>
                  <a:pt x="3272962" y="2507113"/>
                </a:cubicBezTo>
                <a:cubicBezTo>
                  <a:pt x="3277488" y="2445556"/>
                  <a:pt x="3279299" y="2384451"/>
                  <a:pt x="3264815" y="2323799"/>
                </a:cubicBezTo>
                <a:cubicBezTo>
                  <a:pt x="3256667" y="2288946"/>
                  <a:pt x="3263457" y="2255451"/>
                  <a:pt x="3276583" y="2223767"/>
                </a:cubicBezTo>
                <a:cubicBezTo>
                  <a:pt x="3294236" y="2180768"/>
                  <a:pt x="3333162" y="2118757"/>
                  <a:pt x="3341309" y="2052221"/>
                </a:cubicBezTo>
                <a:cubicBezTo>
                  <a:pt x="3343119" y="2038189"/>
                  <a:pt x="3340856" y="2023253"/>
                  <a:pt x="3336330" y="2010126"/>
                </a:cubicBezTo>
                <a:cubicBezTo>
                  <a:pt x="3334972" y="2006053"/>
                  <a:pt x="3318225" y="2003337"/>
                  <a:pt x="3310983" y="2006053"/>
                </a:cubicBezTo>
                <a:cubicBezTo>
                  <a:pt x="3288804" y="2014653"/>
                  <a:pt x="3267983" y="2021895"/>
                  <a:pt x="3248520" y="2001074"/>
                </a:cubicBezTo>
                <a:cubicBezTo>
                  <a:pt x="3246257" y="1998358"/>
                  <a:pt x="3241278" y="1997453"/>
                  <a:pt x="3237204" y="1997453"/>
                </a:cubicBezTo>
                <a:cubicBezTo>
                  <a:pt x="3204615" y="1996547"/>
                  <a:pt x="3177910" y="1982063"/>
                  <a:pt x="3153920" y="1962148"/>
                </a:cubicBezTo>
                <a:cubicBezTo>
                  <a:pt x="3084668" y="1903306"/>
                  <a:pt x="3049816" y="1830885"/>
                  <a:pt x="3064300" y="1738096"/>
                </a:cubicBezTo>
                <a:cubicBezTo>
                  <a:pt x="3066110" y="1727686"/>
                  <a:pt x="3063395" y="1716370"/>
                  <a:pt x="3059773" y="1705960"/>
                </a:cubicBezTo>
                <a:cubicBezTo>
                  <a:pt x="3054795" y="1691475"/>
                  <a:pt x="3047100" y="1677897"/>
                  <a:pt x="3040763" y="1663865"/>
                </a:cubicBezTo>
                <a:cubicBezTo>
                  <a:pt x="2993237" y="1676991"/>
                  <a:pt x="2987806" y="1668391"/>
                  <a:pt x="2974679" y="1721349"/>
                </a:cubicBezTo>
                <a:cubicBezTo>
                  <a:pt x="2958385" y="1786528"/>
                  <a:pt x="2962458" y="1852611"/>
                  <a:pt x="2973321" y="1917790"/>
                </a:cubicBezTo>
                <a:cubicBezTo>
                  <a:pt x="2981016" y="1964411"/>
                  <a:pt x="2990521" y="2010579"/>
                  <a:pt x="3000479" y="2056747"/>
                </a:cubicBezTo>
                <a:cubicBezTo>
                  <a:pt x="3003195" y="2069421"/>
                  <a:pt x="3010889" y="2080737"/>
                  <a:pt x="3017226" y="2092505"/>
                </a:cubicBezTo>
                <a:cubicBezTo>
                  <a:pt x="3032163" y="2118757"/>
                  <a:pt x="3040763" y="2145915"/>
                  <a:pt x="3033974" y="2177147"/>
                </a:cubicBezTo>
                <a:cubicBezTo>
                  <a:pt x="3032616" y="2184389"/>
                  <a:pt x="3035784" y="2194799"/>
                  <a:pt x="3040310" y="2200683"/>
                </a:cubicBezTo>
                <a:cubicBezTo>
                  <a:pt x="3052079" y="2216978"/>
                  <a:pt x="3054795" y="2254094"/>
                  <a:pt x="3050268" y="2276272"/>
                </a:cubicBezTo>
                <a:cubicBezTo>
                  <a:pt x="3047553" y="2289851"/>
                  <a:pt x="3034426" y="2299356"/>
                  <a:pt x="3034426" y="2320178"/>
                </a:cubicBezTo>
                <a:cubicBezTo>
                  <a:pt x="3033974" y="2385809"/>
                  <a:pt x="3045742" y="2374946"/>
                  <a:pt x="3058416" y="2402556"/>
                </a:cubicBezTo>
                <a:cubicBezTo>
                  <a:pt x="3065658" y="2418398"/>
                  <a:pt x="3042574" y="2421566"/>
                  <a:pt x="3050721" y="2462303"/>
                </a:cubicBezTo>
                <a:cubicBezTo>
                  <a:pt x="3028542" y="2451440"/>
                  <a:pt x="3027637" y="2429714"/>
                  <a:pt x="3027184" y="2436503"/>
                </a:cubicBezTo>
                <a:cubicBezTo>
                  <a:pt x="3026279" y="2452345"/>
                  <a:pt x="3031258" y="2470450"/>
                  <a:pt x="3050721" y="2496250"/>
                </a:cubicBezTo>
                <a:cubicBezTo>
                  <a:pt x="3049816" y="2501229"/>
                  <a:pt x="3018584" y="2450082"/>
                  <a:pt x="3019037" y="2452345"/>
                </a:cubicBezTo>
                <a:cubicBezTo>
                  <a:pt x="3023563" y="2493082"/>
                  <a:pt x="3045289" y="2509377"/>
                  <a:pt x="3032163" y="2548303"/>
                </a:cubicBezTo>
                <a:cubicBezTo>
                  <a:pt x="3029900" y="2554639"/>
                  <a:pt x="3026279" y="2563239"/>
                  <a:pt x="3020847" y="2571387"/>
                </a:cubicBezTo>
                <a:cubicBezTo>
                  <a:pt x="3006363" y="2590850"/>
                  <a:pt x="3005005" y="2618008"/>
                  <a:pt x="3000479" y="2640639"/>
                </a:cubicBezTo>
                <a:cubicBezTo>
                  <a:pt x="3000479" y="2622534"/>
                  <a:pt x="3001384" y="2710797"/>
                  <a:pt x="3014963" y="2697218"/>
                </a:cubicBezTo>
                <a:cubicBezTo>
                  <a:pt x="3001384" y="2701744"/>
                  <a:pt x="2985090" y="2666891"/>
                  <a:pt x="2987806" y="2681376"/>
                </a:cubicBezTo>
                <a:cubicBezTo>
                  <a:pt x="2992784" y="2705365"/>
                  <a:pt x="2985542" y="2701744"/>
                  <a:pt x="3004553" y="2733428"/>
                </a:cubicBezTo>
                <a:cubicBezTo>
                  <a:pt x="3016774" y="2753796"/>
                  <a:pt x="2969700" y="2680018"/>
                  <a:pt x="2969248" y="2706723"/>
                </a:cubicBezTo>
                <a:cubicBezTo>
                  <a:pt x="2968343" y="2717133"/>
                  <a:pt x="2957932" y="2769638"/>
                  <a:pt x="2964721" y="2790007"/>
                </a:cubicBezTo>
                <a:cubicBezTo>
                  <a:pt x="2955669" y="2775522"/>
                  <a:pt x="2957027" y="2753796"/>
                  <a:pt x="2952500" y="2735691"/>
                </a:cubicBezTo>
                <a:cubicBezTo>
                  <a:pt x="2952500" y="2767375"/>
                  <a:pt x="2949332" y="2804943"/>
                  <a:pt x="2953858" y="2836627"/>
                </a:cubicBezTo>
                <a:cubicBezTo>
                  <a:pt x="2942543" y="2832101"/>
                  <a:pt x="2943448" y="2812638"/>
                  <a:pt x="2938922" y="2803585"/>
                </a:cubicBezTo>
                <a:cubicBezTo>
                  <a:pt x="2929869" y="2845680"/>
                  <a:pt x="2930774" y="2894564"/>
                  <a:pt x="2960195" y="2906332"/>
                </a:cubicBezTo>
                <a:cubicBezTo>
                  <a:pt x="2937563" y="2904069"/>
                  <a:pt x="2932132" y="2897732"/>
                  <a:pt x="2927153" y="2888680"/>
                </a:cubicBezTo>
                <a:cubicBezTo>
                  <a:pt x="2921721" y="2879627"/>
                  <a:pt x="2918100" y="2869217"/>
                  <a:pt x="2914932" y="2857448"/>
                </a:cubicBezTo>
                <a:cubicBezTo>
                  <a:pt x="2908595" y="2835722"/>
                  <a:pt x="2900448" y="2820785"/>
                  <a:pt x="2892753" y="2808564"/>
                </a:cubicBezTo>
                <a:cubicBezTo>
                  <a:pt x="2884606" y="2797249"/>
                  <a:pt x="2876911" y="2785933"/>
                  <a:pt x="2871480" y="2776880"/>
                </a:cubicBezTo>
                <a:cubicBezTo>
                  <a:pt x="2835269" y="2727091"/>
                  <a:pt x="2866953" y="2639734"/>
                  <a:pt x="2860617" y="2602618"/>
                </a:cubicBezTo>
                <a:cubicBezTo>
                  <a:pt x="2855185" y="2570934"/>
                  <a:pt x="2828027" y="2584966"/>
                  <a:pt x="2824859" y="2523861"/>
                </a:cubicBezTo>
                <a:cubicBezTo>
                  <a:pt x="2824406" y="2511640"/>
                  <a:pt x="2831196" y="2464114"/>
                  <a:pt x="2829385" y="2450082"/>
                </a:cubicBezTo>
                <a:cubicBezTo>
                  <a:pt x="2823501" y="2407987"/>
                  <a:pt x="2808564" y="2397577"/>
                  <a:pt x="2802680" y="2355483"/>
                </a:cubicBezTo>
                <a:cubicBezTo>
                  <a:pt x="2794533" y="2299356"/>
                  <a:pt x="2791817" y="2243230"/>
                  <a:pt x="2801775" y="2186199"/>
                </a:cubicBezTo>
                <a:cubicBezTo>
                  <a:pt x="2809017" y="2145463"/>
                  <a:pt x="2808112" y="2103368"/>
                  <a:pt x="2809017" y="2061726"/>
                </a:cubicBezTo>
                <a:cubicBezTo>
                  <a:pt x="2810827" y="1996095"/>
                  <a:pt x="2811733" y="1930011"/>
                  <a:pt x="2813543" y="1864380"/>
                </a:cubicBezTo>
                <a:cubicBezTo>
                  <a:pt x="2813996" y="1851706"/>
                  <a:pt x="2817617" y="1839485"/>
                  <a:pt x="2819427" y="1826812"/>
                </a:cubicBezTo>
                <a:cubicBezTo>
                  <a:pt x="2820785" y="1815948"/>
                  <a:pt x="2829838" y="1804180"/>
                  <a:pt x="2816259" y="1794222"/>
                </a:cubicBezTo>
                <a:cubicBezTo>
                  <a:pt x="2814901" y="1793317"/>
                  <a:pt x="2815354" y="1788338"/>
                  <a:pt x="2815806" y="1786075"/>
                </a:cubicBezTo>
                <a:cubicBezTo>
                  <a:pt x="2822596" y="1759822"/>
                  <a:pt x="2829838" y="1733117"/>
                  <a:pt x="2837080" y="1706865"/>
                </a:cubicBezTo>
                <a:cubicBezTo>
                  <a:pt x="2837985" y="1703244"/>
                  <a:pt x="2842059" y="1700528"/>
                  <a:pt x="2844775" y="1697812"/>
                </a:cubicBezTo>
                <a:cubicBezTo>
                  <a:pt x="2854280" y="1688307"/>
                  <a:pt x="2864690" y="1680160"/>
                  <a:pt x="2873290" y="1669749"/>
                </a:cubicBezTo>
                <a:cubicBezTo>
                  <a:pt x="2893206" y="1645760"/>
                  <a:pt x="2917648" y="1629918"/>
                  <a:pt x="2947974" y="1621771"/>
                </a:cubicBezTo>
                <a:cubicBezTo>
                  <a:pt x="2954311" y="1619960"/>
                  <a:pt x="2965174" y="1612718"/>
                  <a:pt x="2964721" y="1610455"/>
                </a:cubicBezTo>
                <a:cubicBezTo>
                  <a:pt x="2961100" y="1596876"/>
                  <a:pt x="2973321" y="1579676"/>
                  <a:pt x="2955216" y="1569266"/>
                </a:cubicBezTo>
                <a:cubicBezTo>
                  <a:pt x="2948427" y="1565192"/>
                  <a:pt x="2942543" y="1560213"/>
                  <a:pt x="2932132" y="1552518"/>
                </a:cubicBezTo>
                <a:lnTo>
                  <a:pt x="2964721" y="1552518"/>
                </a:lnTo>
                <a:cubicBezTo>
                  <a:pt x="2965627" y="1546634"/>
                  <a:pt x="2966079" y="1541655"/>
                  <a:pt x="2966984" y="1534413"/>
                </a:cubicBezTo>
                <a:cubicBezTo>
                  <a:pt x="2977395" y="1554329"/>
                  <a:pt x="2986900" y="1572434"/>
                  <a:pt x="2996405" y="1591444"/>
                </a:cubicBezTo>
                <a:cubicBezTo>
                  <a:pt x="3019942" y="1582844"/>
                  <a:pt x="3028089" y="1562476"/>
                  <a:pt x="3033068" y="1541655"/>
                </a:cubicBezTo>
                <a:cubicBezTo>
                  <a:pt x="3044837" y="1494129"/>
                  <a:pt x="3068826" y="1452487"/>
                  <a:pt x="3096889" y="1413561"/>
                </a:cubicBezTo>
                <a:cubicBezTo>
                  <a:pt x="3130384" y="1366488"/>
                  <a:pt x="3141699" y="1333898"/>
                  <a:pt x="3188773" y="1299498"/>
                </a:cubicBezTo>
                <a:cubicBezTo>
                  <a:pt x="3222720" y="1274604"/>
                  <a:pt x="3260288" y="1259667"/>
                  <a:pt x="3302383" y="1256499"/>
                </a:cubicBezTo>
                <a:cubicBezTo>
                  <a:pt x="3329541" y="1254688"/>
                  <a:pt x="3355793" y="1248804"/>
                  <a:pt x="3381140" y="1237036"/>
                </a:cubicBezTo>
                <a:cubicBezTo>
                  <a:pt x="3413277" y="1222099"/>
                  <a:pt x="3439529" y="1229341"/>
                  <a:pt x="3458087" y="1259667"/>
                </a:cubicBezTo>
                <a:cubicBezTo>
                  <a:pt x="3471666" y="1281393"/>
                  <a:pt x="3505613" y="1282751"/>
                  <a:pt x="3529603" y="1293162"/>
                </a:cubicBezTo>
                <a:cubicBezTo>
                  <a:pt x="3550876" y="1302214"/>
                  <a:pt x="3595234" y="1333898"/>
                  <a:pt x="3613792" y="1348383"/>
                </a:cubicBezTo>
                <a:cubicBezTo>
                  <a:pt x="3618318" y="1352004"/>
                  <a:pt x="3622392" y="1355624"/>
                  <a:pt x="3630086" y="1362414"/>
                </a:cubicBezTo>
                <a:cubicBezTo>
                  <a:pt x="3632802" y="1348835"/>
                  <a:pt x="3636876" y="1338425"/>
                  <a:pt x="3636423" y="1328014"/>
                </a:cubicBezTo>
                <a:cubicBezTo>
                  <a:pt x="3634612" y="1275057"/>
                  <a:pt x="3632802" y="1221646"/>
                  <a:pt x="3629181" y="1168689"/>
                </a:cubicBezTo>
                <a:cubicBezTo>
                  <a:pt x="3621486" y="1059605"/>
                  <a:pt x="3628728" y="950974"/>
                  <a:pt x="3637781" y="842796"/>
                </a:cubicBezTo>
                <a:cubicBezTo>
                  <a:pt x="3645023" y="759512"/>
                  <a:pt x="3629634" y="667175"/>
                  <a:pt x="3618318" y="584344"/>
                </a:cubicBezTo>
                <a:cubicBezTo>
                  <a:pt x="3615602" y="562618"/>
                  <a:pt x="3607455" y="545418"/>
                  <a:pt x="3589350" y="530029"/>
                </a:cubicBezTo>
                <a:cubicBezTo>
                  <a:pt x="3559929" y="505134"/>
                  <a:pt x="3547255" y="498345"/>
                  <a:pt x="3520550" y="470282"/>
                </a:cubicBezTo>
                <a:cubicBezTo>
                  <a:pt x="3516476" y="465755"/>
                  <a:pt x="3463066" y="340830"/>
                  <a:pt x="3449487" y="300546"/>
                </a:cubicBezTo>
                <a:cubicBezTo>
                  <a:pt x="3445414" y="288777"/>
                  <a:pt x="3422330" y="259357"/>
                  <a:pt x="3434551" y="253925"/>
                </a:cubicBezTo>
                <a:cubicBezTo>
                  <a:pt x="3443150" y="249851"/>
                  <a:pt x="3472119" y="257093"/>
                  <a:pt x="3478455" y="262525"/>
                </a:cubicBezTo>
                <a:cubicBezTo>
                  <a:pt x="3507876" y="282441"/>
                  <a:pt x="3528245" y="335851"/>
                  <a:pt x="3535487" y="349430"/>
                </a:cubicBezTo>
                <a:cubicBezTo>
                  <a:pt x="3538655" y="355767"/>
                  <a:pt x="3547708" y="370703"/>
                  <a:pt x="3554045" y="369345"/>
                </a:cubicBezTo>
                <a:cubicBezTo>
                  <a:pt x="3555855" y="368893"/>
                  <a:pt x="3559476" y="347167"/>
                  <a:pt x="3559024" y="338114"/>
                </a:cubicBezTo>
                <a:cubicBezTo>
                  <a:pt x="3555402" y="278820"/>
                  <a:pt x="3543182" y="104105"/>
                  <a:pt x="3542729" y="76494"/>
                </a:cubicBezTo>
                <a:cubicBezTo>
                  <a:pt x="3542729" y="66536"/>
                  <a:pt x="3544992" y="55221"/>
                  <a:pt x="3549971" y="47073"/>
                </a:cubicBezTo>
                <a:cubicBezTo>
                  <a:pt x="3554045" y="40284"/>
                  <a:pt x="3564908" y="33495"/>
                  <a:pt x="3571697" y="34400"/>
                </a:cubicBezTo>
                <a:cubicBezTo>
                  <a:pt x="3578487" y="35305"/>
                  <a:pt x="3587539" y="45263"/>
                  <a:pt x="3588897" y="52505"/>
                </a:cubicBezTo>
                <a:cubicBezTo>
                  <a:pt x="3592971" y="71063"/>
                  <a:pt x="3597044" y="130810"/>
                  <a:pt x="3600213" y="135789"/>
                </a:cubicBezTo>
                <a:cubicBezTo>
                  <a:pt x="3600213" y="126284"/>
                  <a:pt x="3597497" y="60652"/>
                  <a:pt x="3595686" y="43452"/>
                </a:cubicBezTo>
                <a:cubicBezTo>
                  <a:pt x="3593876" y="25347"/>
                  <a:pt x="3598855" y="4074"/>
                  <a:pt x="3614244" y="0"/>
                </a:cubicBezTo>
                <a:cubicBezTo>
                  <a:pt x="3643213" y="0"/>
                  <a:pt x="3645928" y="25800"/>
                  <a:pt x="3648644" y="39831"/>
                </a:cubicBezTo>
                <a:cubicBezTo>
                  <a:pt x="3656339" y="78757"/>
                  <a:pt x="3661770" y="117684"/>
                  <a:pt x="3668107" y="157062"/>
                </a:cubicBezTo>
                <a:cubicBezTo>
                  <a:pt x="3669465" y="152989"/>
                  <a:pt x="3670823" y="171094"/>
                  <a:pt x="3675802" y="182862"/>
                </a:cubicBezTo>
                <a:cubicBezTo>
                  <a:pt x="3678065" y="155704"/>
                  <a:pt x="3677160" y="144841"/>
                  <a:pt x="3676707" y="138957"/>
                </a:cubicBezTo>
                <a:cubicBezTo>
                  <a:pt x="3674897" y="111347"/>
                  <a:pt x="3672181" y="83736"/>
                  <a:pt x="3669918" y="56126"/>
                </a:cubicBezTo>
                <a:cubicBezTo>
                  <a:pt x="3669012" y="43000"/>
                  <a:pt x="3673086" y="23084"/>
                  <a:pt x="3691644" y="19463"/>
                </a:cubicBezTo>
                <a:cubicBezTo>
                  <a:pt x="3712465" y="15389"/>
                  <a:pt x="3719707" y="38021"/>
                  <a:pt x="3725591" y="57937"/>
                </a:cubicBezTo>
                <a:cubicBezTo>
                  <a:pt x="3727401" y="63821"/>
                  <a:pt x="3740075" y="180146"/>
                  <a:pt x="3746412" y="236725"/>
                </a:cubicBezTo>
                <a:cubicBezTo>
                  <a:pt x="3747317" y="245778"/>
                  <a:pt x="3748675" y="254378"/>
                  <a:pt x="3750033" y="262978"/>
                </a:cubicBezTo>
                <a:cubicBezTo>
                  <a:pt x="3754107" y="260262"/>
                  <a:pt x="3774928" y="119041"/>
                  <a:pt x="3774928" y="114515"/>
                </a:cubicBezTo>
                <a:cubicBezTo>
                  <a:pt x="3774928" y="107726"/>
                  <a:pt x="3780812" y="90526"/>
                  <a:pt x="3799822" y="92789"/>
                </a:cubicBezTo>
                <a:cubicBezTo>
                  <a:pt x="3806159" y="93694"/>
                  <a:pt x="3814306" y="105010"/>
                  <a:pt x="3815212" y="112252"/>
                </a:cubicBezTo>
                <a:cubicBezTo>
                  <a:pt x="3816569" y="133978"/>
                  <a:pt x="3814759" y="156157"/>
                  <a:pt x="3814306" y="178336"/>
                </a:cubicBezTo>
                <a:cubicBezTo>
                  <a:pt x="3813854" y="219525"/>
                  <a:pt x="3809780" y="260714"/>
                  <a:pt x="3813854" y="301451"/>
                </a:cubicBezTo>
                <a:cubicBezTo>
                  <a:pt x="3820643" y="367082"/>
                  <a:pt x="3815664" y="430903"/>
                  <a:pt x="3802085" y="494724"/>
                </a:cubicBezTo>
                <a:cubicBezTo>
                  <a:pt x="3797559" y="515092"/>
                  <a:pt x="3797559" y="534103"/>
                  <a:pt x="3802991" y="554471"/>
                </a:cubicBezTo>
                <a:cubicBezTo>
                  <a:pt x="3831506" y="664007"/>
                  <a:pt x="3861380" y="773543"/>
                  <a:pt x="3886274" y="884437"/>
                </a:cubicBezTo>
                <a:cubicBezTo>
                  <a:pt x="3908906" y="985374"/>
                  <a:pt x="3925200" y="1087668"/>
                  <a:pt x="3944211" y="1189510"/>
                </a:cubicBezTo>
                <a:cubicBezTo>
                  <a:pt x="3950548" y="1222552"/>
                  <a:pt x="3949643" y="1254236"/>
                  <a:pt x="3938327" y="1286825"/>
                </a:cubicBezTo>
                <a:cubicBezTo>
                  <a:pt x="3929274" y="1312625"/>
                  <a:pt x="3925653" y="1340235"/>
                  <a:pt x="3920674" y="1367393"/>
                </a:cubicBezTo>
                <a:cubicBezTo>
                  <a:pt x="3917506" y="1384593"/>
                  <a:pt x="3917959" y="1402245"/>
                  <a:pt x="3914790" y="1418993"/>
                </a:cubicBezTo>
                <a:cubicBezTo>
                  <a:pt x="3901664" y="1487792"/>
                  <a:pt x="3888538" y="1556592"/>
                  <a:pt x="3874506" y="1624939"/>
                </a:cubicBezTo>
                <a:cubicBezTo>
                  <a:pt x="3871790" y="1637613"/>
                  <a:pt x="3874506" y="1646665"/>
                  <a:pt x="3883106" y="1656170"/>
                </a:cubicBezTo>
                <a:cubicBezTo>
                  <a:pt x="3908001" y="1684233"/>
                  <a:pt x="3905285" y="1722707"/>
                  <a:pt x="3876769" y="1747601"/>
                </a:cubicBezTo>
                <a:cubicBezTo>
                  <a:pt x="3867264" y="1755749"/>
                  <a:pt x="3855043" y="1761180"/>
                  <a:pt x="3845085" y="1768875"/>
                </a:cubicBezTo>
                <a:cubicBezTo>
                  <a:pt x="3838748" y="1773854"/>
                  <a:pt x="3831506" y="1780191"/>
                  <a:pt x="3828338" y="1787433"/>
                </a:cubicBezTo>
                <a:cubicBezTo>
                  <a:pt x="3812948" y="1824096"/>
                  <a:pt x="3800275" y="1862117"/>
                  <a:pt x="3784433" y="1898780"/>
                </a:cubicBezTo>
                <a:cubicBezTo>
                  <a:pt x="3765875" y="1941327"/>
                  <a:pt x="3753654" y="1983874"/>
                  <a:pt x="3759538" y="2030947"/>
                </a:cubicBezTo>
                <a:cubicBezTo>
                  <a:pt x="3762707" y="2057652"/>
                  <a:pt x="3767233" y="2083000"/>
                  <a:pt x="3779454" y="2107442"/>
                </a:cubicBezTo>
                <a:cubicBezTo>
                  <a:pt x="3801180" y="2151347"/>
                  <a:pt x="3821096" y="2196610"/>
                  <a:pt x="3842369" y="2240515"/>
                </a:cubicBezTo>
                <a:cubicBezTo>
                  <a:pt x="3851422" y="2259525"/>
                  <a:pt x="3905737" y="2297546"/>
                  <a:pt x="3918411" y="2314293"/>
                </a:cubicBezTo>
                <a:cubicBezTo>
                  <a:pt x="3969106" y="2380377"/>
                  <a:pt x="4008032" y="2393051"/>
                  <a:pt x="4044695" y="2452345"/>
                </a:cubicBezTo>
                <a:cubicBezTo>
                  <a:pt x="4069136" y="2494440"/>
                  <a:pt x="4087242" y="2517071"/>
                  <a:pt x="4089958" y="2546492"/>
                </a:cubicBezTo>
                <a:cubicBezTo>
                  <a:pt x="4095389" y="2612576"/>
                  <a:pt x="4024779" y="2713965"/>
                  <a:pt x="3996716" y="2772354"/>
                </a:cubicBezTo>
                <a:cubicBezTo>
                  <a:pt x="3970463" y="2827122"/>
                  <a:pt x="3910264" y="2924438"/>
                  <a:pt x="3904380" y="2985090"/>
                </a:cubicBezTo>
                <a:cubicBezTo>
                  <a:pt x="3901211" y="3019490"/>
                  <a:pt x="3898043" y="3054342"/>
                  <a:pt x="3892159" y="3088289"/>
                </a:cubicBezTo>
                <a:cubicBezTo>
                  <a:pt x="3883559" y="3138531"/>
                  <a:pt x="3871338" y="3187868"/>
                  <a:pt x="3845990" y="3233130"/>
                </a:cubicBezTo>
                <a:cubicBezTo>
                  <a:pt x="3829696" y="3261646"/>
                  <a:pt x="3812948" y="3290162"/>
                  <a:pt x="3799370" y="3320488"/>
                </a:cubicBezTo>
                <a:cubicBezTo>
                  <a:pt x="3748223" y="3435456"/>
                  <a:pt x="3682591" y="3549518"/>
                  <a:pt x="3606097" y="3650455"/>
                </a:cubicBezTo>
                <a:cubicBezTo>
                  <a:pt x="3603381" y="3654076"/>
                  <a:pt x="3601571" y="3659055"/>
                  <a:pt x="3597497" y="3665844"/>
                </a:cubicBezTo>
                <a:cubicBezTo>
                  <a:pt x="3648191" y="3665844"/>
                  <a:pt x="3695717" y="3665844"/>
                  <a:pt x="3743243" y="3665844"/>
                </a:cubicBezTo>
                <a:cubicBezTo>
                  <a:pt x="3887180" y="3666297"/>
                  <a:pt x="4057821" y="3670370"/>
                  <a:pt x="4199041" y="3699791"/>
                </a:cubicBezTo>
                <a:cubicBezTo>
                  <a:pt x="4259241" y="3712465"/>
                  <a:pt x="4318083" y="3729665"/>
                  <a:pt x="4370588" y="3763612"/>
                </a:cubicBezTo>
                <a:cubicBezTo>
                  <a:pt x="4409967" y="3788959"/>
                  <a:pt x="4440293" y="3822001"/>
                  <a:pt x="4446177" y="3870433"/>
                </a:cubicBezTo>
                <a:cubicBezTo>
                  <a:pt x="4448893" y="3890801"/>
                  <a:pt x="4447535" y="3912074"/>
                  <a:pt x="4447082" y="3932895"/>
                </a:cubicBezTo>
                <a:cubicBezTo>
                  <a:pt x="4446177" y="4011200"/>
                  <a:pt x="4413135" y="4071853"/>
                  <a:pt x="4344788" y="4110326"/>
                </a:cubicBezTo>
                <a:cubicBezTo>
                  <a:pt x="4309030" y="4130242"/>
                  <a:pt x="4271915" y="4146989"/>
                  <a:pt x="4235252" y="4164642"/>
                </a:cubicBezTo>
                <a:cubicBezTo>
                  <a:pt x="4233441" y="4165547"/>
                  <a:pt x="4230725" y="4165547"/>
                  <a:pt x="4228462" y="4165547"/>
                </a:cubicBezTo>
                <a:cubicBezTo>
                  <a:pt x="4186820" y="4166905"/>
                  <a:pt x="4145178" y="4169620"/>
                  <a:pt x="4103536" y="4168715"/>
                </a:cubicBezTo>
                <a:cubicBezTo>
                  <a:pt x="3812496" y="4163283"/>
                  <a:pt x="3521003" y="4157399"/>
                  <a:pt x="3229962" y="4150157"/>
                </a:cubicBezTo>
                <a:cubicBezTo>
                  <a:pt x="3193752" y="4149252"/>
                  <a:pt x="3157994" y="4148800"/>
                  <a:pt x="3121784" y="4133863"/>
                </a:cubicBezTo>
                <a:cubicBezTo>
                  <a:pt x="3058868" y="4108063"/>
                  <a:pt x="3001384" y="4075021"/>
                  <a:pt x="2948427" y="4032926"/>
                </a:cubicBezTo>
                <a:cubicBezTo>
                  <a:pt x="2932585" y="4020253"/>
                  <a:pt x="2915837" y="4017084"/>
                  <a:pt x="2896374" y="4020253"/>
                </a:cubicBezTo>
                <a:cubicBezTo>
                  <a:pt x="2807206" y="4034737"/>
                  <a:pt x="2718038" y="4049674"/>
                  <a:pt x="2628871" y="4062800"/>
                </a:cubicBezTo>
                <a:cubicBezTo>
                  <a:pt x="2519787" y="4079095"/>
                  <a:pt x="2410250" y="4097652"/>
                  <a:pt x="2300714" y="4108063"/>
                </a:cubicBezTo>
                <a:cubicBezTo>
                  <a:pt x="2136863" y="4123905"/>
                  <a:pt x="1972105" y="4119379"/>
                  <a:pt x="1807801" y="4115305"/>
                </a:cubicBezTo>
                <a:cubicBezTo>
                  <a:pt x="1775664" y="4114400"/>
                  <a:pt x="1743980" y="4107158"/>
                  <a:pt x="1712296" y="4100821"/>
                </a:cubicBezTo>
                <a:cubicBezTo>
                  <a:pt x="1666581" y="4091768"/>
                  <a:pt x="1621318" y="4075926"/>
                  <a:pt x="1575150" y="4072305"/>
                </a:cubicBezTo>
                <a:cubicBezTo>
                  <a:pt x="1495034" y="4065968"/>
                  <a:pt x="1414466" y="4067326"/>
                  <a:pt x="1333898" y="4064158"/>
                </a:cubicBezTo>
                <a:cubicBezTo>
                  <a:pt x="1253330" y="4060989"/>
                  <a:pt x="1173215" y="4058274"/>
                  <a:pt x="1092647" y="4052389"/>
                </a:cubicBezTo>
                <a:cubicBezTo>
                  <a:pt x="965005" y="4042884"/>
                  <a:pt x="838722" y="4046053"/>
                  <a:pt x="711986" y="4069137"/>
                </a:cubicBezTo>
                <a:cubicBezTo>
                  <a:pt x="642734" y="4081810"/>
                  <a:pt x="572123" y="4086789"/>
                  <a:pt x="502418" y="4094031"/>
                </a:cubicBezTo>
                <a:cubicBezTo>
                  <a:pt x="472545" y="4097200"/>
                  <a:pt x="442671" y="4097652"/>
                  <a:pt x="413250" y="4100368"/>
                </a:cubicBezTo>
                <a:cubicBezTo>
                  <a:pt x="384735" y="4103084"/>
                  <a:pt x="356219" y="4108515"/>
                  <a:pt x="327251" y="4110326"/>
                </a:cubicBezTo>
                <a:cubicBezTo>
                  <a:pt x="299188" y="4112136"/>
                  <a:pt x="270672" y="4110326"/>
                  <a:pt x="242157" y="4110326"/>
                </a:cubicBezTo>
                <a:cubicBezTo>
                  <a:pt x="176073" y="4109873"/>
                  <a:pt x="109989" y="4108968"/>
                  <a:pt x="43905" y="4108063"/>
                </a:cubicBezTo>
                <a:cubicBezTo>
                  <a:pt x="26705" y="4107610"/>
                  <a:pt x="9958" y="4105800"/>
                  <a:pt x="0" y="4089052"/>
                </a:cubicBezTo>
                <a:cubicBezTo>
                  <a:pt x="3168" y="4080905"/>
                  <a:pt x="4074" y="4075474"/>
                  <a:pt x="5432" y="4068231"/>
                </a:cubicBezTo>
                <a:close/>
              </a:path>
            </a:pathLst>
          </a:custGeom>
          <a:solidFill>
            <a:schemeClr val="bg1"/>
          </a:solidFill>
          <a:ln w="4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78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DB662A6-3E55-477C-BF4D-9F80F00B135C}"/>
              </a:ext>
            </a:extLst>
          </p:cNvPr>
          <p:cNvSpPr/>
          <p:nvPr/>
        </p:nvSpPr>
        <p:spPr>
          <a:xfrm>
            <a:off x="0" y="3181350"/>
            <a:ext cx="12192000" cy="3031167"/>
          </a:xfrm>
          <a:prstGeom prst="rect">
            <a:avLst/>
          </a:prstGeom>
          <a:gradFill flip="none" rotWithShape="1">
            <a:gsLst>
              <a:gs pos="70000">
                <a:srgbClr val="EA8244"/>
              </a:gs>
              <a:gs pos="0">
                <a:schemeClr val="accent1">
                  <a:alpha val="0"/>
                </a:schemeClr>
              </a:gs>
              <a:gs pos="10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04AFC30-7A89-4FC1-B2BA-8C21D2415598}"/>
              </a:ext>
            </a:extLst>
          </p:cNvPr>
          <p:cNvGrpSpPr/>
          <p:nvPr/>
        </p:nvGrpSpPr>
        <p:grpSpPr>
          <a:xfrm>
            <a:off x="7943849" y="368729"/>
            <a:ext cx="3458469" cy="2362929"/>
            <a:chOff x="8137362" y="3805223"/>
            <a:chExt cx="3458469" cy="236292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5B6D716-BAA1-40AA-86F5-F59B26B9F600}"/>
                </a:ext>
              </a:extLst>
            </p:cNvPr>
            <p:cNvSpPr/>
            <p:nvPr/>
          </p:nvSpPr>
          <p:spPr>
            <a:xfrm>
              <a:off x="8137362" y="4485077"/>
              <a:ext cx="3458469" cy="83099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4800" dirty="0">
                  <a:solidFill>
                    <a:schemeClr val="accent1"/>
                  </a:solidFill>
                </a:rPr>
                <a:t>YOUR LIFE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A6B873D-47BC-492B-BF51-037D3F9C23A9}"/>
                </a:ext>
              </a:extLst>
            </p:cNvPr>
            <p:cNvSpPr/>
            <p:nvPr/>
          </p:nvSpPr>
          <p:spPr>
            <a:xfrm>
              <a:off x="8137362" y="3805223"/>
              <a:ext cx="3458469" cy="83099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4800" dirty="0">
                  <a:solidFill>
                    <a:schemeClr val="accent1"/>
                  </a:solidFill>
                </a:rPr>
                <a:t>CHANGE 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E71CF97-B00E-429E-A6D4-57BB4FF66A17}"/>
                </a:ext>
              </a:extLst>
            </p:cNvPr>
            <p:cNvSpPr/>
            <p:nvPr/>
          </p:nvSpPr>
          <p:spPr>
            <a:xfrm>
              <a:off x="8137362" y="5060156"/>
              <a:ext cx="3458469" cy="1107996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6600" b="1" spc="600" dirty="0">
                  <a:solidFill>
                    <a:schemeClr val="bg1"/>
                  </a:solidFill>
                </a:rPr>
                <a:t>2019</a:t>
              </a:r>
            </a:p>
          </p:txBody>
        </p:sp>
      </p:grp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0D413FBB-60D3-4EFD-A53E-028019C87E30}"/>
              </a:ext>
            </a:extLst>
          </p:cNvPr>
          <p:cNvSpPr txBox="1">
            <a:spLocks/>
          </p:cNvSpPr>
          <p:nvPr/>
        </p:nvSpPr>
        <p:spPr>
          <a:xfrm>
            <a:off x="8688754" y="6322980"/>
            <a:ext cx="2713565" cy="4117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 b="1" i="1" spc="300" dirty="0">
                <a:solidFill>
                  <a:schemeClr val="bg1"/>
                </a:solidFill>
                <a:cs typeface="Arial" pitchFamily="34" charset="0"/>
              </a:rPr>
              <a:t>Fitness GYM</a:t>
            </a:r>
          </a:p>
        </p:txBody>
      </p:sp>
      <p:sp>
        <p:nvSpPr>
          <p:cNvPr id="10" name="Oval 25">
            <a:extLst>
              <a:ext uri="{FF2B5EF4-FFF2-40B4-BE49-F238E27FC236}">
                <a16:creationId xmlns:a16="http://schemas.microsoft.com/office/drawing/2014/main" id="{1499E7AC-C6B1-4134-823A-4537D328AAD4}"/>
              </a:ext>
            </a:extLst>
          </p:cNvPr>
          <p:cNvSpPr/>
          <p:nvPr/>
        </p:nvSpPr>
        <p:spPr>
          <a:xfrm>
            <a:off x="6916029" y="2839946"/>
            <a:ext cx="678228" cy="6782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29">
            <a:extLst>
              <a:ext uri="{FF2B5EF4-FFF2-40B4-BE49-F238E27FC236}">
                <a16:creationId xmlns:a16="http://schemas.microsoft.com/office/drawing/2014/main" id="{6916F3EE-A672-409E-BECB-2138AF6D14BB}"/>
              </a:ext>
            </a:extLst>
          </p:cNvPr>
          <p:cNvSpPr/>
          <p:nvPr/>
        </p:nvSpPr>
        <p:spPr>
          <a:xfrm>
            <a:off x="8769817" y="2839946"/>
            <a:ext cx="678228" cy="6782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33">
            <a:extLst>
              <a:ext uri="{FF2B5EF4-FFF2-40B4-BE49-F238E27FC236}">
                <a16:creationId xmlns:a16="http://schemas.microsoft.com/office/drawing/2014/main" id="{A31D7619-3969-43EF-AB2B-BA1FA111319E}"/>
              </a:ext>
            </a:extLst>
          </p:cNvPr>
          <p:cNvSpPr/>
          <p:nvPr/>
        </p:nvSpPr>
        <p:spPr>
          <a:xfrm>
            <a:off x="10623606" y="2839946"/>
            <a:ext cx="678228" cy="6782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081">
            <a:extLst>
              <a:ext uri="{FF2B5EF4-FFF2-40B4-BE49-F238E27FC236}">
                <a16:creationId xmlns:a16="http://schemas.microsoft.com/office/drawing/2014/main" id="{B9AD53CA-2D0F-420E-8332-1176963FC334}"/>
              </a:ext>
            </a:extLst>
          </p:cNvPr>
          <p:cNvSpPr>
            <a:spLocks noEditPoints="1"/>
          </p:cNvSpPr>
          <p:nvPr/>
        </p:nvSpPr>
        <p:spPr bwMode="auto">
          <a:xfrm>
            <a:off x="10767583" y="3047993"/>
            <a:ext cx="390274" cy="262135"/>
          </a:xfrm>
          <a:custGeom>
            <a:avLst/>
            <a:gdLst>
              <a:gd name="T0" fmla="*/ 456 w 1802"/>
              <a:gd name="T1" fmla="*/ 323 h 1210"/>
              <a:gd name="T2" fmla="*/ 425 w 1802"/>
              <a:gd name="T3" fmla="*/ 400 h 1210"/>
              <a:gd name="T4" fmla="*/ 439 w 1802"/>
              <a:gd name="T5" fmla="*/ 864 h 1210"/>
              <a:gd name="T6" fmla="*/ 436 w 1802"/>
              <a:gd name="T7" fmla="*/ 896 h 1210"/>
              <a:gd name="T8" fmla="*/ 469 w 1802"/>
              <a:gd name="T9" fmla="*/ 897 h 1210"/>
              <a:gd name="T10" fmla="*/ 666 w 1802"/>
              <a:gd name="T11" fmla="*/ 556 h 1210"/>
              <a:gd name="T12" fmla="*/ 1071 w 1802"/>
              <a:gd name="T13" fmla="*/ 671 h 1210"/>
              <a:gd name="T14" fmla="*/ 1349 w 1802"/>
              <a:gd name="T15" fmla="*/ 617 h 1210"/>
              <a:gd name="T16" fmla="*/ 1627 w 1802"/>
              <a:gd name="T17" fmla="*/ 493 h 1210"/>
              <a:gd name="T18" fmla="*/ 1737 w 1802"/>
              <a:gd name="T19" fmla="*/ 538 h 1210"/>
              <a:gd name="T20" fmla="*/ 1792 w 1802"/>
              <a:gd name="T21" fmla="*/ 716 h 1210"/>
              <a:gd name="T22" fmla="*/ 1760 w 1802"/>
              <a:gd name="T23" fmla="*/ 1003 h 1210"/>
              <a:gd name="T24" fmla="*/ 1711 w 1802"/>
              <a:gd name="T25" fmla="*/ 981 h 1210"/>
              <a:gd name="T26" fmla="*/ 1740 w 1802"/>
              <a:gd name="T27" fmla="*/ 1044 h 1210"/>
              <a:gd name="T28" fmla="*/ 1695 w 1802"/>
              <a:gd name="T29" fmla="*/ 1179 h 1210"/>
              <a:gd name="T30" fmla="*/ 1439 w 1802"/>
              <a:gd name="T31" fmla="*/ 1197 h 1210"/>
              <a:gd name="T32" fmla="*/ 1320 w 1802"/>
              <a:gd name="T33" fmla="*/ 960 h 1210"/>
              <a:gd name="T34" fmla="*/ 1304 w 1802"/>
              <a:gd name="T35" fmla="*/ 890 h 1210"/>
              <a:gd name="T36" fmla="*/ 1020 w 1802"/>
              <a:gd name="T37" fmla="*/ 963 h 1210"/>
              <a:gd name="T38" fmla="*/ 1051 w 1802"/>
              <a:gd name="T39" fmla="*/ 943 h 1210"/>
              <a:gd name="T40" fmla="*/ 1044 w 1802"/>
              <a:gd name="T41" fmla="*/ 981 h 1210"/>
              <a:gd name="T42" fmla="*/ 935 w 1802"/>
              <a:gd name="T43" fmla="*/ 1162 h 1210"/>
              <a:gd name="T44" fmla="*/ 756 w 1802"/>
              <a:gd name="T45" fmla="*/ 1155 h 1210"/>
              <a:gd name="T46" fmla="*/ 675 w 1802"/>
              <a:gd name="T47" fmla="*/ 1192 h 1210"/>
              <a:gd name="T48" fmla="*/ 264 w 1802"/>
              <a:gd name="T49" fmla="*/ 1210 h 1210"/>
              <a:gd name="T50" fmla="*/ 44 w 1802"/>
              <a:gd name="T51" fmla="*/ 1190 h 1210"/>
              <a:gd name="T52" fmla="*/ 17 w 1802"/>
              <a:gd name="T53" fmla="*/ 1153 h 1210"/>
              <a:gd name="T54" fmla="*/ 48 w 1802"/>
              <a:gd name="T55" fmla="*/ 921 h 1210"/>
              <a:gd name="T56" fmla="*/ 261 w 1802"/>
              <a:gd name="T57" fmla="*/ 892 h 1210"/>
              <a:gd name="T58" fmla="*/ 298 w 1802"/>
              <a:gd name="T59" fmla="*/ 452 h 1210"/>
              <a:gd name="T60" fmla="*/ 105 w 1802"/>
              <a:gd name="T61" fmla="*/ 299 h 1210"/>
              <a:gd name="T62" fmla="*/ 63 w 1802"/>
              <a:gd name="T63" fmla="*/ 304 h 1210"/>
              <a:gd name="T64" fmla="*/ 81 w 1802"/>
              <a:gd name="T65" fmla="*/ 281 h 1210"/>
              <a:gd name="T66" fmla="*/ 18 w 1802"/>
              <a:gd name="T67" fmla="*/ 279 h 1210"/>
              <a:gd name="T68" fmla="*/ 3 w 1802"/>
              <a:gd name="T69" fmla="*/ 111 h 1210"/>
              <a:gd name="T70" fmla="*/ 128 w 1802"/>
              <a:gd name="T71" fmla="*/ 23 h 1210"/>
              <a:gd name="T72" fmla="*/ 271 w 1802"/>
              <a:gd name="T73" fmla="*/ 8 h 1210"/>
              <a:gd name="T74" fmla="*/ 434 w 1802"/>
              <a:gd name="T75" fmla="*/ 2 h 1210"/>
              <a:gd name="T76" fmla="*/ 610 w 1802"/>
              <a:gd name="T77" fmla="*/ 48 h 1210"/>
              <a:gd name="T78" fmla="*/ 704 w 1802"/>
              <a:gd name="T79" fmla="*/ 86 h 1210"/>
              <a:gd name="T80" fmla="*/ 1781 w 1802"/>
              <a:gd name="T81" fmla="*/ 934 h 1210"/>
              <a:gd name="T82" fmla="*/ 722 w 1802"/>
              <a:gd name="T83" fmla="*/ 938 h 1210"/>
              <a:gd name="T84" fmla="*/ 1134 w 1802"/>
              <a:gd name="T85" fmla="*/ 795 h 1210"/>
              <a:gd name="T86" fmla="*/ 1307 w 1802"/>
              <a:gd name="T87" fmla="*/ 783 h 1210"/>
              <a:gd name="T88" fmla="*/ 380 w 1802"/>
              <a:gd name="T89" fmla="*/ 626 h 1210"/>
              <a:gd name="T90" fmla="*/ 389 w 1802"/>
              <a:gd name="T91" fmla="*/ 803 h 1210"/>
              <a:gd name="T92" fmla="*/ 397 w 1802"/>
              <a:gd name="T93" fmla="*/ 705 h 1210"/>
              <a:gd name="T94" fmla="*/ 559 w 1802"/>
              <a:gd name="T95" fmla="*/ 926 h 1210"/>
              <a:gd name="T96" fmla="*/ 325 w 1802"/>
              <a:gd name="T97" fmla="*/ 799 h 1210"/>
              <a:gd name="T98" fmla="*/ 972 w 1802"/>
              <a:gd name="T99" fmla="*/ 582 h 1210"/>
              <a:gd name="T100" fmla="*/ 1694 w 1802"/>
              <a:gd name="T101" fmla="*/ 558 h 1210"/>
              <a:gd name="T102" fmla="*/ 946 w 1802"/>
              <a:gd name="T103" fmla="*/ 779 h 1210"/>
              <a:gd name="T104" fmla="*/ 991 w 1802"/>
              <a:gd name="T105" fmla="*/ 906 h 1210"/>
              <a:gd name="T106" fmla="*/ 262 w 1802"/>
              <a:gd name="T107" fmla="*/ 903 h 1210"/>
              <a:gd name="T108" fmla="*/ 1493 w 1802"/>
              <a:gd name="T109" fmla="*/ 638 h 1210"/>
              <a:gd name="T110" fmla="*/ 1443 w 1802"/>
              <a:gd name="T111" fmla="*/ 684 h 1210"/>
              <a:gd name="T112" fmla="*/ 1484 w 1802"/>
              <a:gd name="T113" fmla="*/ 678 h 1210"/>
              <a:gd name="T114" fmla="*/ 853 w 1802"/>
              <a:gd name="T115" fmla="*/ 539 h 1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802" h="1210">
                <a:moveTo>
                  <a:pt x="717" y="283"/>
                </a:moveTo>
                <a:cubicBezTo>
                  <a:pt x="712" y="295"/>
                  <a:pt x="699" y="292"/>
                  <a:pt x="691" y="297"/>
                </a:cubicBezTo>
                <a:cubicBezTo>
                  <a:pt x="689" y="297"/>
                  <a:pt x="688" y="296"/>
                  <a:pt x="687" y="296"/>
                </a:cubicBezTo>
                <a:cubicBezTo>
                  <a:pt x="643" y="303"/>
                  <a:pt x="600" y="314"/>
                  <a:pt x="555" y="319"/>
                </a:cubicBezTo>
                <a:cubicBezTo>
                  <a:pt x="530" y="321"/>
                  <a:pt x="507" y="318"/>
                  <a:pt x="482" y="316"/>
                </a:cubicBezTo>
                <a:cubicBezTo>
                  <a:pt x="469" y="315"/>
                  <a:pt x="455" y="310"/>
                  <a:pt x="441" y="316"/>
                </a:cubicBezTo>
                <a:cubicBezTo>
                  <a:pt x="444" y="323"/>
                  <a:pt x="451" y="321"/>
                  <a:pt x="456" y="323"/>
                </a:cubicBezTo>
                <a:cubicBezTo>
                  <a:pt x="452" y="330"/>
                  <a:pt x="443" y="328"/>
                  <a:pt x="441" y="335"/>
                </a:cubicBezTo>
                <a:cubicBezTo>
                  <a:pt x="438" y="336"/>
                  <a:pt x="439" y="339"/>
                  <a:pt x="438" y="341"/>
                </a:cubicBezTo>
                <a:cubicBezTo>
                  <a:pt x="435" y="341"/>
                  <a:pt x="435" y="344"/>
                  <a:pt x="436" y="346"/>
                </a:cubicBezTo>
                <a:cubicBezTo>
                  <a:pt x="436" y="348"/>
                  <a:pt x="436" y="349"/>
                  <a:pt x="436" y="351"/>
                </a:cubicBezTo>
                <a:cubicBezTo>
                  <a:pt x="432" y="361"/>
                  <a:pt x="432" y="372"/>
                  <a:pt x="436" y="382"/>
                </a:cubicBezTo>
                <a:cubicBezTo>
                  <a:pt x="436" y="385"/>
                  <a:pt x="436" y="387"/>
                  <a:pt x="436" y="390"/>
                </a:cubicBezTo>
                <a:cubicBezTo>
                  <a:pt x="436" y="397"/>
                  <a:pt x="425" y="392"/>
                  <a:pt x="425" y="400"/>
                </a:cubicBezTo>
                <a:cubicBezTo>
                  <a:pt x="425" y="422"/>
                  <a:pt x="423" y="443"/>
                  <a:pt x="424" y="465"/>
                </a:cubicBezTo>
                <a:cubicBezTo>
                  <a:pt x="424" y="499"/>
                  <a:pt x="428" y="533"/>
                  <a:pt x="428" y="567"/>
                </a:cubicBezTo>
                <a:cubicBezTo>
                  <a:pt x="428" y="578"/>
                  <a:pt x="428" y="590"/>
                  <a:pt x="431" y="601"/>
                </a:cubicBezTo>
                <a:cubicBezTo>
                  <a:pt x="437" y="627"/>
                  <a:pt x="438" y="653"/>
                  <a:pt x="439" y="680"/>
                </a:cubicBezTo>
                <a:cubicBezTo>
                  <a:pt x="439" y="734"/>
                  <a:pt x="435" y="788"/>
                  <a:pt x="436" y="843"/>
                </a:cubicBezTo>
                <a:cubicBezTo>
                  <a:pt x="436" y="847"/>
                  <a:pt x="433" y="852"/>
                  <a:pt x="438" y="856"/>
                </a:cubicBezTo>
                <a:cubicBezTo>
                  <a:pt x="438" y="858"/>
                  <a:pt x="439" y="861"/>
                  <a:pt x="439" y="864"/>
                </a:cubicBezTo>
                <a:cubicBezTo>
                  <a:pt x="438" y="877"/>
                  <a:pt x="431" y="870"/>
                  <a:pt x="425" y="868"/>
                </a:cubicBezTo>
                <a:cubicBezTo>
                  <a:pt x="419" y="865"/>
                  <a:pt x="416" y="869"/>
                  <a:pt x="412" y="871"/>
                </a:cubicBezTo>
                <a:cubicBezTo>
                  <a:pt x="409" y="873"/>
                  <a:pt x="410" y="875"/>
                  <a:pt x="412" y="877"/>
                </a:cubicBezTo>
                <a:cubicBezTo>
                  <a:pt x="415" y="882"/>
                  <a:pt x="419" y="883"/>
                  <a:pt x="424" y="881"/>
                </a:cubicBezTo>
                <a:cubicBezTo>
                  <a:pt x="427" y="880"/>
                  <a:pt x="429" y="879"/>
                  <a:pt x="431" y="879"/>
                </a:cubicBezTo>
                <a:cubicBezTo>
                  <a:pt x="435" y="880"/>
                  <a:pt x="441" y="877"/>
                  <a:pt x="442" y="882"/>
                </a:cubicBezTo>
                <a:cubicBezTo>
                  <a:pt x="443" y="887"/>
                  <a:pt x="439" y="892"/>
                  <a:pt x="436" y="896"/>
                </a:cubicBezTo>
                <a:cubicBezTo>
                  <a:pt x="432" y="900"/>
                  <a:pt x="428" y="898"/>
                  <a:pt x="426" y="894"/>
                </a:cubicBezTo>
                <a:cubicBezTo>
                  <a:pt x="424" y="892"/>
                  <a:pt x="422" y="889"/>
                  <a:pt x="421" y="888"/>
                </a:cubicBezTo>
                <a:cubicBezTo>
                  <a:pt x="414" y="890"/>
                  <a:pt x="414" y="894"/>
                  <a:pt x="413" y="897"/>
                </a:cubicBezTo>
                <a:cubicBezTo>
                  <a:pt x="406" y="910"/>
                  <a:pt x="406" y="910"/>
                  <a:pt x="421" y="911"/>
                </a:cubicBezTo>
                <a:cubicBezTo>
                  <a:pt x="452" y="912"/>
                  <a:pt x="483" y="907"/>
                  <a:pt x="515" y="908"/>
                </a:cubicBezTo>
                <a:cubicBezTo>
                  <a:pt x="519" y="908"/>
                  <a:pt x="519" y="908"/>
                  <a:pt x="527" y="902"/>
                </a:cubicBezTo>
                <a:cubicBezTo>
                  <a:pt x="507" y="897"/>
                  <a:pt x="488" y="904"/>
                  <a:pt x="469" y="897"/>
                </a:cubicBezTo>
                <a:cubicBezTo>
                  <a:pt x="477" y="890"/>
                  <a:pt x="486" y="891"/>
                  <a:pt x="493" y="893"/>
                </a:cubicBezTo>
                <a:cubicBezTo>
                  <a:pt x="519" y="898"/>
                  <a:pt x="545" y="898"/>
                  <a:pt x="571" y="897"/>
                </a:cubicBezTo>
                <a:cubicBezTo>
                  <a:pt x="574" y="897"/>
                  <a:pt x="576" y="897"/>
                  <a:pt x="579" y="897"/>
                </a:cubicBezTo>
                <a:cubicBezTo>
                  <a:pt x="581" y="897"/>
                  <a:pt x="581" y="897"/>
                  <a:pt x="581" y="895"/>
                </a:cubicBezTo>
                <a:cubicBezTo>
                  <a:pt x="583" y="876"/>
                  <a:pt x="578" y="857"/>
                  <a:pt x="578" y="838"/>
                </a:cubicBezTo>
                <a:cubicBezTo>
                  <a:pt x="581" y="770"/>
                  <a:pt x="589" y="702"/>
                  <a:pt x="616" y="639"/>
                </a:cubicBezTo>
                <a:cubicBezTo>
                  <a:pt x="628" y="610"/>
                  <a:pt x="641" y="579"/>
                  <a:pt x="666" y="556"/>
                </a:cubicBezTo>
                <a:cubicBezTo>
                  <a:pt x="691" y="532"/>
                  <a:pt x="720" y="517"/>
                  <a:pt x="756" y="511"/>
                </a:cubicBezTo>
                <a:cubicBezTo>
                  <a:pt x="800" y="504"/>
                  <a:pt x="844" y="501"/>
                  <a:pt x="889" y="502"/>
                </a:cubicBezTo>
                <a:cubicBezTo>
                  <a:pt x="892" y="502"/>
                  <a:pt x="895" y="502"/>
                  <a:pt x="902" y="502"/>
                </a:cubicBezTo>
                <a:cubicBezTo>
                  <a:pt x="882" y="512"/>
                  <a:pt x="865" y="520"/>
                  <a:pt x="855" y="538"/>
                </a:cubicBezTo>
                <a:cubicBezTo>
                  <a:pt x="865" y="532"/>
                  <a:pt x="875" y="525"/>
                  <a:pt x="885" y="520"/>
                </a:cubicBezTo>
                <a:cubicBezTo>
                  <a:pt x="916" y="502"/>
                  <a:pt x="955" y="502"/>
                  <a:pt x="984" y="526"/>
                </a:cubicBezTo>
                <a:cubicBezTo>
                  <a:pt x="1032" y="563"/>
                  <a:pt x="1055" y="614"/>
                  <a:pt x="1071" y="671"/>
                </a:cubicBezTo>
                <a:cubicBezTo>
                  <a:pt x="1079" y="700"/>
                  <a:pt x="1085" y="729"/>
                  <a:pt x="1086" y="759"/>
                </a:cubicBezTo>
                <a:cubicBezTo>
                  <a:pt x="1087" y="768"/>
                  <a:pt x="1093" y="767"/>
                  <a:pt x="1098" y="767"/>
                </a:cubicBezTo>
                <a:cubicBezTo>
                  <a:pt x="1145" y="767"/>
                  <a:pt x="1192" y="767"/>
                  <a:pt x="1239" y="767"/>
                </a:cubicBezTo>
                <a:cubicBezTo>
                  <a:pt x="1261" y="768"/>
                  <a:pt x="1283" y="770"/>
                  <a:pt x="1305" y="770"/>
                </a:cubicBezTo>
                <a:cubicBezTo>
                  <a:pt x="1312" y="770"/>
                  <a:pt x="1315" y="769"/>
                  <a:pt x="1316" y="761"/>
                </a:cubicBezTo>
                <a:cubicBezTo>
                  <a:pt x="1318" y="739"/>
                  <a:pt x="1321" y="716"/>
                  <a:pt x="1326" y="694"/>
                </a:cubicBezTo>
                <a:cubicBezTo>
                  <a:pt x="1332" y="668"/>
                  <a:pt x="1340" y="642"/>
                  <a:pt x="1349" y="617"/>
                </a:cubicBezTo>
                <a:cubicBezTo>
                  <a:pt x="1363" y="580"/>
                  <a:pt x="1380" y="545"/>
                  <a:pt x="1410" y="517"/>
                </a:cubicBezTo>
                <a:cubicBezTo>
                  <a:pt x="1418" y="510"/>
                  <a:pt x="1428" y="504"/>
                  <a:pt x="1437" y="499"/>
                </a:cubicBezTo>
                <a:cubicBezTo>
                  <a:pt x="1449" y="496"/>
                  <a:pt x="1460" y="492"/>
                  <a:pt x="1472" y="492"/>
                </a:cubicBezTo>
                <a:cubicBezTo>
                  <a:pt x="1511" y="491"/>
                  <a:pt x="1551" y="484"/>
                  <a:pt x="1590" y="486"/>
                </a:cubicBezTo>
                <a:cubicBezTo>
                  <a:pt x="1609" y="487"/>
                  <a:pt x="1609" y="486"/>
                  <a:pt x="1608" y="502"/>
                </a:cubicBezTo>
                <a:cubicBezTo>
                  <a:pt x="1616" y="501"/>
                  <a:pt x="1617" y="491"/>
                  <a:pt x="1625" y="491"/>
                </a:cubicBezTo>
                <a:cubicBezTo>
                  <a:pt x="1625" y="492"/>
                  <a:pt x="1626" y="492"/>
                  <a:pt x="1627" y="493"/>
                </a:cubicBezTo>
                <a:cubicBezTo>
                  <a:pt x="1621" y="503"/>
                  <a:pt x="1612" y="511"/>
                  <a:pt x="1604" y="519"/>
                </a:cubicBezTo>
                <a:cubicBezTo>
                  <a:pt x="1593" y="530"/>
                  <a:pt x="1589" y="545"/>
                  <a:pt x="1582" y="559"/>
                </a:cubicBezTo>
                <a:cubicBezTo>
                  <a:pt x="1606" y="534"/>
                  <a:pt x="1624" y="504"/>
                  <a:pt x="1659" y="494"/>
                </a:cubicBezTo>
                <a:cubicBezTo>
                  <a:pt x="1664" y="494"/>
                  <a:pt x="1669" y="494"/>
                  <a:pt x="1674" y="494"/>
                </a:cubicBezTo>
                <a:cubicBezTo>
                  <a:pt x="1675" y="497"/>
                  <a:pt x="1677" y="497"/>
                  <a:pt x="1680" y="496"/>
                </a:cubicBezTo>
                <a:cubicBezTo>
                  <a:pt x="1701" y="503"/>
                  <a:pt x="1718" y="515"/>
                  <a:pt x="1731" y="533"/>
                </a:cubicBezTo>
                <a:cubicBezTo>
                  <a:pt x="1732" y="535"/>
                  <a:pt x="1735" y="537"/>
                  <a:pt x="1737" y="538"/>
                </a:cubicBezTo>
                <a:cubicBezTo>
                  <a:pt x="1737" y="542"/>
                  <a:pt x="1738" y="545"/>
                  <a:pt x="1742" y="546"/>
                </a:cubicBezTo>
                <a:cubicBezTo>
                  <a:pt x="1744" y="551"/>
                  <a:pt x="1746" y="555"/>
                  <a:pt x="1748" y="559"/>
                </a:cubicBezTo>
                <a:cubicBezTo>
                  <a:pt x="1747" y="564"/>
                  <a:pt x="1751" y="568"/>
                  <a:pt x="1752" y="572"/>
                </a:cubicBezTo>
                <a:cubicBezTo>
                  <a:pt x="1760" y="593"/>
                  <a:pt x="1772" y="612"/>
                  <a:pt x="1776" y="634"/>
                </a:cubicBezTo>
                <a:cubicBezTo>
                  <a:pt x="1779" y="654"/>
                  <a:pt x="1785" y="673"/>
                  <a:pt x="1791" y="692"/>
                </a:cubicBezTo>
                <a:cubicBezTo>
                  <a:pt x="1792" y="694"/>
                  <a:pt x="1792" y="695"/>
                  <a:pt x="1792" y="697"/>
                </a:cubicBezTo>
                <a:cubicBezTo>
                  <a:pt x="1792" y="703"/>
                  <a:pt x="1791" y="710"/>
                  <a:pt x="1792" y="716"/>
                </a:cubicBezTo>
                <a:cubicBezTo>
                  <a:pt x="1801" y="752"/>
                  <a:pt x="1801" y="788"/>
                  <a:pt x="1801" y="824"/>
                </a:cubicBezTo>
                <a:cubicBezTo>
                  <a:pt x="1801" y="849"/>
                  <a:pt x="1802" y="875"/>
                  <a:pt x="1797" y="901"/>
                </a:cubicBezTo>
                <a:cubicBezTo>
                  <a:pt x="1793" y="923"/>
                  <a:pt x="1793" y="946"/>
                  <a:pt x="1787" y="968"/>
                </a:cubicBezTo>
                <a:cubicBezTo>
                  <a:pt x="1781" y="994"/>
                  <a:pt x="1777" y="1022"/>
                  <a:pt x="1766" y="1047"/>
                </a:cubicBezTo>
                <a:cubicBezTo>
                  <a:pt x="1759" y="1061"/>
                  <a:pt x="1753" y="1075"/>
                  <a:pt x="1742" y="1086"/>
                </a:cubicBezTo>
                <a:cubicBezTo>
                  <a:pt x="1751" y="1049"/>
                  <a:pt x="1772" y="1015"/>
                  <a:pt x="1774" y="976"/>
                </a:cubicBezTo>
                <a:cubicBezTo>
                  <a:pt x="1767" y="984"/>
                  <a:pt x="1764" y="994"/>
                  <a:pt x="1760" y="1003"/>
                </a:cubicBezTo>
                <a:cubicBezTo>
                  <a:pt x="1759" y="1006"/>
                  <a:pt x="1757" y="1009"/>
                  <a:pt x="1752" y="1008"/>
                </a:cubicBezTo>
                <a:cubicBezTo>
                  <a:pt x="1748" y="1007"/>
                  <a:pt x="1747" y="1004"/>
                  <a:pt x="1747" y="1000"/>
                </a:cubicBezTo>
                <a:cubicBezTo>
                  <a:pt x="1747" y="995"/>
                  <a:pt x="1747" y="989"/>
                  <a:pt x="1750" y="985"/>
                </a:cubicBezTo>
                <a:cubicBezTo>
                  <a:pt x="1755" y="980"/>
                  <a:pt x="1755" y="975"/>
                  <a:pt x="1755" y="968"/>
                </a:cubicBezTo>
                <a:cubicBezTo>
                  <a:pt x="1755" y="961"/>
                  <a:pt x="1745" y="946"/>
                  <a:pt x="1739" y="945"/>
                </a:cubicBezTo>
                <a:cubicBezTo>
                  <a:pt x="1730" y="944"/>
                  <a:pt x="1717" y="954"/>
                  <a:pt x="1716" y="965"/>
                </a:cubicBezTo>
                <a:cubicBezTo>
                  <a:pt x="1716" y="971"/>
                  <a:pt x="1714" y="976"/>
                  <a:pt x="1711" y="981"/>
                </a:cubicBezTo>
                <a:cubicBezTo>
                  <a:pt x="1706" y="989"/>
                  <a:pt x="1701" y="997"/>
                  <a:pt x="1709" y="1006"/>
                </a:cubicBezTo>
                <a:cubicBezTo>
                  <a:pt x="1713" y="1010"/>
                  <a:pt x="1709" y="1013"/>
                  <a:pt x="1708" y="1016"/>
                </a:cubicBezTo>
                <a:cubicBezTo>
                  <a:pt x="1697" y="1031"/>
                  <a:pt x="1701" y="1045"/>
                  <a:pt x="1710" y="1060"/>
                </a:cubicBezTo>
                <a:cubicBezTo>
                  <a:pt x="1714" y="1066"/>
                  <a:pt x="1716" y="1065"/>
                  <a:pt x="1719" y="1059"/>
                </a:cubicBezTo>
                <a:cubicBezTo>
                  <a:pt x="1723" y="1052"/>
                  <a:pt x="1725" y="1044"/>
                  <a:pt x="1732" y="1039"/>
                </a:cubicBezTo>
                <a:cubicBezTo>
                  <a:pt x="1734" y="1037"/>
                  <a:pt x="1733" y="1030"/>
                  <a:pt x="1739" y="1034"/>
                </a:cubicBezTo>
                <a:cubicBezTo>
                  <a:pt x="1741" y="1036"/>
                  <a:pt x="1741" y="1040"/>
                  <a:pt x="1740" y="1044"/>
                </a:cubicBezTo>
                <a:cubicBezTo>
                  <a:pt x="1738" y="1058"/>
                  <a:pt x="1729" y="1069"/>
                  <a:pt x="1727" y="1083"/>
                </a:cubicBezTo>
                <a:cubicBezTo>
                  <a:pt x="1726" y="1098"/>
                  <a:pt x="1715" y="1110"/>
                  <a:pt x="1709" y="1124"/>
                </a:cubicBezTo>
                <a:cubicBezTo>
                  <a:pt x="1720" y="1117"/>
                  <a:pt x="1727" y="1107"/>
                  <a:pt x="1737" y="1099"/>
                </a:cubicBezTo>
                <a:cubicBezTo>
                  <a:pt x="1731" y="1119"/>
                  <a:pt x="1732" y="1140"/>
                  <a:pt x="1717" y="1156"/>
                </a:cubicBezTo>
                <a:cubicBezTo>
                  <a:pt x="1713" y="1160"/>
                  <a:pt x="1708" y="1165"/>
                  <a:pt x="1706" y="1171"/>
                </a:cubicBezTo>
                <a:cubicBezTo>
                  <a:pt x="1706" y="1171"/>
                  <a:pt x="1706" y="1171"/>
                  <a:pt x="1706" y="1171"/>
                </a:cubicBezTo>
                <a:cubicBezTo>
                  <a:pt x="1700" y="1171"/>
                  <a:pt x="1697" y="1174"/>
                  <a:pt x="1695" y="1179"/>
                </a:cubicBezTo>
                <a:cubicBezTo>
                  <a:pt x="1694" y="1179"/>
                  <a:pt x="1693" y="1180"/>
                  <a:pt x="1693" y="1181"/>
                </a:cubicBezTo>
                <a:cubicBezTo>
                  <a:pt x="1683" y="1185"/>
                  <a:pt x="1677" y="1194"/>
                  <a:pt x="1667" y="1197"/>
                </a:cubicBezTo>
                <a:cubicBezTo>
                  <a:pt x="1629" y="1205"/>
                  <a:pt x="1591" y="1207"/>
                  <a:pt x="1552" y="1208"/>
                </a:cubicBezTo>
                <a:cubicBezTo>
                  <a:pt x="1520" y="1208"/>
                  <a:pt x="1487" y="1207"/>
                  <a:pt x="1455" y="1207"/>
                </a:cubicBezTo>
                <a:cubicBezTo>
                  <a:pt x="1449" y="1207"/>
                  <a:pt x="1444" y="1207"/>
                  <a:pt x="1438" y="1205"/>
                </a:cubicBezTo>
                <a:cubicBezTo>
                  <a:pt x="1436" y="1204"/>
                  <a:pt x="1433" y="1203"/>
                  <a:pt x="1433" y="1200"/>
                </a:cubicBezTo>
                <a:cubicBezTo>
                  <a:pt x="1433" y="1198"/>
                  <a:pt x="1437" y="1198"/>
                  <a:pt x="1439" y="1197"/>
                </a:cubicBezTo>
                <a:cubicBezTo>
                  <a:pt x="1445" y="1194"/>
                  <a:pt x="1453" y="1196"/>
                  <a:pt x="1458" y="1190"/>
                </a:cubicBezTo>
                <a:cubicBezTo>
                  <a:pt x="1439" y="1185"/>
                  <a:pt x="1422" y="1176"/>
                  <a:pt x="1408" y="1163"/>
                </a:cubicBezTo>
                <a:cubicBezTo>
                  <a:pt x="1377" y="1135"/>
                  <a:pt x="1361" y="1099"/>
                  <a:pt x="1346" y="1062"/>
                </a:cubicBezTo>
                <a:cubicBezTo>
                  <a:pt x="1338" y="1040"/>
                  <a:pt x="1333" y="1016"/>
                  <a:pt x="1326" y="994"/>
                </a:cubicBezTo>
                <a:cubicBezTo>
                  <a:pt x="1325" y="992"/>
                  <a:pt x="1325" y="990"/>
                  <a:pt x="1325" y="989"/>
                </a:cubicBezTo>
                <a:cubicBezTo>
                  <a:pt x="1326" y="980"/>
                  <a:pt x="1324" y="973"/>
                  <a:pt x="1320" y="965"/>
                </a:cubicBezTo>
                <a:cubicBezTo>
                  <a:pt x="1320" y="963"/>
                  <a:pt x="1320" y="962"/>
                  <a:pt x="1320" y="960"/>
                </a:cubicBezTo>
                <a:cubicBezTo>
                  <a:pt x="1320" y="956"/>
                  <a:pt x="1322" y="952"/>
                  <a:pt x="1318" y="950"/>
                </a:cubicBezTo>
                <a:cubicBezTo>
                  <a:pt x="1318" y="948"/>
                  <a:pt x="1317" y="946"/>
                  <a:pt x="1317" y="944"/>
                </a:cubicBezTo>
                <a:cubicBezTo>
                  <a:pt x="1317" y="940"/>
                  <a:pt x="1320" y="935"/>
                  <a:pt x="1315" y="931"/>
                </a:cubicBezTo>
                <a:cubicBezTo>
                  <a:pt x="1315" y="926"/>
                  <a:pt x="1315" y="921"/>
                  <a:pt x="1315" y="916"/>
                </a:cubicBezTo>
                <a:cubicBezTo>
                  <a:pt x="1315" y="912"/>
                  <a:pt x="1317" y="908"/>
                  <a:pt x="1313" y="905"/>
                </a:cubicBezTo>
                <a:cubicBezTo>
                  <a:pt x="1312" y="903"/>
                  <a:pt x="1312" y="900"/>
                  <a:pt x="1312" y="898"/>
                </a:cubicBezTo>
                <a:cubicBezTo>
                  <a:pt x="1313" y="891"/>
                  <a:pt x="1309" y="888"/>
                  <a:pt x="1304" y="890"/>
                </a:cubicBezTo>
                <a:cubicBezTo>
                  <a:pt x="1298" y="893"/>
                  <a:pt x="1292" y="892"/>
                  <a:pt x="1286" y="892"/>
                </a:cubicBezTo>
                <a:cubicBezTo>
                  <a:pt x="1202" y="892"/>
                  <a:pt x="1117" y="892"/>
                  <a:pt x="1033" y="892"/>
                </a:cubicBezTo>
                <a:cubicBezTo>
                  <a:pt x="1011" y="892"/>
                  <a:pt x="1011" y="892"/>
                  <a:pt x="1002" y="913"/>
                </a:cubicBezTo>
                <a:cubicBezTo>
                  <a:pt x="999" y="919"/>
                  <a:pt x="998" y="926"/>
                  <a:pt x="995" y="932"/>
                </a:cubicBezTo>
                <a:cubicBezTo>
                  <a:pt x="991" y="940"/>
                  <a:pt x="993" y="943"/>
                  <a:pt x="1002" y="942"/>
                </a:cubicBezTo>
                <a:cubicBezTo>
                  <a:pt x="1011" y="940"/>
                  <a:pt x="1015" y="944"/>
                  <a:pt x="1014" y="953"/>
                </a:cubicBezTo>
                <a:cubicBezTo>
                  <a:pt x="1013" y="958"/>
                  <a:pt x="1012" y="963"/>
                  <a:pt x="1020" y="963"/>
                </a:cubicBezTo>
                <a:cubicBezTo>
                  <a:pt x="1027" y="962"/>
                  <a:pt x="1029" y="959"/>
                  <a:pt x="1029" y="953"/>
                </a:cubicBezTo>
                <a:cubicBezTo>
                  <a:pt x="1028" y="946"/>
                  <a:pt x="1029" y="940"/>
                  <a:pt x="1035" y="937"/>
                </a:cubicBezTo>
                <a:cubicBezTo>
                  <a:pt x="1044" y="931"/>
                  <a:pt x="1043" y="924"/>
                  <a:pt x="1040" y="915"/>
                </a:cubicBezTo>
                <a:cubicBezTo>
                  <a:pt x="1039" y="911"/>
                  <a:pt x="1034" y="908"/>
                  <a:pt x="1038" y="903"/>
                </a:cubicBezTo>
                <a:cubicBezTo>
                  <a:pt x="1053" y="907"/>
                  <a:pt x="1053" y="907"/>
                  <a:pt x="1057" y="921"/>
                </a:cubicBezTo>
                <a:cubicBezTo>
                  <a:pt x="1059" y="927"/>
                  <a:pt x="1057" y="932"/>
                  <a:pt x="1053" y="936"/>
                </a:cubicBezTo>
                <a:cubicBezTo>
                  <a:pt x="1051" y="939"/>
                  <a:pt x="1049" y="940"/>
                  <a:pt x="1051" y="943"/>
                </a:cubicBezTo>
                <a:cubicBezTo>
                  <a:pt x="1055" y="951"/>
                  <a:pt x="1050" y="957"/>
                  <a:pt x="1048" y="964"/>
                </a:cubicBezTo>
                <a:cubicBezTo>
                  <a:pt x="1046" y="969"/>
                  <a:pt x="1043" y="975"/>
                  <a:pt x="1045" y="981"/>
                </a:cubicBezTo>
                <a:cubicBezTo>
                  <a:pt x="1041" y="978"/>
                  <a:pt x="1040" y="981"/>
                  <a:pt x="1040" y="983"/>
                </a:cubicBezTo>
                <a:cubicBezTo>
                  <a:pt x="1037" y="991"/>
                  <a:pt x="1035" y="998"/>
                  <a:pt x="1032" y="1005"/>
                </a:cubicBezTo>
                <a:cubicBezTo>
                  <a:pt x="1022" y="1013"/>
                  <a:pt x="1018" y="1025"/>
                  <a:pt x="1017" y="1037"/>
                </a:cubicBezTo>
                <a:cubicBezTo>
                  <a:pt x="1024" y="1028"/>
                  <a:pt x="1033" y="1019"/>
                  <a:pt x="1034" y="1007"/>
                </a:cubicBezTo>
                <a:cubicBezTo>
                  <a:pt x="1041" y="1000"/>
                  <a:pt x="1044" y="991"/>
                  <a:pt x="1044" y="981"/>
                </a:cubicBezTo>
                <a:cubicBezTo>
                  <a:pt x="1046" y="980"/>
                  <a:pt x="1048" y="979"/>
                  <a:pt x="1048" y="978"/>
                </a:cubicBezTo>
                <a:cubicBezTo>
                  <a:pt x="1053" y="955"/>
                  <a:pt x="1065" y="934"/>
                  <a:pt x="1065" y="911"/>
                </a:cubicBezTo>
                <a:cubicBezTo>
                  <a:pt x="1065" y="903"/>
                  <a:pt x="1070" y="901"/>
                  <a:pt x="1075" y="903"/>
                </a:cubicBezTo>
                <a:cubicBezTo>
                  <a:pt x="1079" y="905"/>
                  <a:pt x="1087" y="902"/>
                  <a:pt x="1085" y="914"/>
                </a:cubicBezTo>
                <a:cubicBezTo>
                  <a:pt x="1080" y="942"/>
                  <a:pt x="1074" y="969"/>
                  <a:pt x="1066" y="995"/>
                </a:cubicBezTo>
                <a:cubicBezTo>
                  <a:pt x="1049" y="1049"/>
                  <a:pt x="1027" y="1098"/>
                  <a:pt x="983" y="1135"/>
                </a:cubicBezTo>
                <a:cubicBezTo>
                  <a:pt x="969" y="1147"/>
                  <a:pt x="954" y="1157"/>
                  <a:pt x="935" y="1162"/>
                </a:cubicBezTo>
                <a:cubicBezTo>
                  <a:pt x="928" y="1164"/>
                  <a:pt x="920" y="1160"/>
                  <a:pt x="914" y="1166"/>
                </a:cubicBezTo>
                <a:cubicBezTo>
                  <a:pt x="913" y="1166"/>
                  <a:pt x="911" y="1166"/>
                  <a:pt x="909" y="1166"/>
                </a:cubicBezTo>
                <a:cubicBezTo>
                  <a:pt x="907" y="1166"/>
                  <a:pt x="904" y="1165"/>
                  <a:pt x="902" y="1166"/>
                </a:cubicBezTo>
                <a:cubicBezTo>
                  <a:pt x="863" y="1171"/>
                  <a:pt x="825" y="1169"/>
                  <a:pt x="786" y="1173"/>
                </a:cubicBezTo>
                <a:cubicBezTo>
                  <a:pt x="756" y="1176"/>
                  <a:pt x="725" y="1173"/>
                  <a:pt x="694" y="1173"/>
                </a:cubicBezTo>
                <a:cubicBezTo>
                  <a:pt x="691" y="1173"/>
                  <a:pt x="688" y="1173"/>
                  <a:pt x="685" y="1169"/>
                </a:cubicBezTo>
                <a:cubicBezTo>
                  <a:pt x="707" y="1161"/>
                  <a:pt x="731" y="1163"/>
                  <a:pt x="756" y="1155"/>
                </a:cubicBezTo>
                <a:cubicBezTo>
                  <a:pt x="729" y="1148"/>
                  <a:pt x="729" y="1149"/>
                  <a:pt x="706" y="1154"/>
                </a:cubicBezTo>
                <a:cubicBezTo>
                  <a:pt x="690" y="1157"/>
                  <a:pt x="676" y="1165"/>
                  <a:pt x="660" y="1167"/>
                </a:cubicBezTo>
                <a:cubicBezTo>
                  <a:pt x="645" y="1169"/>
                  <a:pt x="631" y="1170"/>
                  <a:pt x="617" y="1173"/>
                </a:cubicBezTo>
                <a:cubicBezTo>
                  <a:pt x="610" y="1174"/>
                  <a:pt x="607" y="1177"/>
                  <a:pt x="606" y="1184"/>
                </a:cubicBezTo>
                <a:cubicBezTo>
                  <a:pt x="628" y="1184"/>
                  <a:pt x="651" y="1184"/>
                  <a:pt x="673" y="1184"/>
                </a:cubicBezTo>
                <a:cubicBezTo>
                  <a:pt x="675" y="1184"/>
                  <a:pt x="680" y="1182"/>
                  <a:pt x="680" y="1187"/>
                </a:cubicBezTo>
                <a:cubicBezTo>
                  <a:pt x="680" y="1188"/>
                  <a:pt x="677" y="1190"/>
                  <a:pt x="675" y="1192"/>
                </a:cubicBezTo>
                <a:cubicBezTo>
                  <a:pt x="671" y="1192"/>
                  <a:pt x="666" y="1192"/>
                  <a:pt x="662" y="1192"/>
                </a:cubicBezTo>
                <a:cubicBezTo>
                  <a:pt x="653" y="1196"/>
                  <a:pt x="642" y="1191"/>
                  <a:pt x="633" y="1197"/>
                </a:cubicBezTo>
                <a:cubicBezTo>
                  <a:pt x="621" y="1198"/>
                  <a:pt x="609" y="1199"/>
                  <a:pt x="597" y="1200"/>
                </a:cubicBezTo>
                <a:cubicBezTo>
                  <a:pt x="593" y="1200"/>
                  <a:pt x="589" y="1197"/>
                  <a:pt x="586" y="1202"/>
                </a:cubicBezTo>
                <a:cubicBezTo>
                  <a:pt x="547" y="1204"/>
                  <a:pt x="509" y="1209"/>
                  <a:pt x="470" y="1208"/>
                </a:cubicBezTo>
                <a:cubicBezTo>
                  <a:pt x="467" y="1207"/>
                  <a:pt x="465" y="1207"/>
                  <a:pt x="464" y="1210"/>
                </a:cubicBezTo>
                <a:cubicBezTo>
                  <a:pt x="397" y="1210"/>
                  <a:pt x="331" y="1210"/>
                  <a:pt x="264" y="1210"/>
                </a:cubicBezTo>
                <a:cubicBezTo>
                  <a:pt x="257" y="1205"/>
                  <a:pt x="250" y="1208"/>
                  <a:pt x="243" y="1208"/>
                </a:cubicBezTo>
                <a:cubicBezTo>
                  <a:pt x="240" y="1208"/>
                  <a:pt x="238" y="1208"/>
                  <a:pt x="235" y="1208"/>
                </a:cubicBezTo>
                <a:cubicBezTo>
                  <a:pt x="231" y="1208"/>
                  <a:pt x="226" y="1208"/>
                  <a:pt x="222" y="1208"/>
                </a:cubicBezTo>
                <a:cubicBezTo>
                  <a:pt x="215" y="1208"/>
                  <a:pt x="208" y="1207"/>
                  <a:pt x="201" y="1207"/>
                </a:cubicBezTo>
                <a:cubicBezTo>
                  <a:pt x="200" y="1206"/>
                  <a:pt x="200" y="1205"/>
                  <a:pt x="199" y="1205"/>
                </a:cubicBezTo>
                <a:cubicBezTo>
                  <a:pt x="168" y="1204"/>
                  <a:pt x="138" y="1203"/>
                  <a:pt x="108" y="1199"/>
                </a:cubicBezTo>
                <a:cubicBezTo>
                  <a:pt x="86" y="1197"/>
                  <a:pt x="65" y="1196"/>
                  <a:pt x="44" y="1190"/>
                </a:cubicBezTo>
                <a:cubicBezTo>
                  <a:pt x="39" y="1188"/>
                  <a:pt x="33" y="1186"/>
                  <a:pt x="33" y="1182"/>
                </a:cubicBezTo>
                <a:cubicBezTo>
                  <a:pt x="34" y="1178"/>
                  <a:pt x="40" y="1176"/>
                  <a:pt x="46" y="1176"/>
                </a:cubicBezTo>
                <a:cubicBezTo>
                  <a:pt x="56" y="1176"/>
                  <a:pt x="66" y="1176"/>
                  <a:pt x="76" y="1176"/>
                </a:cubicBezTo>
                <a:cubicBezTo>
                  <a:pt x="76" y="1175"/>
                  <a:pt x="76" y="1174"/>
                  <a:pt x="76" y="1172"/>
                </a:cubicBezTo>
                <a:cubicBezTo>
                  <a:pt x="64" y="1166"/>
                  <a:pt x="50" y="1167"/>
                  <a:pt x="37" y="1164"/>
                </a:cubicBezTo>
                <a:cubicBezTo>
                  <a:pt x="36" y="1163"/>
                  <a:pt x="34" y="1163"/>
                  <a:pt x="32" y="1163"/>
                </a:cubicBezTo>
                <a:cubicBezTo>
                  <a:pt x="27" y="1159"/>
                  <a:pt x="22" y="1156"/>
                  <a:pt x="17" y="1153"/>
                </a:cubicBezTo>
                <a:cubicBezTo>
                  <a:pt x="16" y="1151"/>
                  <a:pt x="16" y="1149"/>
                  <a:pt x="16" y="1147"/>
                </a:cubicBezTo>
                <a:cubicBezTo>
                  <a:pt x="14" y="1136"/>
                  <a:pt x="19" y="1125"/>
                  <a:pt x="18" y="1112"/>
                </a:cubicBezTo>
                <a:cubicBezTo>
                  <a:pt x="15" y="1087"/>
                  <a:pt x="7" y="1062"/>
                  <a:pt x="8" y="1036"/>
                </a:cubicBezTo>
                <a:cubicBezTo>
                  <a:pt x="10" y="1009"/>
                  <a:pt x="9" y="982"/>
                  <a:pt x="9" y="955"/>
                </a:cubicBezTo>
                <a:cubicBezTo>
                  <a:pt x="9" y="947"/>
                  <a:pt x="10" y="940"/>
                  <a:pt x="14" y="934"/>
                </a:cubicBezTo>
                <a:cubicBezTo>
                  <a:pt x="17" y="932"/>
                  <a:pt x="19" y="931"/>
                  <a:pt x="22" y="929"/>
                </a:cubicBezTo>
                <a:cubicBezTo>
                  <a:pt x="30" y="924"/>
                  <a:pt x="41" y="929"/>
                  <a:pt x="48" y="921"/>
                </a:cubicBezTo>
                <a:cubicBezTo>
                  <a:pt x="53" y="920"/>
                  <a:pt x="58" y="919"/>
                  <a:pt x="63" y="918"/>
                </a:cubicBezTo>
                <a:cubicBezTo>
                  <a:pt x="74" y="925"/>
                  <a:pt x="82" y="920"/>
                  <a:pt x="89" y="913"/>
                </a:cubicBezTo>
                <a:cubicBezTo>
                  <a:pt x="92" y="913"/>
                  <a:pt x="95" y="913"/>
                  <a:pt x="97" y="913"/>
                </a:cubicBezTo>
                <a:cubicBezTo>
                  <a:pt x="100" y="913"/>
                  <a:pt x="103" y="915"/>
                  <a:pt x="105" y="911"/>
                </a:cubicBezTo>
                <a:cubicBezTo>
                  <a:pt x="108" y="910"/>
                  <a:pt x="112" y="910"/>
                  <a:pt x="115" y="910"/>
                </a:cubicBezTo>
                <a:cubicBezTo>
                  <a:pt x="142" y="909"/>
                  <a:pt x="168" y="910"/>
                  <a:pt x="194" y="902"/>
                </a:cubicBezTo>
                <a:cubicBezTo>
                  <a:pt x="215" y="895"/>
                  <a:pt x="238" y="894"/>
                  <a:pt x="261" y="892"/>
                </a:cubicBezTo>
                <a:cubicBezTo>
                  <a:pt x="272" y="891"/>
                  <a:pt x="286" y="894"/>
                  <a:pt x="292" y="879"/>
                </a:cubicBezTo>
                <a:cubicBezTo>
                  <a:pt x="298" y="873"/>
                  <a:pt x="299" y="864"/>
                  <a:pt x="300" y="856"/>
                </a:cubicBezTo>
                <a:cubicBezTo>
                  <a:pt x="301" y="844"/>
                  <a:pt x="301" y="832"/>
                  <a:pt x="304" y="819"/>
                </a:cubicBezTo>
                <a:cubicBezTo>
                  <a:pt x="306" y="808"/>
                  <a:pt x="304" y="794"/>
                  <a:pt x="302" y="781"/>
                </a:cubicBezTo>
                <a:cubicBezTo>
                  <a:pt x="298" y="746"/>
                  <a:pt x="298" y="710"/>
                  <a:pt x="297" y="674"/>
                </a:cubicBezTo>
                <a:cubicBezTo>
                  <a:pt x="295" y="641"/>
                  <a:pt x="293" y="607"/>
                  <a:pt x="295" y="574"/>
                </a:cubicBezTo>
                <a:cubicBezTo>
                  <a:pt x="298" y="533"/>
                  <a:pt x="295" y="492"/>
                  <a:pt x="298" y="452"/>
                </a:cubicBezTo>
                <a:cubicBezTo>
                  <a:pt x="300" y="432"/>
                  <a:pt x="302" y="411"/>
                  <a:pt x="301" y="392"/>
                </a:cubicBezTo>
                <a:cubicBezTo>
                  <a:pt x="299" y="374"/>
                  <a:pt x="301" y="355"/>
                  <a:pt x="294" y="338"/>
                </a:cubicBezTo>
                <a:cubicBezTo>
                  <a:pt x="295" y="329"/>
                  <a:pt x="289" y="325"/>
                  <a:pt x="281" y="325"/>
                </a:cubicBezTo>
                <a:cubicBezTo>
                  <a:pt x="239" y="325"/>
                  <a:pt x="198" y="322"/>
                  <a:pt x="157" y="317"/>
                </a:cubicBezTo>
                <a:cubicBezTo>
                  <a:pt x="139" y="315"/>
                  <a:pt x="122" y="312"/>
                  <a:pt x="104" y="309"/>
                </a:cubicBezTo>
                <a:cubicBezTo>
                  <a:pt x="102" y="308"/>
                  <a:pt x="97" y="308"/>
                  <a:pt x="97" y="303"/>
                </a:cubicBezTo>
                <a:cubicBezTo>
                  <a:pt x="97" y="297"/>
                  <a:pt x="102" y="300"/>
                  <a:pt x="105" y="299"/>
                </a:cubicBezTo>
                <a:cubicBezTo>
                  <a:pt x="130" y="291"/>
                  <a:pt x="155" y="290"/>
                  <a:pt x="181" y="291"/>
                </a:cubicBezTo>
                <a:cubicBezTo>
                  <a:pt x="184" y="291"/>
                  <a:pt x="189" y="291"/>
                  <a:pt x="189" y="288"/>
                </a:cubicBezTo>
                <a:cubicBezTo>
                  <a:pt x="190" y="283"/>
                  <a:pt x="184" y="283"/>
                  <a:pt x="181" y="283"/>
                </a:cubicBezTo>
                <a:cubicBezTo>
                  <a:pt x="158" y="285"/>
                  <a:pt x="136" y="286"/>
                  <a:pt x="114" y="290"/>
                </a:cubicBezTo>
                <a:cubicBezTo>
                  <a:pt x="104" y="292"/>
                  <a:pt x="85" y="286"/>
                  <a:pt x="84" y="307"/>
                </a:cubicBezTo>
                <a:cubicBezTo>
                  <a:pt x="82" y="307"/>
                  <a:pt x="79" y="307"/>
                  <a:pt x="76" y="307"/>
                </a:cubicBezTo>
                <a:cubicBezTo>
                  <a:pt x="72" y="304"/>
                  <a:pt x="69" y="300"/>
                  <a:pt x="63" y="304"/>
                </a:cubicBezTo>
                <a:cubicBezTo>
                  <a:pt x="60" y="304"/>
                  <a:pt x="56" y="304"/>
                  <a:pt x="53" y="304"/>
                </a:cubicBezTo>
                <a:cubicBezTo>
                  <a:pt x="52" y="301"/>
                  <a:pt x="50" y="302"/>
                  <a:pt x="48" y="302"/>
                </a:cubicBezTo>
                <a:cubicBezTo>
                  <a:pt x="36" y="301"/>
                  <a:pt x="24" y="301"/>
                  <a:pt x="16" y="291"/>
                </a:cubicBezTo>
                <a:cubicBezTo>
                  <a:pt x="19" y="285"/>
                  <a:pt x="24" y="285"/>
                  <a:pt x="30" y="287"/>
                </a:cubicBezTo>
                <a:cubicBezTo>
                  <a:pt x="39" y="290"/>
                  <a:pt x="49" y="292"/>
                  <a:pt x="58" y="295"/>
                </a:cubicBezTo>
                <a:cubicBezTo>
                  <a:pt x="61" y="296"/>
                  <a:pt x="62" y="296"/>
                  <a:pt x="63" y="293"/>
                </a:cubicBezTo>
                <a:cubicBezTo>
                  <a:pt x="66" y="285"/>
                  <a:pt x="74" y="283"/>
                  <a:pt x="81" y="281"/>
                </a:cubicBezTo>
                <a:cubicBezTo>
                  <a:pt x="122" y="268"/>
                  <a:pt x="164" y="268"/>
                  <a:pt x="206" y="263"/>
                </a:cubicBezTo>
                <a:cubicBezTo>
                  <a:pt x="225" y="260"/>
                  <a:pt x="245" y="262"/>
                  <a:pt x="265" y="262"/>
                </a:cubicBezTo>
                <a:cubicBezTo>
                  <a:pt x="273" y="262"/>
                  <a:pt x="281" y="261"/>
                  <a:pt x="288" y="253"/>
                </a:cubicBezTo>
                <a:cubicBezTo>
                  <a:pt x="242" y="249"/>
                  <a:pt x="198" y="256"/>
                  <a:pt x="154" y="255"/>
                </a:cubicBezTo>
                <a:cubicBezTo>
                  <a:pt x="153" y="255"/>
                  <a:pt x="152" y="255"/>
                  <a:pt x="151" y="256"/>
                </a:cubicBezTo>
                <a:cubicBezTo>
                  <a:pt x="127" y="259"/>
                  <a:pt x="103" y="261"/>
                  <a:pt x="80" y="265"/>
                </a:cubicBezTo>
                <a:cubicBezTo>
                  <a:pt x="59" y="269"/>
                  <a:pt x="37" y="267"/>
                  <a:pt x="18" y="279"/>
                </a:cubicBezTo>
                <a:cubicBezTo>
                  <a:pt x="10" y="284"/>
                  <a:pt x="7" y="278"/>
                  <a:pt x="4" y="273"/>
                </a:cubicBezTo>
                <a:cubicBezTo>
                  <a:pt x="3" y="271"/>
                  <a:pt x="3" y="270"/>
                  <a:pt x="3" y="268"/>
                </a:cubicBezTo>
                <a:cubicBezTo>
                  <a:pt x="3" y="259"/>
                  <a:pt x="6" y="250"/>
                  <a:pt x="0" y="242"/>
                </a:cubicBezTo>
                <a:cubicBezTo>
                  <a:pt x="0" y="236"/>
                  <a:pt x="0" y="231"/>
                  <a:pt x="0" y="226"/>
                </a:cubicBezTo>
                <a:cubicBezTo>
                  <a:pt x="0" y="197"/>
                  <a:pt x="0" y="167"/>
                  <a:pt x="0" y="137"/>
                </a:cubicBezTo>
                <a:cubicBezTo>
                  <a:pt x="1" y="135"/>
                  <a:pt x="1" y="132"/>
                  <a:pt x="1" y="130"/>
                </a:cubicBezTo>
                <a:cubicBezTo>
                  <a:pt x="6" y="124"/>
                  <a:pt x="3" y="118"/>
                  <a:pt x="3" y="111"/>
                </a:cubicBezTo>
                <a:cubicBezTo>
                  <a:pt x="3" y="107"/>
                  <a:pt x="3" y="103"/>
                  <a:pt x="4" y="99"/>
                </a:cubicBezTo>
                <a:cubicBezTo>
                  <a:pt x="8" y="95"/>
                  <a:pt x="6" y="90"/>
                  <a:pt x="6" y="85"/>
                </a:cubicBezTo>
                <a:cubicBezTo>
                  <a:pt x="6" y="83"/>
                  <a:pt x="6" y="80"/>
                  <a:pt x="6" y="78"/>
                </a:cubicBezTo>
                <a:cubicBezTo>
                  <a:pt x="9" y="77"/>
                  <a:pt x="9" y="75"/>
                  <a:pt x="8" y="72"/>
                </a:cubicBezTo>
                <a:cubicBezTo>
                  <a:pt x="10" y="53"/>
                  <a:pt x="26" y="48"/>
                  <a:pt x="40" y="43"/>
                </a:cubicBezTo>
                <a:cubicBezTo>
                  <a:pt x="65" y="33"/>
                  <a:pt x="91" y="28"/>
                  <a:pt x="118" y="25"/>
                </a:cubicBezTo>
                <a:cubicBezTo>
                  <a:pt x="122" y="25"/>
                  <a:pt x="126" y="28"/>
                  <a:pt x="128" y="23"/>
                </a:cubicBezTo>
                <a:cubicBezTo>
                  <a:pt x="131" y="23"/>
                  <a:pt x="134" y="23"/>
                  <a:pt x="136" y="22"/>
                </a:cubicBezTo>
                <a:cubicBezTo>
                  <a:pt x="140" y="23"/>
                  <a:pt x="144" y="25"/>
                  <a:pt x="147" y="21"/>
                </a:cubicBezTo>
                <a:cubicBezTo>
                  <a:pt x="151" y="20"/>
                  <a:pt x="155" y="20"/>
                  <a:pt x="160" y="20"/>
                </a:cubicBezTo>
                <a:cubicBezTo>
                  <a:pt x="171" y="21"/>
                  <a:pt x="182" y="23"/>
                  <a:pt x="193" y="18"/>
                </a:cubicBezTo>
                <a:cubicBezTo>
                  <a:pt x="210" y="9"/>
                  <a:pt x="230" y="15"/>
                  <a:pt x="248" y="8"/>
                </a:cubicBezTo>
                <a:cubicBezTo>
                  <a:pt x="250" y="7"/>
                  <a:pt x="254" y="7"/>
                  <a:pt x="256" y="8"/>
                </a:cubicBezTo>
                <a:cubicBezTo>
                  <a:pt x="262" y="10"/>
                  <a:pt x="266" y="10"/>
                  <a:pt x="271" y="8"/>
                </a:cubicBezTo>
                <a:cubicBezTo>
                  <a:pt x="288" y="1"/>
                  <a:pt x="305" y="8"/>
                  <a:pt x="323" y="3"/>
                </a:cubicBezTo>
                <a:cubicBezTo>
                  <a:pt x="328" y="2"/>
                  <a:pt x="334" y="5"/>
                  <a:pt x="339" y="0"/>
                </a:cubicBezTo>
                <a:cubicBezTo>
                  <a:pt x="343" y="0"/>
                  <a:pt x="346" y="0"/>
                  <a:pt x="350" y="0"/>
                </a:cubicBezTo>
                <a:cubicBezTo>
                  <a:pt x="356" y="5"/>
                  <a:pt x="362" y="9"/>
                  <a:pt x="368" y="0"/>
                </a:cubicBezTo>
                <a:cubicBezTo>
                  <a:pt x="377" y="0"/>
                  <a:pt x="387" y="0"/>
                  <a:pt x="397" y="0"/>
                </a:cubicBezTo>
                <a:cubicBezTo>
                  <a:pt x="401" y="7"/>
                  <a:pt x="409" y="10"/>
                  <a:pt x="416" y="6"/>
                </a:cubicBezTo>
                <a:cubicBezTo>
                  <a:pt x="422" y="2"/>
                  <a:pt x="428" y="3"/>
                  <a:pt x="434" y="2"/>
                </a:cubicBezTo>
                <a:cubicBezTo>
                  <a:pt x="444" y="0"/>
                  <a:pt x="452" y="11"/>
                  <a:pt x="459" y="9"/>
                </a:cubicBezTo>
                <a:cubicBezTo>
                  <a:pt x="473" y="5"/>
                  <a:pt x="484" y="13"/>
                  <a:pt x="498" y="12"/>
                </a:cubicBezTo>
                <a:cubicBezTo>
                  <a:pt x="513" y="10"/>
                  <a:pt x="529" y="13"/>
                  <a:pt x="545" y="17"/>
                </a:cubicBezTo>
                <a:cubicBezTo>
                  <a:pt x="547" y="17"/>
                  <a:pt x="548" y="18"/>
                  <a:pt x="550" y="18"/>
                </a:cubicBezTo>
                <a:cubicBezTo>
                  <a:pt x="555" y="22"/>
                  <a:pt x="561" y="22"/>
                  <a:pt x="568" y="23"/>
                </a:cubicBezTo>
                <a:cubicBezTo>
                  <a:pt x="584" y="25"/>
                  <a:pt x="599" y="31"/>
                  <a:pt x="614" y="39"/>
                </a:cubicBezTo>
                <a:cubicBezTo>
                  <a:pt x="621" y="43"/>
                  <a:pt x="618" y="46"/>
                  <a:pt x="610" y="48"/>
                </a:cubicBezTo>
                <a:cubicBezTo>
                  <a:pt x="613" y="49"/>
                  <a:pt x="614" y="49"/>
                  <a:pt x="615" y="49"/>
                </a:cubicBezTo>
                <a:cubicBezTo>
                  <a:pt x="628" y="47"/>
                  <a:pt x="633" y="50"/>
                  <a:pt x="634" y="62"/>
                </a:cubicBezTo>
                <a:cubicBezTo>
                  <a:pt x="634" y="64"/>
                  <a:pt x="636" y="66"/>
                  <a:pt x="637" y="66"/>
                </a:cubicBezTo>
                <a:cubicBezTo>
                  <a:pt x="647" y="69"/>
                  <a:pt x="657" y="77"/>
                  <a:pt x="668" y="68"/>
                </a:cubicBezTo>
                <a:cubicBezTo>
                  <a:pt x="671" y="66"/>
                  <a:pt x="676" y="62"/>
                  <a:pt x="680" y="66"/>
                </a:cubicBezTo>
                <a:cubicBezTo>
                  <a:pt x="686" y="71"/>
                  <a:pt x="689" y="82"/>
                  <a:pt x="702" y="78"/>
                </a:cubicBezTo>
                <a:cubicBezTo>
                  <a:pt x="705" y="77"/>
                  <a:pt x="704" y="83"/>
                  <a:pt x="704" y="86"/>
                </a:cubicBezTo>
                <a:cubicBezTo>
                  <a:pt x="704" y="94"/>
                  <a:pt x="702" y="102"/>
                  <a:pt x="704" y="109"/>
                </a:cubicBezTo>
                <a:cubicBezTo>
                  <a:pt x="717" y="145"/>
                  <a:pt x="716" y="183"/>
                  <a:pt x="716" y="221"/>
                </a:cubicBezTo>
                <a:cubicBezTo>
                  <a:pt x="716" y="242"/>
                  <a:pt x="717" y="262"/>
                  <a:pt x="717" y="283"/>
                </a:cubicBezTo>
                <a:close/>
                <a:moveTo>
                  <a:pt x="1780" y="933"/>
                </a:moveTo>
                <a:cubicBezTo>
                  <a:pt x="1789" y="925"/>
                  <a:pt x="1786" y="915"/>
                  <a:pt x="1785" y="906"/>
                </a:cubicBezTo>
                <a:cubicBezTo>
                  <a:pt x="1784" y="906"/>
                  <a:pt x="1782" y="906"/>
                  <a:pt x="1781" y="906"/>
                </a:cubicBezTo>
                <a:cubicBezTo>
                  <a:pt x="1781" y="915"/>
                  <a:pt x="1781" y="924"/>
                  <a:pt x="1781" y="934"/>
                </a:cubicBezTo>
                <a:cubicBezTo>
                  <a:pt x="1776" y="941"/>
                  <a:pt x="1772" y="949"/>
                  <a:pt x="1777" y="959"/>
                </a:cubicBezTo>
                <a:cubicBezTo>
                  <a:pt x="1781" y="950"/>
                  <a:pt x="1782" y="942"/>
                  <a:pt x="1780" y="933"/>
                </a:cubicBezTo>
                <a:close/>
                <a:moveTo>
                  <a:pt x="726" y="1127"/>
                </a:moveTo>
                <a:cubicBezTo>
                  <a:pt x="730" y="1093"/>
                  <a:pt x="735" y="1059"/>
                  <a:pt x="735" y="1024"/>
                </a:cubicBezTo>
                <a:cubicBezTo>
                  <a:pt x="734" y="1014"/>
                  <a:pt x="733" y="1003"/>
                  <a:pt x="732" y="992"/>
                </a:cubicBezTo>
                <a:cubicBezTo>
                  <a:pt x="732" y="977"/>
                  <a:pt x="730" y="963"/>
                  <a:pt x="727" y="948"/>
                </a:cubicBezTo>
                <a:cubicBezTo>
                  <a:pt x="726" y="944"/>
                  <a:pt x="725" y="937"/>
                  <a:pt x="722" y="938"/>
                </a:cubicBezTo>
                <a:cubicBezTo>
                  <a:pt x="716" y="939"/>
                  <a:pt x="715" y="948"/>
                  <a:pt x="708" y="950"/>
                </a:cubicBezTo>
                <a:cubicBezTo>
                  <a:pt x="713" y="963"/>
                  <a:pt x="708" y="975"/>
                  <a:pt x="706" y="988"/>
                </a:cubicBezTo>
                <a:cubicBezTo>
                  <a:pt x="702" y="1008"/>
                  <a:pt x="705" y="1028"/>
                  <a:pt x="703" y="1049"/>
                </a:cubicBezTo>
                <a:cubicBezTo>
                  <a:pt x="701" y="1078"/>
                  <a:pt x="709" y="1103"/>
                  <a:pt x="726" y="1127"/>
                </a:cubicBezTo>
                <a:close/>
                <a:moveTo>
                  <a:pt x="1177" y="789"/>
                </a:moveTo>
                <a:cubicBezTo>
                  <a:pt x="1164" y="786"/>
                  <a:pt x="1153" y="791"/>
                  <a:pt x="1142" y="791"/>
                </a:cubicBezTo>
                <a:cubicBezTo>
                  <a:pt x="1138" y="791"/>
                  <a:pt x="1135" y="791"/>
                  <a:pt x="1134" y="795"/>
                </a:cubicBezTo>
                <a:cubicBezTo>
                  <a:pt x="1134" y="798"/>
                  <a:pt x="1139" y="798"/>
                  <a:pt x="1141" y="799"/>
                </a:cubicBezTo>
                <a:cubicBezTo>
                  <a:pt x="1149" y="802"/>
                  <a:pt x="1157" y="796"/>
                  <a:pt x="1165" y="799"/>
                </a:cubicBezTo>
                <a:cubicBezTo>
                  <a:pt x="1186" y="807"/>
                  <a:pt x="1210" y="806"/>
                  <a:pt x="1231" y="814"/>
                </a:cubicBezTo>
                <a:cubicBezTo>
                  <a:pt x="1255" y="822"/>
                  <a:pt x="1280" y="821"/>
                  <a:pt x="1304" y="825"/>
                </a:cubicBezTo>
                <a:cubicBezTo>
                  <a:pt x="1309" y="826"/>
                  <a:pt x="1309" y="822"/>
                  <a:pt x="1309" y="821"/>
                </a:cubicBezTo>
                <a:cubicBezTo>
                  <a:pt x="1312" y="811"/>
                  <a:pt x="1314" y="801"/>
                  <a:pt x="1313" y="791"/>
                </a:cubicBezTo>
                <a:cubicBezTo>
                  <a:pt x="1312" y="787"/>
                  <a:pt x="1311" y="784"/>
                  <a:pt x="1307" y="783"/>
                </a:cubicBezTo>
                <a:cubicBezTo>
                  <a:pt x="1304" y="783"/>
                  <a:pt x="1301" y="782"/>
                  <a:pt x="1299" y="787"/>
                </a:cubicBezTo>
                <a:cubicBezTo>
                  <a:pt x="1298" y="793"/>
                  <a:pt x="1293" y="792"/>
                  <a:pt x="1290" y="789"/>
                </a:cubicBezTo>
                <a:cubicBezTo>
                  <a:pt x="1285" y="785"/>
                  <a:pt x="1279" y="782"/>
                  <a:pt x="1274" y="784"/>
                </a:cubicBezTo>
                <a:cubicBezTo>
                  <a:pt x="1270" y="787"/>
                  <a:pt x="1266" y="786"/>
                  <a:pt x="1262" y="786"/>
                </a:cubicBezTo>
                <a:cubicBezTo>
                  <a:pt x="1250" y="786"/>
                  <a:pt x="1238" y="782"/>
                  <a:pt x="1229" y="785"/>
                </a:cubicBezTo>
                <a:cubicBezTo>
                  <a:pt x="1211" y="790"/>
                  <a:pt x="1193" y="784"/>
                  <a:pt x="1177" y="789"/>
                </a:cubicBezTo>
                <a:close/>
                <a:moveTo>
                  <a:pt x="380" y="626"/>
                </a:moveTo>
                <a:cubicBezTo>
                  <a:pt x="372" y="656"/>
                  <a:pt x="377" y="687"/>
                  <a:pt x="374" y="717"/>
                </a:cubicBezTo>
                <a:cubicBezTo>
                  <a:pt x="371" y="745"/>
                  <a:pt x="376" y="774"/>
                  <a:pt x="371" y="802"/>
                </a:cubicBezTo>
                <a:cubicBezTo>
                  <a:pt x="371" y="805"/>
                  <a:pt x="372" y="807"/>
                  <a:pt x="374" y="808"/>
                </a:cubicBezTo>
                <a:cubicBezTo>
                  <a:pt x="378" y="810"/>
                  <a:pt x="378" y="806"/>
                  <a:pt x="379" y="804"/>
                </a:cubicBezTo>
                <a:cubicBezTo>
                  <a:pt x="381" y="802"/>
                  <a:pt x="383" y="800"/>
                  <a:pt x="385" y="804"/>
                </a:cubicBezTo>
                <a:cubicBezTo>
                  <a:pt x="388" y="812"/>
                  <a:pt x="394" y="808"/>
                  <a:pt x="400" y="809"/>
                </a:cubicBezTo>
                <a:cubicBezTo>
                  <a:pt x="397" y="804"/>
                  <a:pt x="389" y="811"/>
                  <a:pt x="389" y="803"/>
                </a:cubicBezTo>
                <a:cubicBezTo>
                  <a:pt x="388" y="796"/>
                  <a:pt x="399" y="790"/>
                  <a:pt x="406" y="793"/>
                </a:cubicBezTo>
                <a:cubicBezTo>
                  <a:pt x="408" y="795"/>
                  <a:pt x="409" y="797"/>
                  <a:pt x="412" y="794"/>
                </a:cubicBezTo>
                <a:cubicBezTo>
                  <a:pt x="415" y="792"/>
                  <a:pt x="417" y="789"/>
                  <a:pt x="416" y="786"/>
                </a:cubicBezTo>
                <a:cubicBezTo>
                  <a:pt x="414" y="782"/>
                  <a:pt x="413" y="778"/>
                  <a:pt x="410" y="775"/>
                </a:cubicBezTo>
                <a:cubicBezTo>
                  <a:pt x="394" y="759"/>
                  <a:pt x="392" y="748"/>
                  <a:pt x="401" y="727"/>
                </a:cubicBezTo>
                <a:cubicBezTo>
                  <a:pt x="403" y="722"/>
                  <a:pt x="403" y="718"/>
                  <a:pt x="398" y="716"/>
                </a:cubicBezTo>
                <a:cubicBezTo>
                  <a:pt x="389" y="713"/>
                  <a:pt x="391" y="708"/>
                  <a:pt x="397" y="705"/>
                </a:cubicBezTo>
                <a:cubicBezTo>
                  <a:pt x="404" y="701"/>
                  <a:pt x="401" y="698"/>
                  <a:pt x="397" y="694"/>
                </a:cubicBezTo>
                <a:cubicBezTo>
                  <a:pt x="394" y="691"/>
                  <a:pt x="387" y="688"/>
                  <a:pt x="390" y="684"/>
                </a:cubicBezTo>
                <a:cubicBezTo>
                  <a:pt x="396" y="678"/>
                  <a:pt x="391" y="676"/>
                  <a:pt x="389" y="672"/>
                </a:cubicBezTo>
                <a:cubicBezTo>
                  <a:pt x="387" y="668"/>
                  <a:pt x="385" y="664"/>
                  <a:pt x="386" y="661"/>
                </a:cubicBezTo>
                <a:cubicBezTo>
                  <a:pt x="390" y="648"/>
                  <a:pt x="381" y="638"/>
                  <a:pt x="380" y="626"/>
                </a:cubicBezTo>
                <a:close/>
                <a:moveTo>
                  <a:pt x="718" y="924"/>
                </a:moveTo>
                <a:cubicBezTo>
                  <a:pt x="665" y="921"/>
                  <a:pt x="613" y="928"/>
                  <a:pt x="559" y="926"/>
                </a:cubicBezTo>
                <a:cubicBezTo>
                  <a:pt x="579" y="938"/>
                  <a:pt x="700" y="936"/>
                  <a:pt x="718" y="924"/>
                </a:cubicBezTo>
                <a:close/>
                <a:moveTo>
                  <a:pt x="316" y="697"/>
                </a:moveTo>
                <a:cubicBezTo>
                  <a:pt x="315" y="698"/>
                  <a:pt x="314" y="699"/>
                  <a:pt x="314" y="700"/>
                </a:cubicBezTo>
                <a:cubicBezTo>
                  <a:pt x="307" y="723"/>
                  <a:pt x="312" y="747"/>
                  <a:pt x="312" y="770"/>
                </a:cubicBezTo>
                <a:cubicBezTo>
                  <a:pt x="312" y="782"/>
                  <a:pt x="313" y="795"/>
                  <a:pt x="313" y="807"/>
                </a:cubicBezTo>
                <a:cubicBezTo>
                  <a:pt x="313" y="811"/>
                  <a:pt x="313" y="811"/>
                  <a:pt x="316" y="812"/>
                </a:cubicBezTo>
                <a:cubicBezTo>
                  <a:pt x="326" y="812"/>
                  <a:pt x="328" y="807"/>
                  <a:pt x="325" y="799"/>
                </a:cubicBezTo>
                <a:cubicBezTo>
                  <a:pt x="321" y="789"/>
                  <a:pt x="322" y="778"/>
                  <a:pt x="322" y="768"/>
                </a:cubicBezTo>
                <a:cubicBezTo>
                  <a:pt x="322" y="744"/>
                  <a:pt x="318" y="721"/>
                  <a:pt x="316" y="697"/>
                </a:cubicBezTo>
                <a:close/>
                <a:moveTo>
                  <a:pt x="859" y="632"/>
                </a:moveTo>
                <a:cubicBezTo>
                  <a:pt x="865" y="622"/>
                  <a:pt x="873" y="615"/>
                  <a:pt x="881" y="607"/>
                </a:cubicBezTo>
                <a:cubicBezTo>
                  <a:pt x="889" y="599"/>
                  <a:pt x="898" y="593"/>
                  <a:pt x="907" y="587"/>
                </a:cubicBezTo>
                <a:cubicBezTo>
                  <a:pt x="917" y="582"/>
                  <a:pt x="928" y="579"/>
                  <a:pt x="939" y="577"/>
                </a:cubicBezTo>
                <a:cubicBezTo>
                  <a:pt x="950" y="576"/>
                  <a:pt x="960" y="583"/>
                  <a:pt x="972" y="582"/>
                </a:cubicBezTo>
                <a:cubicBezTo>
                  <a:pt x="924" y="548"/>
                  <a:pt x="870" y="593"/>
                  <a:pt x="859" y="632"/>
                </a:cubicBezTo>
                <a:close/>
                <a:moveTo>
                  <a:pt x="1306" y="837"/>
                </a:moveTo>
                <a:cubicBezTo>
                  <a:pt x="1272" y="850"/>
                  <a:pt x="1236" y="841"/>
                  <a:pt x="1201" y="850"/>
                </a:cubicBezTo>
                <a:cubicBezTo>
                  <a:pt x="1232" y="852"/>
                  <a:pt x="1262" y="854"/>
                  <a:pt x="1292" y="853"/>
                </a:cubicBezTo>
                <a:cubicBezTo>
                  <a:pt x="1310" y="853"/>
                  <a:pt x="1310" y="853"/>
                  <a:pt x="1306" y="837"/>
                </a:cubicBezTo>
                <a:close/>
                <a:moveTo>
                  <a:pt x="1610" y="615"/>
                </a:moveTo>
                <a:cubicBezTo>
                  <a:pt x="1631" y="585"/>
                  <a:pt x="1650" y="553"/>
                  <a:pt x="1694" y="558"/>
                </a:cubicBezTo>
                <a:cubicBezTo>
                  <a:pt x="1679" y="548"/>
                  <a:pt x="1665" y="551"/>
                  <a:pt x="1651" y="558"/>
                </a:cubicBezTo>
                <a:cubicBezTo>
                  <a:pt x="1629" y="570"/>
                  <a:pt x="1616" y="591"/>
                  <a:pt x="1610" y="615"/>
                </a:cubicBezTo>
                <a:close/>
                <a:moveTo>
                  <a:pt x="946" y="779"/>
                </a:moveTo>
                <a:cubicBezTo>
                  <a:pt x="959" y="772"/>
                  <a:pt x="971" y="765"/>
                  <a:pt x="986" y="767"/>
                </a:cubicBezTo>
                <a:cubicBezTo>
                  <a:pt x="987" y="767"/>
                  <a:pt x="989" y="767"/>
                  <a:pt x="990" y="765"/>
                </a:cubicBezTo>
                <a:cubicBezTo>
                  <a:pt x="990" y="762"/>
                  <a:pt x="988" y="761"/>
                  <a:pt x="986" y="759"/>
                </a:cubicBezTo>
                <a:cubicBezTo>
                  <a:pt x="972" y="744"/>
                  <a:pt x="946" y="757"/>
                  <a:pt x="946" y="779"/>
                </a:cubicBezTo>
                <a:close/>
                <a:moveTo>
                  <a:pt x="611" y="915"/>
                </a:moveTo>
                <a:cubicBezTo>
                  <a:pt x="589" y="916"/>
                  <a:pt x="569" y="908"/>
                  <a:pt x="548" y="908"/>
                </a:cubicBezTo>
                <a:cubicBezTo>
                  <a:pt x="541" y="908"/>
                  <a:pt x="536" y="910"/>
                  <a:pt x="536" y="915"/>
                </a:cubicBezTo>
                <a:cubicBezTo>
                  <a:pt x="535" y="921"/>
                  <a:pt x="542" y="921"/>
                  <a:pt x="547" y="921"/>
                </a:cubicBezTo>
                <a:cubicBezTo>
                  <a:pt x="569" y="919"/>
                  <a:pt x="590" y="917"/>
                  <a:pt x="611" y="915"/>
                </a:cubicBezTo>
                <a:close/>
                <a:moveTo>
                  <a:pt x="967" y="920"/>
                </a:moveTo>
                <a:cubicBezTo>
                  <a:pt x="976" y="917"/>
                  <a:pt x="986" y="915"/>
                  <a:pt x="991" y="906"/>
                </a:cubicBezTo>
                <a:cubicBezTo>
                  <a:pt x="993" y="902"/>
                  <a:pt x="995" y="899"/>
                  <a:pt x="988" y="898"/>
                </a:cubicBezTo>
                <a:cubicBezTo>
                  <a:pt x="981" y="897"/>
                  <a:pt x="965" y="907"/>
                  <a:pt x="963" y="913"/>
                </a:cubicBezTo>
                <a:cubicBezTo>
                  <a:pt x="960" y="919"/>
                  <a:pt x="964" y="920"/>
                  <a:pt x="967" y="920"/>
                </a:cubicBezTo>
                <a:close/>
                <a:moveTo>
                  <a:pt x="499" y="257"/>
                </a:moveTo>
                <a:cubicBezTo>
                  <a:pt x="524" y="262"/>
                  <a:pt x="550" y="263"/>
                  <a:pt x="576" y="261"/>
                </a:cubicBezTo>
                <a:cubicBezTo>
                  <a:pt x="551" y="254"/>
                  <a:pt x="524" y="261"/>
                  <a:pt x="499" y="257"/>
                </a:cubicBezTo>
                <a:close/>
                <a:moveTo>
                  <a:pt x="262" y="903"/>
                </a:moveTo>
                <a:cubicBezTo>
                  <a:pt x="271" y="905"/>
                  <a:pt x="280" y="908"/>
                  <a:pt x="289" y="910"/>
                </a:cubicBezTo>
                <a:cubicBezTo>
                  <a:pt x="292" y="911"/>
                  <a:pt x="295" y="914"/>
                  <a:pt x="297" y="910"/>
                </a:cubicBezTo>
                <a:cubicBezTo>
                  <a:pt x="298" y="905"/>
                  <a:pt x="299" y="899"/>
                  <a:pt x="294" y="895"/>
                </a:cubicBezTo>
                <a:cubicBezTo>
                  <a:pt x="292" y="893"/>
                  <a:pt x="290" y="891"/>
                  <a:pt x="287" y="894"/>
                </a:cubicBezTo>
                <a:cubicBezTo>
                  <a:pt x="280" y="900"/>
                  <a:pt x="271" y="900"/>
                  <a:pt x="262" y="903"/>
                </a:cubicBezTo>
                <a:close/>
                <a:moveTo>
                  <a:pt x="1500" y="644"/>
                </a:moveTo>
                <a:cubicBezTo>
                  <a:pt x="1499" y="640"/>
                  <a:pt x="1497" y="637"/>
                  <a:pt x="1493" y="638"/>
                </a:cubicBezTo>
                <a:cubicBezTo>
                  <a:pt x="1485" y="639"/>
                  <a:pt x="1484" y="647"/>
                  <a:pt x="1482" y="653"/>
                </a:cubicBezTo>
                <a:cubicBezTo>
                  <a:pt x="1481" y="658"/>
                  <a:pt x="1486" y="663"/>
                  <a:pt x="1490" y="663"/>
                </a:cubicBezTo>
                <a:cubicBezTo>
                  <a:pt x="1501" y="661"/>
                  <a:pt x="1495" y="650"/>
                  <a:pt x="1500" y="644"/>
                </a:cubicBezTo>
                <a:close/>
                <a:moveTo>
                  <a:pt x="1442" y="652"/>
                </a:moveTo>
                <a:cubicBezTo>
                  <a:pt x="1437" y="655"/>
                  <a:pt x="1436" y="662"/>
                  <a:pt x="1430" y="665"/>
                </a:cubicBezTo>
                <a:cubicBezTo>
                  <a:pt x="1426" y="667"/>
                  <a:pt x="1427" y="671"/>
                  <a:pt x="1431" y="673"/>
                </a:cubicBezTo>
                <a:cubicBezTo>
                  <a:pt x="1436" y="675"/>
                  <a:pt x="1435" y="684"/>
                  <a:pt x="1443" y="684"/>
                </a:cubicBezTo>
                <a:cubicBezTo>
                  <a:pt x="1446" y="683"/>
                  <a:pt x="1444" y="681"/>
                  <a:pt x="1444" y="679"/>
                </a:cubicBezTo>
                <a:cubicBezTo>
                  <a:pt x="1442" y="670"/>
                  <a:pt x="1438" y="661"/>
                  <a:pt x="1442" y="652"/>
                </a:cubicBezTo>
                <a:close/>
                <a:moveTo>
                  <a:pt x="315" y="693"/>
                </a:moveTo>
                <a:cubicBezTo>
                  <a:pt x="318" y="681"/>
                  <a:pt x="316" y="669"/>
                  <a:pt x="315" y="654"/>
                </a:cubicBezTo>
                <a:cubicBezTo>
                  <a:pt x="312" y="669"/>
                  <a:pt x="314" y="681"/>
                  <a:pt x="315" y="693"/>
                </a:cubicBezTo>
                <a:close/>
                <a:moveTo>
                  <a:pt x="1470" y="686"/>
                </a:moveTo>
                <a:cubicBezTo>
                  <a:pt x="1474" y="682"/>
                  <a:pt x="1482" y="687"/>
                  <a:pt x="1484" y="678"/>
                </a:cubicBezTo>
                <a:cubicBezTo>
                  <a:pt x="1485" y="676"/>
                  <a:pt x="1484" y="674"/>
                  <a:pt x="1481" y="674"/>
                </a:cubicBezTo>
                <a:cubicBezTo>
                  <a:pt x="1472" y="673"/>
                  <a:pt x="1473" y="681"/>
                  <a:pt x="1470" y="686"/>
                </a:cubicBezTo>
                <a:close/>
                <a:moveTo>
                  <a:pt x="484" y="256"/>
                </a:moveTo>
                <a:cubicBezTo>
                  <a:pt x="472" y="250"/>
                  <a:pt x="463" y="253"/>
                  <a:pt x="453" y="253"/>
                </a:cubicBezTo>
                <a:cubicBezTo>
                  <a:pt x="462" y="256"/>
                  <a:pt x="471" y="259"/>
                  <a:pt x="484" y="256"/>
                </a:cubicBezTo>
                <a:close/>
                <a:moveTo>
                  <a:pt x="836" y="559"/>
                </a:moveTo>
                <a:cubicBezTo>
                  <a:pt x="842" y="553"/>
                  <a:pt x="850" y="550"/>
                  <a:pt x="853" y="539"/>
                </a:cubicBezTo>
                <a:cubicBezTo>
                  <a:pt x="844" y="545"/>
                  <a:pt x="838" y="550"/>
                  <a:pt x="836" y="559"/>
                </a:cubicBezTo>
                <a:close/>
                <a:moveTo>
                  <a:pt x="1417" y="673"/>
                </a:moveTo>
                <a:cubicBezTo>
                  <a:pt x="1411" y="675"/>
                  <a:pt x="1405" y="671"/>
                  <a:pt x="1400" y="677"/>
                </a:cubicBezTo>
                <a:cubicBezTo>
                  <a:pt x="1398" y="679"/>
                  <a:pt x="1401" y="680"/>
                  <a:pt x="1402" y="680"/>
                </a:cubicBezTo>
                <a:cubicBezTo>
                  <a:pt x="1408" y="682"/>
                  <a:pt x="1414" y="684"/>
                  <a:pt x="1417" y="6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14" name="Group 65">
            <a:extLst>
              <a:ext uri="{FF2B5EF4-FFF2-40B4-BE49-F238E27FC236}">
                <a16:creationId xmlns:a16="http://schemas.microsoft.com/office/drawing/2014/main" id="{DD92F823-3BA3-4483-8089-AF17D6347ACA}"/>
              </a:ext>
            </a:extLst>
          </p:cNvPr>
          <p:cNvGrpSpPr/>
          <p:nvPr/>
        </p:nvGrpSpPr>
        <p:grpSpPr>
          <a:xfrm rot="19860853">
            <a:off x="6997841" y="3066947"/>
            <a:ext cx="514604" cy="277656"/>
            <a:chOff x="5163072" y="3396567"/>
            <a:chExt cx="1946746" cy="1050372"/>
          </a:xfrm>
        </p:grpSpPr>
        <p:grpSp>
          <p:nvGrpSpPr>
            <p:cNvPr id="15" name="Group 47">
              <a:extLst>
                <a:ext uri="{FF2B5EF4-FFF2-40B4-BE49-F238E27FC236}">
                  <a16:creationId xmlns:a16="http://schemas.microsoft.com/office/drawing/2014/main" id="{F7209CEA-A2D4-487B-8FCA-943C1A4ADA1B}"/>
                </a:ext>
              </a:extLst>
            </p:cNvPr>
            <p:cNvGrpSpPr/>
            <p:nvPr/>
          </p:nvGrpSpPr>
          <p:grpSpPr>
            <a:xfrm>
              <a:off x="5163072" y="3396567"/>
              <a:ext cx="1946746" cy="1050372"/>
              <a:chOff x="4552948" y="3928227"/>
              <a:chExt cx="3086104" cy="1665116"/>
            </a:xfrm>
          </p:grpSpPr>
          <p:grpSp>
            <p:nvGrpSpPr>
              <p:cNvPr id="17" name="Group 48">
                <a:extLst>
                  <a:ext uri="{FF2B5EF4-FFF2-40B4-BE49-F238E27FC236}">
                    <a16:creationId xmlns:a16="http://schemas.microsoft.com/office/drawing/2014/main" id="{6939B7BF-8610-4B11-B334-8EB7050E29B4}"/>
                  </a:ext>
                </a:extLst>
              </p:cNvPr>
              <p:cNvGrpSpPr/>
              <p:nvPr/>
            </p:nvGrpSpPr>
            <p:grpSpPr>
              <a:xfrm>
                <a:off x="4552948" y="3928227"/>
                <a:ext cx="3086104" cy="1219660"/>
                <a:chOff x="4552948" y="3928227"/>
                <a:chExt cx="3086104" cy="1219660"/>
              </a:xfrm>
            </p:grpSpPr>
            <p:sp>
              <p:nvSpPr>
                <p:cNvPr id="19" name="Freeform 50">
                  <a:extLst>
                    <a:ext uri="{FF2B5EF4-FFF2-40B4-BE49-F238E27FC236}">
                      <a16:creationId xmlns:a16="http://schemas.microsoft.com/office/drawing/2014/main" id="{B8BED025-5810-4DA8-8B75-CDC0B31284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52948" y="3928227"/>
                  <a:ext cx="3086104" cy="1219660"/>
                </a:xfrm>
                <a:custGeom>
                  <a:avLst/>
                  <a:gdLst>
                    <a:gd name="connsiteX0" fmla="*/ 1971970 w 3086104"/>
                    <a:gd name="connsiteY0" fmla="*/ 27 h 1219659"/>
                    <a:gd name="connsiteX1" fmla="*/ 2520756 w 3086104"/>
                    <a:gd name="connsiteY1" fmla="*/ 334765 h 1219659"/>
                    <a:gd name="connsiteX2" fmla="*/ 2979548 w 3086104"/>
                    <a:gd name="connsiteY2" fmla="*/ 86354 h 1219659"/>
                    <a:gd name="connsiteX3" fmla="*/ 3079692 w 3086104"/>
                    <a:gd name="connsiteY3" fmla="*/ 734315 h 1219659"/>
                    <a:gd name="connsiteX4" fmla="*/ 3074395 w 3086104"/>
                    <a:gd name="connsiteY4" fmla="*/ 812797 h 1219659"/>
                    <a:gd name="connsiteX5" fmla="*/ 3082575 w 3086104"/>
                    <a:gd name="connsiteY5" fmla="*/ 812705 h 1219659"/>
                    <a:gd name="connsiteX6" fmla="*/ 3068459 w 3086104"/>
                    <a:gd name="connsiteY6" fmla="*/ 1028900 h 1219659"/>
                    <a:gd name="connsiteX7" fmla="*/ 3061713 w 3086104"/>
                    <a:gd name="connsiteY7" fmla="*/ 1026217 h 1219659"/>
                    <a:gd name="connsiteX8" fmla="*/ 3057773 w 3086104"/>
                    <a:gd name="connsiteY8" fmla="*/ 1049051 h 1219659"/>
                    <a:gd name="connsiteX9" fmla="*/ 2890195 w 3086104"/>
                    <a:gd name="connsiteY9" fmla="*/ 1219659 h 1219659"/>
                    <a:gd name="connsiteX10" fmla="*/ 842291 w 3086104"/>
                    <a:gd name="connsiteY10" fmla="*/ 1219659 h 1219659"/>
                    <a:gd name="connsiteX11" fmla="*/ 89517 w 3086104"/>
                    <a:gd name="connsiteY11" fmla="*/ 1076627 h 1219659"/>
                    <a:gd name="connsiteX12" fmla="*/ 52962 w 3086104"/>
                    <a:gd name="connsiteY12" fmla="*/ 1048081 h 1219659"/>
                    <a:gd name="connsiteX13" fmla="*/ 18574 w 3086104"/>
                    <a:gd name="connsiteY13" fmla="*/ 1023623 h 1219659"/>
                    <a:gd name="connsiteX14" fmla="*/ 126214 w 3086104"/>
                    <a:gd name="connsiteY14" fmla="*/ 627221 h 1219659"/>
                    <a:gd name="connsiteX15" fmla="*/ 1013800 w 3086104"/>
                    <a:gd name="connsiteY15" fmla="*/ 442234 h 1219659"/>
                    <a:gd name="connsiteX16" fmla="*/ 1971970 w 3086104"/>
                    <a:gd name="connsiteY16" fmla="*/ 27 h 1219659"/>
                    <a:gd name="connsiteX0" fmla="*/ 1971970 w 3086104"/>
                    <a:gd name="connsiteY0" fmla="*/ 27 h 1219659"/>
                    <a:gd name="connsiteX1" fmla="*/ 2520756 w 3086104"/>
                    <a:gd name="connsiteY1" fmla="*/ 334765 h 1219659"/>
                    <a:gd name="connsiteX2" fmla="*/ 2979548 w 3086104"/>
                    <a:gd name="connsiteY2" fmla="*/ 86354 h 1219659"/>
                    <a:gd name="connsiteX3" fmla="*/ 3079692 w 3086104"/>
                    <a:gd name="connsiteY3" fmla="*/ 734315 h 1219659"/>
                    <a:gd name="connsiteX4" fmla="*/ 3074395 w 3086104"/>
                    <a:gd name="connsiteY4" fmla="*/ 812797 h 1219659"/>
                    <a:gd name="connsiteX5" fmla="*/ 3082575 w 3086104"/>
                    <a:gd name="connsiteY5" fmla="*/ 812705 h 1219659"/>
                    <a:gd name="connsiteX6" fmla="*/ 3068459 w 3086104"/>
                    <a:gd name="connsiteY6" fmla="*/ 1028900 h 1219659"/>
                    <a:gd name="connsiteX7" fmla="*/ 3061713 w 3086104"/>
                    <a:gd name="connsiteY7" fmla="*/ 1026217 h 1219659"/>
                    <a:gd name="connsiteX8" fmla="*/ 3057773 w 3086104"/>
                    <a:gd name="connsiteY8" fmla="*/ 1049051 h 1219659"/>
                    <a:gd name="connsiteX9" fmla="*/ 2805134 w 3086104"/>
                    <a:gd name="connsiteY9" fmla="*/ 1198393 h 1219659"/>
                    <a:gd name="connsiteX10" fmla="*/ 842291 w 3086104"/>
                    <a:gd name="connsiteY10" fmla="*/ 1219659 h 1219659"/>
                    <a:gd name="connsiteX11" fmla="*/ 89517 w 3086104"/>
                    <a:gd name="connsiteY11" fmla="*/ 1076627 h 1219659"/>
                    <a:gd name="connsiteX12" fmla="*/ 52962 w 3086104"/>
                    <a:gd name="connsiteY12" fmla="*/ 1048081 h 1219659"/>
                    <a:gd name="connsiteX13" fmla="*/ 18574 w 3086104"/>
                    <a:gd name="connsiteY13" fmla="*/ 1023623 h 1219659"/>
                    <a:gd name="connsiteX14" fmla="*/ 126214 w 3086104"/>
                    <a:gd name="connsiteY14" fmla="*/ 627221 h 1219659"/>
                    <a:gd name="connsiteX15" fmla="*/ 1013800 w 3086104"/>
                    <a:gd name="connsiteY15" fmla="*/ 442234 h 1219659"/>
                    <a:gd name="connsiteX16" fmla="*/ 1971970 w 3086104"/>
                    <a:gd name="connsiteY16" fmla="*/ 27 h 1219659"/>
                    <a:gd name="connsiteX0" fmla="*/ 1971970 w 3086104"/>
                    <a:gd name="connsiteY0" fmla="*/ 27 h 1219659"/>
                    <a:gd name="connsiteX1" fmla="*/ 2520756 w 3086104"/>
                    <a:gd name="connsiteY1" fmla="*/ 334765 h 1219659"/>
                    <a:gd name="connsiteX2" fmla="*/ 2979548 w 3086104"/>
                    <a:gd name="connsiteY2" fmla="*/ 86354 h 1219659"/>
                    <a:gd name="connsiteX3" fmla="*/ 3079692 w 3086104"/>
                    <a:gd name="connsiteY3" fmla="*/ 734315 h 1219659"/>
                    <a:gd name="connsiteX4" fmla="*/ 3074395 w 3086104"/>
                    <a:gd name="connsiteY4" fmla="*/ 812797 h 1219659"/>
                    <a:gd name="connsiteX5" fmla="*/ 3082575 w 3086104"/>
                    <a:gd name="connsiteY5" fmla="*/ 812705 h 1219659"/>
                    <a:gd name="connsiteX6" fmla="*/ 3068459 w 3086104"/>
                    <a:gd name="connsiteY6" fmla="*/ 1028900 h 1219659"/>
                    <a:gd name="connsiteX7" fmla="*/ 3061713 w 3086104"/>
                    <a:gd name="connsiteY7" fmla="*/ 1026217 h 1219659"/>
                    <a:gd name="connsiteX8" fmla="*/ 2993977 w 3086104"/>
                    <a:gd name="connsiteY8" fmla="*/ 1049051 h 1219659"/>
                    <a:gd name="connsiteX9" fmla="*/ 2805134 w 3086104"/>
                    <a:gd name="connsiteY9" fmla="*/ 1198393 h 1219659"/>
                    <a:gd name="connsiteX10" fmla="*/ 842291 w 3086104"/>
                    <a:gd name="connsiteY10" fmla="*/ 1219659 h 1219659"/>
                    <a:gd name="connsiteX11" fmla="*/ 89517 w 3086104"/>
                    <a:gd name="connsiteY11" fmla="*/ 1076627 h 1219659"/>
                    <a:gd name="connsiteX12" fmla="*/ 52962 w 3086104"/>
                    <a:gd name="connsiteY12" fmla="*/ 1048081 h 1219659"/>
                    <a:gd name="connsiteX13" fmla="*/ 18574 w 3086104"/>
                    <a:gd name="connsiteY13" fmla="*/ 1023623 h 1219659"/>
                    <a:gd name="connsiteX14" fmla="*/ 126214 w 3086104"/>
                    <a:gd name="connsiteY14" fmla="*/ 627221 h 1219659"/>
                    <a:gd name="connsiteX15" fmla="*/ 1013800 w 3086104"/>
                    <a:gd name="connsiteY15" fmla="*/ 442234 h 1219659"/>
                    <a:gd name="connsiteX16" fmla="*/ 1971970 w 3086104"/>
                    <a:gd name="connsiteY16" fmla="*/ 27 h 1219659"/>
                    <a:gd name="connsiteX0" fmla="*/ 1971970 w 3086104"/>
                    <a:gd name="connsiteY0" fmla="*/ 27 h 1219659"/>
                    <a:gd name="connsiteX1" fmla="*/ 2520756 w 3086104"/>
                    <a:gd name="connsiteY1" fmla="*/ 334765 h 1219659"/>
                    <a:gd name="connsiteX2" fmla="*/ 2979548 w 3086104"/>
                    <a:gd name="connsiteY2" fmla="*/ 86354 h 1219659"/>
                    <a:gd name="connsiteX3" fmla="*/ 3079692 w 3086104"/>
                    <a:gd name="connsiteY3" fmla="*/ 734315 h 1219659"/>
                    <a:gd name="connsiteX4" fmla="*/ 3074395 w 3086104"/>
                    <a:gd name="connsiteY4" fmla="*/ 812797 h 1219659"/>
                    <a:gd name="connsiteX5" fmla="*/ 3082575 w 3086104"/>
                    <a:gd name="connsiteY5" fmla="*/ 812705 h 1219659"/>
                    <a:gd name="connsiteX6" fmla="*/ 3068459 w 3086104"/>
                    <a:gd name="connsiteY6" fmla="*/ 1028900 h 1219659"/>
                    <a:gd name="connsiteX7" fmla="*/ 3061713 w 3086104"/>
                    <a:gd name="connsiteY7" fmla="*/ 1026217 h 1219659"/>
                    <a:gd name="connsiteX8" fmla="*/ 2993977 w 3086104"/>
                    <a:gd name="connsiteY8" fmla="*/ 1049051 h 1219659"/>
                    <a:gd name="connsiteX9" fmla="*/ 2730706 w 3086104"/>
                    <a:gd name="connsiteY9" fmla="*/ 1166496 h 1219659"/>
                    <a:gd name="connsiteX10" fmla="*/ 842291 w 3086104"/>
                    <a:gd name="connsiteY10" fmla="*/ 1219659 h 1219659"/>
                    <a:gd name="connsiteX11" fmla="*/ 89517 w 3086104"/>
                    <a:gd name="connsiteY11" fmla="*/ 1076627 h 1219659"/>
                    <a:gd name="connsiteX12" fmla="*/ 52962 w 3086104"/>
                    <a:gd name="connsiteY12" fmla="*/ 1048081 h 1219659"/>
                    <a:gd name="connsiteX13" fmla="*/ 18574 w 3086104"/>
                    <a:gd name="connsiteY13" fmla="*/ 1023623 h 1219659"/>
                    <a:gd name="connsiteX14" fmla="*/ 126214 w 3086104"/>
                    <a:gd name="connsiteY14" fmla="*/ 627221 h 1219659"/>
                    <a:gd name="connsiteX15" fmla="*/ 1013800 w 3086104"/>
                    <a:gd name="connsiteY15" fmla="*/ 442234 h 1219659"/>
                    <a:gd name="connsiteX16" fmla="*/ 1971970 w 3086104"/>
                    <a:gd name="connsiteY16" fmla="*/ 27 h 1219659"/>
                    <a:gd name="connsiteX0" fmla="*/ 1971970 w 3086104"/>
                    <a:gd name="connsiteY0" fmla="*/ 29 h 1219661"/>
                    <a:gd name="connsiteX1" fmla="*/ 2520756 w 3086104"/>
                    <a:gd name="connsiteY1" fmla="*/ 334767 h 1219661"/>
                    <a:gd name="connsiteX2" fmla="*/ 3000813 w 3086104"/>
                    <a:gd name="connsiteY2" fmla="*/ 171417 h 1219661"/>
                    <a:gd name="connsiteX3" fmla="*/ 3079692 w 3086104"/>
                    <a:gd name="connsiteY3" fmla="*/ 734317 h 1219661"/>
                    <a:gd name="connsiteX4" fmla="*/ 3074395 w 3086104"/>
                    <a:gd name="connsiteY4" fmla="*/ 812799 h 1219661"/>
                    <a:gd name="connsiteX5" fmla="*/ 3082575 w 3086104"/>
                    <a:gd name="connsiteY5" fmla="*/ 812707 h 1219661"/>
                    <a:gd name="connsiteX6" fmla="*/ 3068459 w 3086104"/>
                    <a:gd name="connsiteY6" fmla="*/ 1028902 h 1219661"/>
                    <a:gd name="connsiteX7" fmla="*/ 3061713 w 3086104"/>
                    <a:gd name="connsiteY7" fmla="*/ 1026219 h 1219661"/>
                    <a:gd name="connsiteX8" fmla="*/ 2993977 w 3086104"/>
                    <a:gd name="connsiteY8" fmla="*/ 1049053 h 1219661"/>
                    <a:gd name="connsiteX9" fmla="*/ 2730706 w 3086104"/>
                    <a:gd name="connsiteY9" fmla="*/ 1166498 h 1219661"/>
                    <a:gd name="connsiteX10" fmla="*/ 842291 w 3086104"/>
                    <a:gd name="connsiteY10" fmla="*/ 1219661 h 1219661"/>
                    <a:gd name="connsiteX11" fmla="*/ 89517 w 3086104"/>
                    <a:gd name="connsiteY11" fmla="*/ 1076629 h 1219661"/>
                    <a:gd name="connsiteX12" fmla="*/ 52962 w 3086104"/>
                    <a:gd name="connsiteY12" fmla="*/ 1048083 h 1219661"/>
                    <a:gd name="connsiteX13" fmla="*/ 18574 w 3086104"/>
                    <a:gd name="connsiteY13" fmla="*/ 1023625 h 1219661"/>
                    <a:gd name="connsiteX14" fmla="*/ 126214 w 3086104"/>
                    <a:gd name="connsiteY14" fmla="*/ 627223 h 1219661"/>
                    <a:gd name="connsiteX15" fmla="*/ 1013800 w 3086104"/>
                    <a:gd name="connsiteY15" fmla="*/ 442236 h 1219661"/>
                    <a:gd name="connsiteX16" fmla="*/ 1971970 w 3086104"/>
                    <a:gd name="connsiteY16" fmla="*/ 29 h 1219661"/>
                    <a:gd name="connsiteX0" fmla="*/ 1971970 w 3086104"/>
                    <a:gd name="connsiteY0" fmla="*/ 28 h 1219660"/>
                    <a:gd name="connsiteX1" fmla="*/ 2520756 w 3086104"/>
                    <a:gd name="connsiteY1" fmla="*/ 334766 h 1219660"/>
                    <a:gd name="connsiteX2" fmla="*/ 3000813 w 3086104"/>
                    <a:gd name="connsiteY2" fmla="*/ 171416 h 1219660"/>
                    <a:gd name="connsiteX3" fmla="*/ 3079692 w 3086104"/>
                    <a:gd name="connsiteY3" fmla="*/ 734316 h 1219660"/>
                    <a:gd name="connsiteX4" fmla="*/ 3074395 w 3086104"/>
                    <a:gd name="connsiteY4" fmla="*/ 812798 h 1219660"/>
                    <a:gd name="connsiteX5" fmla="*/ 3082575 w 3086104"/>
                    <a:gd name="connsiteY5" fmla="*/ 812706 h 1219660"/>
                    <a:gd name="connsiteX6" fmla="*/ 3068459 w 3086104"/>
                    <a:gd name="connsiteY6" fmla="*/ 1028901 h 1219660"/>
                    <a:gd name="connsiteX7" fmla="*/ 3061713 w 3086104"/>
                    <a:gd name="connsiteY7" fmla="*/ 1026218 h 1219660"/>
                    <a:gd name="connsiteX8" fmla="*/ 2993977 w 3086104"/>
                    <a:gd name="connsiteY8" fmla="*/ 1049052 h 1219660"/>
                    <a:gd name="connsiteX9" fmla="*/ 2730706 w 3086104"/>
                    <a:gd name="connsiteY9" fmla="*/ 1166497 h 1219660"/>
                    <a:gd name="connsiteX10" fmla="*/ 842291 w 3086104"/>
                    <a:gd name="connsiteY10" fmla="*/ 1219660 h 1219660"/>
                    <a:gd name="connsiteX11" fmla="*/ 89517 w 3086104"/>
                    <a:gd name="connsiteY11" fmla="*/ 1076628 h 1219660"/>
                    <a:gd name="connsiteX12" fmla="*/ 52962 w 3086104"/>
                    <a:gd name="connsiteY12" fmla="*/ 1048082 h 1219660"/>
                    <a:gd name="connsiteX13" fmla="*/ 18574 w 3086104"/>
                    <a:gd name="connsiteY13" fmla="*/ 1023624 h 1219660"/>
                    <a:gd name="connsiteX14" fmla="*/ 126214 w 3086104"/>
                    <a:gd name="connsiteY14" fmla="*/ 627222 h 1219660"/>
                    <a:gd name="connsiteX15" fmla="*/ 1013800 w 3086104"/>
                    <a:gd name="connsiteY15" fmla="*/ 442235 h 1219660"/>
                    <a:gd name="connsiteX16" fmla="*/ 1971970 w 3086104"/>
                    <a:gd name="connsiteY16" fmla="*/ 28 h 1219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3086104" h="1219660">
                      <a:moveTo>
                        <a:pt x="1971970" y="28"/>
                      </a:moveTo>
                      <a:cubicBezTo>
                        <a:pt x="1982557" y="-3496"/>
                        <a:pt x="2179161" y="327466"/>
                        <a:pt x="2520756" y="334766"/>
                      </a:cubicBezTo>
                      <a:cubicBezTo>
                        <a:pt x="2694553" y="338480"/>
                        <a:pt x="3000813" y="171416"/>
                        <a:pt x="3000813" y="171416"/>
                      </a:cubicBezTo>
                      <a:cubicBezTo>
                        <a:pt x="3000813" y="171416"/>
                        <a:pt x="3088980" y="341291"/>
                        <a:pt x="3079692" y="734316"/>
                      </a:cubicBezTo>
                      <a:lnTo>
                        <a:pt x="3074395" y="812798"/>
                      </a:lnTo>
                      <a:lnTo>
                        <a:pt x="3082575" y="812706"/>
                      </a:lnTo>
                      <a:cubicBezTo>
                        <a:pt x="3082575" y="812706"/>
                        <a:pt x="3096691" y="899881"/>
                        <a:pt x="3068459" y="1028901"/>
                      </a:cubicBezTo>
                      <a:lnTo>
                        <a:pt x="3061713" y="1026218"/>
                      </a:lnTo>
                      <a:lnTo>
                        <a:pt x="2993977" y="1049052"/>
                      </a:lnTo>
                      <a:cubicBezTo>
                        <a:pt x="2960462" y="1177132"/>
                        <a:pt x="2782345" y="1166497"/>
                        <a:pt x="2730706" y="1166497"/>
                      </a:cubicBezTo>
                      <a:cubicBezTo>
                        <a:pt x="2048071" y="1166497"/>
                        <a:pt x="1524926" y="1219660"/>
                        <a:pt x="842291" y="1219660"/>
                      </a:cubicBezTo>
                      <a:cubicBezTo>
                        <a:pt x="391002" y="1219660"/>
                        <a:pt x="182460" y="1137928"/>
                        <a:pt x="89517" y="1076628"/>
                      </a:cubicBezTo>
                      <a:lnTo>
                        <a:pt x="52962" y="1048082"/>
                      </a:lnTo>
                      <a:lnTo>
                        <a:pt x="18574" y="1023624"/>
                      </a:lnTo>
                      <a:cubicBezTo>
                        <a:pt x="18574" y="1023624"/>
                        <a:pt x="-66126" y="671267"/>
                        <a:pt x="126214" y="627222"/>
                      </a:cubicBezTo>
                      <a:cubicBezTo>
                        <a:pt x="320318" y="581416"/>
                        <a:pt x="502071" y="662458"/>
                        <a:pt x="1013800" y="442235"/>
                      </a:cubicBezTo>
                      <a:cubicBezTo>
                        <a:pt x="1244961" y="341814"/>
                        <a:pt x="1546705" y="190300"/>
                        <a:pt x="1971970" y="2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  <p:grpSp>
              <p:nvGrpSpPr>
                <p:cNvPr id="20" name="Group 51">
                  <a:extLst>
                    <a:ext uri="{FF2B5EF4-FFF2-40B4-BE49-F238E27FC236}">
                      <a16:creationId xmlns:a16="http://schemas.microsoft.com/office/drawing/2014/main" id="{3116E0CF-7312-484A-9D18-D686C848865D}"/>
                    </a:ext>
                  </a:extLst>
                </p:cNvPr>
                <p:cNvGrpSpPr/>
                <p:nvPr/>
              </p:nvGrpSpPr>
              <p:grpSpPr>
                <a:xfrm>
                  <a:off x="5831580" y="3966090"/>
                  <a:ext cx="573292" cy="343974"/>
                  <a:chOff x="3595190" y="212751"/>
                  <a:chExt cx="573292" cy="343974"/>
                </a:xfrm>
              </p:grpSpPr>
              <p:sp>
                <p:nvSpPr>
                  <p:cNvPr id="23" name="Freeform 372">
                    <a:extLst>
                      <a:ext uri="{FF2B5EF4-FFF2-40B4-BE49-F238E27FC236}">
                        <a16:creationId xmlns:a16="http://schemas.microsoft.com/office/drawing/2014/main" id="{D5308B45-B227-4317-92E7-355BB3CD93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037443" y="212751"/>
                    <a:ext cx="131039" cy="141958"/>
                  </a:xfrm>
                  <a:custGeom>
                    <a:avLst/>
                    <a:gdLst>
                      <a:gd name="T0" fmla="*/ 27 w 72"/>
                      <a:gd name="T1" fmla="*/ 70 h 81"/>
                      <a:gd name="T2" fmla="*/ 56 w 72"/>
                      <a:gd name="T3" fmla="*/ 76 h 81"/>
                      <a:gd name="T4" fmla="*/ 67 w 72"/>
                      <a:gd name="T5" fmla="*/ 49 h 81"/>
                      <a:gd name="T6" fmla="*/ 44 w 72"/>
                      <a:gd name="T7" fmla="*/ 11 h 81"/>
                      <a:gd name="T8" fmla="*/ 15 w 72"/>
                      <a:gd name="T9" fmla="*/ 6 h 81"/>
                      <a:gd name="T10" fmla="*/ 5 w 72"/>
                      <a:gd name="T11" fmla="*/ 32 h 81"/>
                      <a:gd name="T12" fmla="*/ 27 w 72"/>
                      <a:gd name="T13" fmla="*/ 70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2" h="81">
                        <a:moveTo>
                          <a:pt x="27" y="70"/>
                        </a:moveTo>
                        <a:cubicBezTo>
                          <a:pt x="33" y="79"/>
                          <a:pt x="46" y="81"/>
                          <a:pt x="56" y="76"/>
                        </a:cubicBezTo>
                        <a:cubicBezTo>
                          <a:pt x="67" y="70"/>
                          <a:pt x="72" y="58"/>
                          <a:pt x="67" y="49"/>
                        </a:cubicBezTo>
                        <a:lnTo>
                          <a:pt x="44" y="11"/>
                        </a:lnTo>
                        <a:cubicBezTo>
                          <a:pt x="39" y="2"/>
                          <a:pt x="26" y="0"/>
                          <a:pt x="15" y="6"/>
                        </a:cubicBezTo>
                        <a:cubicBezTo>
                          <a:pt x="4" y="12"/>
                          <a:pt x="0" y="23"/>
                          <a:pt x="5" y="32"/>
                        </a:cubicBezTo>
                        <a:lnTo>
                          <a:pt x="27" y="70"/>
                        </a:lnTo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4" name="Freeform 373">
                    <a:extLst>
                      <a:ext uri="{FF2B5EF4-FFF2-40B4-BE49-F238E27FC236}">
                        <a16:creationId xmlns:a16="http://schemas.microsoft.com/office/drawing/2014/main" id="{1548C39B-B028-49E3-9698-3EB99726569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90027" y="278270"/>
                    <a:ext cx="131039" cy="141958"/>
                  </a:xfrm>
                  <a:custGeom>
                    <a:avLst/>
                    <a:gdLst>
                      <a:gd name="T0" fmla="*/ 28 w 73"/>
                      <a:gd name="T1" fmla="*/ 71 h 82"/>
                      <a:gd name="T2" fmla="*/ 57 w 73"/>
                      <a:gd name="T3" fmla="*/ 76 h 82"/>
                      <a:gd name="T4" fmla="*/ 68 w 73"/>
                      <a:gd name="T5" fmla="*/ 49 h 82"/>
                      <a:gd name="T6" fmla="*/ 45 w 73"/>
                      <a:gd name="T7" fmla="*/ 11 h 82"/>
                      <a:gd name="T8" fmla="*/ 16 w 73"/>
                      <a:gd name="T9" fmla="*/ 6 h 82"/>
                      <a:gd name="T10" fmla="*/ 6 w 73"/>
                      <a:gd name="T11" fmla="*/ 32 h 82"/>
                      <a:gd name="T12" fmla="*/ 28 w 73"/>
                      <a:gd name="T13" fmla="*/ 71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82">
                        <a:moveTo>
                          <a:pt x="28" y="71"/>
                        </a:moveTo>
                        <a:cubicBezTo>
                          <a:pt x="33" y="79"/>
                          <a:pt x="46" y="82"/>
                          <a:pt x="57" y="76"/>
                        </a:cubicBezTo>
                        <a:cubicBezTo>
                          <a:pt x="68" y="70"/>
                          <a:pt x="73" y="58"/>
                          <a:pt x="68" y="49"/>
                        </a:cubicBezTo>
                        <a:lnTo>
                          <a:pt x="45" y="11"/>
                        </a:lnTo>
                        <a:cubicBezTo>
                          <a:pt x="40" y="2"/>
                          <a:pt x="27" y="0"/>
                          <a:pt x="16" y="6"/>
                        </a:cubicBezTo>
                        <a:cubicBezTo>
                          <a:pt x="5" y="12"/>
                          <a:pt x="0" y="24"/>
                          <a:pt x="6" y="32"/>
                        </a:cubicBezTo>
                        <a:lnTo>
                          <a:pt x="28" y="7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5" name="Freeform 374">
                    <a:extLst>
                      <a:ext uri="{FF2B5EF4-FFF2-40B4-BE49-F238E27FC236}">
                        <a16:creationId xmlns:a16="http://schemas.microsoft.com/office/drawing/2014/main" id="{771F404F-2EA5-49FD-8B1C-86981281CFB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42606" y="343789"/>
                    <a:ext cx="125580" cy="147420"/>
                  </a:xfrm>
                  <a:custGeom>
                    <a:avLst/>
                    <a:gdLst>
                      <a:gd name="T0" fmla="*/ 28 w 73"/>
                      <a:gd name="T1" fmla="*/ 71 h 82"/>
                      <a:gd name="T2" fmla="*/ 57 w 73"/>
                      <a:gd name="T3" fmla="*/ 76 h 82"/>
                      <a:gd name="T4" fmla="*/ 68 w 73"/>
                      <a:gd name="T5" fmla="*/ 49 h 82"/>
                      <a:gd name="T6" fmla="*/ 45 w 73"/>
                      <a:gd name="T7" fmla="*/ 11 h 82"/>
                      <a:gd name="T8" fmla="*/ 16 w 73"/>
                      <a:gd name="T9" fmla="*/ 6 h 82"/>
                      <a:gd name="T10" fmla="*/ 6 w 73"/>
                      <a:gd name="T11" fmla="*/ 33 h 82"/>
                      <a:gd name="T12" fmla="*/ 28 w 73"/>
                      <a:gd name="T13" fmla="*/ 71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82">
                        <a:moveTo>
                          <a:pt x="28" y="71"/>
                        </a:moveTo>
                        <a:cubicBezTo>
                          <a:pt x="33" y="80"/>
                          <a:pt x="46" y="82"/>
                          <a:pt x="57" y="76"/>
                        </a:cubicBezTo>
                        <a:cubicBezTo>
                          <a:pt x="68" y="70"/>
                          <a:pt x="73" y="58"/>
                          <a:pt x="68" y="49"/>
                        </a:cubicBezTo>
                        <a:lnTo>
                          <a:pt x="45" y="11"/>
                        </a:lnTo>
                        <a:cubicBezTo>
                          <a:pt x="40" y="2"/>
                          <a:pt x="27" y="0"/>
                          <a:pt x="16" y="6"/>
                        </a:cubicBezTo>
                        <a:cubicBezTo>
                          <a:pt x="5" y="12"/>
                          <a:pt x="0" y="24"/>
                          <a:pt x="6" y="33"/>
                        </a:cubicBezTo>
                        <a:lnTo>
                          <a:pt x="28" y="71"/>
                        </a:lnTo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26" name="Freeform 375">
                    <a:extLst>
                      <a:ext uri="{FF2B5EF4-FFF2-40B4-BE49-F238E27FC236}">
                        <a16:creationId xmlns:a16="http://schemas.microsoft.com/office/drawing/2014/main" id="{19FEB89A-CBDC-4A5B-BDBE-55A5909383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595190" y="414767"/>
                    <a:ext cx="125580" cy="141958"/>
                  </a:xfrm>
                  <a:custGeom>
                    <a:avLst/>
                    <a:gdLst>
                      <a:gd name="T0" fmla="*/ 28 w 73"/>
                      <a:gd name="T1" fmla="*/ 71 h 82"/>
                      <a:gd name="T2" fmla="*/ 57 w 73"/>
                      <a:gd name="T3" fmla="*/ 76 h 82"/>
                      <a:gd name="T4" fmla="*/ 67 w 73"/>
                      <a:gd name="T5" fmla="*/ 50 h 82"/>
                      <a:gd name="T6" fmla="*/ 45 w 73"/>
                      <a:gd name="T7" fmla="*/ 11 h 82"/>
                      <a:gd name="T8" fmla="*/ 16 w 73"/>
                      <a:gd name="T9" fmla="*/ 6 h 82"/>
                      <a:gd name="T10" fmla="*/ 5 w 73"/>
                      <a:gd name="T11" fmla="*/ 33 h 82"/>
                      <a:gd name="T12" fmla="*/ 28 w 73"/>
                      <a:gd name="T13" fmla="*/ 71 h 8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3" h="82">
                        <a:moveTo>
                          <a:pt x="28" y="71"/>
                        </a:moveTo>
                        <a:cubicBezTo>
                          <a:pt x="33" y="80"/>
                          <a:pt x="46" y="82"/>
                          <a:pt x="57" y="76"/>
                        </a:cubicBezTo>
                        <a:cubicBezTo>
                          <a:pt x="68" y="70"/>
                          <a:pt x="73" y="58"/>
                          <a:pt x="67" y="50"/>
                        </a:cubicBezTo>
                        <a:lnTo>
                          <a:pt x="45" y="11"/>
                        </a:lnTo>
                        <a:cubicBezTo>
                          <a:pt x="40" y="3"/>
                          <a:pt x="27" y="0"/>
                          <a:pt x="16" y="6"/>
                        </a:cubicBezTo>
                        <a:cubicBezTo>
                          <a:pt x="5" y="12"/>
                          <a:pt x="0" y="24"/>
                          <a:pt x="5" y="33"/>
                        </a:cubicBezTo>
                        <a:lnTo>
                          <a:pt x="28" y="71"/>
                        </a:lnTo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21" name="Freeform 52">
                  <a:extLst>
                    <a:ext uri="{FF2B5EF4-FFF2-40B4-BE49-F238E27FC236}">
                      <a16:creationId xmlns:a16="http://schemas.microsoft.com/office/drawing/2014/main" id="{6BDE009D-14F3-49D9-AF67-571FFF95B9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65751" y="4093308"/>
                  <a:ext cx="2155824" cy="414169"/>
                </a:xfrm>
                <a:custGeom>
                  <a:avLst/>
                  <a:gdLst>
                    <a:gd name="connsiteX0" fmla="*/ 1173981 w 2155824"/>
                    <a:gd name="connsiteY0" fmla="*/ 0 h 414169"/>
                    <a:gd name="connsiteX1" fmla="*/ 1198659 w 2155824"/>
                    <a:gd name="connsiteY1" fmla="*/ 26426 h 414169"/>
                    <a:gd name="connsiteX2" fmla="*/ 1128150 w 2155824"/>
                    <a:gd name="connsiteY2" fmla="*/ 56375 h 414169"/>
                    <a:gd name="connsiteX3" fmla="*/ 1685174 w 2155824"/>
                    <a:gd name="connsiteY3" fmla="*/ 322393 h 414169"/>
                    <a:gd name="connsiteX4" fmla="*/ 1727480 w 2155824"/>
                    <a:gd name="connsiteY4" fmla="*/ 320631 h 414169"/>
                    <a:gd name="connsiteX5" fmla="*/ 2115281 w 2155824"/>
                    <a:gd name="connsiteY5" fmla="*/ 192026 h 414169"/>
                    <a:gd name="connsiteX6" fmla="*/ 2147010 w 2155824"/>
                    <a:gd name="connsiteY6" fmla="*/ 163839 h 414169"/>
                    <a:gd name="connsiteX7" fmla="*/ 2155824 w 2155824"/>
                    <a:gd name="connsiteY7" fmla="*/ 206120 h 414169"/>
                    <a:gd name="connsiteX8" fmla="*/ 1729242 w 2155824"/>
                    <a:gd name="connsiteY8" fmla="*/ 355865 h 414169"/>
                    <a:gd name="connsiteX9" fmla="*/ 1685174 w 2155824"/>
                    <a:gd name="connsiteY9" fmla="*/ 357627 h 414169"/>
                    <a:gd name="connsiteX10" fmla="*/ 1094658 w 2155824"/>
                    <a:gd name="connsiteY10" fmla="*/ 70468 h 414169"/>
                    <a:gd name="connsiteX11" fmla="*/ 738586 w 2155824"/>
                    <a:gd name="connsiteY11" fmla="*/ 213167 h 414169"/>
                    <a:gd name="connsiteX12" fmla="*/ 132205 w 2155824"/>
                    <a:gd name="connsiteY12" fmla="*/ 406955 h 414169"/>
                    <a:gd name="connsiteX13" fmla="*/ 131113 w 2155824"/>
                    <a:gd name="connsiteY13" fmla="*/ 414169 h 414169"/>
                    <a:gd name="connsiteX14" fmla="*/ 94143 w 2155824"/>
                    <a:gd name="connsiteY14" fmla="*/ 414169 h 414169"/>
                    <a:gd name="connsiteX15" fmla="*/ 95188 w 2155824"/>
                    <a:gd name="connsiteY15" fmla="*/ 408717 h 414169"/>
                    <a:gd name="connsiteX16" fmla="*/ 54645 w 2155824"/>
                    <a:gd name="connsiteY16" fmla="*/ 401670 h 414169"/>
                    <a:gd name="connsiteX17" fmla="*/ 0 w 2155824"/>
                    <a:gd name="connsiteY17" fmla="*/ 369959 h 414169"/>
                    <a:gd name="connsiteX18" fmla="*/ 42306 w 2155824"/>
                    <a:gd name="connsiteY18" fmla="*/ 354104 h 414169"/>
                    <a:gd name="connsiteX19" fmla="*/ 72272 w 2155824"/>
                    <a:gd name="connsiteY19" fmla="*/ 369959 h 414169"/>
                    <a:gd name="connsiteX20" fmla="*/ 98713 w 2155824"/>
                    <a:gd name="connsiteY20" fmla="*/ 373482 h 414169"/>
                    <a:gd name="connsiteX21" fmla="*/ 1173981 w 2155824"/>
                    <a:gd name="connsiteY21" fmla="*/ 0 h 4141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155824" h="414169">
                      <a:moveTo>
                        <a:pt x="1173981" y="0"/>
                      </a:moveTo>
                      <a:cubicBezTo>
                        <a:pt x="1181032" y="8809"/>
                        <a:pt x="1189846" y="17617"/>
                        <a:pt x="1198659" y="26426"/>
                      </a:cubicBezTo>
                      <a:cubicBezTo>
                        <a:pt x="1177506" y="35234"/>
                        <a:pt x="1154591" y="45804"/>
                        <a:pt x="1128150" y="56375"/>
                      </a:cubicBezTo>
                      <a:cubicBezTo>
                        <a:pt x="1179269" y="118035"/>
                        <a:pt x="1369644" y="322393"/>
                        <a:pt x="1685174" y="322393"/>
                      </a:cubicBezTo>
                      <a:cubicBezTo>
                        <a:pt x="1699276" y="322393"/>
                        <a:pt x="1713378" y="322393"/>
                        <a:pt x="1727480" y="320631"/>
                      </a:cubicBezTo>
                      <a:cubicBezTo>
                        <a:pt x="1933720" y="308299"/>
                        <a:pt x="2051823" y="244878"/>
                        <a:pt x="2115281" y="192026"/>
                      </a:cubicBezTo>
                      <a:cubicBezTo>
                        <a:pt x="2127620" y="183218"/>
                        <a:pt x="2138197" y="172648"/>
                        <a:pt x="2147010" y="163839"/>
                      </a:cubicBezTo>
                      <a:cubicBezTo>
                        <a:pt x="2150536" y="177933"/>
                        <a:pt x="2154061" y="192026"/>
                        <a:pt x="2155824" y="206120"/>
                      </a:cubicBezTo>
                      <a:cubicBezTo>
                        <a:pt x="2083552" y="271303"/>
                        <a:pt x="1954872" y="343533"/>
                        <a:pt x="1729242" y="355865"/>
                      </a:cubicBezTo>
                      <a:cubicBezTo>
                        <a:pt x="1715140" y="357627"/>
                        <a:pt x="1699276" y="357627"/>
                        <a:pt x="1685174" y="357627"/>
                      </a:cubicBezTo>
                      <a:cubicBezTo>
                        <a:pt x="1341441" y="357627"/>
                        <a:pt x="1136964" y="126843"/>
                        <a:pt x="1094658" y="70468"/>
                      </a:cubicBezTo>
                      <a:cubicBezTo>
                        <a:pt x="992420" y="112749"/>
                        <a:pt x="867265" y="163839"/>
                        <a:pt x="738586" y="213167"/>
                      </a:cubicBezTo>
                      <a:cubicBezTo>
                        <a:pt x="386039" y="350580"/>
                        <a:pt x="216816" y="396385"/>
                        <a:pt x="132205" y="406955"/>
                      </a:cubicBezTo>
                      <a:lnTo>
                        <a:pt x="131113" y="414169"/>
                      </a:lnTo>
                      <a:lnTo>
                        <a:pt x="94143" y="414169"/>
                      </a:lnTo>
                      <a:lnTo>
                        <a:pt x="95188" y="408717"/>
                      </a:lnTo>
                      <a:cubicBezTo>
                        <a:pt x="75798" y="408717"/>
                        <a:pt x="63459" y="405193"/>
                        <a:pt x="54645" y="401670"/>
                      </a:cubicBezTo>
                      <a:cubicBezTo>
                        <a:pt x="35255" y="391100"/>
                        <a:pt x="17628" y="380529"/>
                        <a:pt x="0" y="369959"/>
                      </a:cubicBezTo>
                      <a:cubicBezTo>
                        <a:pt x="14102" y="364674"/>
                        <a:pt x="28204" y="359389"/>
                        <a:pt x="42306" y="354104"/>
                      </a:cubicBezTo>
                      <a:cubicBezTo>
                        <a:pt x="52882" y="359389"/>
                        <a:pt x="61696" y="364674"/>
                        <a:pt x="72272" y="369959"/>
                      </a:cubicBezTo>
                      <a:cubicBezTo>
                        <a:pt x="77560" y="373482"/>
                        <a:pt x="86374" y="373482"/>
                        <a:pt x="98713" y="373482"/>
                      </a:cubicBezTo>
                      <a:cubicBezTo>
                        <a:pt x="239732" y="373482"/>
                        <a:pt x="777366" y="167362"/>
                        <a:pt x="1173981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378">
                  <a:extLst>
                    <a:ext uri="{FF2B5EF4-FFF2-40B4-BE49-F238E27FC236}">
                      <a16:creationId xmlns:a16="http://schemas.microsoft.com/office/drawing/2014/main" id="{19BD0BE3-131E-4AF3-B14F-2DAD72A27D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683896" y="4432492"/>
                  <a:ext cx="884510" cy="627895"/>
                </a:xfrm>
                <a:custGeom>
                  <a:avLst/>
                  <a:gdLst>
                    <a:gd name="T0" fmla="*/ 0 w 501"/>
                    <a:gd name="T1" fmla="*/ 356 h 356"/>
                    <a:gd name="T2" fmla="*/ 498 w 501"/>
                    <a:gd name="T3" fmla="*/ 0 h 356"/>
                    <a:gd name="T4" fmla="*/ 501 w 501"/>
                    <a:gd name="T5" fmla="*/ 19 h 356"/>
                    <a:gd name="T6" fmla="*/ 374 w 501"/>
                    <a:gd name="T7" fmla="*/ 67 h 356"/>
                    <a:gd name="T8" fmla="*/ 29 w 501"/>
                    <a:gd name="T9" fmla="*/ 352 h 356"/>
                    <a:gd name="T10" fmla="*/ 0 w 501"/>
                    <a:gd name="T11" fmla="*/ 356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01" h="356">
                      <a:moveTo>
                        <a:pt x="0" y="356"/>
                      </a:moveTo>
                      <a:cubicBezTo>
                        <a:pt x="180" y="112"/>
                        <a:pt x="393" y="28"/>
                        <a:pt x="498" y="0"/>
                      </a:cubicBezTo>
                      <a:cubicBezTo>
                        <a:pt x="499" y="6"/>
                        <a:pt x="500" y="13"/>
                        <a:pt x="501" y="19"/>
                      </a:cubicBezTo>
                      <a:cubicBezTo>
                        <a:pt x="468" y="28"/>
                        <a:pt x="424" y="43"/>
                        <a:pt x="374" y="67"/>
                      </a:cubicBezTo>
                      <a:cubicBezTo>
                        <a:pt x="281" y="111"/>
                        <a:pt x="148" y="195"/>
                        <a:pt x="29" y="352"/>
                      </a:cubicBezTo>
                      <a:lnTo>
                        <a:pt x="0" y="356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18" name="Freeform 95">
                <a:extLst>
                  <a:ext uri="{FF2B5EF4-FFF2-40B4-BE49-F238E27FC236}">
                    <a16:creationId xmlns:a16="http://schemas.microsoft.com/office/drawing/2014/main" id="{237F2EEA-419F-413A-A9B3-1EB98C9362BA}"/>
                  </a:ext>
                </a:extLst>
              </p:cNvPr>
              <p:cNvSpPr>
                <a:spLocks/>
              </p:cNvSpPr>
              <p:nvPr/>
            </p:nvSpPr>
            <p:spPr bwMode="auto">
              <a:xfrm rot="1295621" flipH="1">
                <a:off x="4589830" y="4170808"/>
                <a:ext cx="2962247" cy="1422535"/>
              </a:xfrm>
              <a:custGeom>
                <a:avLst/>
                <a:gdLst>
                  <a:gd name="T0" fmla="*/ 523 w 3032"/>
                  <a:gd name="T1" fmla="*/ 0 h 1595"/>
                  <a:gd name="T2" fmla="*/ 513 w 3032"/>
                  <a:gd name="T3" fmla="*/ 482 h 1595"/>
                  <a:gd name="T4" fmla="*/ 1333 w 3032"/>
                  <a:gd name="T5" fmla="*/ 1036 h 1595"/>
                  <a:gd name="T6" fmla="*/ 2495 w 3032"/>
                  <a:gd name="T7" fmla="*/ 1533 h 1595"/>
                  <a:gd name="T8" fmla="*/ 2898 w 3032"/>
                  <a:gd name="T9" fmla="*/ 1133 h 1595"/>
                  <a:gd name="T10" fmla="*/ 2171 w 3032"/>
                  <a:gd name="T11" fmla="*/ 1230 h 1595"/>
                  <a:gd name="T12" fmla="*/ 1510 w 3032"/>
                  <a:gd name="T13" fmla="*/ 812 h 1595"/>
                  <a:gd name="T14" fmla="*/ 950 w 3032"/>
                  <a:gd name="T15" fmla="*/ 436 h 1595"/>
                  <a:gd name="T16" fmla="*/ 523 w 3032"/>
                  <a:gd name="T17" fmla="*/ 0 h 1595"/>
                  <a:gd name="connsiteX0" fmla="*/ 777 w 8619"/>
                  <a:gd name="connsiteY0" fmla="*/ 0 h 9641"/>
                  <a:gd name="connsiteX1" fmla="*/ 744 w 8619"/>
                  <a:gd name="connsiteY1" fmla="*/ 3022 h 9641"/>
                  <a:gd name="connsiteX2" fmla="*/ 3448 w 8619"/>
                  <a:gd name="connsiteY2" fmla="*/ 6495 h 9641"/>
                  <a:gd name="connsiteX3" fmla="*/ 7281 w 8619"/>
                  <a:gd name="connsiteY3" fmla="*/ 9611 h 9641"/>
                  <a:gd name="connsiteX4" fmla="*/ 8610 w 8619"/>
                  <a:gd name="connsiteY4" fmla="*/ 7103 h 9641"/>
                  <a:gd name="connsiteX5" fmla="*/ 6212 w 8619"/>
                  <a:gd name="connsiteY5" fmla="*/ 7712 h 9641"/>
                  <a:gd name="connsiteX6" fmla="*/ 4032 w 8619"/>
                  <a:gd name="connsiteY6" fmla="*/ 5091 h 9641"/>
                  <a:gd name="connsiteX7" fmla="*/ 2185 w 8619"/>
                  <a:gd name="connsiteY7" fmla="*/ 2734 h 9641"/>
                  <a:gd name="connsiteX8" fmla="*/ 777 w 8619"/>
                  <a:gd name="connsiteY8" fmla="*/ 0 h 9641"/>
                  <a:gd name="connsiteX0" fmla="*/ 901 w 10164"/>
                  <a:gd name="connsiteY0" fmla="*/ 0 h 9974"/>
                  <a:gd name="connsiteX1" fmla="*/ 863 w 10164"/>
                  <a:gd name="connsiteY1" fmla="*/ 3135 h 9974"/>
                  <a:gd name="connsiteX2" fmla="*/ 4000 w 10164"/>
                  <a:gd name="connsiteY2" fmla="*/ 6737 h 9974"/>
                  <a:gd name="connsiteX3" fmla="*/ 8448 w 10164"/>
                  <a:gd name="connsiteY3" fmla="*/ 9969 h 9974"/>
                  <a:gd name="connsiteX4" fmla="*/ 10164 w 10164"/>
                  <a:gd name="connsiteY4" fmla="*/ 7261 h 9974"/>
                  <a:gd name="connsiteX5" fmla="*/ 7207 w 10164"/>
                  <a:gd name="connsiteY5" fmla="*/ 7999 h 9974"/>
                  <a:gd name="connsiteX6" fmla="*/ 4678 w 10164"/>
                  <a:gd name="connsiteY6" fmla="*/ 5281 h 9974"/>
                  <a:gd name="connsiteX7" fmla="*/ 2535 w 10164"/>
                  <a:gd name="connsiteY7" fmla="*/ 2836 h 9974"/>
                  <a:gd name="connsiteX8" fmla="*/ 901 w 10164"/>
                  <a:gd name="connsiteY8" fmla="*/ 0 h 9974"/>
                  <a:gd name="connsiteX0" fmla="*/ 886 w 10000"/>
                  <a:gd name="connsiteY0" fmla="*/ 0 h 9995"/>
                  <a:gd name="connsiteX1" fmla="*/ 849 w 10000"/>
                  <a:gd name="connsiteY1" fmla="*/ 3143 h 9995"/>
                  <a:gd name="connsiteX2" fmla="*/ 3935 w 10000"/>
                  <a:gd name="connsiteY2" fmla="*/ 6755 h 9995"/>
                  <a:gd name="connsiteX3" fmla="*/ 8312 w 10000"/>
                  <a:gd name="connsiteY3" fmla="*/ 9995 h 9995"/>
                  <a:gd name="connsiteX4" fmla="*/ 10000 w 10000"/>
                  <a:gd name="connsiteY4" fmla="*/ 7280 h 9995"/>
                  <a:gd name="connsiteX5" fmla="*/ 7091 w 10000"/>
                  <a:gd name="connsiteY5" fmla="*/ 8020 h 9995"/>
                  <a:gd name="connsiteX6" fmla="*/ 4603 w 10000"/>
                  <a:gd name="connsiteY6" fmla="*/ 5295 h 9995"/>
                  <a:gd name="connsiteX7" fmla="*/ 2494 w 10000"/>
                  <a:gd name="connsiteY7" fmla="*/ 2843 h 9995"/>
                  <a:gd name="connsiteX8" fmla="*/ 886 w 10000"/>
                  <a:gd name="connsiteY8" fmla="*/ 0 h 9995"/>
                  <a:gd name="connsiteX0" fmla="*/ 52 w 9528"/>
                  <a:gd name="connsiteY0" fmla="*/ 0 h 10328"/>
                  <a:gd name="connsiteX1" fmla="*/ 377 w 9528"/>
                  <a:gd name="connsiteY1" fmla="*/ 3473 h 10328"/>
                  <a:gd name="connsiteX2" fmla="*/ 3463 w 9528"/>
                  <a:gd name="connsiteY2" fmla="*/ 7086 h 10328"/>
                  <a:gd name="connsiteX3" fmla="*/ 7840 w 9528"/>
                  <a:gd name="connsiteY3" fmla="*/ 10328 h 10328"/>
                  <a:gd name="connsiteX4" fmla="*/ 9528 w 9528"/>
                  <a:gd name="connsiteY4" fmla="*/ 7612 h 10328"/>
                  <a:gd name="connsiteX5" fmla="*/ 6619 w 9528"/>
                  <a:gd name="connsiteY5" fmla="*/ 8352 h 10328"/>
                  <a:gd name="connsiteX6" fmla="*/ 4131 w 9528"/>
                  <a:gd name="connsiteY6" fmla="*/ 5626 h 10328"/>
                  <a:gd name="connsiteX7" fmla="*/ 2022 w 9528"/>
                  <a:gd name="connsiteY7" fmla="*/ 3172 h 10328"/>
                  <a:gd name="connsiteX8" fmla="*/ 52 w 9528"/>
                  <a:gd name="connsiteY8" fmla="*/ 0 h 10328"/>
                  <a:gd name="connsiteX0" fmla="*/ 55 w 10000"/>
                  <a:gd name="connsiteY0" fmla="*/ 0 h 10000"/>
                  <a:gd name="connsiteX1" fmla="*/ 396 w 10000"/>
                  <a:gd name="connsiteY1" fmla="*/ 3363 h 10000"/>
                  <a:gd name="connsiteX2" fmla="*/ 3635 w 10000"/>
                  <a:gd name="connsiteY2" fmla="*/ 6861 h 10000"/>
                  <a:gd name="connsiteX3" fmla="*/ 8228 w 10000"/>
                  <a:gd name="connsiteY3" fmla="*/ 10000 h 10000"/>
                  <a:gd name="connsiteX4" fmla="*/ 10000 w 10000"/>
                  <a:gd name="connsiteY4" fmla="*/ 7370 h 10000"/>
                  <a:gd name="connsiteX5" fmla="*/ 6947 w 10000"/>
                  <a:gd name="connsiteY5" fmla="*/ 8087 h 10000"/>
                  <a:gd name="connsiteX6" fmla="*/ 4336 w 10000"/>
                  <a:gd name="connsiteY6" fmla="*/ 5447 h 10000"/>
                  <a:gd name="connsiteX7" fmla="*/ 2122 w 10000"/>
                  <a:gd name="connsiteY7" fmla="*/ 3071 h 10000"/>
                  <a:gd name="connsiteX8" fmla="*/ 55 w 10000"/>
                  <a:gd name="connsiteY8" fmla="*/ 0 h 10000"/>
                  <a:gd name="connsiteX0" fmla="*/ 316 w 10261"/>
                  <a:gd name="connsiteY0" fmla="*/ 0 h 10000"/>
                  <a:gd name="connsiteX1" fmla="*/ 248 w 10261"/>
                  <a:gd name="connsiteY1" fmla="*/ 2347 h 10000"/>
                  <a:gd name="connsiteX2" fmla="*/ 3896 w 10261"/>
                  <a:gd name="connsiteY2" fmla="*/ 6861 h 10000"/>
                  <a:gd name="connsiteX3" fmla="*/ 8489 w 10261"/>
                  <a:gd name="connsiteY3" fmla="*/ 10000 h 10000"/>
                  <a:gd name="connsiteX4" fmla="*/ 10261 w 10261"/>
                  <a:gd name="connsiteY4" fmla="*/ 7370 h 10000"/>
                  <a:gd name="connsiteX5" fmla="*/ 7208 w 10261"/>
                  <a:gd name="connsiteY5" fmla="*/ 8087 h 10000"/>
                  <a:gd name="connsiteX6" fmla="*/ 4597 w 10261"/>
                  <a:gd name="connsiteY6" fmla="*/ 5447 h 10000"/>
                  <a:gd name="connsiteX7" fmla="*/ 2383 w 10261"/>
                  <a:gd name="connsiteY7" fmla="*/ 3071 h 10000"/>
                  <a:gd name="connsiteX8" fmla="*/ 316 w 10261"/>
                  <a:gd name="connsiteY8" fmla="*/ 0 h 10000"/>
                  <a:gd name="connsiteX0" fmla="*/ 162 w 10349"/>
                  <a:gd name="connsiteY0" fmla="*/ 0 h 10202"/>
                  <a:gd name="connsiteX1" fmla="*/ 336 w 10349"/>
                  <a:gd name="connsiteY1" fmla="*/ 2549 h 10202"/>
                  <a:gd name="connsiteX2" fmla="*/ 3984 w 10349"/>
                  <a:gd name="connsiteY2" fmla="*/ 7063 h 10202"/>
                  <a:gd name="connsiteX3" fmla="*/ 8577 w 10349"/>
                  <a:gd name="connsiteY3" fmla="*/ 10202 h 10202"/>
                  <a:gd name="connsiteX4" fmla="*/ 10349 w 10349"/>
                  <a:gd name="connsiteY4" fmla="*/ 7572 h 10202"/>
                  <a:gd name="connsiteX5" fmla="*/ 7296 w 10349"/>
                  <a:gd name="connsiteY5" fmla="*/ 8289 h 10202"/>
                  <a:gd name="connsiteX6" fmla="*/ 4685 w 10349"/>
                  <a:gd name="connsiteY6" fmla="*/ 5649 h 10202"/>
                  <a:gd name="connsiteX7" fmla="*/ 2471 w 10349"/>
                  <a:gd name="connsiteY7" fmla="*/ 3273 h 10202"/>
                  <a:gd name="connsiteX8" fmla="*/ 162 w 10349"/>
                  <a:gd name="connsiteY8" fmla="*/ 0 h 10202"/>
                  <a:gd name="connsiteX0" fmla="*/ 162 w 10349"/>
                  <a:gd name="connsiteY0" fmla="*/ 0 h 10202"/>
                  <a:gd name="connsiteX1" fmla="*/ 336 w 10349"/>
                  <a:gd name="connsiteY1" fmla="*/ 2549 h 10202"/>
                  <a:gd name="connsiteX2" fmla="*/ 3984 w 10349"/>
                  <a:gd name="connsiteY2" fmla="*/ 7063 h 10202"/>
                  <a:gd name="connsiteX3" fmla="*/ 8577 w 10349"/>
                  <a:gd name="connsiteY3" fmla="*/ 10202 h 10202"/>
                  <a:gd name="connsiteX4" fmla="*/ 10349 w 10349"/>
                  <a:gd name="connsiteY4" fmla="*/ 7572 h 10202"/>
                  <a:gd name="connsiteX5" fmla="*/ 7296 w 10349"/>
                  <a:gd name="connsiteY5" fmla="*/ 8289 h 10202"/>
                  <a:gd name="connsiteX6" fmla="*/ 4685 w 10349"/>
                  <a:gd name="connsiteY6" fmla="*/ 5649 h 10202"/>
                  <a:gd name="connsiteX7" fmla="*/ 2471 w 10349"/>
                  <a:gd name="connsiteY7" fmla="*/ 3273 h 10202"/>
                  <a:gd name="connsiteX8" fmla="*/ 162 w 10349"/>
                  <a:gd name="connsiteY8" fmla="*/ 0 h 10202"/>
                  <a:gd name="connsiteX0" fmla="*/ 20 w 11495"/>
                  <a:gd name="connsiteY0" fmla="*/ 0 h 12289"/>
                  <a:gd name="connsiteX1" fmla="*/ 1482 w 11495"/>
                  <a:gd name="connsiteY1" fmla="*/ 4636 h 12289"/>
                  <a:gd name="connsiteX2" fmla="*/ 5130 w 11495"/>
                  <a:gd name="connsiteY2" fmla="*/ 9150 h 12289"/>
                  <a:gd name="connsiteX3" fmla="*/ 9723 w 11495"/>
                  <a:gd name="connsiteY3" fmla="*/ 12289 h 12289"/>
                  <a:gd name="connsiteX4" fmla="*/ 11495 w 11495"/>
                  <a:gd name="connsiteY4" fmla="*/ 9659 h 12289"/>
                  <a:gd name="connsiteX5" fmla="*/ 8442 w 11495"/>
                  <a:gd name="connsiteY5" fmla="*/ 10376 h 12289"/>
                  <a:gd name="connsiteX6" fmla="*/ 5831 w 11495"/>
                  <a:gd name="connsiteY6" fmla="*/ 7736 h 12289"/>
                  <a:gd name="connsiteX7" fmla="*/ 3617 w 11495"/>
                  <a:gd name="connsiteY7" fmla="*/ 5360 h 12289"/>
                  <a:gd name="connsiteX8" fmla="*/ 20 w 11495"/>
                  <a:gd name="connsiteY8" fmla="*/ 0 h 12289"/>
                  <a:gd name="connsiteX0" fmla="*/ 30 w 10524"/>
                  <a:gd name="connsiteY0" fmla="*/ 0 h 11976"/>
                  <a:gd name="connsiteX1" fmla="*/ 511 w 10524"/>
                  <a:gd name="connsiteY1" fmla="*/ 4323 h 11976"/>
                  <a:gd name="connsiteX2" fmla="*/ 4159 w 10524"/>
                  <a:gd name="connsiteY2" fmla="*/ 8837 h 11976"/>
                  <a:gd name="connsiteX3" fmla="*/ 8752 w 10524"/>
                  <a:gd name="connsiteY3" fmla="*/ 11976 h 11976"/>
                  <a:gd name="connsiteX4" fmla="*/ 10524 w 10524"/>
                  <a:gd name="connsiteY4" fmla="*/ 9346 h 11976"/>
                  <a:gd name="connsiteX5" fmla="*/ 7471 w 10524"/>
                  <a:gd name="connsiteY5" fmla="*/ 10063 h 11976"/>
                  <a:gd name="connsiteX6" fmla="*/ 4860 w 10524"/>
                  <a:gd name="connsiteY6" fmla="*/ 7423 h 11976"/>
                  <a:gd name="connsiteX7" fmla="*/ 2646 w 10524"/>
                  <a:gd name="connsiteY7" fmla="*/ 5047 h 11976"/>
                  <a:gd name="connsiteX8" fmla="*/ 30 w 10524"/>
                  <a:gd name="connsiteY8" fmla="*/ 0 h 11976"/>
                  <a:gd name="connsiteX0" fmla="*/ 501 w 10995"/>
                  <a:gd name="connsiteY0" fmla="*/ 0 h 11976"/>
                  <a:gd name="connsiteX1" fmla="*/ 982 w 10995"/>
                  <a:gd name="connsiteY1" fmla="*/ 4323 h 11976"/>
                  <a:gd name="connsiteX2" fmla="*/ 4630 w 10995"/>
                  <a:gd name="connsiteY2" fmla="*/ 8837 h 11976"/>
                  <a:gd name="connsiteX3" fmla="*/ 9223 w 10995"/>
                  <a:gd name="connsiteY3" fmla="*/ 11976 h 11976"/>
                  <a:gd name="connsiteX4" fmla="*/ 10995 w 10995"/>
                  <a:gd name="connsiteY4" fmla="*/ 9346 h 11976"/>
                  <a:gd name="connsiteX5" fmla="*/ 7942 w 10995"/>
                  <a:gd name="connsiteY5" fmla="*/ 10063 h 11976"/>
                  <a:gd name="connsiteX6" fmla="*/ 5331 w 10995"/>
                  <a:gd name="connsiteY6" fmla="*/ 7423 h 11976"/>
                  <a:gd name="connsiteX7" fmla="*/ 3117 w 10995"/>
                  <a:gd name="connsiteY7" fmla="*/ 5047 h 11976"/>
                  <a:gd name="connsiteX8" fmla="*/ 501 w 10995"/>
                  <a:gd name="connsiteY8" fmla="*/ 0 h 11976"/>
                  <a:gd name="connsiteX0" fmla="*/ 30 w 10524"/>
                  <a:gd name="connsiteY0" fmla="*/ 431 h 12407"/>
                  <a:gd name="connsiteX1" fmla="*/ 511 w 10524"/>
                  <a:gd name="connsiteY1" fmla="*/ 4754 h 12407"/>
                  <a:gd name="connsiteX2" fmla="*/ 4159 w 10524"/>
                  <a:gd name="connsiteY2" fmla="*/ 9268 h 12407"/>
                  <a:gd name="connsiteX3" fmla="*/ 8752 w 10524"/>
                  <a:gd name="connsiteY3" fmla="*/ 12407 h 12407"/>
                  <a:gd name="connsiteX4" fmla="*/ 10524 w 10524"/>
                  <a:gd name="connsiteY4" fmla="*/ 9777 h 12407"/>
                  <a:gd name="connsiteX5" fmla="*/ 7471 w 10524"/>
                  <a:gd name="connsiteY5" fmla="*/ 10494 h 12407"/>
                  <a:gd name="connsiteX6" fmla="*/ 4860 w 10524"/>
                  <a:gd name="connsiteY6" fmla="*/ 7854 h 12407"/>
                  <a:gd name="connsiteX7" fmla="*/ 2646 w 10524"/>
                  <a:gd name="connsiteY7" fmla="*/ 5478 h 12407"/>
                  <a:gd name="connsiteX8" fmla="*/ 30 w 10524"/>
                  <a:gd name="connsiteY8" fmla="*/ 431 h 12407"/>
                  <a:gd name="connsiteX0" fmla="*/ 0 w 10956"/>
                  <a:gd name="connsiteY0" fmla="*/ 460 h 11894"/>
                  <a:gd name="connsiteX1" fmla="*/ 943 w 10956"/>
                  <a:gd name="connsiteY1" fmla="*/ 4241 h 11894"/>
                  <a:gd name="connsiteX2" fmla="*/ 4591 w 10956"/>
                  <a:gd name="connsiteY2" fmla="*/ 8755 h 11894"/>
                  <a:gd name="connsiteX3" fmla="*/ 9184 w 10956"/>
                  <a:gd name="connsiteY3" fmla="*/ 11894 h 11894"/>
                  <a:gd name="connsiteX4" fmla="*/ 10956 w 10956"/>
                  <a:gd name="connsiteY4" fmla="*/ 9264 h 11894"/>
                  <a:gd name="connsiteX5" fmla="*/ 7903 w 10956"/>
                  <a:gd name="connsiteY5" fmla="*/ 9981 h 11894"/>
                  <a:gd name="connsiteX6" fmla="*/ 5292 w 10956"/>
                  <a:gd name="connsiteY6" fmla="*/ 7341 h 11894"/>
                  <a:gd name="connsiteX7" fmla="*/ 3078 w 10956"/>
                  <a:gd name="connsiteY7" fmla="*/ 4965 h 11894"/>
                  <a:gd name="connsiteX8" fmla="*/ 0 w 10956"/>
                  <a:gd name="connsiteY8" fmla="*/ 460 h 11894"/>
                  <a:gd name="connsiteX0" fmla="*/ 0 w 10956"/>
                  <a:gd name="connsiteY0" fmla="*/ 0 h 11434"/>
                  <a:gd name="connsiteX1" fmla="*/ 943 w 10956"/>
                  <a:gd name="connsiteY1" fmla="*/ 3781 h 11434"/>
                  <a:gd name="connsiteX2" fmla="*/ 4591 w 10956"/>
                  <a:gd name="connsiteY2" fmla="*/ 8295 h 11434"/>
                  <a:gd name="connsiteX3" fmla="*/ 9184 w 10956"/>
                  <a:gd name="connsiteY3" fmla="*/ 11434 h 11434"/>
                  <a:gd name="connsiteX4" fmla="*/ 10956 w 10956"/>
                  <a:gd name="connsiteY4" fmla="*/ 8804 h 11434"/>
                  <a:gd name="connsiteX5" fmla="*/ 7903 w 10956"/>
                  <a:gd name="connsiteY5" fmla="*/ 9521 h 11434"/>
                  <a:gd name="connsiteX6" fmla="*/ 5292 w 10956"/>
                  <a:gd name="connsiteY6" fmla="*/ 6881 h 11434"/>
                  <a:gd name="connsiteX7" fmla="*/ 3078 w 10956"/>
                  <a:gd name="connsiteY7" fmla="*/ 4505 h 11434"/>
                  <a:gd name="connsiteX8" fmla="*/ 0 w 10956"/>
                  <a:gd name="connsiteY8" fmla="*/ 0 h 11434"/>
                  <a:gd name="connsiteX0" fmla="*/ 144 w 10366"/>
                  <a:gd name="connsiteY0" fmla="*/ 0 h 10231"/>
                  <a:gd name="connsiteX1" fmla="*/ 353 w 10366"/>
                  <a:gd name="connsiteY1" fmla="*/ 2578 h 10231"/>
                  <a:gd name="connsiteX2" fmla="*/ 4001 w 10366"/>
                  <a:gd name="connsiteY2" fmla="*/ 7092 h 10231"/>
                  <a:gd name="connsiteX3" fmla="*/ 8594 w 10366"/>
                  <a:gd name="connsiteY3" fmla="*/ 10231 h 10231"/>
                  <a:gd name="connsiteX4" fmla="*/ 10366 w 10366"/>
                  <a:gd name="connsiteY4" fmla="*/ 7601 h 10231"/>
                  <a:gd name="connsiteX5" fmla="*/ 7313 w 10366"/>
                  <a:gd name="connsiteY5" fmla="*/ 8318 h 10231"/>
                  <a:gd name="connsiteX6" fmla="*/ 4702 w 10366"/>
                  <a:gd name="connsiteY6" fmla="*/ 5678 h 10231"/>
                  <a:gd name="connsiteX7" fmla="*/ 2488 w 10366"/>
                  <a:gd name="connsiteY7" fmla="*/ 3302 h 10231"/>
                  <a:gd name="connsiteX8" fmla="*/ 144 w 10366"/>
                  <a:gd name="connsiteY8" fmla="*/ 0 h 10231"/>
                  <a:gd name="connsiteX0" fmla="*/ 264 w 10287"/>
                  <a:gd name="connsiteY0" fmla="*/ 0 h 10655"/>
                  <a:gd name="connsiteX1" fmla="*/ 274 w 10287"/>
                  <a:gd name="connsiteY1" fmla="*/ 3002 h 10655"/>
                  <a:gd name="connsiteX2" fmla="*/ 3922 w 10287"/>
                  <a:gd name="connsiteY2" fmla="*/ 7516 h 10655"/>
                  <a:gd name="connsiteX3" fmla="*/ 8515 w 10287"/>
                  <a:gd name="connsiteY3" fmla="*/ 10655 h 10655"/>
                  <a:gd name="connsiteX4" fmla="*/ 10287 w 10287"/>
                  <a:gd name="connsiteY4" fmla="*/ 8025 h 10655"/>
                  <a:gd name="connsiteX5" fmla="*/ 7234 w 10287"/>
                  <a:gd name="connsiteY5" fmla="*/ 8742 h 10655"/>
                  <a:gd name="connsiteX6" fmla="*/ 4623 w 10287"/>
                  <a:gd name="connsiteY6" fmla="*/ 6102 h 10655"/>
                  <a:gd name="connsiteX7" fmla="*/ 2409 w 10287"/>
                  <a:gd name="connsiteY7" fmla="*/ 3726 h 10655"/>
                  <a:gd name="connsiteX8" fmla="*/ 264 w 10287"/>
                  <a:gd name="connsiteY8" fmla="*/ 0 h 10655"/>
                  <a:gd name="connsiteX0" fmla="*/ 264 w 10287"/>
                  <a:gd name="connsiteY0" fmla="*/ 0 h 10655"/>
                  <a:gd name="connsiteX1" fmla="*/ 274 w 10287"/>
                  <a:gd name="connsiteY1" fmla="*/ 3002 h 10655"/>
                  <a:gd name="connsiteX2" fmla="*/ 3922 w 10287"/>
                  <a:gd name="connsiteY2" fmla="*/ 7516 h 10655"/>
                  <a:gd name="connsiteX3" fmla="*/ 8515 w 10287"/>
                  <a:gd name="connsiteY3" fmla="*/ 10655 h 10655"/>
                  <a:gd name="connsiteX4" fmla="*/ 10287 w 10287"/>
                  <a:gd name="connsiteY4" fmla="*/ 8025 h 10655"/>
                  <a:gd name="connsiteX5" fmla="*/ 7234 w 10287"/>
                  <a:gd name="connsiteY5" fmla="*/ 8742 h 10655"/>
                  <a:gd name="connsiteX6" fmla="*/ 4623 w 10287"/>
                  <a:gd name="connsiteY6" fmla="*/ 6102 h 10655"/>
                  <a:gd name="connsiteX7" fmla="*/ 2409 w 10287"/>
                  <a:gd name="connsiteY7" fmla="*/ 3726 h 10655"/>
                  <a:gd name="connsiteX8" fmla="*/ 264 w 10287"/>
                  <a:gd name="connsiteY8" fmla="*/ 0 h 10655"/>
                  <a:gd name="connsiteX0" fmla="*/ 3 w 10026"/>
                  <a:gd name="connsiteY0" fmla="*/ 0 h 10655"/>
                  <a:gd name="connsiteX1" fmla="*/ 545 w 10026"/>
                  <a:gd name="connsiteY1" fmla="*/ 3362 h 10655"/>
                  <a:gd name="connsiteX2" fmla="*/ 3661 w 10026"/>
                  <a:gd name="connsiteY2" fmla="*/ 7516 h 10655"/>
                  <a:gd name="connsiteX3" fmla="*/ 8254 w 10026"/>
                  <a:gd name="connsiteY3" fmla="*/ 10655 h 10655"/>
                  <a:gd name="connsiteX4" fmla="*/ 10026 w 10026"/>
                  <a:gd name="connsiteY4" fmla="*/ 8025 h 10655"/>
                  <a:gd name="connsiteX5" fmla="*/ 6973 w 10026"/>
                  <a:gd name="connsiteY5" fmla="*/ 8742 h 10655"/>
                  <a:gd name="connsiteX6" fmla="*/ 4362 w 10026"/>
                  <a:gd name="connsiteY6" fmla="*/ 6102 h 10655"/>
                  <a:gd name="connsiteX7" fmla="*/ 2148 w 10026"/>
                  <a:gd name="connsiteY7" fmla="*/ 3726 h 10655"/>
                  <a:gd name="connsiteX8" fmla="*/ 3 w 10026"/>
                  <a:gd name="connsiteY8" fmla="*/ 0 h 10655"/>
                  <a:gd name="connsiteX0" fmla="*/ 233 w 10256"/>
                  <a:gd name="connsiteY0" fmla="*/ 0 h 10655"/>
                  <a:gd name="connsiteX1" fmla="*/ 284 w 10256"/>
                  <a:gd name="connsiteY1" fmla="*/ 2783 h 10655"/>
                  <a:gd name="connsiteX2" fmla="*/ 3891 w 10256"/>
                  <a:gd name="connsiteY2" fmla="*/ 7516 h 10655"/>
                  <a:gd name="connsiteX3" fmla="*/ 8484 w 10256"/>
                  <a:gd name="connsiteY3" fmla="*/ 10655 h 10655"/>
                  <a:gd name="connsiteX4" fmla="*/ 10256 w 10256"/>
                  <a:gd name="connsiteY4" fmla="*/ 8025 h 10655"/>
                  <a:gd name="connsiteX5" fmla="*/ 7203 w 10256"/>
                  <a:gd name="connsiteY5" fmla="*/ 8742 h 10655"/>
                  <a:gd name="connsiteX6" fmla="*/ 4592 w 10256"/>
                  <a:gd name="connsiteY6" fmla="*/ 6102 h 10655"/>
                  <a:gd name="connsiteX7" fmla="*/ 2378 w 10256"/>
                  <a:gd name="connsiteY7" fmla="*/ 3726 h 10655"/>
                  <a:gd name="connsiteX8" fmla="*/ 233 w 10256"/>
                  <a:gd name="connsiteY8" fmla="*/ 0 h 10655"/>
                  <a:gd name="connsiteX0" fmla="*/ 269 w 10292"/>
                  <a:gd name="connsiteY0" fmla="*/ 0 h 10657"/>
                  <a:gd name="connsiteX1" fmla="*/ 320 w 10292"/>
                  <a:gd name="connsiteY1" fmla="*/ 2783 h 10657"/>
                  <a:gd name="connsiteX2" fmla="*/ 4417 w 10292"/>
                  <a:gd name="connsiteY2" fmla="*/ 7672 h 10657"/>
                  <a:gd name="connsiteX3" fmla="*/ 8520 w 10292"/>
                  <a:gd name="connsiteY3" fmla="*/ 10655 h 10657"/>
                  <a:gd name="connsiteX4" fmla="*/ 10292 w 10292"/>
                  <a:gd name="connsiteY4" fmla="*/ 8025 h 10657"/>
                  <a:gd name="connsiteX5" fmla="*/ 7239 w 10292"/>
                  <a:gd name="connsiteY5" fmla="*/ 8742 h 10657"/>
                  <a:gd name="connsiteX6" fmla="*/ 4628 w 10292"/>
                  <a:gd name="connsiteY6" fmla="*/ 6102 h 10657"/>
                  <a:gd name="connsiteX7" fmla="*/ 2414 w 10292"/>
                  <a:gd name="connsiteY7" fmla="*/ 3726 h 10657"/>
                  <a:gd name="connsiteX8" fmla="*/ 269 w 10292"/>
                  <a:gd name="connsiteY8" fmla="*/ 0 h 10657"/>
                  <a:gd name="connsiteX0" fmla="*/ 269 w 10317"/>
                  <a:gd name="connsiteY0" fmla="*/ 0 h 10525"/>
                  <a:gd name="connsiteX1" fmla="*/ 320 w 10317"/>
                  <a:gd name="connsiteY1" fmla="*/ 2783 h 10525"/>
                  <a:gd name="connsiteX2" fmla="*/ 4417 w 10317"/>
                  <a:gd name="connsiteY2" fmla="*/ 7672 h 10525"/>
                  <a:gd name="connsiteX3" fmla="*/ 8465 w 10317"/>
                  <a:gd name="connsiteY3" fmla="*/ 10524 h 10525"/>
                  <a:gd name="connsiteX4" fmla="*/ 10292 w 10317"/>
                  <a:gd name="connsiteY4" fmla="*/ 8025 h 10525"/>
                  <a:gd name="connsiteX5" fmla="*/ 7239 w 10317"/>
                  <a:gd name="connsiteY5" fmla="*/ 8742 h 10525"/>
                  <a:gd name="connsiteX6" fmla="*/ 4628 w 10317"/>
                  <a:gd name="connsiteY6" fmla="*/ 6102 h 10525"/>
                  <a:gd name="connsiteX7" fmla="*/ 2414 w 10317"/>
                  <a:gd name="connsiteY7" fmla="*/ 3726 h 10525"/>
                  <a:gd name="connsiteX8" fmla="*/ 269 w 10317"/>
                  <a:gd name="connsiteY8" fmla="*/ 0 h 10525"/>
                  <a:gd name="connsiteX0" fmla="*/ 269 w 10364"/>
                  <a:gd name="connsiteY0" fmla="*/ 0 h 10288"/>
                  <a:gd name="connsiteX1" fmla="*/ 320 w 10364"/>
                  <a:gd name="connsiteY1" fmla="*/ 2783 h 10288"/>
                  <a:gd name="connsiteX2" fmla="*/ 4417 w 10364"/>
                  <a:gd name="connsiteY2" fmla="*/ 7672 h 10288"/>
                  <a:gd name="connsiteX3" fmla="*/ 8989 w 10364"/>
                  <a:gd name="connsiteY3" fmla="*/ 10287 h 10288"/>
                  <a:gd name="connsiteX4" fmla="*/ 10292 w 10364"/>
                  <a:gd name="connsiteY4" fmla="*/ 8025 h 10288"/>
                  <a:gd name="connsiteX5" fmla="*/ 7239 w 10364"/>
                  <a:gd name="connsiteY5" fmla="*/ 8742 h 10288"/>
                  <a:gd name="connsiteX6" fmla="*/ 4628 w 10364"/>
                  <a:gd name="connsiteY6" fmla="*/ 6102 h 10288"/>
                  <a:gd name="connsiteX7" fmla="*/ 2414 w 10364"/>
                  <a:gd name="connsiteY7" fmla="*/ 3726 h 10288"/>
                  <a:gd name="connsiteX8" fmla="*/ 269 w 10364"/>
                  <a:gd name="connsiteY8" fmla="*/ 0 h 10288"/>
                  <a:gd name="connsiteX0" fmla="*/ 269 w 10382"/>
                  <a:gd name="connsiteY0" fmla="*/ 0 h 10302"/>
                  <a:gd name="connsiteX1" fmla="*/ 320 w 10382"/>
                  <a:gd name="connsiteY1" fmla="*/ 2783 h 10302"/>
                  <a:gd name="connsiteX2" fmla="*/ 4417 w 10382"/>
                  <a:gd name="connsiteY2" fmla="*/ 7672 h 10302"/>
                  <a:gd name="connsiteX3" fmla="*/ 9106 w 10382"/>
                  <a:gd name="connsiteY3" fmla="*/ 10301 h 10302"/>
                  <a:gd name="connsiteX4" fmla="*/ 10292 w 10382"/>
                  <a:gd name="connsiteY4" fmla="*/ 8025 h 10302"/>
                  <a:gd name="connsiteX5" fmla="*/ 7239 w 10382"/>
                  <a:gd name="connsiteY5" fmla="*/ 8742 h 10302"/>
                  <a:gd name="connsiteX6" fmla="*/ 4628 w 10382"/>
                  <a:gd name="connsiteY6" fmla="*/ 6102 h 10302"/>
                  <a:gd name="connsiteX7" fmla="*/ 2414 w 10382"/>
                  <a:gd name="connsiteY7" fmla="*/ 3726 h 10302"/>
                  <a:gd name="connsiteX8" fmla="*/ 269 w 10382"/>
                  <a:gd name="connsiteY8" fmla="*/ 0 h 10302"/>
                  <a:gd name="connsiteX0" fmla="*/ 321 w 10358"/>
                  <a:gd name="connsiteY0" fmla="*/ 0 h 10492"/>
                  <a:gd name="connsiteX1" fmla="*/ 296 w 10358"/>
                  <a:gd name="connsiteY1" fmla="*/ 2973 h 10492"/>
                  <a:gd name="connsiteX2" fmla="*/ 4393 w 10358"/>
                  <a:gd name="connsiteY2" fmla="*/ 7862 h 10492"/>
                  <a:gd name="connsiteX3" fmla="*/ 9082 w 10358"/>
                  <a:gd name="connsiteY3" fmla="*/ 10491 h 10492"/>
                  <a:gd name="connsiteX4" fmla="*/ 10268 w 10358"/>
                  <a:gd name="connsiteY4" fmla="*/ 8215 h 10492"/>
                  <a:gd name="connsiteX5" fmla="*/ 7215 w 10358"/>
                  <a:gd name="connsiteY5" fmla="*/ 8932 h 10492"/>
                  <a:gd name="connsiteX6" fmla="*/ 4604 w 10358"/>
                  <a:gd name="connsiteY6" fmla="*/ 6292 h 10492"/>
                  <a:gd name="connsiteX7" fmla="*/ 2390 w 10358"/>
                  <a:gd name="connsiteY7" fmla="*/ 3916 h 10492"/>
                  <a:gd name="connsiteX8" fmla="*/ 321 w 10358"/>
                  <a:gd name="connsiteY8" fmla="*/ 0 h 10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358" h="10492">
                    <a:moveTo>
                      <a:pt x="321" y="0"/>
                    </a:moveTo>
                    <a:cubicBezTo>
                      <a:pt x="321" y="0"/>
                      <a:pt x="-383" y="1663"/>
                      <a:pt x="296" y="2973"/>
                    </a:cubicBezTo>
                    <a:cubicBezTo>
                      <a:pt x="975" y="4283"/>
                      <a:pt x="2929" y="6609"/>
                      <a:pt x="4393" y="7862"/>
                    </a:cubicBezTo>
                    <a:cubicBezTo>
                      <a:pt x="5857" y="9115"/>
                      <a:pt x="8103" y="10432"/>
                      <a:pt x="9082" y="10491"/>
                    </a:cubicBezTo>
                    <a:cubicBezTo>
                      <a:pt x="10061" y="10550"/>
                      <a:pt x="10579" y="8475"/>
                      <a:pt x="10268" y="8215"/>
                    </a:cubicBezTo>
                    <a:cubicBezTo>
                      <a:pt x="9957" y="7955"/>
                      <a:pt x="10270" y="11180"/>
                      <a:pt x="7215" y="8932"/>
                    </a:cubicBezTo>
                    <a:cubicBezTo>
                      <a:pt x="5567" y="7624"/>
                      <a:pt x="4658" y="6417"/>
                      <a:pt x="4604" y="6292"/>
                    </a:cubicBezTo>
                    <a:cubicBezTo>
                      <a:pt x="4544" y="6171"/>
                      <a:pt x="3104" y="4965"/>
                      <a:pt x="2390" y="3916"/>
                    </a:cubicBezTo>
                    <a:cubicBezTo>
                      <a:pt x="1676" y="2867"/>
                      <a:pt x="1632" y="2841"/>
                      <a:pt x="3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16" name="Freeform 64">
              <a:extLst>
                <a:ext uri="{FF2B5EF4-FFF2-40B4-BE49-F238E27FC236}">
                  <a16:creationId xmlns:a16="http://schemas.microsoft.com/office/drawing/2014/main" id="{BD44252B-6E0F-4299-9AF2-721DB3793D94}"/>
                </a:ext>
              </a:extLst>
            </p:cNvPr>
            <p:cNvSpPr/>
            <p:nvPr/>
          </p:nvSpPr>
          <p:spPr>
            <a:xfrm rot="-180000">
              <a:off x="7033778" y="3412343"/>
              <a:ext cx="74408" cy="247125"/>
            </a:xfrm>
            <a:custGeom>
              <a:avLst/>
              <a:gdLst>
                <a:gd name="connsiteX0" fmla="*/ 283405 w 443458"/>
                <a:gd name="connsiteY0" fmla="*/ 0 h 1472813"/>
                <a:gd name="connsiteX1" fmla="*/ 443458 w 443458"/>
                <a:gd name="connsiteY1" fmla="*/ 160053 h 1472813"/>
                <a:gd name="connsiteX2" fmla="*/ 430880 w 443458"/>
                <a:gd name="connsiteY2" fmla="*/ 222353 h 1472813"/>
                <a:gd name="connsiteX3" fmla="*/ 426066 w 443458"/>
                <a:gd name="connsiteY3" fmla="*/ 231223 h 1472813"/>
                <a:gd name="connsiteX4" fmla="*/ 426804 w 443458"/>
                <a:gd name="connsiteY4" fmla="*/ 231650 h 1472813"/>
                <a:gd name="connsiteX5" fmla="*/ 375592 w 443458"/>
                <a:gd name="connsiteY5" fmla="*/ 371571 h 1472813"/>
                <a:gd name="connsiteX6" fmla="*/ 345886 w 443458"/>
                <a:gd name="connsiteY6" fmla="*/ 481380 h 1472813"/>
                <a:gd name="connsiteX7" fmla="*/ 327949 w 443458"/>
                <a:gd name="connsiteY7" fmla="*/ 575039 h 1472813"/>
                <a:gd name="connsiteX8" fmla="*/ 327949 w 443458"/>
                <a:gd name="connsiteY8" fmla="*/ 1311175 h 1472813"/>
                <a:gd name="connsiteX9" fmla="*/ 327949 w 443458"/>
                <a:gd name="connsiteY9" fmla="*/ 1343505 h 1472813"/>
                <a:gd name="connsiteX10" fmla="*/ 321422 w 443458"/>
                <a:gd name="connsiteY10" fmla="*/ 1343505 h 1472813"/>
                <a:gd name="connsiteX11" fmla="*/ 315247 w 443458"/>
                <a:gd name="connsiteY11" fmla="*/ 1374092 h 1472813"/>
                <a:gd name="connsiteX12" fmla="*/ 166311 w 443458"/>
                <a:gd name="connsiteY12" fmla="*/ 1472813 h 1472813"/>
                <a:gd name="connsiteX13" fmla="*/ 17375 w 443458"/>
                <a:gd name="connsiteY13" fmla="*/ 1374092 h 1472813"/>
                <a:gd name="connsiteX14" fmla="*/ 11200 w 443458"/>
                <a:gd name="connsiteY14" fmla="*/ 1343505 h 1472813"/>
                <a:gd name="connsiteX15" fmla="*/ 4676 w 443458"/>
                <a:gd name="connsiteY15" fmla="*/ 1343505 h 1472813"/>
                <a:gd name="connsiteX16" fmla="*/ 4676 w 443458"/>
                <a:gd name="connsiteY16" fmla="*/ 1311190 h 1472813"/>
                <a:gd name="connsiteX17" fmla="*/ 4673 w 443458"/>
                <a:gd name="connsiteY17" fmla="*/ 1311175 h 1472813"/>
                <a:gd name="connsiteX18" fmla="*/ 4676 w 443458"/>
                <a:gd name="connsiteY18" fmla="*/ 1311160 h 1472813"/>
                <a:gd name="connsiteX19" fmla="*/ 4676 w 443458"/>
                <a:gd name="connsiteY19" fmla="*/ 604596 h 1472813"/>
                <a:gd name="connsiteX20" fmla="*/ 0 w 443458"/>
                <a:gd name="connsiteY20" fmla="*/ 604596 h 1472813"/>
                <a:gd name="connsiteX21" fmla="*/ 4676 w 443458"/>
                <a:gd name="connsiteY21" fmla="*/ 573958 h 1472813"/>
                <a:gd name="connsiteX22" fmla="*/ 4676 w 443458"/>
                <a:gd name="connsiteY22" fmla="*/ 549178 h 1472813"/>
                <a:gd name="connsiteX23" fmla="*/ 8458 w 443458"/>
                <a:gd name="connsiteY23" fmla="*/ 549178 h 1472813"/>
                <a:gd name="connsiteX24" fmla="*/ 22994 w 443458"/>
                <a:gd name="connsiteY24" fmla="*/ 453934 h 1472813"/>
                <a:gd name="connsiteX25" fmla="*/ 131163 w 443458"/>
                <a:gd name="connsiteY25" fmla="*/ 105472 h 1472813"/>
                <a:gd name="connsiteX26" fmla="*/ 147938 w 443458"/>
                <a:gd name="connsiteY26" fmla="*/ 70649 h 1472813"/>
                <a:gd name="connsiteX27" fmla="*/ 149997 w 443458"/>
                <a:gd name="connsiteY27" fmla="*/ 71837 h 1472813"/>
                <a:gd name="connsiteX28" fmla="*/ 150687 w 443458"/>
                <a:gd name="connsiteY28" fmla="*/ 70566 h 1472813"/>
                <a:gd name="connsiteX29" fmla="*/ 283405 w 443458"/>
                <a:gd name="connsiteY29" fmla="*/ 0 h 147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43458" h="1472813">
                  <a:moveTo>
                    <a:pt x="283405" y="0"/>
                  </a:moveTo>
                  <a:cubicBezTo>
                    <a:pt x="371800" y="0"/>
                    <a:pt x="443458" y="71658"/>
                    <a:pt x="443458" y="160053"/>
                  </a:cubicBezTo>
                  <a:cubicBezTo>
                    <a:pt x="443458" y="182152"/>
                    <a:pt x="438980" y="203204"/>
                    <a:pt x="430880" y="222353"/>
                  </a:cubicBezTo>
                  <a:lnTo>
                    <a:pt x="426066" y="231223"/>
                  </a:lnTo>
                  <a:lnTo>
                    <a:pt x="426804" y="231650"/>
                  </a:lnTo>
                  <a:lnTo>
                    <a:pt x="375592" y="371571"/>
                  </a:lnTo>
                  <a:cubicBezTo>
                    <a:pt x="364379" y="407622"/>
                    <a:pt x="354458" y="444244"/>
                    <a:pt x="345886" y="481380"/>
                  </a:cubicBezTo>
                  <a:lnTo>
                    <a:pt x="327949" y="575039"/>
                  </a:lnTo>
                  <a:lnTo>
                    <a:pt x="327949" y="1311175"/>
                  </a:lnTo>
                  <a:lnTo>
                    <a:pt x="327949" y="1343505"/>
                  </a:lnTo>
                  <a:lnTo>
                    <a:pt x="321422" y="1343505"/>
                  </a:lnTo>
                  <a:lnTo>
                    <a:pt x="315247" y="1374092"/>
                  </a:lnTo>
                  <a:cubicBezTo>
                    <a:pt x="290709" y="1432106"/>
                    <a:pt x="233264" y="1472813"/>
                    <a:pt x="166311" y="1472813"/>
                  </a:cubicBezTo>
                  <a:cubicBezTo>
                    <a:pt x="99359" y="1472813"/>
                    <a:pt x="41914" y="1432106"/>
                    <a:pt x="17375" y="1374092"/>
                  </a:cubicBezTo>
                  <a:lnTo>
                    <a:pt x="11200" y="1343505"/>
                  </a:lnTo>
                  <a:lnTo>
                    <a:pt x="4676" y="1343505"/>
                  </a:lnTo>
                  <a:lnTo>
                    <a:pt x="4676" y="1311190"/>
                  </a:lnTo>
                  <a:lnTo>
                    <a:pt x="4673" y="1311175"/>
                  </a:lnTo>
                  <a:lnTo>
                    <a:pt x="4676" y="1311160"/>
                  </a:lnTo>
                  <a:lnTo>
                    <a:pt x="4676" y="604596"/>
                  </a:lnTo>
                  <a:lnTo>
                    <a:pt x="0" y="604596"/>
                  </a:lnTo>
                  <a:lnTo>
                    <a:pt x="4676" y="573958"/>
                  </a:lnTo>
                  <a:lnTo>
                    <a:pt x="4676" y="549178"/>
                  </a:lnTo>
                  <a:lnTo>
                    <a:pt x="8458" y="549178"/>
                  </a:lnTo>
                  <a:lnTo>
                    <a:pt x="22994" y="453934"/>
                  </a:lnTo>
                  <a:cubicBezTo>
                    <a:pt x="47723" y="333088"/>
                    <a:pt x="84194" y="216519"/>
                    <a:pt x="131163" y="105472"/>
                  </a:cubicBezTo>
                  <a:lnTo>
                    <a:pt x="147938" y="70649"/>
                  </a:lnTo>
                  <a:lnTo>
                    <a:pt x="149997" y="71837"/>
                  </a:lnTo>
                  <a:lnTo>
                    <a:pt x="150687" y="70566"/>
                  </a:lnTo>
                  <a:cubicBezTo>
                    <a:pt x="179450" y="27992"/>
                    <a:pt x="228159" y="0"/>
                    <a:pt x="283405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127">
            <a:extLst>
              <a:ext uri="{FF2B5EF4-FFF2-40B4-BE49-F238E27FC236}">
                <a16:creationId xmlns:a16="http://schemas.microsoft.com/office/drawing/2014/main" id="{82A3F7BB-68D9-4E1E-8459-CBE0DBD226AB}"/>
              </a:ext>
            </a:extLst>
          </p:cNvPr>
          <p:cNvGrpSpPr/>
          <p:nvPr/>
        </p:nvGrpSpPr>
        <p:grpSpPr>
          <a:xfrm>
            <a:off x="8961897" y="2937330"/>
            <a:ext cx="301595" cy="446447"/>
            <a:chOff x="6477000" y="3016250"/>
            <a:chExt cx="1328738" cy="1966913"/>
          </a:xfrm>
        </p:grpSpPr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157814C-F90C-403A-ADAF-D6EDEFF4C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7000" y="3162300"/>
              <a:ext cx="1328738" cy="1820863"/>
            </a:xfrm>
            <a:custGeom>
              <a:avLst/>
              <a:gdLst>
                <a:gd name="T0" fmla="*/ 353 w 353"/>
                <a:gd name="T1" fmla="*/ 461 h 485"/>
                <a:gd name="T2" fmla="*/ 329 w 353"/>
                <a:gd name="T3" fmla="*/ 485 h 485"/>
                <a:gd name="T4" fmla="*/ 24 w 353"/>
                <a:gd name="T5" fmla="*/ 485 h 485"/>
                <a:gd name="T6" fmla="*/ 0 w 353"/>
                <a:gd name="T7" fmla="*/ 461 h 485"/>
                <a:gd name="T8" fmla="*/ 0 w 353"/>
                <a:gd name="T9" fmla="*/ 24 h 485"/>
                <a:gd name="T10" fmla="*/ 24 w 353"/>
                <a:gd name="T11" fmla="*/ 0 h 485"/>
                <a:gd name="T12" fmla="*/ 329 w 353"/>
                <a:gd name="T13" fmla="*/ 0 h 485"/>
                <a:gd name="T14" fmla="*/ 353 w 353"/>
                <a:gd name="T15" fmla="*/ 24 h 485"/>
                <a:gd name="T16" fmla="*/ 353 w 353"/>
                <a:gd name="T17" fmla="*/ 461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3" h="485">
                  <a:moveTo>
                    <a:pt x="353" y="461"/>
                  </a:moveTo>
                  <a:cubicBezTo>
                    <a:pt x="353" y="475"/>
                    <a:pt x="343" y="485"/>
                    <a:pt x="329" y="485"/>
                  </a:cubicBezTo>
                  <a:cubicBezTo>
                    <a:pt x="24" y="485"/>
                    <a:pt x="24" y="485"/>
                    <a:pt x="24" y="485"/>
                  </a:cubicBezTo>
                  <a:cubicBezTo>
                    <a:pt x="11" y="485"/>
                    <a:pt x="0" y="475"/>
                    <a:pt x="0" y="461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43" y="0"/>
                    <a:pt x="353" y="11"/>
                    <a:pt x="353" y="24"/>
                  </a:cubicBezTo>
                  <a:lnTo>
                    <a:pt x="353" y="46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Rectangle 22">
              <a:extLst>
                <a:ext uri="{FF2B5EF4-FFF2-40B4-BE49-F238E27FC236}">
                  <a16:creationId xmlns:a16="http://schemas.microsoft.com/office/drawing/2014/main" id="{D90EB512-519E-4FD6-A7F3-B29289484B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97650" y="3302000"/>
              <a:ext cx="1087438" cy="15049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30A77A58-6A77-47B4-B810-A68104889B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294062"/>
              <a:ext cx="1101725" cy="1520825"/>
            </a:xfrm>
            <a:custGeom>
              <a:avLst/>
              <a:gdLst>
                <a:gd name="T0" fmla="*/ 689 w 694"/>
                <a:gd name="T1" fmla="*/ 953 h 958"/>
                <a:gd name="T2" fmla="*/ 689 w 694"/>
                <a:gd name="T3" fmla="*/ 948 h 958"/>
                <a:gd name="T4" fmla="*/ 9 w 694"/>
                <a:gd name="T5" fmla="*/ 948 h 958"/>
                <a:gd name="T6" fmla="*/ 9 w 694"/>
                <a:gd name="T7" fmla="*/ 9 h 958"/>
                <a:gd name="T8" fmla="*/ 684 w 694"/>
                <a:gd name="T9" fmla="*/ 9 h 958"/>
                <a:gd name="T10" fmla="*/ 684 w 694"/>
                <a:gd name="T11" fmla="*/ 953 h 958"/>
                <a:gd name="T12" fmla="*/ 689 w 694"/>
                <a:gd name="T13" fmla="*/ 953 h 958"/>
                <a:gd name="T14" fmla="*/ 689 w 694"/>
                <a:gd name="T15" fmla="*/ 948 h 958"/>
                <a:gd name="T16" fmla="*/ 689 w 694"/>
                <a:gd name="T17" fmla="*/ 953 h 958"/>
                <a:gd name="T18" fmla="*/ 694 w 694"/>
                <a:gd name="T19" fmla="*/ 953 h 958"/>
                <a:gd name="T20" fmla="*/ 694 w 694"/>
                <a:gd name="T21" fmla="*/ 0 h 958"/>
                <a:gd name="T22" fmla="*/ 0 w 694"/>
                <a:gd name="T23" fmla="*/ 0 h 958"/>
                <a:gd name="T24" fmla="*/ 0 w 694"/>
                <a:gd name="T25" fmla="*/ 958 h 958"/>
                <a:gd name="T26" fmla="*/ 694 w 694"/>
                <a:gd name="T27" fmla="*/ 958 h 958"/>
                <a:gd name="T28" fmla="*/ 694 w 694"/>
                <a:gd name="T29" fmla="*/ 953 h 958"/>
                <a:gd name="T30" fmla="*/ 689 w 694"/>
                <a:gd name="T31" fmla="*/ 953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94" h="958">
                  <a:moveTo>
                    <a:pt x="689" y="953"/>
                  </a:moveTo>
                  <a:lnTo>
                    <a:pt x="689" y="948"/>
                  </a:lnTo>
                  <a:lnTo>
                    <a:pt x="9" y="948"/>
                  </a:lnTo>
                  <a:lnTo>
                    <a:pt x="9" y="9"/>
                  </a:lnTo>
                  <a:lnTo>
                    <a:pt x="684" y="9"/>
                  </a:lnTo>
                  <a:lnTo>
                    <a:pt x="684" y="953"/>
                  </a:lnTo>
                  <a:lnTo>
                    <a:pt x="689" y="953"/>
                  </a:lnTo>
                  <a:lnTo>
                    <a:pt x="689" y="948"/>
                  </a:lnTo>
                  <a:lnTo>
                    <a:pt x="689" y="953"/>
                  </a:lnTo>
                  <a:lnTo>
                    <a:pt x="694" y="953"/>
                  </a:lnTo>
                  <a:lnTo>
                    <a:pt x="694" y="0"/>
                  </a:lnTo>
                  <a:lnTo>
                    <a:pt x="0" y="0"/>
                  </a:lnTo>
                  <a:lnTo>
                    <a:pt x="0" y="958"/>
                  </a:lnTo>
                  <a:lnTo>
                    <a:pt x="694" y="958"/>
                  </a:lnTo>
                  <a:lnTo>
                    <a:pt x="694" y="953"/>
                  </a:lnTo>
                  <a:lnTo>
                    <a:pt x="689" y="9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672D2520-3CCB-4BDE-8D47-FA6E982A8E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3609975"/>
              <a:ext cx="711200" cy="0"/>
            </a:xfrm>
            <a:custGeom>
              <a:avLst/>
              <a:gdLst>
                <a:gd name="T0" fmla="*/ 0 w 448"/>
                <a:gd name="T1" fmla="*/ 448 w 448"/>
                <a:gd name="T2" fmla="*/ 0 w 44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48">
                  <a:moveTo>
                    <a:pt x="0" y="0"/>
                  </a:moveTo>
                  <a:lnTo>
                    <a:pt x="4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Line 25">
              <a:extLst>
                <a:ext uri="{FF2B5EF4-FFF2-40B4-BE49-F238E27FC236}">
                  <a16:creationId xmlns:a16="http://schemas.microsoft.com/office/drawing/2014/main" id="{E5EC9359-BE72-4E69-9075-74BFFBB47A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6563" y="3609975"/>
              <a:ext cx="71120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8A09755D-8FAD-4865-8431-7493ACB1E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338" y="3586163"/>
              <a:ext cx="755650" cy="46038"/>
            </a:xfrm>
            <a:custGeom>
              <a:avLst/>
              <a:gdLst>
                <a:gd name="T0" fmla="*/ 6 w 201"/>
                <a:gd name="T1" fmla="*/ 12 h 12"/>
                <a:gd name="T2" fmla="*/ 195 w 201"/>
                <a:gd name="T3" fmla="*/ 12 h 12"/>
                <a:gd name="T4" fmla="*/ 201 w 201"/>
                <a:gd name="T5" fmla="*/ 6 h 12"/>
                <a:gd name="T6" fmla="*/ 195 w 201"/>
                <a:gd name="T7" fmla="*/ 0 h 12"/>
                <a:gd name="T8" fmla="*/ 6 w 201"/>
                <a:gd name="T9" fmla="*/ 0 h 12"/>
                <a:gd name="T10" fmla="*/ 0 w 201"/>
                <a:gd name="T11" fmla="*/ 6 h 12"/>
                <a:gd name="T12" fmla="*/ 6 w 20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12">
                  <a:moveTo>
                    <a:pt x="6" y="12"/>
                  </a:moveTo>
                  <a:cubicBezTo>
                    <a:pt x="195" y="12"/>
                    <a:pt x="195" y="12"/>
                    <a:pt x="195" y="12"/>
                  </a:cubicBezTo>
                  <a:cubicBezTo>
                    <a:pt x="199" y="12"/>
                    <a:pt x="201" y="9"/>
                    <a:pt x="201" y="6"/>
                  </a:cubicBezTo>
                  <a:cubicBezTo>
                    <a:pt x="201" y="2"/>
                    <a:pt x="199" y="0"/>
                    <a:pt x="19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84BBB284-8992-40CF-BC94-2DC05E92E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1475" y="3759200"/>
              <a:ext cx="839788" cy="0"/>
            </a:xfrm>
            <a:custGeom>
              <a:avLst/>
              <a:gdLst>
                <a:gd name="T0" fmla="*/ 0 w 529"/>
                <a:gd name="T1" fmla="*/ 529 w 529"/>
                <a:gd name="T2" fmla="*/ 0 w 52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9">
                  <a:moveTo>
                    <a:pt x="0" y="0"/>
                  </a:moveTo>
                  <a:lnTo>
                    <a:pt x="52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28">
              <a:extLst>
                <a:ext uri="{FF2B5EF4-FFF2-40B4-BE49-F238E27FC236}">
                  <a16:creationId xmlns:a16="http://schemas.microsoft.com/office/drawing/2014/main" id="{BF5AA192-2438-4224-A5FC-E1A49C1861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1475" y="3759200"/>
              <a:ext cx="839788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0970CEC7-648A-4474-AC94-C97A8EB0C6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250" y="3736975"/>
              <a:ext cx="884238" cy="44450"/>
            </a:xfrm>
            <a:custGeom>
              <a:avLst/>
              <a:gdLst>
                <a:gd name="T0" fmla="*/ 6 w 235"/>
                <a:gd name="T1" fmla="*/ 12 h 12"/>
                <a:gd name="T2" fmla="*/ 229 w 235"/>
                <a:gd name="T3" fmla="*/ 12 h 12"/>
                <a:gd name="T4" fmla="*/ 235 w 235"/>
                <a:gd name="T5" fmla="*/ 6 h 12"/>
                <a:gd name="T6" fmla="*/ 229 w 235"/>
                <a:gd name="T7" fmla="*/ 0 h 12"/>
                <a:gd name="T8" fmla="*/ 6 w 235"/>
                <a:gd name="T9" fmla="*/ 0 h 12"/>
                <a:gd name="T10" fmla="*/ 0 w 235"/>
                <a:gd name="T11" fmla="*/ 6 h 12"/>
                <a:gd name="T12" fmla="*/ 6 w 235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12">
                  <a:moveTo>
                    <a:pt x="6" y="12"/>
                  </a:moveTo>
                  <a:cubicBezTo>
                    <a:pt x="229" y="12"/>
                    <a:pt x="229" y="12"/>
                    <a:pt x="229" y="12"/>
                  </a:cubicBezTo>
                  <a:cubicBezTo>
                    <a:pt x="232" y="12"/>
                    <a:pt x="235" y="10"/>
                    <a:pt x="235" y="6"/>
                  </a:cubicBezTo>
                  <a:cubicBezTo>
                    <a:pt x="235" y="3"/>
                    <a:pt x="232" y="0"/>
                    <a:pt x="229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0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833AD620-01D6-4A7E-AAD0-E4042926E1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3913188"/>
              <a:ext cx="711200" cy="0"/>
            </a:xfrm>
            <a:custGeom>
              <a:avLst/>
              <a:gdLst>
                <a:gd name="T0" fmla="*/ 0 w 448"/>
                <a:gd name="T1" fmla="*/ 448 w 448"/>
                <a:gd name="T2" fmla="*/ 0 w 44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48">
                  <a:moveTo>
                    <a:pt x="0" y="0"/>
                  </a:moveTo>
                  <a:lnTo>
                    <a:pt x="4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Line 31">
              <a:extLst>
                <a:ext uri="{FF2B5EF4-FFF2-40B4-BE49-F238E27FC236}">
                  <a16:creationId xmlns:a16="http://schemas.microsoft.com/office/drawing/2014/main" id="{6B1E36A8-723B-46B2-BFA4-8D784516CE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6563" y="3913188"/>
              <a:ext cx="71120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B962CDB0-D6ED-4145-BDFF-957FDB56AB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338" y="3890963"/>
              <a:ext cx="755650" cy="44450"/>
            </a:xfrm>
            <a:custGeom>
              <a:avLst/>
              <a:gdLst>
                <a:gd name="T0" fmla="*/ 6 w 201"/>
                <a:gd name="T1" fmla="*/ 12 h 12"/>
                <a:gd name="T2" fmla="*/ 195 w 201"/>
                <a:gd name="T3" fmla="*/ 12 h 12"/>
                <a:gd name="T4" fmla="*/ 201 w 201"/>
                <a:gd name="T5" fmla="*/ 6 h 12"/>
                <a:gd name="T6" fmla="*/ 195 w 201"/>
                <a:gd name="T7" fmla="*/ 0 h 12"/>
                <a:gd name="T8" fmla="*/ 6 w 201"/>
                <a:gd name="T9" fmla="*/ 0 h 12"/>
                <a:gd name="T10" fmla="*/ 0 w 201"/>
                <a:gd name="T11" fmla="*/ 6 h 12"/>
                <a:gd name="T12" fmla="*/ 6 w 20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12">
                  <a:moveTo>
                    <a:pt x="6" y="12"/>
                  </a:moveTo>
                  <a:cubicBezTo>
                    <a:pt x="195" y="12"/>
                    <a:pt x="195" y="12"/>
                    <a:pt x="195" y="12"/>
                  </a:cubicBezTo>
                  <a:cubicBezTo>
                    <a:pt x="199" y="12"/>
                    <a:pt x="201" y="10"/>
                    <a:pt x="201" y="6"/>
                  </a:cubicBezTo>
                  <a:cubicBezTo>
                    <a:pt x="201" y="3"/>
                    <a:pt x="199" y="0"/>
                    <a:pt x="19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0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3">
              <a:extLst>
                <a:ext uri="{FF2B5EF4-FFF2-40B4-BE49-F238E27FC236}">
                  <a16:creationId xmlns:a16="http://schemas.microsoft.com/office/drawing/2014/main" id="{431D797B-971B-4DC8-917F-96C1E5AE5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1475" y="4067175"/>
              <a:ext cx="839788" cy="0"/>
            </a:xfrm>
            <a:custGeom>
              <a:avLst/>
              <a:gdLst>
                <a:gd name="T0" fmla="*/ 0 w 529"/>
                <a:gd name="T1" fmla="*/ 529 w 529"/>
                <a:gd name="T2" fmla="*/ 0 w 52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9">
                  <a:moveTo>
                    <a:pt x="0" y="0"/>
                  </a:moveTo>
                  <a:lnTo>
                    <a:pt x="52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Line 34">
              <a:extLst>
                <a:ext uri="{FF2B5EF4-FFF2-40B4-BE49-F238E27FC236}">
                  <a16:creationId xmlns:a16="http://schemas.microsoft.com/office/drawing/2014/main" id="{806D4A93-6431-4029-AF12-E3DE8CAE0A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1475" y="4067175"/>
              <a:ext cx="839788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CBA59F1E-E83C-49BF-9FBB-3CD01EFBA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250" y="4044950"/>
              <a:ext cx="884238" cy="44450"/>
            </a:xfrm>
            <a:custGeom>
              <a:avLst/>
              <a:gdLst>
                <a:gd name="T0" fmla="*/ 6 w 235"/>
                <a:gd name="T1" fmla="*/ 12 h 12"/>
                <a:gd name="T2" fmla="*/ 229 w 235"/>
                <a:gd name="T3" fmla="*/ 12 h 12"/>
                <a:gd name="T4" fmla="*/ 235 w 235"/>
                <a:gd name="T5" fmla="*/ 6 h 12"/>
                <a:gd name="T6" fmla="*/ 229 w 235"/>
                <a:gd name="T7" fmla="*/ 0 h 12"/>
                <a:gd name="T8" fmla="*/ 6 w 235"/>
                <a:gd name="T9" fmla="*/ 0 h 12"/>
                <a:gd name="T10" fmla="*/ 0 w 235"/>
                <a:gd name="T11" fmla="*/ 6 h 12"/>
                <a:gd name="T12" fmla="*/ 6 w 235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12">
                  <a:moveTo>
                    <a:pt x="6" y="12"/>
                  </a:moveTo>
                  <a:cubicBezTo>
                    <a:pt x="229" y="12"/>
                    <a:pt x="229" y="12"/>
                    <a:pt x="229" y="12"/>
                  </a:cubicBezTo>
                  <a:cubicBezTo>
                    <a:pt x="232" y="12"/>
                    <a:pt x="235" y="9"/>
                    <a:pt x="235" y="6"/>
                  </a:cubicBezTo>
                  <a:cubicBezTo>
                    <a:pt x="235" y="3"/>
                    <a:pt x="232" y="0"/>
                    <a:pt x="229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BB0DAA04-59A5-459B-938D-B10EB18F7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4221163"/>
              <a:ext cx="711200" cy="0"/>
            </a:xfrm>
            <a:custGeom>
              <a:avLst/>
              <a:gdLst>
                <a:gd name="T0" fmla="*/ 0 w 448"/>
                <a:gd name="T1" fmla="*/ 448 w 448"/>
                <a:gd name="T2" fmla="*/ 0 w 44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48">
                  <a:moveTo>
                    <a:pt x="0" y="0"/>
                  </a:moveTo>
                  <a:lnTo>
                    <a:pt x="4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37">
              <a:extLst>
                <a:ext uri="{FF2B5EF4-FFF2-40B4-BE49-F238E27FC236}">
                  <a16:creationId xmlns:a16="http://schemas.microsoft.com/office/drawing/2014/main" id="{094BE658-EDD9-4D5E-81D9-2EF77DAF426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6563" y="4221163"/>
              <a:ext cx="71120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DE72C567-6CC2-4989-9B26-676B79FC57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338" y="4198938"/>
              <a:ext cx="755650" cy="44450"/>
            </a:xfrm>
            <a:custGeom>
              <a:avLst/>
              <a:gdLst>
                <a:gd name="T0" fmla="*/ 6 w 201"/>
                <a:gd name="T1" fmla="*/ 12 h 12"/>
                <a:gd name="T2" fmla="*/ 195 w 201"/>
                <a:gd name="T3" fmla="*/ 12 h 12"/>
                <a:gd name="T4" fmla="*/ 201 w 201"/>
                <a:gd name="T5" fmla="*/ 6 h 12"/>
                <a:gd name="T6" fmla="*/ 195 w 201"/>
                <a:gd name="T7" fmla="*/ 0 h 12"/>
                <a:gd name="T8" fmla="*/ 6 w 201"/>
                <a:gd name="T9" fmla="*/ 0 h 12"/>
                <a:gd name="T10" fmla="*/ 0 w 201"/>
                <a:gd name="T11" fmla="*/ 6 h 12"/>
                <a:gd name="T12" fmla="*/ 6 w 20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12">
                  <a:moveTo>
                    <a:pt x="6" y="12"/>
                  </a:moveTo>
                  <a:cubicBezTo>
                    <a:pt x="195" y="12"/>
                    <a:pt x="195" y="12"/>
                    <a:pt x="195" y="12"/>
                  </a:cubicBezTo>
                  <a:cubicBezTo>
                    <a:pt x="199" y="12"/>
                    <a:pt x="201" y="9"/>
                    <a:pt x="201" y="6"/>
                  </a:cubicBezTo>
                  <a:cubicBezTo>
                    <a:pt x="201" y="2"/>
                    <a:pt x="199" y="0"/>
                    <a:pt x="19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DB7E60B8-CD15-4D0F-9D65-03BB6A412B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6563" y="4525963"/>
              <a:ext cx="711200" cy="0"/>
            </a:xfrm>
            <a:custGeom>
              <a:avLst/>
              <a:gdLst>
                <a:gd name="T0" fmla="*/ 0 w 448"/>
                <a:gd name="T1" fmla="*/ 448 w 448"/>
                <a:gd name="T2" fmla="*/ 0 w 44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48">
                  <a:moveTo>
                    <a:pt x="0" y="0"/>
                  </a:moveTo>
                  <a:lnTo>
                    <a:pt x="44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Line 40">
              <a:extLst>
                <a:ext uri="{FF2B5EF4-FFF2-40B4-BE49-F238E27FC236}">
                  <a16:creationId xmlns:a16="http://schemas.microsoft.com/office/drawing/2014/main" id="{FA7F7BF5-6C1D-408F-8BF4-D2DF4EA9B2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86563" y="4525963"/>
              <a:ext cx="71120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D9ABB04F-9DCF-4456-8D2C-E2B8D6DC0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338" y="4502150"/>
              <a:ext cx="755650" cy="46038"/>
            </a:xfrm>
            <a:custGeom>
              <a:avLst/>
              <a:gdLst>
                <a:gd name="T0" fmla="*/ 6 w 201"/>
                <a:gd name="T1" fmla="*/ 12 h 12"/>
                <a:gd name="T2" fmla="*/ 195 w 201"/>
                <a:gd name="T3" fmla="*/ 12 h 12"/>
                <a:gd name="T4" fmla="*/ 201 w 201"/>
                <a:gd name="T5" fmla="*/ 6 h 12"/>
                <a:gd name="T6" fmla="*/ 195 w 201"/>
                <a:gd name="T7" fmla="*/ 0 h 12"/>
                <a:gd name="T8" fmla="*/ 6 w 201"/>
                <a:gd name="T9" fmla="*/ 0 h 12"/>
                <a:gd name="T10" fmla="*/ 0 w 201"/>
                <a:gd name="T11" fmla="*/ 6 h 12"/>
                <a:gd name="T12" fmla="*/ 6 w 20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12">
                  <a:moveTo>
                    <a:pt x="6" y="12"/>
                  </a:moveTo>
                  <a:cubicBezTo>
                    <a:pt x="195" y="12"/>
                    <a:pt x="195" y="12"/>
                    <a:pt x="195" y="12"/>
                  </a:cubicBezTo>
                  <a:cubicBezTo>
                    <a:pt x="199" y="12"/>
                    <a:pt x="201" y="9"/>
                    <a:pt x="201" y="6"/>
                  </a:cubicBezTo>
                  <a:cubicBezTo>
                    <a:pt x="201" y="3"/>
                    <a:pt x="199" y="0"/>
                    <a:pt x="195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C890DD70-054F-49BD-80A7-A7EA70ED8C4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1475" y="4371975"/>
              <a:ext cx="839788" cy="0"/>
            </a:xfrm>
            <a:custGeom>
              <a:avLst/>
              <a:gdLst>
                <a:gd name="T0" fmla="*/ 0 w 529"/>
                <a:gd name="T1" fmla="*/ 529 w 529"/>
                <a:gd name="T2" fmla="*/ 0 w 52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29">
                  <a:moveTo>
                    <a:pt x="0" y="0"/>
                  </a:moveTo>
                  <a:lnTo>
                    <a:pt x="52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Line 43">
              <a:extLst>
                <a:ext uri="{FF2B5EF4-FFF2-40B4-BE49-F238E27FC236}">
                  <a16:creationId xmlns:a16="http://schemas.microsoft.com/office/drawing/2014/main" id="{89B952D0-E5AD-425D-AFC7-E8A5F50D53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721475" y="4371975"/>
              <a:ext cx="839788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7F0FB61F-602E-4752-8155-5B7D4596A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250" y="4348163"/>
              <a:ext cx="884238" cy="46038"/>
            </a:xfrm>
            <a:custGeom>
              <a:avLst/>
              <a:gdLst>
                <a:gd name="T0" fmla="*/ 6 w 235"/>
                <a:gd name="T1" fmla="*/ 12 h 12"/>
                <a:gd name="T2" fmla="*/ 229 w 235"/>
                <a:gd name="T3" fmla="*/ 12 h 12"/>
                <a:gd name="T4" fmla="*/ 235 w 235"/>
                <a:gd name="T5" fmla="*/ 6 h 12"/>
                <a:gd name="T6" fmla="*/ 229 w 235"/>
                <a:gd name="T7" fmla="*/ 0 h 12"/>
                <a:gd name="T8" fmla="*/ 6 w 235"/>
                <a:gd name="T9" fmla="*/ 0 h 12"/>
                <a:gd name="T10" fmla="*/ 0 w 235"/>
                <a:gd name="T11" fmla="*/ 6 h 12"/>
                <a:gd name="T12" fmla="*/ 6 w 235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5" h="12">
                  <a:moveTo>
                    <a:pt x="6" y="12"/>
                  </a:moveTo>
                  <a:cubicBezTo>
                    <a:pt x="229" y="12"/>
                    <a:pt x="229" y="12"/>
                    <a:pt x="229" y="12"/>
                  </a:cubicBezTo>
                  <a:cubicBezTo>
                    <a:pt x="232" y="12"/>
                    <a:pt x="235" y="10"/>
                    <a:pt x="235" y="6"/>
                  </a:cubicBezTo>
                  <a:cubicBezTo>
                    <a:pt x="235" y="3"/>
                    <a:pt x="232" y="0"/>
                    <a:pt x="229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10"/>
                    <a:pt x="3" y="12"/>
                    <a:pt x="6" y="1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5">
              <a:extLst>
                <a:ext uri="{FF2B5EF4-FFF2-40B4-BE49-F238E27FC236}">
                  <a16:creationId xmlns:a16="http://schemas.microsoft.com/office/drawing/2014/main" id="{9058C54A-9DAC-43B9-B5D6-1819FC467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8950" y="3200400"/>
              <a:ext cx="604838" cy="184150"/>
            </a:xfrm>
            <a:custGeom>
              <a:avLst/>
              <a:gdLst>
                <a:gd name="T0" fmla="*/ 161 w 161"/>
                <a:gd name="T1" fmla="*/ 36 h 49"/>
                <a:gd name="T2" fmla="*/ 126 w 161"/>
                <a:gd name="T3" fmla="*/ 0 h 49"/>
                <a:gd name="T4" fmla="*/ 36 w 161"/>
                <a:gd name="T5" fmla="*/ 0 h 49"/>
                <a:gd name="T6" fmla="*/ 0 w 161"/>
                <a:gd name="T7" fmla="*/ 36 h 49"/>
                <a:gd name="T8" fmla="*/ 0 w 161"/>
                <a:gd name="T9" fmla="*/ 36 h 49"/>
                <a:gd name="T10" fmla="*/ 13 w 161"/>
                <a:gd name="T11" fmla="*/ 49 h 49"/>
                <a:gd name="T12" fmla="*/ 148 w 161"/>
                <a:gd name="T13" fmla="*/ 49 h 49"/>
                <a:gd name="T14" fmla="*/ 161 w 161"/>
                <a:gd name="T15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1" h="49">
                  <a:moveTo>
                    <a:pt x="161" y="36"/>
                  </a:moveTo>
                  <a:cubicBezTo>
                    <a:pt x="161" y="16"/>
                    <a:pt x="146" y="0"/>
                    <a:pt x="12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3"/>
                    <a:pt x="6" y="49"/>
                    <a:pt x="13" y="49"/>
                  </a:cubicBezTo>
                  <a:cubicBezTo>
                    <a:pt x="148" y="49"/>
                    <a:pt x="148" y="49"/>
                    <a:pt x="148" y="49"/>
                  </a:cubicBezTo>
                  <a:cubicBezTo>
                    <a:pt x="155" y="49"/>
                    <a:pt x="161" y="43"/>
                    <a:pt x="161" y="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701555E3-653D-4F02-909A-E507992983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89763" y="3016250"/>
              <a:ext cx="304800" cy="303213"/>
            </a:xfrm>
            <a:custGeom>
              <a:avLst/>
              <a:gdLst>
                <a:gd name="T0" fmla="*/ 41 w 81"/>
                <a:gd name="T1" fmla="*/ 0 h 81"/>
                <a:gd name="T2" fmla="*/ 0 w 81"/>
                <a:gd name="T3" fmla="*/ 40 h 81"/>
                <a:gd name="T4" fmla="*/ 41 w 81"/>
                <a:gd name="T5" fmla="*/ 81 h 81"/>
                <a:gd name="T6" fmla="*/ 81 w 81"/>
                <a:gd name="T7" fmla="*/ 40 h 81"/>
                <a:gd name="T8" fmla="*/ 41 w 81"/>
                <a:gd name="T9" fmla="*/ 0 h 81"/>
                <a:gd name="T10" fmla="*/ 41 w 81"/>
                <a:gd name="T11" fmla="*/ 69 h 81"/>
                <a:gd name="T12" fmla="*/ 12 w 81"/>
                <a:gd name="T13" fmla="*/ 40 h 81"/>
                <a:gd name="T14" fmla="*/ 41 w 81"/>
                <a:gd name="T15" fmla="*/ 12 h 81"/>
                <a:gd name="T16" fmla="*/ 69 w 81"/>
                <a:gd name="T17" fmla="*/ 40 h 81"/>
                <a:gd name="T18" fmla="*/ 41 w 81"/>
                <a:gd name="T19" fmla="*/ 6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81">
                  <a:moveTo>
                    <a:pt x="41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3"/>
                    <a:pt x="18" y="81"/>
                    <a:pt x="41" y="81"/>
                  </a:cubicBezTo>
                  <a:cubicBezTo>
                    <a:pt x="63" y="81"/>
                    <a:pt x="81" y="63"/>
                    <a:pt x="81" y="40"/>
                  </a:cubicBezTo>
                  <a:cubicBezTo>
                    <a:pt x="81" y="18"/>
                    <a:pt x="63" y="0"/>
                    <a:pt x="41" y="0"/>
                  </a:cubicBezTo>
                  <a:close/>
                  <a:moveTo>
                    <a:pt x="41" y="69"/>
                  </a:moveTo>
                  <a:cubicBezTo>
                    <a:pt x="25" y="69"/>
                    <a:pt x="12" y="56"/>
                    <a:pt x="12" y="40"/>
                  </a:cubicBezTo>
                  <a:cubicBezTo>
                    <a:pt x="12" y="24"/>
                    <a:pt x="25" y="12"/>
                    <a:pt x="41" y="12"/>
                  </a:cubicBezTo>
                  <a:cubicBezTo>
                    <a:pt x="56" y="12"/>
                    <a:pt x="69" y="24"/>
                    <a:pt x="69" y="40"/>
                  </a:cubicBezTo>
                  <a:cubicBezTo>
                    <a:pt x="69" y="56"/>
                    <a:pt x="56" y="69"/>
                    <a:pt x="41" y="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36C9DC78-CBB6-4931-92DF-A7F3FB1B24B7}"/>
              </a:ext>
            </a:extLst>
          </p:cNvPr>
          <p:cNvSpPr txBox="1"/>
          <p:nvPr/>
        </p:nvSpPr>
        <p:spPr>
          <a:xfrm>
            <a:off x="1680996" y="5095678"/>
            <a:ext cx="4201255" cy="861774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cs typeface="Arial" pitchFamily="34" charset="0"/>
              </a:rPr>
              <a:t>We Create</a:t>
            </a:r>
          </a:p>
          <a:p>
            <a:r>
              <a:rPr lang="en-US" altLang="ko-KR" sz="2800" dirty="0">
                <a:solidFill>
                  <a:schemeClr val="bg1"/>
                </a:solidFill>
                <a:cs typeface="Arial" pitchFamily="34" charset="0"/>
              </a:rPr>
              <a:t>Professional Presentation</a:t>
            </a:r>
            <a:endParaRPr lang="ko-KR" altLang="en-US" sz="2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5E8CC51-CAF7-4C4C-BBBD-0AE479F181D6}"/>
              </a:ext>
            </a:extLst>
          </p:cNvPr>
          <p:cNvSpPr txBox="1"/>
          <p:nvPr/>
        </p:nvSpPr>
        <p:spPr>
          <a:xfrm>
            <a:off x="8009442" y="3866259"/>
            <a:ext cx="37158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7FF7E2E-0EF7-4616-9B96-E514CC0439B4}"/>
              </a:ext>
            </a:extLst>
          </p:cNvPr>
          <p:cNvSpPr txBox="1"/>
          <p:nvPr/>
        </p:nvSpPr>
        <p:spPr>
          <a:xfrm>
            <a:off x="6850599" y="3943203"/>
            <a:ext cx="1017921" cy="492443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cs typeface="Arial" pitchFamily="34" charset="0"/>
              </a:rPr>
              <a:t>20K</a:t>
            </a:r>
            <a:endParaRPr lang="ko-KR" altLang="en-US" sz="3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8689A92-4130-4AA5-9DF0-0C371727371D}"/>
              </a:ext>
            </a:extLst>
          </p:cNvPr>
          <p:cNvSpPr txBox="1"/>
          <p:nvPr/>
        </p:nvSpPr>
        <p:spPr>
          <a:xfrm>
            <a:off x="6564469" y="4582932"/>
            <a:ext cx="51608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 your Presentations. Easy to change colors, photos. Get a modern PowerPoint  Presentation that is beautifully designed. I hope and I believe that this Template will your Time, Money and Reputation. You can simply impress your audience and add a unique zing and appeal to  your Presentations. Easy to change colors, photos.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Infographic Style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5CDDEE8-DD62-4283-AA7C-31329CA369FC}"/>
              </a:ext>
            </a:extLst>
          </p:cNvPr>
          <p:cNvSpPr/>
          <p:nvPr/>
        </p:nvSpPr>
        <p:spPr>
          <a:xfrm>
            <a:off x="4369635" y="1671709"/>
            <a:ext cx="1123040" cy="2696622"/>
          </a:xfrm>
          <a:custGeom>
            <a:avLst/>
            <a:gdLst>
              <a:gd name="connsiteX0" fmla="*/ 1479568 w 2811199"/>
              <a:gd name="connsiteY0" fmla="*/ 6757084 h 6750195"/>
              <a:gd name="connsiteX1" fmla="*/ 1098107 w 2811199"/>
              <a:gd name="connsiteY1" fmla="*/ 6757084 h 6750195"/>
              <a:gd name="connsiteX2" fmla="*/ 978694 w 2811199"/>
              <a:gd name="connsiteY2" fmla="*/ 6616110 h 6750195"/>
              <a:gd name="connsiteX3" fmla="*/ 1007718 w 2811199"/>
              <a:gd name="connsiteY3" fmla="*/ 6448599 h 6750195"/>
              <a:gd name="connsiteX4" fmla="*/ 950499 w 2811199"/>
              <a:gd name="connsiteY4" fmla="*/ 6033138 h 6750195"/>
              <a:gd name="connsiteX5" fmla="*/ 787963 w 2811199"/>
              <a:gd name="connsiteY5" fmla="*/ 5630946 h 6750195"/>
              <a:gd name="connsiteX6" fmla="*/ 763085 w 2811199"/>
              <a:gd name="connsiteY6" fmla="*/ 5192266 h 6750195"/>
              <a:gd name="connsiteX7" fmla="*/ 827768 w 2811199"/>
              <a:gd name="connsiteY7" fmla="*/ 4960902 h 6750195"/>
              <a:gd name="connsiteX8" fmla="*/ 673525 w 2811199"/>
              <a:gd name="connsiteY8" fmla="*/ 4367150 h 6750195"/>
              <a:gd name="connsiteX9" fmla="*/ 399039 w 2811199"/>
              <a:gd name="connsiteY9" fmla="*/ 4031299 h 6750195"/>
              <a:gd name="connsiteX10" fmla="*/ 291235 w 2811199"/>
              <a:gd name="connsiteY10" fmla="*/ 3932617 h 6750195"/>
              <a:gd name="connsiteX11" fmla="*/ 31676 w 2811199"/>
              <a:gd name="connsiteY11" fmla="*/ 3553644 h 6750195"/>
              <a:gd name="connsiteX12" fmla="*/ 10115 w 2811199"/>
              <a:gd name="connsiteY12" fmla="*/ 3105013 h 6750195"/>
              <a:gd name="connsiteX13" fmla="*/ 10115 w 2811199"/>
              <a:gd name="connsiteY13" fmla="*/ 2926721 h 6750195"/>
              <a:gd name="connsiteX14" fmla="*/ 103822 w 2811199"/>
              <a:gd name="connsiteY14" fmla="*/ 2677943 h 6750195"/>
              <a:gd name="connsiteX15" fmla="*/ 111285 w 2811199"/>
              <a:gd name="connsiteY15" fmla="*/ 2559358 h 6750195"/>
              <a:gd name="connsiteX16" fmla="*/ 60700 w 2811199"/>
              <a:gd name="connsiteY16" fmla="*/ 2416725 h 6750195"/>
              <a:gd name="connsiteX17" fmla="*/ 136163 w 2811199"/>
              <a:gd name="connsiteY17" fmla="*/ 2025313 h 6750195"/>
              <a:gd name="connsiteX18" fmla="*/ 140309 w 2811199"/>
              <a:gd name="connsiteY18" fmla="*/ 1774876 h 6750195"/>
              <a:gd name="connsiteX19" fmla="*/ 198358 w 2811199"/>
              <a:gd name="connsiteY19" fmla="*/ 1290587 h 6750195"/>
              <a:gd name="connsiteX20" fmla="*/ 399868 w 2811199"/>
              <a:gd name="connsiteY20" fmla="*/ 1022735 h 6750195"/>
              <a:gd name="connsiteX21" fmla="*/ 486112 w 2811199"/>
              <a:gd name="connsiteY21" fmla="*/ 866833 h 6750195"/>
              <a:gd name="connsiteX22" fmla="*/ 452112 w 2811199"/>
              <a:gd name="connsiteY22" fmla="*/ 693518 h 6750195"/>
              <a:gd name="connsiteX23" fmla="*/ 422258 w 2811199"/>
              <a:gd name="connsiteY23" fmla="*/ 516055 h 6750195"/>
              <a:gd name="connsiteX24" fmla="*/ 480307 w 2811199"/>
              <a:gd name="connsiteY24" fmla="*/ 296301 h 6750195"/>
              <a:gd name="connsiteX25" fmla="*/ 669379 w 2811199"/>
              <a:gd name="connsiteY25" fmla="*/ 79034 h 6750195"/>
              <a:gd name="connsiteX26" fmla="*/ 1180204 w 2811199"/>
              <a:gd name="connsiteY26" fmla="*/ 69083 h 6750195"/>
              <a:gd name="connsiteX27" fmla="*/ 1245716 w 2811199"/>
              <a:gd name="connsiteY27" fmla="*/ 150351 h 6750195"/>
              <a:gd name="connsiteX28" fmla="*/ 1283033 w 2811199"/>
              <a:gd name="connsiteY28" fmla="*/ 219180 h 6750195"/>
              <a:gd name="connsiteX29" fmla="*/ 1327813 w 2811199"/>
              <a:gd name="connsiteY29" fmla="*/ 293813 h 6750195"/>
              <a:gd name="connsiteX30" fmla="*/ 1467958 w 2811199"/>
              <a:gd name="connsiteY30" fmla="*/ 451373 h 6750195"/>
              <a:gd name="connsiteX31" fmla="*/ 1476251 w 2811199"/>
              <a:gd name="connsiteY31" fmla="*/ 506104 h 6750195"/>
              <a:gd name="connsiteX32" fmla="*/ 1466300 w 2811199"/>
              <a:gd name="connsiteY32" fmla="*/ 657859 h 6750195"/>
              <a:gd name="connsiteX33" fmla="*/ 1477909 w 2811199"/>
              <a:gd name="connsiteY33" fmla="*/ 679420 h 6750195"/>
              <a:gd name="connsiteX34" fmla="*/ 1449715 w 2811199"/>
              <a:gd name="connsiteY34" fmla="*/ 885077 h 6750195"/>
              <a:gd name="connsiteX35" fmla="*/ 1472934 w 2811199"/>
              <a:gd name="connsiteY35" fmla="*/ 1006150 h 6750195"/>
              <a:gd name="connsiteX36" fmla="*/ 1918248 w 2811199"/>
              <a:gd name="connsiteY36" fmla="*/ 1253270 h 6750195"/>
              <a:gd name="connsiteX37" fmla="*/ 2094881 w 2811199"/>
              <a:gd name="connsiteY37" fmla="*/ 1374342 h 6750195"/>
              <a:gd name="connsiteX38" fmla="*/ 2163710 w 2811199"/>
              <a:gd name="connsiteY38" fmla="*/ 1622292 h 6750195"/>
              <a:gd name="connsiteX39" fmla="*/ 2130539 w 2811199"/>
              <a:gd name="connsiteY39" fmla="*/ 1687803 h 6750195"/>
              <a:gd name="connsiteX40" fmla="*/ 2136344 w 2811199"/>
              <a:gd name="connsiteY40" fmla="*/ 1748339 h 6750195"/>
              <a:gd name="connsiteX41" fmla="*/ 2514488 w 2811199"/>
              <a:gd name="connsiteY41" fmla="*/ 2307262 h 6750195"/>
              <a:gd name="connsiteX42" fmla="*/ 2812193 w 2811199"/>
              <a:gd name="connsiteY42" fmla="*/ 3054428 h 6750195"/>
              <a:gd name="connsiteX43" fmla="*/ 2738389 w 2811199"/>
              <a:gd name="connsiteY43" fmla="*/ 3615009 h 6750195"/>
              <a:gd name="connsiteX44" fmla="*/ 2500390 w 2811199"/>
              <a:gd name="connsiteY44" fmla="*/ 3910227 h 6750195"/>
              <a:gd name="connsiteX45" fmla="*/ 2451464 w 2811199"/>
              <a:gd name="connsiteY45" fmla="*/ 3978226 h 6750195"/>
              <a:gd name="connsiteX46" fmla="*/ 2405854 w 2811199"/>
              <a:gd name="connsiteY46" fmla="*/ 4084372 h 6750195"/>
              <a:gd name="connsiteX47" fmla="*/ 2290587 w 2811199"/>
              <a:gd name="connsiteY47" fmla="*/ 4313248 h 6750195"/>
              <a:gd name="connsiteX48" fmla="*/ 2012784 w 2811199"/>
              <a:gd name="connsiteY48" fmla="*/ 4679782 h 6750195"/>
              <a:gd name="connsiteX49" fmla="*/ 1947272 w 2811199"/>
              <a:gd name="connsiteY49" fmla="*/ 4859732 h 6750195"/>
              <a:gd name="connsiteX50" fmla="*/ 1939809 w 2811199"/>
              <a:gd name="connsiteY50" fmla="*/ 5033048 h 6750195"/>
              <a:gd name="connsiteX51" fmla="*/ 1784737 w 2811199"/>
              <a:gd name="connsiteY51" fmla="*/ 5272705 h 6750195"/>
              <a:gd name="connsiteX52" fmla="*/ 1697664 w 2811199"/>
              <a:gd name="connsiteY52" fmla="*/ 5420313 h 6750195"/>
              <a:gd name="connsiteX53" fmla="*/ 1636299 w 2811199"/>
              <a:gd name="connsiteY53" fmla="*/ 5604410 h 6750195"/>
              <a:gd name="connsiteX54" fmla="*/ 1517714 w 2811199"/>
              <a:gd name="connsiteY54" fmla="*/ 6189040 h 6750195"/>
              <a:gd name="connsiteX55" fmla="*/ 1598153 w 2811199"/>
              <a:gd name="connsiteY55" fmla="*/ 6374795 h 6750195"/>
              <a:gd name="connsiteX56" fmla="*/ 1771468 w 2811199"/>
              <a:gd name="connsiteY56" fmla="*/ 6529037 h 6750195"/>
              <a:gd name="connsiteX57" fmla="*/ 1951418 w 2811199"/>
              <a:gd name="connsiteY57" fmla="*/ 6592890 h 6750195"/>
              <a:gd name="connsiteX58" fmla="*/ 2025223 w 2811199"/>
              <a:gd name="connsiteY58" fmla="*/ 6617768 h 6750195"/>
              <a:gd name="connsiteX59" fmla="*/ 2026881 w 2811199"/>
              <a:gd name="connsiteY59" fmla="*/ 6704841 h 6750195"/>
              <a:gd name="connsiteX60" fmla="*/ 1871809 w 2811199"/>
              <a:gd name="connsiteY60" fmla="*/ 6755426 h 6750195"/>
              <a:gd name="connsiteX61" fmla="*/ 1479568 w 2811199"/>
              <a:gd name="connsiteY61" fmla="*/ 6757084 h 6750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811199" h="6750195">
                <a:moveTo>
                  <a:pt x="1479568" y="6757084"/>
                </a:moveTo>
                <a:cubicBezTo>
                  <a:pt x="1352691" y="6757084"/>
                  <a:pt x="1224984" y="6757084"/>
                  <a:pt x="1098107" y="6757084"/>
                </a:cubicBezTo>
                <a:cubicBezTo>
                  <a:pt x="985328" y="6756255"/>
                  <a:pt x="959620" y="6725572"/>
                  <a:pt x="978694" y="6616110"/>
                </a:cubicBezTo>
                <a:cubicBezTo>
                  <a:pt x="988645" y="6560549"/>
                  <a:pt x="1003571" y="6504989"/>
                  <a:pt x="1007718" y="6448599"/>
                </a:cubicBezTo>
                <a:cubicBezTo>
                  <a:pt x="1019327" y="6306795"/>
                  <a:pt x="995279" y="6168308"/>
                  <a:pt x="950499" y="6033138"/>
                </a:cubicBezTo>
                <a:cubicBezTo>
                  <a:pt x="904060" y="5896310"/>
                  <a:pt x="860109" y="5758653"/>
                  <a:pt x="787963" y="5630946"/>
                </a:cubicBezTo>
                <a:cubicBezTo>
                  <a:pt x="708354" y="5490801"/>
                  <a:pt x="721622" y="5341533"/>
                  <a:pt x="763085" y="5192266"/>
                </a:cubicBezTo>
                <a:cubicBezTo>
                  <a:pt x="784646" y="5115145"/>
                  <a:pt x="805378" y="5038024"/>
                  <a:pt x="827768" y="4960902"/>
                </a:cubicBezTo>
                <a:cubicBezTo>
                  <a:pt x="892450" y="4732855"/>
                  <a:pt x="850987" y="4532173"/>
                  <a:pt x="673525" y="4367150"/>
                </a:cubicBezTo>
                <a:cubicBezTo>
                  <a:pt x="566550" y="4267639"/>
                  <a:pt x="476161" y="4154030"/>
                  <a:pt x="399039" y="4031299"/>
                </a:cubicBezTo>
                <a:cubicBezTo>
                  <a:pt x="371673" y="3988177"/>
                  <a:pt x="336015" y="3958324"/>
                  <a:pt x="291235" y="3932617"/>
                </a:cubicBezTo>
                <a:cubicBezTo>
                  <a:pt x="143626" y="3848861"/>
                  <a:pt x="66505" y="3712862"/>
                  <a:pt x="31676" y="3553644"/>
                </a:cubicBezTo>
                <a:cubicBezTo>
                  <a:pt x="-665" y="3406035"/>
                  <a:pt x="-8958" y="3255939"/>
                  <a:pt x="10115" y="3105013"/>
                </a:cubicBezTo>
                <a:cubicBezTo>
                  <a:pt x="17578" y="3046964"/>
                  <a:pt x="13432" y="2986428"/>
                  <a:pt x="10115" y="2926721"/>
                </a:cubicBezTo>
                <a:cubicBezTo>
                  <a:pt x="4310" y="2828868"/>
                  <a:pt x="25871" y="2744284"/>
                  <a:pt x="103822" y="2677943"/>
                </a:cubicBezTo>
                <a:cubicBezTo>
                  <a:pt x="159382" y="2630675"/>
                  <a:pt x="161870" y="2613260"/>
                  <a:pt x="111285" y="2559358"/>
                </a:cubicBezTo>
                <a:cubicBezTo>
                  <a:pt x="71480" y="2517066"/>
                  <a:pt x="64017" y="2471456"/>
                  <a:pt x="60700" y="2416725"/>
                </a:cubicBezTo>
                <a:cubicBezTo>
                  <a:pt x="54066" y="2279067"/>
                  <a:pt x="90553" y="2151361"/>
                  <a:pt x="136163" y="2025313"/>
                </a:cubicBezTo>
                <a:cubicBezTo>
                  <a:pt x="144456" y="2002094"/>
                  <a:pt x="149431" y="1798095"/>
                  <a:pt x="140309" y="1774876"/>
                </a:cubicBezTo>
                <a:cubicBezTo>
                  <a:pt x="73968" y="1603219"/>
                  <a:pt x="113773" y="1444000"/>
                  <a:pt x="198358" y="1290587"/>
                </a:cubicBezTo>
                <a:cubicBezTo>
                  <a:pt x="252260" y="1191904"/>
                  <a:pt x="323576" y="1105661"/>
                  <a:pt x="399868" y="1022735"/>
                </a:cubicBezTo>
                <a:cubicBezTo>
                  <a:pt x="441331" y="977955"/>
                  <a:pt x="471185" y="929857"/>
                  <a:pt x="486112" y="866833"/>
                </a:cubicBezTo>
                <a:cubicBezTo>
                  <a:pt x="503526" y="798834"/>
                  <a:pt x="491087" y="747420"/>
                  <a:pt x="452112" y="693518"/>
                </a:cubicBezTo>
                <a:cubicBezTo>
                  <a:pt x="413966" y="640445"/>
                  <a:pt x="404015" y="579079"/>
                  <a:pt x="422258" y="516055"/>
                </a:cubicBezTo>
                <a:cubicBezTo>
                  <a:pt x="442990" y="443080"/>
                  <a:pt x="461234" y="369276"/>
                  <a:pt x="480307" y="296301"/>
                </a:cubicBezTo>
                <a:cubicBezTo>
                  <a:pt x="506843" y="195960"/>
                  <a:pt x="587282" y="133765"/>
                  <a:pt x="669379" y="79034"/>
                </a:cubicBezTo>
                <a:cubicBezTo>
                  <a:pt x="836890" y="-34575"/>
                  <a:pt x="1008547" y="-14673"/>
                  <a:pt x="1180204" y="69083"/>
                </a:cubicBezTo>
                <a:cubicBezTo>
                  <a:pt x="1213375" y="85668"/>
                  <a:pt x="1237423" y="112205"/>
                  <a:pt x="1245716" y="150351"/>
                </a:cubicBezTo>
                <a:cubicBezTo>
                  <a:pt x="1251521" y="176887"/>
                  <a:pt x="1268106" y="197619"/>
                  <a:pt x="1283033" y="219180"/>
                </a:cubicBezTo>
                <a:cubicBezTo>
                  <a:pt x="1298789" y="243228"/>
                  <a:pt x="1318691" y="266447"/>
                  <a:pt x="1327813" y="293813"/>
                </a:cubicBezTo>
                <a:cubicBezTo>
                  <a:pt x="1352691" y="366788"/>
                  <a:pt x="1409081" y="410739"/>
                  <a:pt x="1467958" y="451373"/>
                </a:cubicBezTo>
                <a:cubicBezTo>
                  <a:pt x="1494495" y="469617"/>
                  <a:pt x="1496983" y="482056"/>
                  <a:pt x="1476251" y="506104"/>
                </a:cubicBezTo>
                <a:cubicBezTo>
                  <a:pt x="1436446" y="551714"/>
                  <a:pt x="1433959" y="608104"/>
                  <a:pt x="1466300" y="657859"/>
                </a:cubicBezTo>
                <a:cubicBezTo>
                  <a:pt x="1470446" y="664493"/>
                  <a:pt x="1478739" y="672786"/>
                  <a:pt x="1477909" y="679420"/>
                </a:cubicBezTo>
                <a:cubicBezTo>
                  <a:pt x="1465471" y="747420"/>
                  <a:pt x="1492836" y="822053"/>
                  <a:pt x="1449715" y="885077"/>
                </a:cubicBezTo>
                <a:cubicBezTo>
                  <a:pt x="1405764" y="949760"/>
                  <a:pt x="1406593" y="964686"/>
                  <a:pt x="1472934" y="1006150"/>
                </a:cubicBezTo>
                <a:cubicBezTo>
                  <a:pt x="1616396" y="1097368"/>
                  <a:pt x="1766493" y="1176978"/>
                  <a:pt x="1918248" y="1253270"/>
                </a:cubicBezTo>
                <a:cubicBezTo>
                  <a:pt x="1982930" y="1285611"/>
                  <a:pt x="2045125" y="1321269"/>
                  <a:pt x="2094881" y="1374342"/>
                </a:cubicBezTo>
                <a:cubicBezTo>
                  <a:pt x="2160393" y="1444829"/>
                  <a:pt x="2186929" y="1526926"/>
                  <a:pt x="2163710" y="1622292"/>
                </a:cubicBezTo>
                <a:cubicBezTo>
                  <a:pt x="2157905" y="1647169"/>
                  <a:pt x="2150441" y="1672877"/>
                  <a:pt x="2130539" y="1687803"/>
                </a:cubicBezTo>
                <a:cubicBezTo>
                  <a:pt x="2095710" y="1714340"/>
                  <a:pt x="2113125" y="1728437"/>
                  <a:pt x="2136344" y="1748339"/>
                </a:cubicBezTo>
                <a:cubicBezTo>
                  <a:pt x="2271514" y="1865265"/>
                  <a:pt x="2404196" y="2166288"/>
                  <a:pt x="2514488" y="2307262"/>
                </a:cubicBezTo>
                <a:cubicBezTo>
                  <a:pt x="2686974" y="2527017"/>
                  <a:pt x="2787315" y="2774966"/>
                  <a:pt x="2812193" y="3054428"/>
                </a:cubicBezTo>
                <a:cubicBezTo>
                  <a:pt x="2829607" y="3247646"/>
                  <a:pt x="2812193" y="3435059"/>
                  <a:pt x="2738389" y="3615009"/>
                </a:cubicBezTo>
                <a:cubicBezTo>
                  <a:pt x="2688633" y="3736911"/>
                  <a:pt x="2611511" y="3838081"/>
                  <a:pt x="2500390" y="3910227"/>
                </a:cubicBezTo>
                <a:cubicBezTo>
                  <a:pt x="2474683" y="3926812"/>
                  <a:pt x="2458098" y="3947543"/>
                  <a:pt x="2451464" y="3978226"/>
                </a:cubicBezTo>
                <a:cubicBezTo>
                  <a:pt x="2443171" y="4016372"/>
                  <a:pt x="2428244" y="4052030"/>
                  <a:pt x="2405854" y="4084372"/>
                </a:cubicBezTo>
                <a:cubicBezTo>
                  <a:pt x="2356098" y="4154859"/>
                  <a:pt x="2337855" y="4241103"/>
                  <a:pt x="2290587" y="4313248"/>
                </a:cubicBezTo>
                <a:cubicBezTo>
                  <a:pt x="2206002" y="4441784"/>
                  <a:pt x="2109807" y="4561198"/>
                  <a:pt x="2012784" y="4679782"/>
                </a:cubicBezTo>
                <a:cubicBezTo>
                  <a:pt x="1968833" y="4733684"/>
                  <a:pt x="1942296" y="4787586"/>
                  <a:pt x="1947272" y="4859732"/>
                </a:cubicBezTo>
                <a:cubicBezTo>
                  <a:pt x="1951418" y="4916951"/>
                  <a:pt x="1945614" y="4975829"/>
                  <a:pt x="1939809" y="5033048"/>
                </a:cubicBezTo>
                <a:cubicBezTo>
                  <a:pt x="1929857" y="5139194"/>
                  <a:pt x="1865175" y="5215486"/>
                  <a:pt x="1784737" y="5272705"/>
                </a:cubicBezTo>
                <a:cubicBezTo>
                  <a:pt x="1730005" y="5311680"/>
                  <a:pt x="1704298" y="5354802"/>
                  <a:pt x="1697664" y="5420313"/>
                </a:cubicBezTo>
                <a:cubicBezTo>
                  <a:pt x="1691030" y="5484996"/>
                  <a:pt x="1660347" y="5543874"/>
                  <a:pt x="1636299" y="5604410"/>
                </a:cubicBezTo>
                <a:cubicBezTo>
                  <a:pt x="1559177" y="5791823"/>
                  <a:pt x="1522690" y="5987529"/>
                  <a:pt x="1517714" y="6189040"/>
                </a:cubicBezTo>
                <a:cubicBezTo>
                  <a:pt x="1516056" y="6263673"/>
                  <a:pt x="1537616" y="6325868"/>
                  <a:pt x="1598153" y="6374795"/>
                </a:cubicBezTo>
                <a:cubicBezTo>
                  <a:pt x="1657859" y="6423721"/>
                  <a:pt x="1715908" y="6475135"/>
                  <a:pt x="1771468" y="6529037"/>
                </a:cubicBezTo>
                <a:cubicBezTo>
                  <a:pt x="1822883" y="6577964"/>
                  <a:pt x="1888394" y="6580452"/>
                  <a:pt x="1951418" y="6592890"/>
                </a:cubicBezTo>
                <a:cubicBezTo>
                  <a:pt x="1977125" y="6597866"/>
                  <a:pt x="2002833" y="6602842"/>
                  <a:pt x="2025223" y="6617768"/>
                </a:cubicBezTo>
                <a:cubicBezTo>
                  <a:pt x="2062539" y="6641817"/>
                  <a:pt x="2064198" y="6681622"/>
                  <a:pt x="2026881" y="6704841"/>
                </a:cubicBezTo>
                <a:cubicBezTo>
                  <a:pt x="1979613" y="6734694"/>
                  <a:pt x="1929028" y="6755426"/>
                  <a:pt x="1871809" y="6755426"/>
                </a:cubicBezTo>
                <a:cubicBezTo>
                  <a:pt x="1741615" y="6757084"/>
                  <a:pt x="1610591" y="6757084"/>
                  <a:pt x="1479568" y="6757084"/>
                </a:cubicBezTo>
                <a:close/>
              </a:path>
            </a:pathLst>
          </a:custGeom>
          <a:solidFill>
            <a:schemeClr val="accent2"/>
          </a:solidFill>
          <a:ln w="8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FD93981-98B4-4DDB-9CE1-6F5EE991898B}"/>
              </a:ext>
            </a:extLst>
          </p:cNvPr>
          <p:cNvSpPr/>
          <p:nvPr/>
        </p:nvSpPr>
        <p:spPr>
          <a:xfrm>
            <a:off x="6583061" y="1668396"/>
            <a:ext cx="874580" cy="2699935"/>
          </a:xfrm>
          <a:custGeom>
            <a:avLst/>
            <a:gdLst>
              <a:gd name="connsiteX0" fmla="*/ 1316889 w 2189252"/>
              <a:gd name="connsiteY0" fmla="*/ 6755723 h 6758488"/>
              <a:gd name="connsiteX1" fmla="*/ 943721 w 2189252"/>
              <a:gd name="connsiteY1" fmla="*/ 6755723 h 6758488"/>
              <a:gd name="connsiteX2" fmla="*/ 814356 w 2189252"/>
              <a:gd name="connsiteY2" fmla="*/ 6598992 h 6758488"/>
              <a:gd name="connsiteX3" fmla="*/ 757137 w 2189252"/>
              <a:gd name="connsiteY3" fmla="*/ 5953826 h 6758488"/>
              <a:gd name="connsiteX4" fmla="*/ 621968 w 2189252"/>
              <a:gd name="connsiteY4" fmla="*/ 5633731 h 6758488"/>
              <a:gd name="connsiteX5" fmla="*/ 596260 w 2189252"/>
              <a:gd name="connsiteY5" fmla="*/ 5183441 h 6758488"/>
              <a:gd name="connsiteX6" fmla="*/ 662601 w 2189252"/>
              <a:gd name="connsiteY6" fmla="*/ 4948760 h 6758488"/>
              <a:gd name="connsiteX7" fmla="*/ 635236 w 2189252"/>
              <a:gd name="connsiteY7" fmla="*/ 4763005 h 6758488"/>
              <a:gd name="connsiteX8" fmla="*/ 618650 w 2189252"/>
              <a:gd name="connsiteY8" fmla="*/ 4725688 h 6758488"/>
              <a:gd name="connsiteX9" fmla="*/ 500066 w 2189252"/>
              <a:gd name="connsiteY9" fmla="*/ 4442080 h 6758488"/>
              <a:gd name="connsiteX10" fmla="*/ 287774 w 2189252"/>
              <a:gd name="connsiteY10" fmla="*/ 4087156 h 6758488"/>
              <a:gd name="connsiteX11" fmla="*/ 213141 w 2189252"/>
              <a:gd name="connsiteY11" fmla="*/ 3995937 h 6758488"/>
              <a:gd name="connsiteX12" fmla="*/ 38167 w 2189252"/>
              <a:gd name="connsiteY12" fmla="*/ 3688281 h 6758488"/>
              <a:gd name="connsiteX13" fmla="*/ 8313 w 2189252"/>
              <a:gd name="connsiteY13" fmla="*/ 3149260 h 6758488"/>
              <a:gd name="connsiteX14" fmla="*/ 8313 w 2189252"/>
              <a:gd name="connsiteY14" fmla="*/ 3029846 h 6758488"/>
              <a:gd name="connsiteX15" fmla="*/ 87093 w 2189252"/>
              <a:gd name="connsiteY15" fmla="*/ 2727166 h 6758488"/>
              <a:gd name="connsiteX16" fmla="*/ 94556 w 2189252"/>
              <a:gd name="connsiteY16" fmla="*/ 2646727 h 6758488"/>
              <a:gd name="connsiteX17" fmla="*/ 57240 w 2189252"/>
              <a:gd name="connsiteY17" fmla="*/ 2278535 h 6758488"/>
              <a:gd name="connsiteX18" fmla="*/ 69679 w 2189252"/>
              <a:gd name="connsiteY18" fmla="*/ 2217998 h 6758488"/>
              <a:gd name="connsiteX19" fmla="*/ 83776 w 2189252"/>
              <a:gd name="connsiteY19" fmla="*/ 1731221 h 6758488"/>
              <a:gd name="connsiteX20" fmla="*/ 200702 w 2189252"/>
              <a:gd name="connsiteY20" fmla="*/ 1236152 h 6758488"/>
              <a:gd name="connsiteX21" fmla="*/ 311823 w 2189252"/>
              <a:gd name="connsiteY21" fmla="*/ 1056202 h 6758488"/>
              <a:gd name="connsiteX22" fmla="*/ 346652 w 2189252"/>
              <a:gd name="connsiteY22" fmla="*/ 891179 h 6758488"/>
              <a:gd name="connsiteX23" fmla="*/ 273677 w 2189252"/>
              <a:gd name="connsiteY23" fmla="*/ 674741 h 6758488"/>
              <a:gd name="connsiteX24" fmla="*/ 256263 w 2189252"/>
              <a:gd name="connsiteY24" fmla="*/ 507230 h 6758488"/>
              <a:gd name="connsiteX25" fmla="*/ 308506 w 2189252"/>
              <a:gd name="connsiteY25" fmla="*/ 307378 h 6758488"/>
              <a:gd name="connsiteX26" fmla="*/ 345823 w 2189252"/>
              <a:gd name="connsiteY26" fmla="*/ 225281 h 6758488"/>
              <a:gd name="connsiteX27" fmla="*/ 734747 w 2189252"/>
              <a:gd name="connsiteY27" fmla="*/ 551 h 6758488"/>
              <a:gd name="connsiteX28" fmla="*/ 1023330 w 2189252"/>
              <a:gd name="connsiteY28" fmla="*/ 76014 h 6758488"/>
              <a:gd name="connsiteX29" fmla="*/ 1078062 w 2189252"/>
              <a:gd name="connsiteY29" fmla="*/ 145672 h 6758488"/>
              <a:gd name="connsiteX30" fmla="*/ 1250548 w 2189252"/>
              <a:gd name="connsiteY30" fmla="*/ 414353 h 6758488"/>
              <a:gd name="connsiteX31" fmla="*/ 1275426 w 2189252"/>
              <a:gd name="connsiteY31" fmla="*/ 435913 h 6758488"/>
              <a:gd name="connsiteX32" fmla="*/ 1291182 w 2189252"/>
              <a:gd name="connsiteY32" fmla="*/ 525474 h 6758488"/>
              <a:gd name="connsiteX33" fmla="*/ 1295328 w 2189252"/>
              <a:gd name="connsiteY33" fmla="*/ 654839 h 6758488"/>
              <a:gd name="connsiteX34" fmla="*/ 1307767 w 2189252"/>
              <a:gd name="connsiteY34" fmla="*/ 736936 h 6758488"/>
              <a:gd name="connsiteX35" fmla="*/ 1303621 w 2189252"/>
              <a:gd name="connsiteY35" fmla="*/ 748545 h 6758488"/>
              <a:gd name="connsiteX36" fmla="*/ 1243914 w 2189252"/>
              <a:gd name="connsiteY36" fmla="*/ 963324 h 6758488"/>
              <a:gd name="connsiteX37" fmla="*/ 1260500 w 2189252"/>
              <a:gd name="connsiteY37" fmla="*/ 998983 h 6758488"/>
              <a:gd name="connsiteX38" fmla="*/ 1535814 w 2189252"/>
              <a:gd name="connsiteY38" fmla="*/ 1224542 h 6758488"/>
              <a:gd name="connsiteX39" fmla="*/ 1658546 w 2189252"/>
              <a:gd name="connsiteY39" fmla="*/ 1329029 h 6758488"/>
              <a:gd name="connsiteX40" fmla="*/ 1736496 w 2189252"/>
              <a:gd name="connsiteY40" fmla="*/ 1649124 h 6758488"/>
              <a:gd name="connsiteX41" fmla="*/ 1730691 w 2189252"/>
              <a:gd name="connsiteY41" fmla="*/ 1664880 h 6758488"/>
              <a:gd name="connsiteX42" fmla="*/ 1746447 w 2189252"/>
              <a:gd name="connsiteY42" fmla="*/ 1780148 h 6758488"/>
              <a:gd name="connsiteX43" fmla="*/ 2115469 w 2189252"/>
              <a:gd name="connsiteY43" fmla="*/ 2628483 h 6758488"/>
              <a:gd name="connsiteX44" fmla="*/ 2144493 w 2189252"/>
              <a:gd name="connsiteY44" fmla="*/ 3590428 h 6758488"/>
              <a:gd name="connsiteX45" fmla="*/ 1970348 w 2189252"/>
              <a:gd name="connsiteY45" fmla="*/ 3914669 h 6758488"/>
              <a:gd name="connsiteX46" fmla="*/ 1944641 w 2189252"/>
              <a:gd name="connsiteY46" fmla="*/ 3961108 h 6758488"/>
              <a:gd name="connsiteX47" fmla="*/ 1676789 w 2189252"/>
              <a:gd name="connsiteY47" fmla="*/ 4608762 h 6758488"/>
              <a:gd name="connsiteX48" fmla="*/ 1590546 w 2189252"/>
              <a:gd name="connsiteY48" fmla="*/ 4946272 h 6758488"/>
              <a:gd name="connsiteX49" fmla="*/ 1486888 w 2189252"/>
              <a:gd name="connsiteY49" fmla="*/ 5268855 h 6758488"/>
              <a:gd name="connsiteX50" fmla="*/ 1421376 w 2189252"/>
              <a:gd name="connsiteY50" fmla="*/ 5423098 h 6758488"/>
              <a:gd name="connsiteX51" fmla="*/ 1348401 w 2189252"/>
              <a:gd name="connsiteY51" fmla="*/ 5729096 h 6758488"/>
              <a:gd name="connsiteX52" fmla="*/ 1298646 w 2189252"/>
              <a:gd name="connsiteY52" fmla="*/ 6210068 h 6758488"/>
              <a:gd name="connsiteX53" fmla="*/ 1327670 w 2189252"/>
              <a:gd name="connsiteY53" fmla="*/ 6284702 h 6758488"/>
              <a:gd name="connsiteX54" fmla="*/ 1607131 w 2189252"/>
              <a:gd name="connsiteY54" fmla="*/ 6537627 h 6758488"/>
              <a:gd name="connsiteX55" fmla="*/ 1747276 w 2189252"/>
              <a:gd name="connsiteY55" fmla="*/ 6591529 h 6758488"/>
              <a:gd name="connsiteX56" fmla="*/ 1846788 w 2189252"/>
              <a:gd name="connsiteY56" fmla="*/ 6616407 h 6758488"/>
              <a:gd name="connsiteX57" fmla="*/ 1850934 w 2189252"/>
              <a:gd name="connsiteY57" fmla="*/ 6713430 h 6758488"/>
              <a:gd name="connsiteX58" fmla="*/ 1694204 w 2189252"/>
              <a:gd name="connsiteY58" fmla="*/ 6761527 h 6758488"/>
              <a:gd name="connsiteX59" fmla="*/ 1316889 w 2189252"/>
              <a:gd name="connsiteY59" fmla="*/ 6755723 h 6758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2189252" h="6758488">
                <a:moveTo>
                  <a:pt x="1316889" y="6755723"/>
                </a:moveTo>
                <a:cubicBezTo>
                  <a:pt x="1192500" y="6755723"/>
                  <a:pt x="1068111" y="6755723"/>
                  <a:pt x="943721" y="6755723"/>
                </a:cubicBezTo>
                <a:cubicBezTo>
                  <a:pt x="813527" y="6755723"/>
                  <a:pt x="783674" y="6725040"/>
                  <a:pt x="814356" y="6598992"/>
                </a:cubicBezTo>
                <a:cubicBezTo>
                  <a:pt x="869088" y="6375920"/>
                  <a:pt x="831771" y="6164459"/>
                  <a:pt x="757137" y="5953826"/>
                </a:cubicBezTo>
                <a:cubicBezTo>
                  <a:pt x="718162" y="5844363"/>
                  <a:pt x="679186" y="5735730"/>
                  <a:pt x="621968" y="5633731"/>
                </a:cubicBezTo>
                <a:cubicBezTo>
                  <a:pt x="540700" y="5487780"/>
                  <a:pt x="553968" y="5336025"/>
                  <a:pt x="596260" y="5183441"/>
                </a:cubicBezTo>
                <a:cubicBezTo>
                  <a:pt x="618650" y="5104661"/>
                  <a:pt x="637723" y="5025881"/>
                  <a:pt x="662601" y="4948760"/>
                </a:cubicBezTo>
                <a:cubicBezTo>
                  <a:pt x="684991" y="4880760"/>
                  <a:pt x="665918" y="4821883"/>
                  <a:pt x="635236" y="4763005"/>
                </a:cubicBezTo>
                <a:cubicBezTo>
                  <a:pt x="628602" y="4750566"/>
                  <a:pt x="619479" y="4739785"/>
                  <a:pt x="618650" y="4725688"/>
                </a:cubicBezTo>
                <a:cubicBezTo>
                  <a:pt x="607870" y="4619542"/>
                  <a:pt x="563090" y="4525836"/>
                  <a:pt x="500066" y="4442080"/>
                </a:cubicBezTo>
                <a:cubicBezTo>
                  <a:pt x="417140" y="4330959"/>
                  <a:pt x="345823" y="4213204"/>
                  <a:pt x="287774" y="4087156"/>
                </a:cubicBezTo>
                <a:cubicBezTo>
                  <a:pt x="270360" y="4049839"/>
                  <a:pt x="245482" y="4021644"/>
                  <a:pt x="213141" y="3995937"/>
                </a:cubicBezTo>
                <a:cubicBezTo>
                  <a:pt x="113630" y="3917986"/>
                  <a:pt x="66362" y="3806036"/>
                  <a:pt x="38167" y="3688281"/>
                </a:cubicBezTo>
                <a:cubicBezTo>
                  <a:pt x="-4126" y="3510819"/>
                  <a:pt x="-6613" y="3330039"/>
                  <a:pt x="8313" y="3149260"/>
                </a:cubicBezTo>
                <a:cubicBezTo>
                  <a:pt x="11630" y="3109456"/>
                  <a:pt x="11630" y="3069651"/>
                  <a:pt x="8313" y="3029846"/>
                </a:cubicBezTo>
                <a:cubicBezTo>
                  <a:pt x="-1638" y="2919555"/>
                  <a:pt x="6655" y="2814238"/>
                  <a:pt x="87093" y="2727166"/>
                </a:cubicBezTo>
                <a:cubicBezTo>
                  <a:pt x="109483" y="2703117"/>
                  <a:pt x="111971" y="2671605"/>
                  <a:pt x="94556" y="2646727"/>
                </a:cubicBezTo>
                <a:cubicBezTo>
                  <a:pt x="13289" y="2530631"/>
                  <a:pt x="47289" y="2402924"/>
                  <a:pt x="57240" y="2278535"/>
                </a:cubicBezTo>
                <a:cubicBezTo>
                  <a:pt x="58898" y="2257803"/>
                  <a:pt x="63874" y="2237901"/>
                  <a:pt x="69679" y="2217998"/>
                </a:cubicBezTo>
                <a:cubicBezTo>
                  <a:pt x="98703" y="2117658"/>
                  <a:pt x="101191" y="1836538"/>
                  <a:pt x="83776" y="1731221"/>
                </a:cubicBezTo>
                <a:cubicBezTo>
                  <a:pt x="55581" y="1554589"/>
                  <a:pt x="116117" y="1390395"/>
                  <a:pt x="200702" y="1236152"/>
                </a:cubicBezTo>
                <a:cubicBezTo>
                  <a:pt x="234702" y="1174786"/>
                  <a:pt x="272019" y="1115079"/>
                  <a:pt x="311823" y="1056202"/>
                </a:cubicBezTo>
                <a:cubicBezTo>
                  <a:pt x="345823" y="1004787"/>
                  <a:pt x="354945" y="951715"/>
                  <a:pt x="346652" y="891179"/>
                </a:cubicBezTo>
                <a:cubicBezTo>
                  <a:pt x="335872" y="814057"/>
                  <a:pt x="320116" y="741082"/>
                  <a:pt x="273677" y="674741"/>
                </a:cubicBezTo>
                <a:cubicBezTo>
                  <a:pt x="238019" y="624985"/>
                  <a:pt x="238848" y="565278"/>
                  <a:pt x="256263" y="507230"/>
                </a:cubicBezTo>
                <a:cubicBezTo>
                  <a:pt x="275336" y="440889"/>
                  <a:pt x="299384" y="376207"/>
                  <a:pt x="308506" y="307378"/>
                </a:cubicBezTo>
                <a:cubicBezTo>
                  <a:pt x="312652" y="276695"/>
                  <a:pt x="327579" y="249329"/>
                  <a:pt x="345823" y="225281"/>
                </a:cubicBezTo>
                <a:cubicBezTo>
                  <a:pt x="444505" y="96745"/>
                  <a:pt x="568895" y="8843"/>
                  <a:pt x="734747" y="551"/>
                </a:cubicBezTo>
                <a:cubicBezTo>
                  <a:pt x="836746" y="-4425"/>
                  <a:pt x="934599" y="24599"/>
                  <a:pt x="1023330" y="76014"/>
                </a:cubicBezTo>
                <a:cubicBezTo>
                  <a:pt x="1050696" y="91770"/>
                  <a:pt x="1063135" y="119135"/>
                  <a:pt x="1078062" y="145672"/>
                </a:cubicBezTo>
                <a:cubicBezTo>
                  <a:pt x="1129476" y="238549"/>
                  <a:pt x="1164305" y="343036"/>
                  <a:pt x="1250548" y="414353"/>
                </a:cubicBezTo>
                <a:cubicBezTo>
                  <a:pt x="1258841" y="420987"/>
                  <a:pt x="1267134" y="429279"/>
                  <a:pt x="1275426" y="435913"/>
                </a:cubicBezTo>
                <a:cubicBezTo>
                  <a:pt x="1321036" y="472401"/>
                  <a:pt x="1318548" y="471572"/>
                  <a:pt x="1291182" y="525474"/>
                </a:cubicBezTo>
                <a:cubicBezTo>
                  <a:pt x="1269621" y="567766"/>
                  <a:pt x="1265475" y="613376"/>
                  <a:pt x="1295328" y="654839"/>
                </a:cubicBezTo>
                <a:cubicBezTo>
                  <a:pt x="1314402" y="680546"/>
                  <a:pt x="1319377" y="707082"/>
                  <a:pt x="1307767" y="736936"/>
                </a:cubicBezTo>
                <a:cubicBezTo>
                  <a:pt x="1306109" y="741082"/>
                  <a:pt x="1302792" y="745228"/>
                  <a:pt x="1303621" y="748545"/>
                </a:cubicBezTo>
                <a:cubicBezTo>
                  <a:pt x="1320206" y="830642"/>
                  <a:pt x="1272109" y="894496"/>
                  <a:pt x="1243914" y="963324"/>
                </a:cubicBezTo>
                <a:cubicBezTo>
                  <a:pt x="1234792" y="984885"/>
                  <a:pt x="1251378" y="990690"/>
                  <a:pt x="1260500" y="998983"/>
                </a:cubicBezTo>
                <a:cubicBezTo>
                  <a:pt x="1346743" y="1081080"/>
                  <a:pt x="1439620" y="1155713"/>
                  <a:pt x="1535814" y="1224542"/>
                </a:cubicBezTo>
                <a:cubicBezTo>
                  <a:pt x="1579766" y="1256054"/>
                  <a:pt x="1622058" y="1289225"/>
                  <a:pt x="1658546" y="1329029"/>
                </a:cubicBezTo>
                <a:cubicBezTo>
                  <a:pt x="1743130" y="1421077"/>
                  <a:pt x="1763862" y="1529711"/>
                  <a:pt x="1736496" y="1649124"/>
                </a:cubicBezTo>
                <a:cubicBezTo>
                  <a:pt x="1735667" y="1654100"/>
                  <a:pt x="1734008" y="1660734"/>
                  <a:pt x="1730691" y="1664880"/>
                </a:cubicBezTo>
                <a:cubicBezTo>
                  <a:pt x="1690058" y="1709661"/>
                  <a:pt x="1715764" y="1742002"/>
                  <a:pt x="1746447" y="1780148"/>
                </a:cubicBezTo>
                <a:cubicBezTo>
                  <a:pt x="1909812" y="1980000"/>
                  <a:pt x="2045811" y="2377217"/>
                  <a:pt x="2115469" y="2628483"/>
                </a:cubicBezTo>
                <a:cubicBezTo>
                  <a:pt x="2204200" y="2946091"/>
                  <a:pt x="2224932" y="3267015"/>
                  <a:pt x="2144493" y="3590428"/>
                </a:cubicBezTo>
                <a:cubicBezTo>
                  <a:pt x="2113810" y="3712329"/>
                  <a:pt x="2064055" y="3825938"/>
                  <a:pt x="1970348" y="3914669"/>
                </a:cubicBezTo>
                <a:cubicBezTo>
                  <a:pt x="1957080" y="3927108"/>
                  <a:pt x="1948788" y="3942864"/>
                  <a:pt x="1944641" y="3961108"/>
                </a:cubicBezTo>
                <a:cubicBezTo>
                  <a:pt x="1885763" y="4189984"/>
                  <a:pt x="1801178" y="4408080"/>
                  <a:pt x="1676789" y="4608762"/>
                </a:cubicBezTo>
                <a:cubicBezTo>
                  <a:pt x="1611278" y="4714078"/>
                  <a:pt x="1580595" y="4823541"/>
                  <a:pt x="1590546" y="4946272"/>
                </a:cubicBezTo>
                <a:cubicBezTo>
                  <a:pt x="1600497" y="5067344"/>
                  <a:pt x="1569814" y="5178465"/>
                  <a:pt x="1486888" y="5268855"/>
                </a:cubicBezTo>
                <a:cubicBezTo>
                  <a:pt x="1445425" y="5314465"/>
                  <a:pt x="1427181" y="5361732"/>
                  <a:pt x="1421376" y="5423098"/>
                </a:cubicBezTo>
                <a:cubicBezTo>
                  <a:pt x="1411425" y="5527585"/>
                  <a:pt x="1368304" y="5626267"/>
                  <a:pt x="1348401" y="5729096"/>
                </a:cubicBezTo>
                <a:cubicBezTo>
                  <a:pt x="1317719" y="5887485"/>
                  <a:pt x="1294499" y="6047532"/>
                  <a:pt x="1298646" y="6210068"/>
                </a:cubicBezTo>
                <a:cubicBezTo>
                  <a:pt x="1299475" y="6239092"/>
                  <a:pt x="1304451" y="6263970"/>
                  <a:pt x="1327670" y="6284702"/>
                </a:cubicBezTo>
                <a:cubicBezTo>
                  <a:pt x="1422206" y="6367628"/>
                  <a:pt x="1511766" y="6455529"/>
                  <a:pt x="1607131" y="6537627"/>
                </a:cubicBezTo>
                <a:cubicBezTo>
                  <a:pt x="1649423" y="6573285"/>
                  <a:pt x="1696692" y="6583236"/>
                  <a:pt x="1747276" y="6591529"/>
                </a:cubicBezTo>
                <a:cubicBezTo>
                  <a:pt x="1781276" y="6597333"/>
                  <a:pt x="1816106" y="6599821"/>
                  <a:pt x="1846788" y="6616407"/>
                </a:cubicBezTo>
                <a:cubicBezTo>
                  <a:pt x="1893227" y="6641284"/>
                  <a:pt x="1895715" y="6685235"/>
                  <a:pt x="1850934" y="6713430"/>
                </a:cubicBezTo>
                <a:cubicBezTo>
                  <a:pt x="1803667" y="6742454"/>
                  <a:pt x="1751423" y="6761527"/>
                  <a:pt x="1694204" y="6761527"/>
                </a:cubicBezTo>
                <a:cubicBezTo>
                  <a:pt x="1571473" y="6755723"/>
                  <a:pt x="1444596" y="6755723"/>
                  <a:pt x="1316889" y="6755723"/>
                </a:cubicBezTo>
                <a:close/>
              </a:path>
            </a:pathLst>
          </a:custGeom>
          <a:solidFill>
            <a:schemeClr val="accent1"/>
          </a:solidFill>
          <a:ln w="8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0DB8D55-AFA2-499D-A5DA-4628B5004592}"/>
              </a:ext>
            </a:extLst>
          </p:cNvPr>
          <p:cNvSpPr/>
          <p:nvPr/>
        </p:nvSpPr>
        <p:spPr>
          <a:xfrm>
            <a:off x="8548027" y="1671709"/>
            <a:ext cx="814950" cy="2696622"/>
          </a:xfrm>
          <a:custGeom>
            <a:avLst/>
            <a:gdLst>
              <a:gd name="connsiteX0" fmla="*/ 1316415 w 2039985"/>
              <a:gd name="connsiteY0" fmla="*/ 6757036 h 6750195"/>
              <a:gd name="connsiteX1" fmla="*/ 939101 w 2039985"/>
              <a:gd name="connsiteY1" fmla="*/ 6757036 h 6750195"/>
              <a:gd name="connsiteX2" fmla="*/ 889346 w 2039985"/>
              <a:gd name="connsiteY2" fmla="*/ 6756207 h 6750195"/>
              <a:gd name="connsiteX3" fmla="*/ 810566 w 2039985"/>
              <a:gd name="connsiteY3" fmla="*/ 6664159 h 6750195"/>
              <a:gd name="connsiteX4" fmla="*/ 824663 w 2039985"/>
              <a:gd name="connsiteY4" fmla="*/ 6557184 h 6750195"/>
              <a:gd name="connsiteX5" fmla="*/ 780712 w 2039985"/>
              <a:gd name="connsiteY5" fmla="*/ 6019822 h 6750195"/>
              <a:gd name="connsiteX6" fmla="*/ 623982 w 2039985"/>
              <a:gd name="connsiteY6" fmla="*/ 5633386 h 6750195"/>
              <a:gd name="connsiteX7" fmla="*/ 582519 w 2039985"/>
              <a:gd name="connsiteY7" fmla="*/ 5263534 h 6750195"/>
              <a:gd name="connsiteX8" fmla="*/ 666274 w 2039985"/>
              <a:gd name="connsiteY8" fmla="*/ 4955878 h 6750195"/>
              <a:gd name="connsiteX9" fmla="*/ 639737 w 2039985"/>
              <a:gd name="connsiteY9" fmla="*/ 4765977 h 6750195"/>
              <a:gd name="connsiteX10" fmla="*/ 623152 w 2039985"/>
              <a:gd name="connsiteY10" fmla="*/ 4728660 h 6750195"/>
              <a:gd name="connsiteX11" fmla="*/ 553494 w 2039985"/>
              <a:gd name="connsiteY11" fmla="*/ 4431784 h 6750195"/>
              <a:gd name="connsiteX12" fmla="*/ 481349 w 2039985"/>
              <a:gd name="connsiteY12" fmla="*/ 4330614 h 6750195"/>
              <a:gd name="connsiteX13" fmla="*/ 468081 w 2039985"/>
              <a:gd name="connsiteY13" fmla="*/ 4288322 h 6750195"/>
              <a:gd name="connsiteX14" fmla="*/ 426617 w 2039985"/>
              <a:gd name="connsiteY14" fmla="*/ 4165591 h 6750195"/>
              <a:gd name="connsiteX15" fmla="*/ 283155 w 2039985"/>
              <a:gd name="connsiteY15" fmla="*/ 3869544 h 6750195"/>
              <a:gd name="connsiteX16" fmla="*/ 311350 w 2039985"/>
              <a:gd name="connsiteY16" fmla="*/ 3517937 h 6750195"/>
              <a:gd name="connsiteX17" fmla="*/ 341203 w 2039985"/>
              <a:gd name="connsiteY17" fmla="*/ 3401840 h 6750195"/>
              <a:gd name="connsiteX18" fmla="*/ 311350 w 2039985"/>
              <a:gd name="connsiteY18" fmla="*/ 3288231 h 6750195"/>
              <a:gd name="connsiteX19" fmla="*/ 197741 w 2039985"/>
              <a:gd name="connsiteY19" fmla="*/ 3156379 h 6750195"/>
              <a:gd name="connsiteX20" fmla="*/ 26083 w 2039985"/>
              <a:gd name="connsiteY20" fmla="*/ 2724333 h 6750195"/>
              <a:gd name="connsiteX21" fmla="*/ 1205 w 2039985"/>
              <a:gd name="connsiteY21" fmla="*/ 2381847 h 6750195"/>
              <a:gd name="connsiteX22" fmla="*/ 141351 w 2039985"/>
              <a:gd name="connsiteY22" fmla="*/ 1356050 h 6750195"/>
              <a:gd name="connsiteX23" fmla="*/ 321301 w 2039985"/>
              <a:gd name="connsiteY23" fmla="*/ 1050052 h 6750195"/>
              <a:gd name="connsiteX24" fmla="*/ 376862 w 2039985"/>
              <a:gd name="connsiteY24" fmla="*/ 970443 h 6750195"/>
              <a:gd name="connsiteX25" fmla="*/ 384325 w 2039985"/>
              <a:gd name="connsiteY25" fmla="*/ 903272 h 6750195"/>
              <a:gd name="connsiteX26" fmla="*/ 307203 w 2039985"/>
              <a:gd name="connsiteY26" fmla="*/ 671079 h 6750195"/>
              <a:gd name="connsiteX27" fmla="*/ 293935 w 2039985"/>
              <a:gd name="connsiteY27" fmla="*/ 499422 h 6750195"/>
              <a:gd name="connsiteX28" fmla="*/ 343691 w 2039985"/>
              <a:gd name="connsiteY28" fmla="*/ 307033 h 6750195"/>
              <a:gd name="connsiteX29" fmla="*/ 468081 w 2039985"/>
              <a:gd name="connsiteY29" fmla="*/ 130400 h 6750195"/>
              <a:gd name="connsiteX30" fmla="*/ 1030320 w 2039985"/>
              <a:gd name="connsiteY30" fmla="*/ 59083 h 6750195"/>
              <a:gd name="connsiteX31" fmla="*/ 1116563 w 2039985"/>
              <a:gd name="connsiteY31" fmla="*/ 158595 h 6750195"/>
              <a:gd name="connsiteX32" fmla="*/ 1145588 w 2039985"/>
              <a:gd name="connsiteY32" fmla="*/ 212497 h 6750195"/>
              <a:gd name="connsiteX33" fmla="*/ 1192026 w 2039985"/>
              <a:gd name="connsiteY33" fmla="*/ 290448 h 6750195"/>
              <a:gd name="connsiteX34" fmla="*/ 1337977 w 2039985"/>
              <a:gd name="connsiteY34" fmla="*/ 453812 h 6750195"/>
              <a:gd name="connsiteX35" fmla="*/ 1343781 w 2039985"/>
              <a:gd name="connsiteY35" fmla="*/ 502739 h 6750195"/>
              <a:gd name="connsiteX36" fmla="*/ 1334660 w 2039985"/>
              <a:gd name="connsiteY36" fmla="*/ 661128 h 6750195"/>
              <a:gd name="connsiteX37" fmla="*/ 1343781 w 2039985"/>
              <a:gd name="connsiteY37" fmla="*/ 728298 h 6750195"/>
              <a:gd name="connsiteX38" fmla="*/ 1337977 w 2039985"/>
              <a:gd name="connsiteY38" fmla="*/ 817029 h 6750195"/>
              <a:gd name="connsiteX39" fmla="*/ 1318075 w 2039985"/>
              <a:gd name="connsiteY39" fmla="*/ 881712 h 6750195"/>
              <a:gd name="connsiteX40" fmla="*/ 1308953 w 2039985"/>
              <a:gd name="connsiteY40" fmla="*/ 1046735 h 6750195"/>
              <a:gd name="connsiteX41" fmla="*/ 1662218 w 2039985"/>
              <a:gd name="connsiteY41" fmla="*/ 1608146 h 6750195"/>
              <a:gd name="connsiteX42" fmla="*/ 1988948 w 2039985"/>
              <a:gd name="connsiteY42" fmla="*/ 2687845 h 6750195"/>
              <a:gd name="connsiteX43" fmla="*/ 2037874 w 2039985"/>
              <a:gd name="connsiteY43" fmla="*/ 3317255 h 6750195"/>
              <a:gd name="connsiteX44" fmla="*/ 1959924 w 2039985"/>
              <a:gd name="connsiteY44" fmla="*/ 4008031 h 6750195"/>
              <a:gd name="connsiteX45" fmla="*/ 1925094 w 2039985"/>
              <a:gd name="connsiteY45" fmla="*/ 4085152 h 6750195"/>
              <a:gd name="connsiteX46" fmla="*/ 1823925 w 2039985"/>
              <a:gd name="connsiteY46" fmla="*/ 4253493 h 6750195"/>
              <a:gd name="connsiteX47" fmla="*/ 1687925 w 2039985"/>
              <a:gd name="connsiteY47" fmla="*/ 4598466 h 6750195"/>
              <a:gd name="connsiteX48" fmla="*/ 1595877 w 2039985"/>
              <a:gd name="connsiteY48" fmla="*/ 4943439 h 6750195"/>
              <a:gd name="connsiteX49" fmla="*/ 1458220 w 2039985"/>
              <a:gd name="connsiteY49" fmla="*/ 5305827 h 6750195"/>
              <a:gd name="connsiteX50" fmla="*/ 1433342 w 2039985"/>
              <a:gd name="connsiteY50" fmla="*/ 5365533 h 6750195"/>
              <a:gd name="connsiteX51" fmla="*/ 1367001 w 2039985"/>
              <a:gd name="connsiteY51" fmla="*/ 5668214 h 6750195"/>
              <a:gd name="connsiteX52" fmla="*/ 1303147 w 2039985"/>
              <a:gd name="connsiteY52" fmla="*/ 6205577 h 6750195"/>
              <a:gd name="connsiteX53" fmla="*/ 1341293 w 2039985"/>
              <a:gd name="connsiteY53" fmla="*/ 6254503 h 6750195"/>
              <a:gd name="connsiteX54" fmla="*/ 1363684 w 2039985"/>
              <a:gd name="connsiteY54" fmla="*/ 6280210 h 6750195"/>
              <a:gd name="connsiteX55" fmla="*/ 1417586 w 2039985"/>
              <a:gd name="connsiteY55" fmla="*/ 6362307 h 6750195"/>
              <a:gd name="connsiteX56" fmla="*/ 1593389 w 2039985"/>
              <a:gd name="connsiteY56" fmla="*/ 6519867 h 6750195"/>
              <a:gd name="connsiteX57" fmla="*/ 1773340 w 2039985"/>
              <a:gd name="connsiteY57" fmla="*/ 6592842 h 6750195"/>
              <a:gd name="connsiteX58" fmla="*/ 1860412 w 2039985"/>
              <a:gd name="connsiteY58" fmla="*/ 6618549 h 6750195"/>
              <a:gd name="connsiteX59" fmla="*/ 1864559 w 2039985"/>
              <a:gd name="connsiteY59" fmla="*/ 6705622 h 6750195"/>
              <a:gd name="connsiteX60" fmla="*/ 1717779 w 2039985"/>
              <a:gd name="connsiteY60" fmla="*/ 6755378 h 6750195"/>
              <a:gd name="connsiteX61" fmla="*/ 1316415 w 2039985"/>
              <a:gd name="connsiteY61" fmla="*/ 6757036 h 6750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039985" h="6750195">
                <a:moveTo>
                  <a:pt x="1316415" y="6757036"/>
                </a:moveTo>
                <a:cubicBezTo>
                  <a:pt x="1190368" y="6757036"/>
                  <a:pt x="1065150" y="6757036"/>
                  <a:pt x="939101" y="6757036"/>
                </a:cubicBezTo>
                <a:cubicBezTo>
                  <a:pt x="922516" y="6757036"/>
                  <a:pt x="905931" y="6757865"/>
                  <a:pt x="889346" y="6756207"/>
                </a:cubicBezTo>
                <a:cubicBezTo>
                  <a:pt x="827151" y="6750402"/>
                  <a:pt x="806420" y="6726353"/>
                  <a:pt x="810566" y="6664159"/>
                </a:cubicBezTo>
                <a:cubicBezTo>
                  <a:pt x="813054" y="6628500"/>
                  <a:pt x="815541" y="6592013"/>
                  <a:pt x="824663" y="6557184"/>
                </a:cubicBezTo>
                <a:cubicBezTo>
                  <a:pt x="871102" y="6373087"/>
                  <a:pt x="837931" y="6194796"/>
                  <a:pt x="780712" y="6019822"/>
                </a:cubicBezTo>
                <a:cubicBezTo>
                  <a:pt x="737591" y="5887140"/>
                  <a:pt x="691981" y="5756116"/>
                  <a:pt x="623982" y="5633386"/>
                </a:cubicBezTo>
                <a:cubicBezTo>
                  <a:pt x="560128" y="5518118"/>
                  <a:pt x="551007" y="5392900"/>
                  <a:pt x="582519" y="5263534"/>
                </a:cubicBezTo>
                <a:cubicBezTo>
                  <a:pt x="607397" y="5159876"/>
                  <a:pt x="631445" y="5056219"/>
                  <a:pt x="666274" y="4955878"/>
                </a:cubicBezTo>
                <a:cubicBezTo>
                  <a:pt x="690323" y="4886220"/>
                  <a:pt x="670420" y="4825684"/>
                  <a:pt x="639737" y="4765977"/>
                </a:cubicBezTo>
                <a:cubicBezTo>
                  <a:pt x="633103" y="4753538"/>
                  <a:pt x="623982" y="4742758"/>
                  <a:pt x="623152" y="4728660"/>
                </a:cubicBezTo>
                <a:cubicBezTo>
                  <a:pt x="611543" y="4615881"/>
                  <a:pt x="617348" y="4521344"/>
                  <a:pt x="553494" y="4431784"/>
                </a:cubicBezTo>
                <a:cubicBezTo>
                  <a:pt x="529446" y="4397785"/>
                  <a:pt x="505397" y="4364614"/>
                  <a:pt x="481349" y="4330614"/>
                </a:cubicBezTo>
                <a:cubicBezTo>
                  <a:pt x="472227" y="4318175"/>
                  <a:pt x="466422" y="4304078"/>
                  <a:pt x="468081" y="4288322"/>
                </a:cubicBezTo>
                <a:cubicBezTo>
                  <a:pt x="473056" y="4241054"/>
                  <a:pt x="453153" y="4202908"/>
                  <a:pt x="426617" y="4165591"/>
                </a:cubicBezTo>
                <a:cubicBezTo>
                  <a:pt x="362764" y="4074372"/>
                  <a:pt x="306374" y="3979836"/>
                  <a:pt x="283155" y="3869544"/>
                </a:cubicBezTo>
                <a:cubicBezTo>
                  <a:pt x="258277" y="3750130"/>
                  <a:pt x="283155" y="3633204"/>
                  <a:pt x="311350" y="3517937"/>
                </a:cubicBezTo>
                <a:cubicBezTo>
                  <a:pt x="321301" y="3478962"/>
                  <a:pt x="329594" y="3439986"/>
                  <a:pt x="341203" y="3401840"/>
                </a:cubicBezTo>
                <a:cubicBezTo>
                  <a:pt x="355301" y="3357060"/>
                  <a:pt x="341203" y="3321402"/>
                  <a:pt x="311350" y="3288231"/>
                </a:cubicBezTo>
                <a:cubicBezTo>
                  <a:pt x="273204" y="3245110"/>
                  <a:pt x="235058" y="3200329"/>
                  <a:pt x="197741" y="3156379"/>
                </a:cubicBezTo>
                <a:cubicBezTo>
                  <a:pt x="92424" y="3031989"/>
                  <a:pt x="42669" y="2884380"/>
                  <a:pt x="26083" y="2724333"/>
                </a:cubicBezTo>
                <a:cubicBezTo>
                  <a:pt x="13644" y="2610724"/>
                  <a:pt x="4523" y="2496286"/>
                  <a:pt x="1205" y="2381847"/>
                </a:cubicBezTo>
                <a:cubicBezTo>
                  <a:pt x="-6258" y="2083313"/>
                  <a:pt x="18620" y="1623901"/>
                  <a:pt x="141351" y="1356050"/>
                </a:cubicBezTo>
                <a:cubicBezTo>
                  <a:pt x="191107" y="1247416"/>
                  <a:pt x="247496" y="1143759"/>
                  <a:pt x="321301" y="1050052"/>
                </a:cubicBezTo>
                <a:cubicBezTo>
                  <a:pt x="341203" y="1025174"/>
                  <a:pt x="346179" y="991174"/>
                  <a:pt x="376862" y="970443"/>
                </a:cubicBezTo>
                <a:cubicBezTo>
                  <a:pt x="390959" y="960492"/>
                  <a:pt x="388471" y="927321"/>
                  <a:pt x="384325" y="903272"/>
                </a:cubicBezTo>
                <a:cubicBezTo>
                  <a:pt x="371886" y="821176"/>
                  <a:pt x="358618" y="741566"/>
                  <a:pt x="307203" y="671079"/>
                </a:cubicBezTo>
                <a:cubicBezTo>
                  <a:pt x="269887" y="619665"/>
                  <a:pt x="275692" y="558299"/>
                  <a:pt x="293935" y="499422"/>
                </a:cubicBezTo>
                <a:cubicBezTo>
                  <a:pt x="313837" y="436398"/>
                  <a:pt x="330423" y="372545"/>
                  <a:pt x="343691" y="307033"/>
                </a:cubicBezTo>
                <a:cubicBezTo>
                  <a:pt x="358618" y="231570"/>
                  <a:pt x="412520" y="179326"/>
                  <a:pt x="468081" y="130400"/>
                </a:cubicBezTo>
                <a:cubicBezTo>
                  <a:pt x="633103" y="-13892"/>
                  <a:pt x="833785" y="-39599"/>
                  <a:pt x="1030320" y="59083"/>
                </a:cubicBezTo>
                <a:cubicBezTo>
                  <a:pt x="1073442" y="80644"/>
                  <a:pt x="1104954" y="109668"/>
                  <a:pt x="1116563" y="158595"/>
                </a:cubicBezTo>
                <a:cubicBezTo>
                  <a:pt x="1121539" y="177668"/>
                  <a:pt x="1135637" y="195082"/>
                  <a:pt x="1145588" y="212497"/>
                </a:cubicBezTo>
                <a:cubicBezTo>
                  <a:pt x="1161344" y="238204"/>
                  <a:pt x="1182904" y="262253"/>
                  <a:pt x="1192026" y="290448"/>
                </a:cubicBezTo>
                <a:cubicBezTo>
                  <a:pt x="1217734" y="366740"/>
                  <a:pt x="1276611" y="411520"/>
                  <a:pt x="1337977" y="453812"/>
                </a:cubicBezTo>
                <a:cubicBezTo>
                  <a:pt x="1362855" y="470398"/>
                  <a:pt x="1361196" y="482836"/>
                  <a:pt x="1343781" y="502739"/>
                </a:cubicBezTo>
                <a:cubicBezTo>
                  <a:pt x="1303147" y="550007"/>
                  <a:pt x="1300660" y="608055"/>
                  <a:pt x="1334660" y="661128"/>
                </a:cubicBezTo>
                <a:cubicBezTo>
                  <a:pt x="1348757" y="682689"/>
                  <a:pt x="1352074" y="706737"/>
                  <a:pt x="1343781" y="728298"/>
                </a:cubicBezTo>
                <a:cubicBezTo>
                  <a:pt x="1333001" y="758152"/>
                  <a:pt x="1331343" y="787176"/>
                  <a:pt x="1337977" y="817029"/>
                </a:cubicBezTo>
                <a:cubicBezTo>
                  <a:pt x="1342952" y="841907"/>
                  <a:pt x="1333001" y="862639"/>
                  <a:pt x="1318075" y="881712"/>
                </a:cubicBezTo>
                <a:cubicBezTo>
                  <a:pt x="1272465" y="940589"/>
                  <a:pt x="1270806" y="987028"/>
                  <a:pt x="1308953" y="1046735"/>
                </a:cubicBezTo>
                <a:cubicBezTo>
                  <a:pt x="1428366" y="1232490"/>
                  <a:pt x="1554414" y="1414098"/>
                  <a:pt x="1662218" y="1608146"/>
                </a:cubicBezTo>
                <a:cubicBezTo>
                  <a:pt x="1819778" y="1892583"/>
                  <a:pt x="1906851" y="2375213"/>
                  <a:pt x="1988948" y="2687845"/>
                </a:cubicBezTo>
                <a:cubicBezTo>
                  <a:pt x="2042850" y="2891844"/>
                  <a:pt x="2049484" y="3104964"/>
                  <a:pt x="2037874" y="3317255"/>
                </a:cubicBezTo>
                <a:cubicBezTo>
                  <a:pt x="2026265" y="3549449"/>
                  <a:pt x="1988118" y="3778325"/>
                  <a:pt x="1959924" y="4008031"/>
                </a:cubicBezTo>
                <a:cubicBezTo>
                  <a:pt x="1956607" y="4037055"/>
                  <a:pt x="1944997" y="4061933"/>
                  <a:pt x="1925094" y="4085152"/>
                </a:cubicBezTo>
                <a:cubicBezTo>
                  <a:pt x="1881973" y="4135737"/>
                  <a:pt x="1845485" y="4188810"/>
                  <a:pt x="1823925" y="4253493"/>
                </a:cubicBezTo>
                <a:cubicBezTo>
                  <a:pt x="1783291" y="4375394"/>
                  <a:pt x="1754266" y="4489004"/>
                  <a:pt x="1687925" y="4598466"/>
                </a:cubicBezTo>
                <a:cubicBezTo>
                  <a:pt x="1622413" y="4705441"/>
                  <a:pt x="1585097" y="4815733"/>
                  <a:pt x="1595877" y="4943439"/>
                </a:cubicBezTo>
                <a:cubicBezTo>
                  <a:pt x="1608316" y="5085243"/>
                  <a:pt x="1561878" y="5207145"/>
                  <a:pt x="1458220" y="5305827"/>
                </a:cubicBezTo>
                <a:cubicBezTo>
                  <a:pt x="1440805" y="5322412"/>
                  <a:pt x="1435000" y="5343973"/>
                  <a:pt x="1433342" y="5365533"/>
                </a:cubicBezTo>
                <a:cubicBezTo>
                  <a:pt x="1427537" y="5470021"/>
                  <a:pt x="1391049" y="5567874"/>
                  <a:pt x="1367001" y="5668214"/>
                </a:cubicBezTo>
                <a:cubicBezTo>
                  <a:pt x="1325538" y="5844848"/>
                  <a:pt x="1301489" y="6023968"/>
                  <a:pt x="1303147" y="6205577"/>
                </a:cubicBezTo>
                <a:cubicBezTo>
                  <a:pt x="1303147" y="6232113"/>
                  <a:pt x="1303976" y="6256161"/>
                  <a:pt x="1341293" y="6254503"/>
                </a:cubicBezTo>
                <a:cubicBezTo>
                  <a:pt x="1356220" y="6253674"/>
                  <a:pt x="1361196" y="6267771"/>
                  <a:pt x="1363684" y="6280210"/>
                </a:cubicBezTo>
                <a:cubicBezTo>
                  <a:pt x="1371148" y="6314210"/>
                  <a:pt x="1391879" y="6339917"/>
                  <a:pt x="1417586" y="6362307"/>
                </a:cubicBezTo>
                <a:cubicBezTo>
                  <a:pt x="1476463" y="6414550"/>
                  <a:pt x="1537000" y="6465136"/>
                  <a:pt x="1593389" y="6519867"/>
                </a:cubicBezTo>
                <a:cubicBezTo>
                  <a:pt x="1644804" y="6569623"/>
                  <a:pt x="1706999" y="6583720"/>
                  <a:pt x="1773340" y="6592842"/>
                </a:cubicBezTo>
                <a:cubicBezTo>
                  <a:pt x="1803193" y="6596988"/>
                  <a:pt x="1833875" y="6602793"/>
                  <a:pt x="1860412" y="6618549"/>
                </a:cubicBezTo>
                <a:cubicBezTo>
                  <a:pt x="1897729" y="6641768"/>
                  <a:pt x="1900216" y="6681573"/>
                  <a:pt x="1864559" y="6705622"/>
                </a:cubicBezTo>
                <a:cubicBezTo>
                  <a:pt x="1820607" y="6735475"/>
                  <a:pt x="1771681" y="6754548"/>
                  <a:pt x="1717779" y="6755378"/>
                </a:cubicBezTo>
                <a:cubicBezTo>
                  <a:pt x="1585097" y="6757036"/>
                  <a:pt x="1450757" y="6757036"/>
                  <a:pt x="1316415" y="6757036"/>
                </a:cubicBezTo>
                <a:close/>
              </a:path>
            </a:pathLst>
          </a:custGeom>
          <a:solidFill>
            <a:schemeClr val="accent4"/>
          </a:solidFill>
          <a:ln w="8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E511BF-2389-4E83-AC54-EBE8593C57B9}"/>
              </a:ext>
            </a:extLst>
          </p:cNvPr>
          <p:cNvSpPr txBox="1"/>
          <p:nvPr/>
        </p:nvSpPr>
        <p:spPr>
          <a:xfrm>
            <a:off x="834054" y="2666235"/>
            <a:ext cx="277787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Easy to change colors, photos and Text. You can simply impress your audience and add a unique zing and appeal to your Presentations.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Get a modern PowerPoint  Presentation that is beautifully designed.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39E48C-1066-4683-B2A4-FD20E99E9CE6}"/>
              </a:ext>
            </a:extLst>
          </p:cNvPr>
          <p:cNvSpPr txBox="1"/>
          <p:nvPr/>
        </p:nvSpPr>
        <p:spPr>
          <a:xfrm>
            <a:off x="834053" y="1723892"/>
            <a:ext cx="27778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1" name="Chevron 2">
            <a:extLst>
              <a:ext uri="{FF2B5EF4-FFF2-40B4-BE49-F238E27FC236}">
                <a16:creationId xmlns:a16="http://schemas.microsoft.com/office/drawing/2014/main" id="{4D055103-05E4-4D42-BB40-0943D0063684}"/>
              </a:ext>
            </a:extLst>
          </p:cNvPr>
          <p:cNvSpPr/>
          <p:nvPr/>
        </p:nvSpPr>
        <p:spPr>
          <a:xfrm>
            <a:off x="5677828" y="2500612"/>
            <a:ext cx="720080" cy="1027536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Chevron 16">
            <a:extLst>
              <a:ext uri="{FF2B5EF4-FFF2-40B4-BE49-F238E27FC236}">
                <a16:creationId xmlns:a16="http://schemas.microsoft.com/office/drawing/2014/main" id="{6BCEBDF2-C86F-4D70-95DC-479718AC16C2}"/>
              </a:ext>
            </a:extLst>
          </p:cNvPr>
          <p:cNvSpPr/>
          <p:nvPr/>
        </p:nvSpPr>
        <p:spPr>
          <a:xfrm>
            <a:off x="7642794" y="2500612"/>
            <a:ext cx="720080" cy="1027536"/>
          </a:xfrm>
          <a:prstGeom prst="chevr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3" name="Chevron 17">
            <a:extLst>
              <a:ext uri="{FF2B5EF4-FFF2-40B4-BE49-F238E27FC236}">
                <a16:creationId xmlns:a16="http://schemas.microsoft.com/office/drawing/2014/main" id="{C97C9489-9301-40F3-919E-E47802422690}"/>
              </a:ext>
            </a:extLst>
          </p:cNvPr>
          <p:cNvSpPr/>
          <p:nvPr/>
        </p:nvSpPr>
        <p:spPr>
          <a:xfrm>
            <a:off x="9548130" y="2500612"/>
            <a:ext cx="720080" cy="1027536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5E5D19D-8EC3-4A0A-BB6D-8BABC12522B9}"/>
              </a:ext>
            </a:extLst>
          </p:cNvPr>
          <p:cNvSpPr/>
          <p:nvPr/>
        </p:nvSpPr>
        <p:spPr>
          <a:xfrm>
            <a:off x="10453360" y="1666070"/>
            <a:ext cx="665146" cy="2702261"/>
          </a:xfrm>
          <a:custGeom>
            <a:avLst/>
            <a:gdLst>
              <a:gd name="connsiteX0" fmla="*/ 174701 w 665146"/>
              <a:gd name="connsiteY0" fmla="*/ 1448 h 2702261"/>
              <a:gd name="connsiteX1" fmla="*/ 291725 w 665146"/>
              <a:gd name="connsiteY1" fmla="*/ 23602 h 2702261"/>
              <a:gd name="connsiteX2" fmla="*/ 326178 w 665146"/>
              <a:gd name="connsiteY2" fmla="*/ 63356 h 2702261"/>
              <a:gd name="connsiteX3" fmla="*/ 337773 w 665146"/>
              <a:gd name="connsiteY3" fmla="*/ 84889 h 2702261"/>
              <a:gd name="connsiteX4" fmla="*/ 356325 w 665146"/>
              <a:gd name="connsiteY4" fmla="*/ 116029 h 2702261"/>
              <a:gd name="connsiteX5" fmla="*/ 414630 w 665146"/>
              <a:gd name="connsiteY5" fmla="*/ 181291 h 2702261"/>
              <a:gd name="connsiteX6" fmla="*/ 416949 w 665146"/>
              <a:gd name="connsiteY6" fmla="*/ 200837 h 2702261"/>
              <a:gd name="connsiteX7" fmla="*/ 413305 w 665146"/>
              <a:gd name="connsiteY7" fmla="*/ 264112 h 2702261"/>
              <a:gd name="connsiteX8" fmla="*/ 416949 w 665146"/>
              <a:gd name="connsiteY8" fmla="*/ 290945 h 2702261"/>
              <a:gd name="connsiteX9" fmla="*/ 414630 w 665146"/>
              <a:gd name="connsiteY9" fmla="*/ 326392 h 2702261"/>
              <a:gd name="connsiteX10" fmla="*/ 406679 w 665146"/>
              <a:gd name="connsiteY10" fmla="*/ 352232 h 2702261"/>
              <a:gd name="connsiteX11" fmla="*/ 353343 w 665146"/>
              <a:gd name="connsiteY11" fmla="*/ 474475 h 2702261"/>
              <a:gd name="connsiteX12" fmla="*/ 461341 w 665146"/>
              <a:gd name="connsiteY12" fmla="*/ 652372 h 2702261"/>
              <a:gd name="connsiteX13" fmla="*/ 485856 w 665146"/>
              <a:gd name="connsiteY13" fmla="*/ 1057197 h 2702261"/>
              <a:gd name="connsiteX14" fmla="*/ 505401 w 665146"/>
              <a:gd name="connsiteY14" fmla="*/ 1308638 h 2702261"/>
              <a:gd name="connsiteX15" fmla="*/ 474261 w 665146"/>
              <a:gd name="connsiteY15" fmla="*/ 1584595 h 2702261"/>
              <a:gd name="connsiteX16" fmla="*/ 465648 w 665146"/>
              <a:gd name="connsiteY16" fmla="*/ 1630643 h 2702261"/>
              <a:gd name="connsiteX17" fmla="*/ 458028 w 665146"/>
              <a:gd name="connsiteY17" fmla="*/ 1697893 h 2702261"/>
              <a:gd name="connsiteX18" fmla="*/ 451733 w 665146"/>
              <a:gd name="connsiteY18" fmla="*/ 1837362 h 2702261"/>
              <a:gd name="connsiteX19" fmla="*/ 448090 w 665146"/>
              <a:gd name="connsiteY19" fmla="*/ 1975175 h 2702261"/>
              <a:gd name="connsiteX20" fmla="*/ 428213 w 665146"/>
              <a:gd name="connsiteY20" fmla="*/ 2119944 h 2702261"/>
              <a:gd name="connsiteX21" fmla="*/ 411649 w 665146"/>
              <a:gd name="connsiteY21" fmla="*/ 2146447 h 2702261"/>
              <a:gd name="connsiteX22" fmla="*/ 396741 w 665146"/>
              <a:gd name="connsiteY22" fmla="*/ 2265045 h 2702261"/>
              <a:gd name="connsiteX23" fmla="*/ 401048 w 665146"/>
              <a:gd name="connsiteY23" fmla="*/ 2479715 h 2702261"/>
              <a:gd name="connsiteX24" fmla="*/ 416287 w 665146"/>
              <a:gd name="connsiteY24" fmla="*/ 2499261 h 2702261"/>
              <a:gd name="connsiteX25" fmla="*/ 425231 w 665146"/>
              <a:gd name="connsiteY25" fmla="*/ 2509530 h 2702261"/>
              <a:gd name="connsiteX26" fmla="*/ 433265 w 665146"/>
              <a:gd name="connsiteY26" fmla="*/ 2527668 h 2702261"/>
              <a:gd name="connsiteX27" fmla="*/ 442935 w 665146"/>
              <a:gd name="connsiteY27" fmla="*/ 2538168 h 2702261"/>
              <a:gd name="connsiteX28" fmla="*/ 470639 w 665146"/>
              <a:gd name="connsiteY28" fmla="*/ 2538168 h 2702261"/>
              <a:gd name="connsiteX29" fmla="*/ 476460 w 665146"/>
              <a:gd name="connsiteY29" fmla="*/ 2544490 h 2702261"/>
              <a:gd name="connsiteX30" fmla="*/ 546691 w 665146"/>
              <a:gd name="connsiteY30" fmla="*/ 2607433 h 2702261"/>
              <a:gd name="connsiteX31" fmla="*/ 618579 w 665146"/>
              <a:gd name="connsiteY31" fmla="*/ 2636585 h 2702261"/>
              <a:gd name="connsiteX32" fmla="*/ 653364 w 665146"/>
              <a:gd name="connsiteY32" fmla="*/ 2646855 h 2702261"/>
              <a:gd name="connsiteX33" fmla="*/ 655020 w 665146"/>
              <a:gd name="connsiteY33" fmla="*/ 2681640 h 2702261"/>
              <a:gd name="connsiteX34" fmla="*/ 596383 w 665146"/>
              <a:gd name="connsiteY34" fmla="*/ 2701517 h 2702261"/>
              <a:gd name="connsiteX35" fmla="*/ 436043 w 665146"/>
              <a:gd name="connsiteY35" fmla="*/ 2702179 h 2702261"/>
              <a:gd name="connsiteX36" fmla="*/ 285311 w 665146"/>
              <a:gd name="connsiteY36" fmla="*/ 2702179 h 2702261"/>
              <a:gd name="connsiteX37" fmla="*/ 265434 w 665146"/>
              <a:gd name="connsiteY37" fmla="*/ 2701848 h 2702261"/>
              <a:gd name="connsiteX38" fmla="*/ 259846 w 665146"/>
              <a:gd name="connsiteY38" fmla="*/ 2699685 h 2702261"/>
              <a:gd name="connsiteX39" fmla="*/ 254953 w 665146"/>
              <a:gd name="connsiteY39" fmla="*/ 2699685 h 2702261"/>
              <a:gd name="connsiteX40" fmla="*/ 235076 w 665146"/>
              <a:gd name="connsiteY40" fmla="*/ 2699354 h 2702261"/>
              <a:gd name="connsiteX41" fmla="*/ 203604 w 665146"/>
              <a:gd name="connsiteY41" fmla="*/ 2662582 h 2702261"/>
              <a:gd name="connsiteX42" fmla="*/ 209236 w 665146"/>
              <a:gd name="connsiteY42" fmla="*/ 2619847 h 2702261"/>
              <a:gd name="connsiteX43" fmla="*/ 244683 w 665146"/>
              <a:gd name="connsiteY43" fmla="*/ 2477727 h 2702261"/>
              <a:gd name="connsiteX44" fmla="*/ 194991 w 665146"/>
              <a:gd name="connsiteY44" fmla="*/ 2245831 h 2702261"/>
              <a:gd name="connsiteX45" fmla="*/ 180746 w 665146"/>
              <a:gd name="connsiteY45" fmla="*/ 2066939 h 2702261"/>
              <a:gd name="connsiteX46" fmla="*/ 205592 w 665146"/>
              <a:gd name="connsiteY46" fmla="*/ 1980144 h 2702261"/>
              <a:gd name="connsiteX47" fmla="*/ 185053 w 665146"/>
              <a:gd name="connsiteY47" fmla="*/ 1904281 h 2702261"/>
              <a:gd name="connsiteX48" fmla="*/ 178427 w 665146"/>
              <a:gd name="connsiteY48" fmla="*/ 1889373 h 2702261"/>
              <a:gd name="connsiteX49" fmla="*/ 150599 w 665146"/>
              <a:gd name="connsiteY49" fmla="*/ 1770775 h 2702261"/>
              <a:gd name="connsiteX50" fmla="*/ 121778 w 665146"/>
              <a:gd name="connsiteY50" fmla="*/ 1730358 h 2702261"/>
              <a:gd name="connsiteX51" fmla="*/ 116478 w 665146"/>
              <a:gd name="connsiteY51" fmla="*/ 1713463 h 2702261"/>
              <a:gd name="connsiteX52" fmla="*/ 91632 w 665146"/>
              <a:gd name="connsiteY52" fmla="*/ 1674703 h 2702261"/>
              <a:gd name="connsiteX53" fmla="*/ 50884 w 665146"/>
              <a:gd name="connsiteY53" fmla="*/ 1546498 h 2702261"/>
              <a:gd name="connsiteX54" fmla="*/ 77386 w 665146"/>
              <a:gd name="connsiteY54" fmla="*/ 1405372 h 2702261"/>
              <a:gd name="connsiteX55" fmla="*/ 89312 w 665146"/>
              <a:gd name="connsiteY55" fmla="*/ 1358993 h 2702261"/>
              <a:gd name="connsiteX56" fmla="*/ 77386 w 665146"/>
              <a:gd name="connsiteY56" fmla="*/ 1313608 h 2702261"/>
              <a:gd name="connsiteX57" fmla="*/ 32001 w 665146"/>
              <a:gd name="connsiteY57" fmla="*/ 1260934 h 2702261"/>
              <a:gd name="connsiteX58" fmla="*/ 29682 w 665146"/>
              <a:gd name="connsiteY58" fmla="*/ 1088337 h 2702261"/>
              <a:gd name="connsiteX59" fmla="*/ 6492 w 665146"/>
              <a:gd name="connsiteY59" fmla="*/ 951519 h 2702261"/>
              <a:gd name="connsiteX60" fmla="*/ 32663 w 665146"/>
              <a:gd name="connsiteY60" fmla="*/ 541725 h 2702261"/>
              <a:gd name="connsiteX61" fmla="*/ 91301 w 665146"/>
              <a:gd name="connsiteY61" fmla="*/ 472487 h 2702261"/>
              <a:gd name="connsiteX62" fmla="*/ 123435 w 665146"/>
              <a:gd name="connsiteY62" fmla="*/ 440684 h 2702261"/>
              <a:gd name="connsiteX63" fmla="*/ 126416 w 665146"/>
              <a:gd name="connsiteY63" fmla="*/ 413850 h 2702261"/>
              <a:gd name="connsiteX64" fmla="*/ 26038 w 665146"/>
              <a:gd name="connsiteY64" fmla="*/ 268087 h 2702261"/>
              <a:gd name="connsiteX65" fmla="*/ 20737 w 665146"/>
              <a:gd name="connsiteY65" fmla="*/ 199512 h 2702261"/>
              <a:gd name="connsiteX66" fmla="*/ 30676 w 665146"/>
              <a:gd name="connsiteY66" fmla="*/ 122655 h 2702261"/>
              <a:gd name="connsiteX67" fmla="*/ 67117 w 665146"/>
              <a:gd name="connsiteY67" fmla="*/ 52092 h 2702261"/>
              <a:gd name="connsiteX68" fmla="*/ 174701 w 665146"/>
              <a:gd name="connsiteY68" fmla="*/ 1448 h 2702261"/>
              <a:gd name="connsiteX0" fmla="*/ 174701 w 665146"/>
              <a:gd name="connsiteY0" fmla="*/ 1448 h 2702261"/>
              <a:gd name="connsiteX1" fmla="*/ 291725 w 665146"/>
              <a:gd name="connsiteY1" fmla="*/ 23602 h 2702261"/>
              <a:gd name="connsiteX2" fmla="*/ 326178 w 665146"/>
              <a:gd name="connsiteY2" fmla="*/ 63356 h 2702261"/>
              <a:gd name="connsiteX3" fmla="*/ 337773 w 665146"/>
              <a:gd name="connsiteY3" fmla="*/ 84889 h 2702261"/>
              <a:gd name="connsiteX4" fmla="*/ 356325 w 665146"/>
              <a:gd name="connsiteY4" fmla="*/ 116029 h 2702261"/>
              <a:gd name="connsiteX5" fmla="*/ 414630 w 665146"/>
              <a:gd name="connsiteY5" fmla="*/ 181291 h 2702261"/>
              <a:gd name="connsiteX6" fmla="*/ 416949 w 665146"/>
              <a:gd name="connsiteY6" fmla="*/ 200837 h 2702261"/>
              <a:gd name="connsiteX7" fmla="*/ 413305 w 665146"/>
              <a:gd name="connsiteY7" fmla="*/ 264112 h 2702261"/>
              <a:gd name="connsiteX8" fmla="*/ 416949 w 665146"/>
              <a:gd name="connsiteY8" fmla="*/ 290945 h 2702261"/>
              <a:gd name="connsiteX9" fmla="*/ 414630 w 665146"/>
              <a:gd name="connsiteY9" fmla="*/ 326392 h 2702261"/>
              <a:gd name="connsiteX10" fmla="*/ 406679 w 665146"/>
              <a:gd name="connsiteY10" fmla="*/ 352232 h 2702261"/>
              <a:gd name="connsiteX11" fmla="*/ 353343 w 665146"/>
              <a:gd name="connsiteY11" fmla="*/ 474475 h 2702261"/>
              <a:gd name="connsiteX12" fmla="*/ 461341 w 665146"/>
              <a:gd name="connsiteY12" fmla="*/ 652372 h 2702261"/>
              <a:gd name="connsiteX13" fmla="*/ 485856 w 665146"/>
              <a:gd name="connsiteY13" fmla="*/ 1057197 h 2702261"/>
              <a:gd name="connsiteX14" fmla="*/ 505401 w 665146"/>
              <a:gd name="connsiteY14" fmla="*/ 1308638 h 2702261"/>
              <a:gd name="connsiteX15" fmla="*/ 474261 w 665146"/>
              <a:gd name="connsiteY15" fmla="*/ 1584595 h 2702261"/>
              <a:gd name="connsiteX16" fmla="*/ 465648 w 665146"/>
              <a:gd name="connsiteY16" fmla="*/ 1630643 h 2702261"/>
              <a:gd name="connsiteX17" fmla="*/ 458028 w 665146"/>
              <a:gd name="connsiteY17" fmla="*/ 1697893 h 2702261"/>
              <a:gd name="connsiteX18" fmla="*/ 451733 w 665146"/>
              <a:gd name="connsiteY18" fmla="*/ 1837362 h 2702261"/>
              <a:gd name="connsiteX19" fmla="*/ 448090 w 665146"/>
              <a:gd name="connsiteY19" fmla="*/ 1975175 h 2702261"/>
              <a:gd name="connsiteX20" fmla="*/ 428213 w 665146"/>
              <a:gd name="connsiteY20" fmla="*/ 2119944 h 2702261"/>
              <a:gd name="connsiteX21" fmla="*/ 411649 w 665146"/>
              <a:gd name="connsiteY21" fmla="*/ 2146447 h 2702261"/>
              <a:gd name="connsiteX22" fmla="*/ 396741 w 665146"/>
              <a:gd name="connsiteY22" fmla="*/ 2265045 h 2702261"/>
              <a:gd name="connsiteX23" fmla="*/ 401048 w 665146"/>
              <a:gd name="connsiteY23" fmla="*/ 2479715 h 2702261"/>
              <a:gd name="connsiteX24" fmla="*/ 416287 w 665146"/>
              <a:gd name="connsiteY24" fmla="*/ 2499261 h 2702261"/>
              <a:gd name="connsiteX25" fmla="*/ 425231 w 665146"/>
              <a:gd name="connsiteY25" fmla="*/ 2509530 h 2702261"/>
              <a:gd name="connsiteX26" fmla="*/ 433265 w 665146"/>
              <a:gd name="connsiteY26" fmla="*/ 2527668 h 2702261"/>
              <a:gd name="connsiteX27" fmla="*/ 442935 w 665146"/>
              <a:gd name="connsiteY27" fmla="*/ 2538168 h 2702261"/>
              <a:gd name="connsiteX28" fmla="*/ 470639 w 665146"/>
              <a:gd name="connsiteY28" fmla="*/ 2538168 h 2702261"/>
              <a:gd name="connsiteX29" fmla="*/ 546691 w 665146"/>
              <a:gd name="connsiteY29" fmla="*/ 2607433 h 2702261"/>
              <a:gd name="connsiteX30" fmla="*/ 618579 w 665146"/>
              <a:gd name="connsiteY30" fmla="*/ 2636585 h 2702261"/>
              <a:gd name="connsiteX31" fmla="*/ 653364 w 665146"/>
              <a:gd name="connsiteY31" fmla="*/ 2646855 h 2702261"/>
              <a:gd name="connsiteX32" fmla="*/ 655020 w 665146"/>
              <a:gd name="connsiteY32" fmla="*/ 2681640 h 2702261"/>
              <a:gd name="connsiteX33" fmla="*/ 596383 w 665146"/>
              <a:gd name="connsiteY33" fmla="*/ 2701517 h 2702261"/>
              <a:gd name="connsiteX34" fmla="*/ 436043 w 665146"/>
              <a:gd name="connsiteY34" fmla="*/ 2702179 h 2702261"/>
              <a:gd name="connsiteX35" fmla="*/ 285311 w 665146"/>
              <a:gd name="connsiteY35" fmla="*/ 2702179 h 2702261"/>
              <a:gd name="connsiteX36" fmla="*/ 265434 w 665146"/>
              <a:gd name="connsiteY36" fmla="*/ 2701848 h 2702261"/>
              <a:gd name="connsiteX37" fmla="*/ 259846 w 665146"/>
              <a:gd name="connsiteY37" fmla="*/ 2699685 h 2702261"/>
              <a:gd name="connsiteX38" fmla="*/ 254953 w 665146"/>
              <a:gd name="connsiteY38" fmla="*/ 2699685 h 2702261"/>
              <a:gd name="connsiteX39" fmla="*/ 235076 w 665146"/>
              <a:gd name="connsiteY39" fmla="*/ 2699354 h 2702261"/>
              <a:gd name="connsiteX40" fmla="*/ 203604 w 665146"/>
              <a:gd name="connsiteY40" fmla="*/ 2662582 h 2702261"/>
              <a:gd name="connsiteX41" fmla="*/ 209236 w 665146"/>
              <a:gd name="connsiteY41" fmla="*/ 2619847 h 2702261"/>
              <a:gd name="connsiteX42" fmla="*/ 244683 w 665146"/>
              <a:gd name="connsiteY42" fmla="*/ 2477727 h 2702261"/>
              <a:gd name="connsiteX43" fmla="*/ 194991 w 665146"/>
              <a:gd name="connsiteY43" fmla="*/ 2245831 h 2702261"/>
              <a:gd name="connsiteX44" fmla="*/ 180746 w 665146"/>
              <a:gd name="connsiteY44" fmla="*/ 2066939 h 2702261"/>
              <a:gd name="connsiteX45" fmla="*/ 205592 w 665146"/>
              <a:gd name="connsiteY45" fmla="*/ 1980144 h 2702261"/>
              <a:gd name="connsiteX46" fmla="*/ 185053 w 665146"/>
              <a:gd name="connsiteY46" fmla="*/ 1904281 h 2702261"/>
              <a:gd name="connsiteX47" fmla="*/ 178427 w 665146"/>
              <a:gd name="connsiteY47" fmla="*/ 1889373 h 2702261"/>
              <a:gd name="connsiteX48" fmla="*/ 150599 w 665146"/>
              <a:gd name="connsiteY48" fmla="*/ 1770775 h 2702261"/>
              <a:gd name="connsiteX49" fmla="*/ 121778 w 665146"/>
              <a:gd name="connsiteY49" fmla="*/ 1730358 h 2702261"/>
              <a:gd name="connsiteX50" fmla="*/ 116478 w 665146"/>
              <a:gd name="connsiteY50" fmla="*/ 1713463 h 2702261"/>
              <a:gd name="connsiteX51" fmla="*/ 91632 w 665146"/>
              <a:gd name="connsiteY51" fmla="*/ 1674703 h 2702261"/>
              <a:gd name="connsiteX52" fmla="*/ 50884 w 665146"/>
              <a:gd name="connsiteY52" fmla="*/ 1546498 h 2702261"/>
              <a:gd name="connsiteX53" fmla="*/ 77386 w 665146"/>
              <a:gd name="connsiteY53" fmla="*/ 1405372 h 2702261"/>
              <a:gd name="connsiteX54" fmla="*/ 89312 w 665146"/>
              <a:gd name="connsiteY54" fmla="*/ 1358993 h 2702261"/>
              <a:gd name="connsiteX55" fmla="*/ 77386 w 665146"/>
              <a:gd name="connsiteY55" fmla="*/ 1313608 h 2702261"/>
              <a:gd name="connsiteX56" fmla="*/ 32001 w 665146"/>
              <a:gd name="connsiteY56" fmla="*/ 1260934 h 2702261"/>
              <a:gd name="connsiteX57" fmla="*/ 29682 w 665146"/>
              <a:gd name="connsiteY57" fmla="*/ 1088337 h 2702261"/>
              <a:gd name="connsiteX58" fmla="*/ 6492 w 665146"/>
              <a:gd name="connsiteY58" fmla="*/ 951519 h 2702261"/>
              <a:gd name="connsiteX59" fmla="*/ 32663 w 665146"/>
              <a:gd name="connsiteY59" fmla="*/ 541725 h 2702261"/>
              <a:gd name="connsiteX60" fmla="*/ 91301 w 665146"/>
              <a:gd name="connsiteY60" fmla="*/ 472487 h 2702261"/>
              <a:gd name="connsiteX61" fmla="*/ 123435 w 665146"/>
              <a:gd name="connsiteY61" fmla="*/ 440684 h 2702261"/>
              <a:gd name="connsiteX62" fmla="*/ 126416 w 665146"/>
              <a:gd name="connsiteY62" fmla="*/ 413850 h 2702261"/>
              <a:gd name="connsiteX63" fmla="*/ 26038 w 665146"/>
              <a:gd name="connsiteY63" fmla="*/ 268087 h 2702261"/>
              <a:gd name="connsiteX64" fmla="*/ 20737 w 665146"/>
              <a:gd name="connsiteY64" fmla="*/ 199512 h 2702261"/>
              <a:gd name="connsiteX65" fmla="*/ 30676 w 665146"/>
              <a:gd name="connsiteY65" fmla="*/ 122655 h 2702261"/>
              <a:gd name="connsiteX66" fmla="*/ 67117 w 665146"/>
              <a:gd name="connsiteY66" fmla="*/ 52092 h 2702261"/>
              <a:gd name="connsiteX67" fmla="*/ 174701 w 665146"/>
              <a:gd name="connsiteY67" fmla="*/ 1448 h 2702261"/>
              <a:gd name="connsiteX0" fmla="*/ 174701 w 665146"/>
              <a:gd name="connsiteY0" fmla="*/ 1448 h 2702261"/>
              <a:gd name="connsiteX1" fmla="*/ 291725 w 665146"/>
              <a:gd name="connsiteY1" fmla="*/ 23602 h 2702261"/>
              <a:gd name="connsiteX2" fmla="*/ 326178 w 665146"/>
              <a:gd name="connsiteY2" fmla="*/ 63356 h 2702261"/>
              <a:gd name="connsiteX3" fmla="*/ 337773 w 665146"/>
              <a:gd name="connsiteY3" fmla="*/ 84889 h 2702261"/>
              <a:gd name="connsiteX4" fmla="*/ 356325 w 665146"/>
              <a:gd name="connsiteY4" fmla="*/ 116029 h 2702261"/>
              <a:gd name="connsiteX5" fmla="*/ 414630 w 665146"/>
              <a:gd name="connsiteY5" fmla="*/ 181291 h 2702261"/>
              <a:gd name="connsiteX6" fmla="*/ 416949 w 665146"/>
              <a:gd name="connsiteY6" fmla="*/ 200837 h 2702261"/>
              <a:gd name="connsiteX7" fmla="*/ 413305 w 665146"/>
              <a:gd name="connsiteY7" fmla="*/ 264112 h 2702261"/>
              <a:gd name="connsiteX8" fmla="*/ 416949 w 665146"/>
              <a:gd name="connsiteY8" fmla="*/ 290945 h 2702261"/>
              <a:gd name="connsiteX9" fmla="*/ 414630 w 665146"/>
              <a:gd name="connsiteY9" fmla="*/ 326392 h 2702261"/>
              <a:gd name="connsiteX10" fmla="*/ 406679 w 665146"/>
              <a:gd name="connsiteY10" fmla="*/ 352232 h 2702261"/>
              <a:gd name="connsiteX11" fmla="*/ 353343 w 665146"/>
              <a:gd name="connsiteY11" fmla="*/ 474475 h 2702261"/>
              <a:gd name="connsiteX12" fmla="*/ 461341 w 665146"/>
              <a:gd name="connsiteY12" fmla="*/ 652372 h 2702261"/>
              <a:gd name="connsiteX13" fmla="*/ 485856 w 665146"/>
              <a:gd name="connsiteY13" fmla="*/ 1057197 h 2702261"/>
              <a:gd name="connsiteX14" fmla="*/ 505401 w 665146"/>
              <a:gd name="connsiteY14" fmla="*/ 1308638 h 2702261"/>
              <a:gd name="connsiteX15" fmla="*/ 474261 w 665146"/>
              <a:gd name="connsiteY15" fmla="*/ 1584595 h 2702261"/>
              <a:gd name="connsiteX16" fmla="*/ 465648 w 665146"/>
              <a:gd name="connsiteY16" fmla="*/ 1630643 h 2702261"/>
              <a:gd name="connsiteX17" fmla="*/ 458028 w 665146"/>
              <a:gd name="connsiteY17" fmla="*/ 1697893 h 2702261"/>
              <a:gd name="connsiteX18" fmla="*/ 451733 w 665146"/>
              <a:gd name="connsiteY18" fmla="*/ 1837362 h 2702261"/>
              <a:gd name="connsiteX19" fmla="*/ 448090 w 665146"/>
              <a:gd name="connsiteY19" fmla="*/ 1975175 h 2702261"/>
              <a:gd name="connsiteX20" fmla="*/ 428213 w 665146"/>
              <a:gd name="connsiteY20" fmla="*/ 2119944 h 2702261"/>
              <a:gd name="connsiteX21" fmla="*/ 411649 w 665146"/>
              <a:gd name="connsiteY21" fmla="*/ 2146447 h 2702261"/>
              <a:gd name="connsiteX22" fmla="*/ 396741 w 665146"/>
              <a:gd name="connsiteY22" fmla="*/ 2265045 h 2702261"/>
              <a:gd name="connsiteX23" fmla="*/ 401048 w 665146"/>
              <a:gd name="connsiteY23" fmla="*/ 2479715 h 2702261"/>
              <a:gd name="connsiteX24" fmla="*/ 416287 w 665146"/>
              <a:gd name="connsiteY24" fmla="*/ 2499261 h 2702261"/>
              <a:gd name="connsiteX25" fmla="*/ 425231 w 665146"/>
              <a:gd name="connsiteY25" fmla="*/ 2509530 h 2702261"/>
              <a:gd name="connsiteX26" fmla="*/ 433265 w 665146"/>
              <a:gd name="connsiteY26" fmla="*/ 2527668 h 2702261"/>
              <a:gd name="connsiteX27" fmla="*/ 442935 w 665146"/>
              <a:gd name="connsiteY27" fmla="*/ 2538168 h 2702261"/>
              <a:gd name="connsiteX28" fmla="*/ 546691 w 665146"/>
              <a:gd name="connsiteY28" fmla="*/ 2607433 h 2702261"/>
              <a:gd name="connsiteX29" fmla="*/ 618579 w 665146"/>
              <a:gd name="connsiteY29" fmla="*/ 2636585 h 2702261"/>
              <a:gd name="connsiteX30" fmla="*/ 653364 w 665146"/>
              <a:gd name="connsiteY30" fmla="*/ 2646855 h 2702261"/>
              <a:gd name="connsiteX31" fmla="*/ 655020 w 665146"/>
              <a:gd name="connsiteY31" fmla="*/ 2681640 h 2702261"/>
              <a:gd name="connsiteX32" fmla="*/ 596383 w 665146"/>
              <a:gd name="connsiteY32" fmla="*/ 2701517 h 2702261"/>
              <a:gd name="connsiteX33" fmla="*/ 436043 w 665146"/>
              <a:gd name="connsiteY33" fmla="*/ 2702179 h 2702261"/>
              <a:gd name="connsiteX34" fmla="*/ 285311 w 665146"/>
              <a:gd name="connsiteY34" fmla="*/ 2702179 h 2702261"/>
              <a:gd name="connsiteX35" fmla="*/ 265434 w 665146"/>
              <a:gd name="connsiteY35" fmla="*/ 2701848 h 2702261"/>
              <a:gd name="connsiteX36" fmla="*/ 259846 w 665146"/>
              <a:gd name="connsiteY36" fmla="*/ 2699685 h 2702261"/>
              <a:gd name="connsiteX37" fmla="*/ 254953 w 665146"/>
              <a:gd name="connsiteY37" fmla="*/ 2699685 h 2702261"/>
              <a:gd name="connsiteX38" fmla="*/ 235076 w 665146"/>
              <a:gd name="connsiteY38" fmla="*/ 2699354 h 2702261"/>
              <a:gd name="connsiteX39" fmla="*/ 203604 w 665146"/>
              <a:gd name="connsiteY39" fmla="*/ 2662582 h 2702261"/>
              <a:gd name="connsiteX40" fmla="*/ 209236 w 665146"/>
              <a:gd name="connsiteY40" fmla="*/ 2619847 h 2702261"/>
              <a:gd name="connsiteX41" fmla="*/ 244683 w 665146"/>
              <a:gd name="connsiteY41" fmla="*/ 2477727 h 2702261"/>
              <a:gd name="connsiteX42" fmla="*/ 194991 w 665146"/>
              <a:gd name="connsiteY42" fmla="*/ 2245831 h 2702261"/>
              <a:gd name="connsiteX43" fmla="*/ 180746 w 665146"/>
              <a:gd name="connsiteY43" fmla="*/ 2066939 h 2702261"/>
              <a:gd name="connsiteX44" fmla="*/ 205592 w 665146"/>
              <a:gd name="connsiteY44" fmla="*/ 1980144 h 2702261"/>
              <a:gd name="connsiteX45" fmla="*/ 185053 w 665146"/>
              <a:gd name="connsiteY45" fmla="*/ 1904281 h 2702261"/>
              <a:gd name="connsiteX46" fmla="*/ 178427 w 665146"/>
              <a:gd name="connsiteY46" fmla="*/ 1889373 h 2702261"/>
              <a:gd name="connsiteX47" fmla="*/ 150599 w 665146"/>
              <a:gd name="connsiteY47" fmla="*/ 1770775 h 2702261"/>
              <a:gd name="connsiteX48" fmla="*/ 121778 w 665146"/>
              <a:gd name="connsiteY48" fmla="*/ 1730358 h 2702261"/>
              <a:gd name="connsiteX49" fmla="*/ 116478 w 665146"/>
              <a:gd name="connsiteY49" fmla="*/ 1713463 h 2702261"/>
              <a:gd name="connsiteX50" fmla="*/ 91632 w 665146"/>
              <a:gd name="connsiteY50" fmla="*/ 1674703 h 2702261"/>
              <a:gd name="connsiteX51" fmla="*/ 50884 w 665146"/>
              <a:gd name="connsiteY51" fmla="*/ 1546498 h 2702261"/>
              <a:gd name="connsiteX52" fmla="*/ 77386 w 665146"/>
              <a:gd name="connsiteY52" fmla="*/ 1405372 h 2702261"/>
              <a:gd name="connsiteX53" fmla="*/ 89312 w 665146"/>
              <a:gd name="connsiteY53" fmla="*/ 1358993 h 2702261"/>
              <a:gd name="connsiteX54" fmla="*/ 77386 w 665146"/>
              <a:gd name="connsiteY54" fmla="*/ 1313608 h 2702261"/>
              <a:gd name="connsiteX55" fmla="*/ 32001 w 665146"/>
              <a:gd name="connsiteY55" fmla="*/ 1260934 h 2702261"/>
              <a:gd name="connsiteX56" fmla="*/ 29682 w 665146"/>
              <a:gd name="connsiteY56" fmla="*/ 1088337 h 2702261"/>
              <a:gd name="connsiteX57" fmla="*/ 6492 w 665146"/>
              <a:gd name="connsiteY57" fmla="*/ 951519 h 2702261"/>
              <a:gd name="connsiteX58" fmla="*/ 32663 w 665146"/>
              <a:gd name="connsiteY58" fmla="*/ 541725 h 2702261"/>
              <a:gd name="connsiteX59" fmla="*/ 91301 w 665146"/>
              <a:gd name="connsiteY59" fmla="*/ 472487 h 2702261"/>
              <a:gd name="connsiteX60" fmla="*/ 123435 w 665146"/>
              <a:gd name="connsiteY60" fmla="*/ 440684 h 2702261"/>
              <a:gd name="connsiteX61" fmla="*/ 126416 w 665146"/>
              <a:gd name="connsiteY61" fmla="*/ 413850 h 2702261"/>
              <a:gd name="connsiteX62" fmla="*/ 26038 w 665146"/>
              <a:gd name="connsiteY62" fmla="*/ 268087 h 2702261"/>
              <a:gd name="connsiteX63" fmla="*/ 20737 w 665146"/>
              <a:gd name="connsiteY63" fmla="*/ 199512 h 2702261"/>
              <a:gd name="connsiteX64" fmla="*/ 30676 w 665146"/>
              <a:gd name="connsiteY64" fmla="*/ 122655 h 2702261"/>
              <a:gd name="connsiteX65" fmla="*/ 67117 w 665146"/>
              <a:gd name="connsiteY65" fmla="*/ 52092 h 2702261"/>
              <a:gd name="connsiteX66" fmla="*/ 174701 w 665146"/>
              <a:gd name="connsiteY66" fmla="*/ 1448 h 2702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665146" h="2702261">
                <a:moveTo>
                  <a:pt x="174701" y="1448"/>
                </a:moveTo>
                <a:cubicBezTo>
                  <a:pt x="212798" y="-3397"/>
                  <a:pt x="252469" y="3891"/>
                  <a:pt x="291725" y="23602"/>
                </a:cubicBezTo>
                <a:cubicBezTo>
                  <a:pt x="308952" y="32215"/>
                  <a:pt x="321541" y="43810"/>
                  <a:pt x="326178" y="63356"/>
                </a:cubicBezTo>
                <a:cubicBezTo>
                  <a:pt x="328166" y="70975"/>
                  <a:pt x="333798" y="77932"/>
                  <a:pt x="337773" y="84889"/>
                </a:cubicBezTo>
                <a:cubicBezTo>
                  <a:pt x="344067" y="95159"/>
                  <a:pt x="352681" y="104766"/>
                  <a:pt x="356325" y="116029"/>
                </a:cubicBezTo>
                <a:cubicBezTo>
                  <a:pt x="366594" y="146507"/>
                  <a:pt x="390115" y="164396"/>
                  <a:pt x="414630" y="181291"/>
                </a:cubicBezTo>
                <a:cubicBezTo>
                  <a:pt x="424569" y="187917"/>
                  <a:pt x="423906" y="192886"/>
                  <a:pt x="416949" y="200837"/>
                </a:cubicBezTo>
                <a:cubicBezTo>
                  <a:pt x="400716" y="219720"/>
                  <a:pt x="399723" y="242910"/>
                  <a:pt x="413305" y="264112"/>
                </a:cubicBezTo>
                <a:cubicBezTo>
                  <a:pt x="418937" y="272725"/>
                  <a:pt x="420262" y="282332"/>
                  <a:pt x="416949" y="290945"/>
                </a:cubicBezTo>
                <a:cubicBezTo>
                  <a:pt x="412643" y="302872"/>
                  <a:pt x="411980" y="314466"/>
                  <a:pt x="414630" y="326392"/>
                </a:cubicBezTo>
                <a:cubicBezTo>
                  <a:pt x="416618" y="336331"/>
                  <a:pt x="412643" y="344613"/>
                  <a:pt x="406679" y="352232"/>
                </a:cubicBezTo>
                <a:cubicBezTo>
                  <a:pt x="312927" y="347263"/>
                  <a:pt x="295369" y="404574"/>
                  <a:pt x="353343" y="474475"/>
                </a:cubicBezTo>
                <a:cubicBezTo>
                  <a:pt x="401048" y="548681"/>
                  <a:pt x="418274" y="574853"/>
                  <a:pt x="461341" y="652372"/>
                </a:cubicBezTo>
                <a:cubicBezTo>
                  <a:pt x="524284" y="766001"/>
                  <a:pt x="453059" y="932304"/>
                  <a:pt x="485856" y="1057197"/>
                </a:cubicBezTo>
                <a:cubicBezTo>
                  <a:pt x="507389" y="1138692"/>
                  <a:pt x="510039" y="1223831"/>
                  <a:pt x="505401" y="1308638"/>
                </a:cubicBezTo>
                <a:cubicBezTo>
                  <a:pt x="500763" y="1401397"/>
                  <a:pt x="485524" y="1492830"/>
                  <a:pt x="474261" y="1584595"/>
                </a:cubicBezTo>
                <a:cubicBezTo>
                  <a:pt x="472935" y="1596190"/>
                  <a:pt x="473598" y="1621367"/>
                  <a:pt x="465648" y="1630643"/>
                </a:cubicBezTo>
                <a:cubicBezTo>
                  <a:pt x="448421" y="1650851"/>
                  <a:pt x="466641" y="1672053"/>
                  <a:pt x="458028" y="1697893"/>
                </a:cubicBezTo>
                <a:cubicBezTo>
                  <a:pt x="441795" y="1746591"/>
                  <a:pt x="478567" y="1793633"/>
                  <a:pt x="451733" y="1837362"/>
                </a:cubicBezTo>
                <a:cubicBezTo>
                  <a:pt x="425562" y="1880097"/>
                  <a:pt x="443783" y="1924158"/>
                  <a:pt x="448090" y="1975175"/>
                </a:cubicBezTo>
                <a:cubicBezTo>
                  <a:pt x="453059" y="2031824"/>
                  <a:pt x="469623" y="2080522"/>
                  <a:pt x="428213" y="2119944"/>
                </a:cubicBezTo>
                <a:cubicBezTo>
                  <a:pt x="421256" y="2126570"/>
                  <a:pt x="411980" y="2137833"/>
                  <a:pt x="411649" y="2146447"/>
                </a:cubicBezTo>
                <a:cubicBezTo>
                  <a:pt x="409330" y="2188188"/>
                  <a:pt x="395416" y="2222310"/>
                  <a:pt x="396741" y="2265045"/>
                </a:cubicBezTo>
                <a:cubicBezTo>
                  <a:pt x="398397" y="2352835"/>
                  <a:pt x="400385" y="2407164"/>
                  <a:pt x="401048" y="2479715"/>
                </a:cubicBezTo>
                <a:cubicBezTo>
                  <a:pt x="401048" y="2490316"/>
                  <a:pt x="401379" y="2499923"/>
                  <a:pt x="416287" y="2499261"/>
                </a:cubicBezTo>
                <a:cubicBezTo>
                  <a:pt x="422250" y="2498929"/>
                  <a:pt x="424237" y="2504561"/>
                  <a:pt x="425231" y="2509530"/>
                </a:cubicBezTo>
                <a:cubicBezTo>
                  <a:pt x="426722" y="2516321"/>
                  <a:pt x="429538" y="2522284"/>
                  <a:pt x="433265" y="2527668"/>
                </a:cubicBezTo>
                <a:lnTo>
                  <a:pt x="442935" y="2538168"/>
                </a:lnTo>
                <a:lnTo>
                  <a:pt x="546691" y="2607433"/>
                </a:lnTo>
                <a:cubicBezTo>
                  <a:pt x="567231" y="2627310"/>
                  <a:pt x="592077" y="2632941"/>
                  <a:pt x="618579" y="2636585"/>
                </a:cubicBezTo>
                <a:cubicBezTo>
                  <a:pt x="630505" y="2638242"/>
                  <a:pt x="642763" y="2640561"/>
                  <a:pt x="653364" y="2646855"/>
                </a:cubicBezTo>
                <a:cubicBezTo>
                  <a:pt x="668271" y="2656131"/>
                  <a:pt x="669265" y="2672032"/>
                  <a:pt x="655020" y="2681640"/>
                </a:cubicBezTo>
                <a:cubicBezTo>
                  <a:pt x="637462" y="2693566"/>
                  <a:pt x="617917" y="2701185"/>
                  <a:pt x="596383" y="2701517"/>
                </a:cubicBezTo>
                <a:lnTo>
                  <a:pt x="436043" y="2702179"/>
                </a:lnTo>
                <a:lnTo>
                  <a:pt x="285311" y="2702179"/>
                </a:lnTo>
                <a:cubicBezTo>
                  <a:pt x="278685" y="2702179"/>
                  <a:pt x="272060" y="2702510"/>
                  <a:pt x="265434" y="2701848"/>
                </a:cubicBezTo>
                <a:lnTo>
                  <a:pt x="259846" y="2699685"/>
                </a:lnTo>
                <a:lnTo>
                  <a:pt x="254953" y="2699685"/>
                </a:lnTo>
                <a:cubicBezTo>
                  <a:pt x="248327" y="2699685"/>
                  <a:pt x="241702" y="2700016"/>
                  <a:pt x="235076" y="2699354"/>
                </a:cubicBezTo>
                <a:cubicBezTo>
                  <a:pt x="210230" y="2697035"/>
                  <a:pt x="201948" y="2687428"/>
                  <a:pt x="203604" y="2662582"/>
                </a:cubicBezTo>
                <a:cubicBezTo>
                  <a:pt x="204598" y="2648337"/>
                  <a:pt x="205592" y="2633760"/>
                  <a:pt x="209236" y="2619847"/>
                </a:cubicBezTo>
                <a:cubicBezTo>
                  <a:pt x="227788" y="2546303"/>
                  <a:pt x="246340" y="2557235"/>
                  <a:pt x="244683" y="2477727"/>
                </a:cubicBezTo>
                <a:cubicBezTo>
                  <a:pt x="236070" y="2419753"/>
                  <a:pt x="222156" y="2295192"/>
                  <a:pt x="194991" y="2245831"/>
                </a:cubicBezTo>
                <a:cubicBezTo>
                  <a:pt x="169483" y="2199783"/>
                  <a:pt x="168157" y="2118619"/>
                  <a:pt x="180746" y="2066939"/>
                </a:cubicBezTo>
                <a:cubicBezTo>
                  <a:pt x="190685" y="2025529"/>
                  <a:pt x="191678" y="2020229"/>
                  <a:pt x="205592" y="1980144"/>
                </a:cubicBezTo>
                <a:cubicBezTo>
                  <a:pt x="215199" y="1952316"/>
                  <a:pt x="197310" y="1928133"/>
                  <a:pt x="185053" y="1904281"/>
                </a:cubicBezTo>
                <a:cubicBezTo>
                  <a:pt x="182403" y="1899311"/>
                  <a:pt x="178758" y="1895005"/>
                  <a:pt x="178427" y="1889373"/>
                </a:cubicBezTo>
                <a:cubicBezTo>
                  <a:pt x="173789" y="1844319"/>
                  <a:pt x="176108" y="1806553"/>
                  <a:pt x="150599" y="1770775"/>
                </a:cubicBezTo>
                <a:cubicBezTo>
                  <a:pt x="140993" y="1757192"/>
                  <a:pt x="131385" y="1743941"/>
                  <a:pt x="121778" y="1730358"/>
                </a:cubicBezTo>
                <a:cubicBezTo>
                  <a:pt x="118134" y="1725389"/>
                  <a:pt x="115815" y="1719758"/>
                  <a:pt x="116478" y="1713463"/>
                </a:cubicBezTo>
                <a:cubicBezTo>
                  <a:pt x="118465" y="1694580"/>
                  <a:pt x="101901" y="1689611"/>
                  <a:pt x="91632" y="1674703"/>
                </a:cubicBezTo>
                <a:cubicBezTo>
                  <a:pt x="66123" y="1638262"/>
                  <a:pt x="59829" y="1590890"/>
                  <a:pt x="50884" y="1546498"/>
                </a:cubicBezTo>
                <a:cubicBezTo>
                  <a:pt x="40946" y="1498794"/>
                  <a:pt x="66123" y="1451752"/>
                  <a:pt x="77386" y="1405372"/>
                </a:cubicBezTo>
                <a:cubicBezTo>
                  <a:pt x="81362" y="1389802"/>
                  <a:pt x="84675" y="1374232"/>
                  <a:pt x="89312" y="1358993"/>
                </a:cubicBezTo>
                <a:cubicBezTo>
                  <a:pt x="94944" y="1341104"/>
                  <a:pt x="89312" y="1326859"/>
                  <a:pt x="77386" y="1313608"/>
                </a:cubicBezTo>
                <a:cubicBezTo>
                  <a:pt x="62148" y="1296381"/>
                  <a:pt x="46909" y="1278492"/>
                  <a:pt x="32001" y="1260934"/>
                </a:cubicBezTo>
                <a:cubicBezTo>
                  <a:pt x="17094" y="1181427"/>
                  <a:pt x="36307" y="1152274"/>
                  <a:pt x="29682" y="1088337"/>
                </a:cubicBezTo>
                <a:cubicBezTo>
                  <a:pt x="24713" y="1042952"/>
                  <a:pt x="7818" y="997235"/>
                  <a:pt x="6492" y="951519"/>
                </a:cubicBezTo>
                <a:cubicBezTo>
                  <a:pt x="3511" y="832257"/>
                  <a:pt x="-16366" y="648728"/>
                  <a:pt x="32663" y="541725"/>
                </a:cubicBezTo>
                <a:cubicBezTo>
                  <a:pt x="52540" y="498327"/>
                  <a:pt x="61816" y="509922"/>
                  <a:pt x="91301" y="472487"/>
                </a:cubicBezTo>
                <a:cubicBezTo>
                  <a:pt x="99251" y="462548"/>
                  <a:pt x="111177" y="448966"/>
                  <a:pt x="123435" y="440684"/>
                </a:cubicBezTo>
                <a:cubicBezTo>
                  <a:pt x="129066" y="436709"/>
                  <a:pt x="128072" y="423457"/>
                  <a:pt x="126416" y="413850"/>
                </a:cubicBezTo>
                <a:cubicBezTo>
                  <a:pt x="121447" y="381054"/>
                  <a:pt x="46578" y="296246"/>
                  <a:pt x="26038" y="268087"/>
                </a:cubicBezTo>
                <a:cubicBezTo>
                  <a:pt x="11130" y="247548"/>
                  <a:pt x="13450" y="223033"/>
                  <a:pt x="20737" y="199512"/>
                </a:cubicBezTo>
                <a:cubicBezTo>
                  <a:pt x="28688" y="174335"/>
                  <a:pt x="25375" y="148826"/>
                  <a:pt x="30676" y="122655"/>
                </a:cubicBezTo>
                <a:cubicBezTo>
                  <a:pt x="36639" y="92508"/>
                  <a:pt x="44921" y="71638"/>
                  <a:pt x="67117" y="52092"/>
                </a:cubicBezTo>
                <a:cubicBezTo>
                  <a:pt x="100080" y="23271"/>
                  <a:pt x="136603" y="6293"/>
                  <a:pt x="174701" y="1448"/>
                </a:cubicBezTo>
                <a:close/>
              </a:path>
            </a:pathLst>
          </a:custGeom>
          <a:solidFill>
            <a:schemeClr val="accent3"/>
          </a:solidFill>
          <a:ln w="82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5A6C440-CE5B-4ED0-BC4E-2F0E9F9A010A}"/>
              </a:ext>
            </a:extLst>
          </p:cNvPr>
          <p:cNvGrpSpPr/>
          <p:nvPr/>
        </p:nvGrpSpPr>
        <p:grpSpPr>
          <a:xfrm>
            <a:off x="4099446" y="4573664"/>
            <a:ext cx="1663418" cy="1477328"/>
            <a:chOff x="2725123" y="4283314"/>
            <a:chExt cx="1292073" cy="147732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4FA19FC-DBEF-4522-9CB6-0788F945FD53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2E0A7DC-CC2C-4DC9-800B-B3CAD75BA9A0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F13439E-ED9D-4C8B-B107-6C5FA5CC7B86}"/>
              </a:ext>
            </a:extLst>
          </p:cNvPr>
          <p:cNvGrpSpPr/>
          <p:nvPr/>
        </p:nvGrpSpPr>
        <p:grpSpPr>
          <a:xfrm>
            <a:off x="6090688" y="4573664"/>
            <a:ext cx="1663418" cy="1477328"/>
            <a:chOff x="2725123" y="4283314"/>
            <a:chExt cx="1292073" cy="147732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5DE1226-3D99-43E2-A3C0-3DB6C6DCDD6C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9C3E6FF-3658-4786-AFAA-83FC0F658297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CF960D6-C464-4D36-83A2-2E13FA8AE4C7}"/>
              </a:ext>
            </a:extLst>
          </p:cNvPr>
          <p:cNvGrpSpPr/>
          <p:nvPr/>
        </p:nvGrpSpPr>
        <p:grpSpPr>
          <a:xfrm>
            <a:off x="8081930" y="4573664"/>
            <a:ext cx="1663418" cy="1477328"/>
            <a:chOff x="2725123" y="4283314"/>
            <a:chExt cx="1292073" cy="147732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9A07DA1-4319-4592-AA71-49B4713FFEC6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9603077-58EE-47D8-9C23-984691010705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85E359C-6884-42DA-8BE0-25478E20AE6E}"/>
              </a:ext>
            </a:extLst>
          </p:cNvPr>
          <p:cNvGrpSpPr/>
          <p:nvPr/>
        </p:nvGrpSpPr>
        <p:grpSpPr>
          <a:xfrm>
            <a:off x="10073172" y="4573664"/>
            <a:ext cx="1663418" cy="1477328"/>
            <a:chOff x="2725123" y="4283314"/>
            <a:chExt cx="1292073" cy="147732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A920D5F-7E02-4343-9C00-274B30C4E641}"/>
                </a:ext>
              </a:extLst>
            </p:cNvPr>
            <p:cNvSpPr txBox="1"/>
            <p:nvPr/>
          </p:nvSpPr>
          <p:spPr>
            <a:xfrm>
              <a:off x="2725124" y="4560313"/>
              <a:ext cx="129207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CB2D52-4619-44F2-BAC0-5ACCB3AC1F2F}"/>
                </a:ext>
              </a:extLst>
            </p:cNvPr>
            <p:cNvSpPr txBox="1"/>
            <p:nvPr/>
          </p:nvSpPr>
          <p:spPr>
            <a:xfrm>
              <a:off x="2725123" y="4283314"/>
              <a:ext cx="12920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872911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DIET FIT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A8244"/>
      </a:accent1>
      <a:accent2>
        <a:srgbClr val="2E2E2E"/>
      </a:accent2>
      <a:accent3>
        <a:srgbClr val="EA8244"/>
      </a:accent3>
      <a:accent4>
        <a:srgbClr val="2E2E2E"/>
      </a:accent4>
      <a:accent5>
        <a:srgbClr val="EA8244"/>
      </a:accent5>
      <a:accent6>
        <a:srgbClr val="2E2E2E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diet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A8244"/>
      </a:accent1>
      <a:accent2>
        <a:srgbClr val="2E2E2E"/>
      </a:accent2>
      <a:accent3>
        <a:srgbClr val="EA8244"/>
      </a:accent3>
      <a:accent4>
        <a:srgbClr val="2E2E2E"/>
      </a:accent4>
      <a:accent5>
        <a:srgbClr val="EA8244"/>
      </a:accent5>
      <a:accent6>
        <a:srgbClr val="2E2E2E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3681</TotalTime>
  <Words>4660</Words>
  <Application>Microsoft Office PowerPoint</Application>
  <PresentationFormat>Widescreen</PresentationFormat>
  <Paragraphs>590</Paragraphs>
  <Slides>48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맑은 고딕</vt:lpstr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WIN10</cp:lastModifiedBy>
  <cp:revision>121</cp:revision>
  <dcterms:created xsi:type="dcterms:W3CDTF">2018-04-24T17:14:44Z</dcterms:created>
  <dcterms:modified xsi:type="dcterms:W3CDTF">2019-03-08T11:37:37Z</dcterms:modified>
</cp:coreProperties>
</file>

<file path=docProps/thumbnail.jpeg>
</file>